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m" ContentType="application/vnd.ms-excel.sheet.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85" r:id="rId5"/>
  </p:sldMasterIdLst>
  <p:notesMasterIdLst>
    <p:notesMasterId r:id="rId31"/>
  </p:notesMasterIdLst>
  <p:handoutMasterIdLst>
    <p:handoutMasterId r:id="rId32"/>
  </p:handoutMasterIdLst>
  <p:sldIdLst>
    <p:sldId id="321" r:id="rId6"/>
    <p:sldId id="360" r:id="rId7"/>
    <p:sldId id="331" r:id="rId8"/>
    <p:sldId id="361" r:id="rId9"/>
    <p:sldId id="334" r:id="rId10"/>
    <p:sldId id="343" r:id="rId11"/>
    <p:sldId id="359" r:id="rId12"/>
    <p:sldId id="349" r:id="rId13"/>
    <p:sldId id="364" r:id="rId14"/>
    <p:sldId id="350" r:id="rId15"/>
    <p:sldId id="354" r:id="rId16"/>
    <p:sldId id="353" r:id="rId17"/>
    <p:sldId id="355" r:id="rId18"/>
    <p:sldId id="371" r:id="rId19"/>
    <p:sldId id="365" r:id="rId20"/>
    <p:sldId id="366" r:id="rId21"/>
    <p:sldId id="367" r:id="rId22"/>
    <p:sldId id="368" r:id="rId23"/>
    <p:sldId id="374" r:id="rId24"/>
    <p:sldId id="369" r:id="rId25"/>
    <p:sldId id="378" r:id="rId26"/>
    <p:sldId id="375" r:id="rId27"/>
    <p:sldId id="380" r:id="rId28"/>
    <p:sldId id="381" r:id="rId29"/>
    <p:sldId id="38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Title" id="{3AF68045-14C7-4D5A-A864-B0AA7518FBCF}">
          <p14:sldIdLst>
            <p14:sldId id="321"/>
          </p14:sldIdLst>
        </p14:section>
        <p14:section name="Background" id="{94DE1515-3C19-429A-ABB3-D8D4CB5031DF}">
          <p14:sldIdLst>
            <p14:sldId id="360"/>
            <p14:sldId id="331"/>
            <p14:sldId id="361"/>
            <p14:sldId id="334"/>
            <p14:sldId id="343"/>
            <p14:sldId id="359"/>
            <p14:sldId id="349"/>
          </p14:sldIdLst>
        </p14:section>
        <p14:section name="Method" id="{F5B2C6FE-2B9F-4D89-9E21-2AECE9A74FFA}">
          <p14:sldIdLst>
            <p14:sldId id="364"/>
            <p14:sldId id="350"/>
          </p14:sldIdLst>
        </p14:section>
        <p14:section name="UCT Results" id="{E4AAE2D1-9A9A-4B1F-9B61-D31140B6E176}">
          <p14:sldIdLst>
            <p14:sldId id="354"/>
            <p14:sldId id="353"/>
            <p14:sldId id="355"/>
            <p14:sldId id="371"/>
          </p14:sldIdLst>
        </p14:section>
        <p14:section name="UMMC results" id="{E3D78A81-D444-4083-8984-96400D277674}">
          <p14:sldIdLst>
            <p14:sldId id="365"/>
            <p14:sldId id="366"/>
            <p14:sldId id="367"/>
            <p14:sldId id="368"/>
            <p14:sldId id="374"/>
            <p14:sldId id="369"/>
          </p14:sldIdLst>
        </p14:section>
        <p14:section name="UMMC Results Range shift" id="{F132545A-C1C2-4FC1-A842-25EEEF40E550}">
          <p14:sldIdLst>
            <p14:sldId id="378"/>
            <p14:sldId id="375"/>
            <p14:sldId id="380"/>
            <p14:sldId id="381"/>
            <p14:sldId id="382"/>
          </p14:sldIdLst>
        </p14:section>
      </p14:sectionLst>
    </p:ex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5C4D"/>
    <a:srgbClr val="C0A78E"/>
    <a:srgbClr val="E6DCD2"/>
    <a:srgbClr val="F0F0F0"/>
    <a:srgbClr val="E5DACF"/>
    <a:srgbClr val="D1D8B7"/>
    <a:srgbClr val="FFFFFF"/>
    <a:srgbClr val="543E35"/>
    <a:srgbClr val="637700"/>
    <a:srgbClr val="505A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54" autoAdjust="0"/>
    <p:restoredTop sz="81214" autoAdjust="0"/>
  </p:normalViewPr>
  <p:slideViewPr>
    <p:cSldViewPr snapToGrid="0">
      <p:cViewPr>
        <p:scale>
          <a:sx n="100" d="100"/>
          <a:sy n="100" d="100"/>
        </p:scale>
        <p:origin x="492" y="6"/>
      </p:cViewPr>
      <p:guideLst>
        <p:guide orient="horz" pos="528"/>
        <p:guide pos="3864"/>
        <p:guide orient="horz" pos="1272"/>
        <p:guide orient="horz" pos="2312"/>
        <p:guide orient="horz" pos="1944"/>
        <p:guide orient="horz" pos="2328"/>
      </p:guideLst>
    </p:cSldViewPr>
  </p:slideViewPr>
  <p:outlineViewPr>
    <p:cViewPr>
      <p:scale>
        <a:sx n="33" d="100"/>
        <a:sy n="33" d="100"/>
      </p:scale>
      <p:origin x="0" y="-10800"/>
    </p:cViewPr>
  </p:outlineViewPr>
  <p:notesTextViewPr>
    <p:cViewPr>
      <p:scale>
        <a:sx n="135" d="100"/>
        <a:sy n="135" d="100"/>
      </p:scale>
      <p:origin x="0" y="0"/>
    </p:cViewPr>
  </p:notesTextViewPr>
  <p:sorterViewPr>
    <p:cViewPr>
      <p:scale>
        <a:sx n="100" d="100"/>
        <a:sy n="100" d="100"/>
      </p:scale>
      <p:origin x="0" y="-7325"/>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913024-4032-4B4F-8680-09D5E08EDB6E}" type="datetimeFigureOut">
              <a:rPr lang="en-US" smtClean="0"/>
              <a:t>7/7/2026</a:t>
            </a:fld>
            <a:endParaRPr lang="en-US"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7/7/2026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a:t>
            </a:fld>
            <a:endParaRPr lang="en-US" noProof="0" dirty="0"/>
          </a:p>
        </p:txBody>
      </p:sp>
    </p:spTree>
    <p:extLst>
      <p:ext uri="{BB962C8B-B14F-4D97-AF65-F5344CB8AC3E}">
        <p14:creationId xmlns:p14="http://schemas.microsoft.com/office/powerpoint/2010/main" val="1178142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461BB-F5DA-3C1F-E1D4-9CC7FF0DE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9B761-4421-05C4-E10F-B723EE6C7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2903B1-B103-456F-2323-D4B037E07B41}"/>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90B609F4-7EFD-713E-D6E0-B8330C52DDD4}"/>
              </a:ext>
            </a:extLst>
          </p:cNvPr>
          <p:cNvSpPr>
            <a:spLocks noGrp="1"/>
          </p:cNvSpPr>
          <p:nvPr>
            <p:ph type="sldNum" sz="quarter" idx="5"/>
          </p:nvPr>
        </p:nvSpPr>
        <p:spPr/>
        <p:txBody>
          <a:bodyPr/>
          <a:lstStyle/>
          <a:p>
            <a:fld id="{7C366290-4595-5745-A50F-D5EC13BAC604}" type="slidenum">
              <a:rPr lang="en-US" noProof="0" smtClean="0"/>
              <a:t>10</a:t>
            </a:fld>
            <a:endParaRPr lang="en-US" noProof="0" dirty="0"/>
          </a:p>
        </p:txBody>
      </p:sp>
    </p:spTree>
    <p:extLst>
      <p:ext uri="{BB962C8B-B14F-4D97-AF65-F5344CB8AC3E}">
        <p14:creationId xmlns:p14="http://schemas.microsoft.com/office/powerpoint/2010/main" val="3224690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0F2E7-0CE4-F5D3-BED2-851A57085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F0CD39-D164-E40F-72D4-CE3B5DEAC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63850-9E1C-0151-C0C3-711517798C3E}"/>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0AF06F76-85BD-7EF8-89CE-47018FCBE33F}"/>
              </a:ext>
            </a:extLst>
          </p:cNvPr>
          <p:cNvSpPr>
            <a:spLocks noGrp="1"/>
          </p:cNvSpPr>
          <p:nvPr>
            <p:ph type="sldNum" sz="quarter" idx="5"/>
          </p:nvPr>
        </p:nvSpPr>
        <p:spPr/>
        <p:txBody>
          <a:bodyPr/>
          <a:lstStyle/>
          <a:p>
            <a:fld id="{7C366290-4595-5745-A50F-D5EC13BAC604}" type="slidenum">
              <a:rPr lang="en-US" noProof="0" smtClean="0"/>
              <a:t>11</a:t>
            </a:fld>
            <a:endParaRPr lang="en-US" noProof="0" dirty="0"/>
          </a:p>
        </p:txBody>
      </p:sp>
    </p:spTree>
    <p:extLst>
      <p:ext uri="{BB962C8B-B14F-4D97-AF65-F5344CB8AC3E}">
        <p14:creationId xmlns:p14="http://schemas.microsoft.com/office/powerpoint/2010/main" val="3288474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48B4A-2F68-9EC7-CD01-E56524EB7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C637B-39E9-BFE6-95F3-5E711CB634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59F60B-8767-D27F-934A-76E0BE5608E7}"/>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DBD6E2C1-7DA9-A545-B745-C7C7CD4E4EC4}"/>
              </a:ext>
            </a:extLst>
          </p:cNvPr>
          <p:cNvSpPr>
            <a:spLocks noGrp="1"/>
          </p:cNvSpPr>
          <p:nvPr>
            <p:ph type="sldNum" sz="quarter" idx="5"/>
          </p:nvPr>
        </p:nvSpPr>
        <p:spPr/>
        <p:txBody>
          <a:bodyPr/>
          <a:lstStyle/>
          <a:p>
            <a:fld id="{7C366290-4595-5745-A50F-D5EC13BAC604}" type="slidenum">
              <a:rPr lang="en-US" noProof="0" smtClean="0"/>
              <a:t>12</a:t>
            </a:fld>
            <a:endParaRPr lang="en-US" noProof="0" dirty="0"/>
          </a:p>
        </p:txBody>
      </p:sp>
    </p:spTree>
    <p:extLst>
      <p:ext uri="{BB962C8B-B14F-4D97-AF65-F5344CB8AC3E}">
        <p14:creationId xmlns:p14="http://schemas.microsoft.com/office/powerpoint/2010/main" val="336674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E13AE-738D-63E2-D1E7-454976657A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2917B-4D09-750A-551C-46EC1D7019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DA5AA-367B-4CAD-2827-2B2C121DC8B4}"/>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BAAC17A9-0309-0867-DF2F-63BF3CF26A87}"/>
              </a:ext>
            </a:extLst>
          </p:cNvPr>
          <p:cNvSpPr>
            <a:spLocks noGrp="1"/>
          </p:cNvSpPr>
          <p:nvPr>
            <p:ph type="sldNum" sz="quarter" idx="5"/>
          </p:nvPr>
        </p:nvSpPr>
        <p:spPr/>
        <p:txBody>
          <a:bodyPr/>
          <a:lstStyle/>
          <a:p>
            <a:fld id="{7C366290-4595-5745-A50F-D5EC13BAC604}" type="slidenum">
              <a:rPr lang="en-US" noProof="0" smtClean="0"/>
              <a:t>15</a:t>
            </a:fld>
            <a:endParaRPr lang="en-US" noProof="0" dirty="0"/>
          </a:p>
        </p:txBody>
      </p:sp>
    </p:spTree>
    <p:extLst>
      <p:ext uri="{BB962C8B-B14F-4D97-AF65-F5344CB8AC3E}">
        <p14:creationId xmlns:p14="http://schemas.microsoft.com/office/powerpoint/2010/main" val="3216649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630E4-0A0E-FA33-E106-269F9D1AF2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C7151-C393-5985-E462-6E70E63417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64605-9B16-6A88-5F64-7E65413877C0}"/>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D9C7558E-7D7C-D5FC-8673-5F470CD5AAAD}"/>
              </a:ext>
            </a:extLst>
          </p:cNvPr>
          <p:cNvSpPr>
            <a:spLocks noGrp="1"/>
          </p:cNvSpPr>
          <p:nvPr>
            <p:ph type="sldNum" sz="quarter" idx="5"/>
          </p:nvPr>
        </p:nvSpPr>
        <p:spPr/>
        <p:txBody>
          <a:bodyPr/>
          <a:lstStyle/>
          <a:p>
            <a:fld id="{7C366290-4595-5745-A50F-D5EC13BAC604}" type="slidenum">
              <a:rPr lang="en-US" noProof="0" smtClean="0"/>
              <a:t>16</a:t>
            </a:fld>
            <a:endParaRPr lang="en-US" noProof="0" dirty="0"/>
          </a:p>
        </p:txBody>
      </p:sp>
    </p:spTree>
    <p:extLst>
      <p:ext uri="{BB962C8B-B14F-4D97-AF65-F5344CB8AC3E}">
        <p14:creationId xmlns:p14="http://schemas.microsoft.com/office/powerpoint/2010/main" val="4019827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8A39E-3139-9D24-9B74-04983AE11E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1300F-482E-5096-2F66-95E2C76395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DDA4AA-395F-1703-573F-E30F3E1CBF14}"/>
              </a:ext>
            </a:extLst>
          </p:cNvPr>
          <p:cNvSpPr>
            <a:spLocks noGrp="1"/>
          </p:cNvSpPr>
          <p:nvPr>
            <p:ph type="body" idx="1"/>
          </p:nvPr>
        </p:nvSpPr>
        <p:spPr/>
        <p:txBody>
          <a:bodyPr/>
          <a:lstStyle/>
          <a:p>
            <a:r>
              <a:rPr lang="en-GB" dirty="0"/>
              <a:t>Putting the beam in context</a:t>
            </a:r>
            <a:endParaRPr lang="en-ZA" dirty="0"/>
          </a:p>
        </p:txBody>
      </p:sp>
      <p:sp>
        <p:nvSpPr>
          <p:cNvPr id="4" name="Slide Number Placeholder 3">
            <a:extLst>
              <a:ext uri="{FF2B5EF4-FFF2-40B4-BE49-F238E27FC236}">
                <a16:creationId xmlns:a16="http://schemas.microsoft.com/office/drawing/2014/main" id="{D3C9534A-BCEC-F52A-84BB-90BFFAE14093}"/>
              </a:ext>
            </a:extLst>
          </p:cNvPr>
          <p:cNvSpPr>
            <a:spLocks noGrp="1"/>
          </p:cNvSpPr>
          <p:nvPr>
            <p:ph type="sldNum" sz="quarter" idx="5"/>
          </p:nvPr>
        </p:nvSpPr>
        <p:spPr/>
        <p:txBody>
          <a:bodyPr/>
          <a:lstStyle/>
          <a:p>
            <a:fld id="{7C366290-4595-5745-A50F-D5EC13BAC604}" type="slidenum">
              <a:rPr lang="en-US" noProof="0" smtClean="0"/>
              <a:t>17</a:t>
            </a:fld>
            <a:endParaRPr lang="en-US" noProof="0" dirty="0"/>
          </a:p>
        </p:txBody>
      </p:sp>
    </p:spTree>
    <p:extLst>
      <p:ext uri="{BB962C8B-B14F-4D97-AF65-F5344CB8AC3E}">
        <p14:creationId xmlns:p14="http://schemas.microsoft.com/office/powerpoint/2010/main" val="585665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BD791-BDB7-8281-61AD-35EF6BAF8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7CDB0-C84D-7DBE-6039-DD2B6B8F80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9947EA-969B-EEC1-7B90-5F2E68315092}"/>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1110E1A7-EF39-761A-C75A-B6B7A692B069}"/>
              </a:ext>
            </a:extLst>
          </p:cNvPr>
          <p:cNvSpPr>
            <a:spLocks noGrp="1"/>
          </p:cNvSpPr>
          <p:nvPr>
            <p:ph type="sldNum" sz="quarter" idx="5"/>
          </p:nvPr>
        </p:nvSpPr>
        <p:spPr/>
        <p:txBody>
          <a:bodyPr/>
          <a:lstStyle/>
          <a:p>
            <a:fld id="{7C366290-4595-5745-A50F-D5EC13BAC604}" type="slidenum">
              <a:rPr lang="en-US" noProof="0" smtClean="0"/>
              <a:t>18</a:t>
            </a:fld>
            <a:endParaRPr lang="en-US" noProof="0" dirty="0"/>
          </a:p>
        </p:txBody>
      </p:sp>
    </p:spTree>
    <p:extLst>
      <p:ext uri="{BB962C8B-B14F-4D97-AF65-F5344CB8AC3E}">
        <p14:creationId xmlns:p14="http://schemas.microsoft.com/office/powerpoint/2010/main" val="1704720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96C03-2D04-3B71-1824-26708BDE12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95D76-3306-93DE-47A3-77FB0273C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DC617-DB7A-3D19-5764-329565A3D05C}"/>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76E9798A-C912-2BF8-0B64-C9F24C90C31E}"/>
              </a:ext>
            </a:extLst>
          </p:cNvPr>
          <p:cNvSpPr>
            <a:spLocks noGrp="1"/>
          </p:cNvSpPr>
          <p:nvPr>
            <p:ph type="sldNum" sz="quarter" idx="5"/>
          </p:nvPr>
        </p:nvSpPr>
        <p:spPr/>
        <p:txBody>
          <a:bodyPr/>
          <a:lstStyle/>
          <a:p>
            <a:fld id="{7C366290-4595-5745-A50F-D5EC13BAC604}" type="slidenum">
              <a:rPr lang="en-US" noProof="0" smtClean="0"/>
              <a:t>19</a:t>
            </a:fld>
            <a:endParaRPr lang="en-US" noProof="0" dirty="0"/>
          </a:p>
        </p:txBody>
      </p:sp>
    </p:spTree>
    <p:extLst>
      <p:ext uri="{BB962C8B-B14F-4D97-AF65-F5344CB8AC3E}">
        <p14:creationId xmlns:p14="http://schemas.microsoft.com/office/powerpoint/2010/main" val="3500471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53791-C24C-6C49-7D16-46AAABB59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250A1-FB8E-21FA-02FF-E0D9D609EB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25DEFF-4836-6B51-CF86-F9E98B5D3159}"/>
              </a:ext>
            </a:extLst>
          </p:cNvPr>
          <p:cNvSpPr>
            <a:spLocks noGrp="1"/>
          </p:cNvSpPr>
          <p:nvPr>
            <p:ph type="body" idx="1"/>
          </p:nvPr>
        </p:nvSpPr>
        <p:spPr/>
        <p:txBody>
          <a:bodyPr/>
          <a:lstStyle/>
          <a:p>
            <a:r>
              <a:rPr lang="en-GB" dirty="0"/>
              <a:t>Insert max values here</a:t>
            </a:r>
            <a:r>
              <a:rPr lang="en-ZA" dirty="0"/>
              <a:t>The introduction of a 10 mm range shift increased the localization error from 92.87 mm to 108.74 mm (≈17% increase), while the Gaussian FWHM remained largely unchanged. This indicates that the range shift primarily displaced the reconstructed source rather than degrading its spatial resolution.</a:t>
            </a:r>
          </a:p>
        </p:txBody>
      </p:sp>
      <p:sp>
        <p:nvSpPr>
          <p:cNvPr id="4" name="Slide Number Placeholder 3">
            <a:extLst>
              <a:ext uri="{FF2B5EF4-FFF2-40B4-BE49-F238E27FC236}">
                <a16:creationId xmlns:a16="http://schemas.microsoft.com/office/drawing/2014/main" id="{5575F031-1840-CF61-F86A-7F10D1F3051C}"/>
              </a:ext>
            </a:extLst>
          </p:cNvPr>
          <p:cNvSpPr>
            <a:spLocks noGrp="1"/>
          </p:cNvSpPr>
          <p:nvPr>
            <p:ph type="sldNum" sz="quarter" idx="5"/>
          </p:nvPr>
        </p:nvSpPr>
        <p:spPr/>
        <p:txBody>
          <a:bodyPr/>
          <a:lstStyle/>
          <a:p>
            <a:fld id="{7C366290-4595-5745-A50F-D5EC13BAC604}" type="slidenum">
              <a:rPr lang="en-US" noProof="0" smtClean="0"/>
              <a:t>20</a:t>
            </a:fld>
            <a:endParaRPr lang="en-US" noProof="0" dirty="0"/>
          </a:p>
        </p:txBody>
      </p:sp>
    </p:spTree>
    <p:extLst>
      <p:ext uri="{BB962C8B-B14F-4D97-AF65-F5344CB8AC3E}">
        <p14:creationId xmlns:p14="http://schemas.microsoft.com/office/powerpoint/2010/main" val="2538291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249A9-F717-6432-D157-94D9C6F10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82C32-1771-84B8-897C-37A6E64CD4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BB598A-C191-DECA-391D-CD6C8C220065}"/>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5EB82A8B-947A-5DBE-DE43-52A588169A79}"/>
              </a:ext>
            </a:extLst>
          </p:cNvPr>
          <p:cNvSpPr>
            <a:spLocks noGrp="1"/>
          </p:cNvSpPr>
          <p:nvPr>
            <p:ph type="sldNum" sz="quarter" idx="5"/>
          </p:nvPr>
        </p:nvSpPr>
        <p:spPr/>
        <p:txBody>
          <a:bodyPr/>
          <a:lstStyle/>
          <a:p>
            <a:fld id="{7C366290-4595-5745-A50F-D5EC13BAC604}" type="slidenum">
              <a:rPr lang="en-US" noProof="0" smtClean="0"/>
              <a:t>21</a:t>
            </a:fld>
            <a:endParaRPr lang="en-US" noProof="0" dirty="0"/>
          </a:p>
        </p:txBody>
      </p:sp>
    </p:spTree>
    <p:extLst>
      <p:ext uri="{BB962C8B-B14F-4D97-AF65-F5344CB8AC3E}">
        <p14:creationId xmlns:p14="http://schemas.microsoft.com/office/powerpoint/2010/main" val="30859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783CC-6591-63CA-44C4-5AD5AE869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51440A-4A82-DF52-3220-916FF2E33A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E11EDE-C88D-49F5-BAE8-BF928FA90A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9A5F0A-CC99-F16B-E243-C76577EE87A2}"/>
              </a:ext>
            </a:extLst>
          </p:cNvPr>
          <p:cNvSpPr>
            <a:spLocks noGrp="1"/>
          </p:cNvSpPr>
          <p:nvPr>
            <p:ph type="sldNum" sz="quarter" idx="5"/>
          </p:nvPr>
        </p:nvSpPr>
        <p:spPr/>
        <p:txBody>
          <a:bodyPr/>
          <a:lstStyle/>
          <a:p>
            <a:fld id="{7C366290-4595-5745-A50F-D5EC13BAC604}" type="slidenum">
              <a:rPr lang="en-US" noProof="0" smtClean="0"/>
              <a:t>2</a:t>
            </a:fld>
            <a:endParaRPr lang="en-US" noProof="0" dirty="0"/>
          </a:p>
        </p:txBody>
      </p:sp>
    </p:spTree>
    <p:extLst>
      <p:ext uri="{BB962C8B-B14F-4D97-AF65-F5344CB8AC3E}">
        <p14:creationId xmlns:p14="http://schemas.microsoft.com/office/powerpoint/2010/main" val="3539676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61963-BFD5-2A08-2BCF-85CB194C2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1BFB5-DC53-0345-E493-D2117B2220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3F532F-D23D-295E-4E6E-93B0C5C7B899}"/>
              </a:ext>
            </a:extLst>
          </p:cNvPr>
          <p:cNvSpPr>
            <a:spLocks noGrp="1"/>
          </p:cNvSpPr>
          <p:nvPr>
            <p:ph type="body" idx="1"/>
          </p:nvPr>
        </p:nvSpPr>
        <p:spPr/>
        <p:txBody>
          <a:bodyPr/>
          <a:lstStyle/>
          <a:p>
            <a:r>
              <a:rPr lang="en-GB" dirty="0"/>
              <a:t>Insert max values here</a:t>
            </a:r>
            <a:endParaRPr lang="en-ZA" dirty="0"/>
          </a:p>
        </p:txBody>
      </p:sp>
      <p:sp>
        <p:nvSpPr>
          <p:cNvPr id="4" name="Slide Number Placeholder 3">
            <a:extLst>
              <a:ext uri="{FF2B5EF4-FFF2-40B4-BE49-F238E27FC236}">
                <a16:creationId xmlns:a16="http://schemas.microsoft.com/office/drawing/2014/main" id="{99830EA0-09E1-CF1F-15D9-3FB4572E8210}"/>
              </a:ext>
            </a:extLst>
          </p:cNvPr>
          <p:cNvSpPr>
            <a:spLocks noGrp="1"/>
          </p:cNvSpPr>
          <p:nvPr>
            <p:ph type="sldNum" sz="quarter" idx="5"/>
          </p:nvPr>
        </p:nvSpPr>
        <p:spPr/>
        <p:txBody>
          <a:bodyPr/>
          <a:lstStyle/>
          <a:p>
            <a:fld id="{7C366290-4595-5745-A50F-D5EC13BAC604}" type="slidenum">
              <a:rPr lang="en-US" noProof="0" smtClean="0"/>
              <a:t>22</a:t>
            </a:fld>
            <a:endParaRPr lang="en-US" noProof="0" dirty="0"/>
          </a:p>
        </p:txBody>
      </p:sp>
    </p:spTree>
    <p:extLst>
      <p:ext uri="{BB962C8B-B14F-4D97-AF65-F5344CB8AC3E}">
        <p14:creationId xmlns:p14="http://schemas.microsoft.com/office/powerpoint/2010/main" val="4048780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16DF4-4040-BDEF-6993-8887B8F4E6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83AB7E-8962-1A8B-6A8C-F36923AD7A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1A15BD-344E-4928-7EFB-46633254588E}"/>
              </a:ext>
            </a:extLst>
          </p:cNvPr>
          <p:cNvSpPr>
            <a:spLocks noGrp="1"/>
          </p:cNvSpPr>
          <p:nvPr>
            <p:ph type="body" idx="1"/>
          </p:nvPr>
        </p:nvSpPr>
        <p:spPr/>
        <p:txBody>
          <a:bodyPr/>
          <a:lstStyle/>
          <a:p>
            <a:r>
              <a:rPr lang="en-GB" dirty="0"/>
              <a:t>Insert max values here</a:t>
            </a:r>
            <a:r>
              <a:rPr lang="en-ZA" dirty="0"/>
              <a:t>The introduction of a 10 mm range shift increased the localization error from 92.87 mm to 108.74 mm (≈17% increase), while the Gaussian FWHM remained largely unchanged. This indicates that the range shift primarily displaced the reconstructed source rather than degrading its spatial resolution.</a:t>
            </a:r>
          </a:p>
        </p:txBody>
      </p:sp>
      <p:sp>
        <p:nvSpPr>
          <p:cNvPr id="4" name="Slide Number Placeholder 3">
            <a:extLst>
              <a:ext uri="{FF2B5EF4-FFF2-40B4-BE49-F238E27FC236}">
                <a16:creationId xmlns:a16="http://schemas.microsoft.com/office/drawing/2014/main" id="{ECCCF4C6-50CB-2DE2-9510-F9C135BDEB97}"/>
              </a:ext>
            </a:extLst>
          </p:cNvPr>
          <p:cNvSpPr>
            <a:spLocks noGrp="1"/>
          </p:cNvSpPr>
          <p:nvPr>
            <p:ph type="sldNum" sz="quarter" idx="5"/>
          </p:nvPr>
        </p:nvSpPr>
        <p:spPr/>
        <p:txBody>
          <a:bodyPr/>
          <a:lstStyle/>
          <a:p>
            <a:fld id="{7C366290-4595-5745-A50F-D5EC13BAC604}" type="slidenum">
              <a:rPr lang="en-US" noProof="0" smtClean="0"/>
              <a:t>23</a:t>
            </a:fld>
            <a:endParaRPr lang="en-US" noProof="0" dirty="0"/>
          </a:p>
        </p:txBody>
      </p:sp>
    </p:spTree>
    <p:extLst>
      <p:ext uri="{BB962C8B-B14F-4D97-AF65-F5344CB8AC3E}">
        <p14:creationId xmlns:p14="http://schemas.microsoft.com/office/powerpoint/2010/main" val="1848173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6B3DF-8DC5-C019-ECCA-D3842A8C17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9600E-346E-6890-2C37-A70605065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FE1D5-E2F9-75C2-65E7-D199B2043CC6}"/>
              </a:ext>
            </a:extLst>
          </p:cNvPr>
          <p:cNvSpPr>
            <a:spLocks noGrp="1"/>
          </p:cNvSpPr>
          <p:nvPr>
            <p:ph type="body" idx="1"/>
          </p:nvPr>
        </p:nvSpPr>
        <p:spPr/>
        <p:txBody>
          <a:bodyPr/>
          <a:lstStyle/>
          <a:p>
            <a:r>
              <a:rPr lang="en-GB" dirty="0"/>
              <a:t>Insert max values here</a:t>
            </a:r>
            <a:r>
              <a:rPr lang="en-ZA" dirty="0"/>
              <a:t>The introduction of a 10 mm range shift increased the localization error from 92.87 mm to 108.74 mm (≈17% increase), while the Gaussian FWHM remained largely unchanged. This indicates that the range shift primarily displaced the reconstructed source rather than degrading its spatial resolution.</a:t>
            </a:r>
          </a:p>
        </p:txBody>
      </p:sp>
      <p:sp>
        <p:nvSpPr>
          <p:cNvPr id="4" name="Slide Number Placeholder 3">
            <a:extLst>
              <a:ext uri="{FF2B5EF4-FFF2-40B4-BE49-F238E27FC236}">
                <a16:creationId xmlns:a16="http://schemas.microsoft.com/office/drawing/2014/main" id="{B59B5E7B-DE11-9DDD-B59F-647495F273F5}"/>
              </a:ext>
            </a:extLst>
          </p:cNvPr>
          <p:cNvSpPr>
            <a:spLocks noGrp="1"/>
          </p:cNvSpPr>
          <p:nvPr>
            <p:ph type="sldNum" sz="quarter" idx="5"/>
          </p:nvPr>
        </p:nvSpPr>
        <p:spPr/>
        <p:txBody>
          <a:bodyPr/>
          <a:lstStyle/>
          <a:p>
            <a:fld id="{7C366290-4595-5745-A50F-D5EC13BAC604}" type="slidenum">
              <a:rPr lang="en-US" noProof="0" smtClean="0"/>
              <a:t>24</a:t>
            </a:fld>
            <a:endParaRPr lang="en-US" noProof="0" dirty="0"/>
          </a:p>
        </p:txBody>
      </p:sp>
    </p:spTree>
    <p:extLst>
      <p:ext uri="{BB962C8B-B14F-4D97-AF65-F5344CB8AC3E}">
        <p14:creationId xmlns:p14="http://schemas.microsoft.com/office/powerpoint/2010/main" val="2704877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572B6-27AE-7AE3-E3A8-60A8E21193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712132-8F17-2FE9-4514-C39DF33889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DB089-783D-D589-0679-3F17A70879B9}"/>
              </a:ext>
            </a:extLst>
          </p:cNvPr>
          <p:cNvSpPr>
            <a:spLocks noGrp="1"/>
          </p:cNvSpPr>
          <p:nvPr>
            <p:ph type="body" idx="1"/>
          </p:nvPr>
        </p:nvSpPr>
        <p:spPr/>
        <p:txBody>
          <a:bodyPr/>
          <a:lstStyle/>
          <a:p>
            <a:r>
              <a:rPr lang="en-GB" dirty="0"/>
              <a:t>Insert max values here</a:t>
            </a:r>
            <a:r>
              <a:rPr lang="en-ZA" dirty="0"/>
              <a:t>The introduction of a 10 mm range shift increased the localization error from 92.87 mm to 108.74 mm (≈17% increase), while the Gaussian FWHM remained largely unchanged. This indicates that the range shift primarily displaced the reconstructed source rather than degrading its spatial resolution.</a:t>
            </a:r>
          </a:p>
        </p:txBody>
      </p:sp>
      <p:sp>
        <p:nvSpPr>
          <p:cNvPr id="4" name="Slide Number Placeholder 3">
            <a:extLst>
              <a:ext uri="{FF2B5EF4-FFF2-40B4-BE49-F238E27FC236}">
                <a16:creationId xmlns:a16="http://schemas.microsoft.com/office/drawing/2014/main" id="{D56D1E27-06AE-0278-335A-833E9E311874}"/>
              </a:ext>
            </a:extLst>
          </p:cNvPr>
          <p:cNvSpPr>
            <a:spLocks noGrp="1"/>
          </p:cNvSpPr>
          <p:nvPr>
            <p:ph type="sldNum" sz="quarter" idx="5"/>
          </p:nvPr>
        </p:nvSpPr>
        <p:spPr/>
        <p:txBody>
          <a:bodyPr/>
          <a:lstStyle/>
          <a:p>
            <a:fld id="{7C366290-4595-5745-A50F-D5EC13BAC604}" type="slidenum">
              <a:rPr lang="en-US" noProof="0" smtClean="0"/>
              <a:t>25</a:t>
            </a:fld>
            <a:endParaRPr lang="en-US" noProof="0" dirty="0"/>
          </a:p>
        </p:txBody>
      </p:sp>
    </p:spTree>
    <p:extLst>
      <p:ext uri="{BB962C8B-B14F-4D97-AF65-F5344CB8AC3E}">
        <p14:creationId xmlns:p14="http://schemas.microsoft.com/office/powerpoint/2010/main" val="3388287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D90D8-93FB-5702-072C-50B63065BD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F141E-9E20-7AA1-7C50-BA5656110A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13C6AA-10ED-4693-38B1-19A2101D55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656266-7528-C63C-1A6F-31C7E53ED3ED}"/>
              </a:ext>
            </a:extLst>
          </p:cNvPr>
          <p:cNvSpPr>
            <a:spLocks noGrp="1"/>
          </p:cNvSpPr>
          <p:nvPr>
            <p:ph type="sldNum" sz="quarter" idx="5"/>
          </p:nvPr>
        </p:nvSpPr>
        <p:spPr/>
        <p:txBody>
          <a:bodyPr/>
          <a:lstStyle/>
          <a:p>
            <a:fld id="{7C366290-4595-5745-A50F-D5EC13BAC604}" type="slidenum">
              <a:rPr lang="en-US" noProof="0" smtClean="0"/>
              <a:t>3</a:t>
            </a:fld>
            <a:endParaRPr lang="en-US" noProof="0" dirty="0"/>
          </a:p>
        </p:txBody>
      </p:sp>
    </p:spTree>
    <p:extLst>
      <p:ext uri="{BB962C8B-B14F-4D97-AF65-F5344CB8AC3E}">
        <p14:creationId xmlns:p14="http://schemas.microsoft.com/office/powerpoint/2010/main" val="1877536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B102F-A34A-79B5-F6BE-00AA7391F9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2AE54-E62C-1DF0-E3D9-D1978757A6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FEE5C-5DF1-8C00-3C7A-C8B35A2764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37353C-D6D8-BA97-560C-1E43F6C6B96F}"/>
              </a:ext>
            </a:extLst>
          </p:cNvPr>
          <p:cNvSpPr>
            <a:spLocks noGrp="1"/>
          </p:cNvSpPr>
          <p:nvPr>
            <p:ph type="sldNum" sz="quarter" idx="5"/>
          </p:nvPr>
        </p:nvSpPr>
        <p:spPr/>
        <p:txBody>
          <a:bodyPr/>
          <a:lstStyle/>
          <a:p>
            <a:fld id="{7C366290-4595-5745-A50F-D5EC13BAC604}" type="slidenum">
              <a:rPr lang="en-US" noProof="0" smtClean="0"/>
              <a:t>4</a:t>
            </a:fld>
            <a:endParaRPr lang="en-US" noProof="0" dirty="0"/>
          </a:p>
        </p:txBody>
      </p:sp>
    </p:spTree>
    <p:extLst>
      <p:ext uri="{BB962C8B-B14F-4D97-AF65-F5344CB8AC3E}">
        <p14:creationId xmlns:p14="http://schemas.microsoft.com/office/powerpoint/2010/main" val="1336782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5</a:t>
            </a:fld>
            <a:endParaRPr lang="en-US" noProof="0" dirty="0"/>
          </a:p>
        </p:txBody>
      </p:sp>
    </p:spTree>
    <p:extLst>
      <p:ext uri="{BB962C8B-B14F-4D97-AF65-F5344CB8AC3E}">
        <p14:creationId xmlns:p14="http://schemas.microsoft.com/office/powerpoint/2010/main" val="2453831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63321-A0C5-8BA1-D999-9A603F6F9E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9DC31-F6E4-A5CD-7A78-5EBE20855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461D0-E728-00A8-07A4-A5CEE2E37CAB}"/>
              </a:ext>
            </a:extLst>
          </p:cNvPr>
          <p:cNvSpPr>
            <a:spLocks noGrp="1"/>
          </p:cNvSpPr>
          <p:nvPr>
            <p:ph type="body" idx="1"/>
          </p:nvPr>
        </p:nvSpPr>
        <p:spPr/>
        <p:txBody>
          <a:bodyPr/>
          <a:lstStyle/>
          <a:p>
            <a:r>
              <a:rPr lang="en-ZA" dirty="0"/>
              <a:t>an apex (scatter location) an axis (scatter direction) a cosine of the cone's opening angle (derived from Compton kinematics)</a:t>
            </a:r>
          </a:p>
        </p:txBody>
      </p:sp>
      <p:sp>
        <p:nvSpPr>
          <p:cNvPr id="4" name="Slide Number Placeholder 3">
            <a:extLst>
              <a:ext uri="{FF2B5EF4-FFF2-40B4-BE49-F238E27FC236}">
                <a16:creationId xmlns:a16="http://schemas.microsoft.com/office/drawing/2014/main" id="{4CD373AD-E9AA-3458-0024-317784E79458}"/>
              </a:ext>
            </a:extLst>
          </p:cNvPr>
          <p:cNvSpPr>
            <a:spLocks noGrp="1"/>
          </p:cNvSpPr>
          <p:nvPr>
            <p:ph type="sldNum" sz="quarter" idx="5"/>
          </p:nvPr>
        </p:nvSpPr>
        <p:spPr/>
        <p:txBody>
          <a:bodyPr/>
          <a:lstStyle/>
          <a:p>
            <a:fld id="{7C366290-4595-5745-A50F-D5EC13BAC604}" type="slidenum">
              <a:rPr lang="en-US" noProof="0" smtClean="0"/>
              <a:t>6</a:t>
            </a:fld>
            <a:endParaRPr lang="en-US" noProof="0" dirty="0"/>
          </a:p>
        </p:txBody>
      </p:sp>
    </p:spTree>
    <p:extLst>
      <p:ext uri="{BB962C8B-B14F-4D97-AF65-F5344CB8AC3E}">
        <p14:creationId xmlns:p14="http://schemas.microsoft.com/office/powerpoint/2010/main" val="571501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37610-8B7B-8B2A-C9A0-5BEF0B6F3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216268-91E4-A3CF-DAA9-13C610AD42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022EE2-9EFD-ADF2-C75A-95E0AF3D962C}"/>
              </a:ext>
            </a:extLst>
          </p:cNvPr>
          <p:cNvSpPr>
            <a:spLocks noGrp="1"/>
          </p:cNvSpPr>
          <p:nvPr>
            <p:ph type="body" idx="1"/>
          </p:nvPr>
        </p:nvSpPr>
        <p:spPr/>
        <p:txBody>
          <a:bodyPr/>
          <a:lstStyle/>
          <a:p>
            <a:r>
              <a:rPr lang="en-GB" dirty="0"/>
              <a:t>Talk about the UMMC </a:t>
            </a:r>
            <a:r>
              <a:rPr lang="en-GB" dirty="0" err="1"/>
              <a:t>Nozle</a:t>
            </a:r>
            <a:r>
              <a:rPr lang="en-GB" dirty="0"/>
              <a:t> mounted detectors here -&gt; segway into the gamma-attenuation</a:t>
            </a:r>
            <a:endParaRPr lang="en-ZA" dirty="0"/>
          </a:p>
        </p:txBody>
      </p:sp>
      <p:sp>
        <p:nvSpPr>
          <p:cNvPr id="4" name="Slide Number Placeholder 3">
            <a:extLst>
              <a:ext uri="{FF2B5EF4-FFF2-40B4-BE49-F238E27FC236}">
                <a16:creationId xmlns:a16="http://schemas.microsoft.com/office/drawing/2014/main" id="{65E078C2-3C16-EAD5-AF3E-889794F72451}"/>
              </a:ext>
            </a:extLst>
          </p:cNvPr>
          <p:cNvSpPr>
            <a:spLocks noGrp="1"/>
          </p:cNvSpPr>
          <p:nvPr>
            <p:ph type="sldNum" sz="quarter" idx="5"/>
          </p:nvPr>
        </p:nvSpPr>
        <p:spPr/>
        <p:txBody>
          <a:bodyPr/>
          <a:lstStyle/>
          <a:p>
            <a:fld id="{7C366290-4595-5745-A50F-D5EC13BAC604}" type="slidenum">
              <a:rPr lang="en-US" noProof="0" smtClean="0"/>
              <a:t>7</a:t>
            </a:fld>
            <a:endParaRPr lang="en-US" noProof="0" dirty="0"/>
          </a:p>
        </p:txBody>
      </p:sp>
    </p:spTree>
    <p:extLst>
      <p:ext uri="{BB962C8B-B14F-4D97-AF65-F5344CB8AC3E}">
        <p14:creationId xmlns:p14="http://schemas.microsoft.com/office/powerpoint/2010/main" val="2922503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75E7C-30AA-CAB4-4E0E-84E7AB796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D26F0-97CE-D989-FF1D-E9BC66B6F7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11AD0F-3A94-C9E2-CB55-8C939A60AF1C}"/>
              </a:ext>
            </a:extLst>
          </p:cNvPr>
          <p:cNvSpPr>
            <a:spLocks noGrp="1"/>
          </p:cNvSpPr>
          <p:nvPr>
            <p:ph type="body" idx="1"/>
          </p:nvPr>
        </p:nvSpPr>
        <p:spPr/>
        <p:txBody>
          <a:bodyPr/>
          <a:lstStyle/>
          <a:p>
            <a:r>
              <a:rPr lang="en-GB" dirty="0"/>
              <a:t>Treatment room:</a:t>
            </a:r>
          </a:p>
          <a:p>
            <a:r>
              <a:rPr lang="en-GB" dirty="0"/>
              <a:t>“”””””””””””””””””””</a:t>
            </a:r>
          </a:p>
          <a:p>
            <a:r>
              <a:rPr lang="en-ZA" sz="1200" b="0" i="0" kern="1200" dirty="0">
                <a:solidFill>
                  <a:schemeClr val="tx1"/>
                </a:solidFill>
                <a:effectLst/>
                <a:latin typeface="+mn-lt"/>
                <a:ea typeface="+mn-ea"/>
                <a:cs typeface="+mn-cs"/>
              </a:rPr>
              <a:t>Before treatment begins, patients receive comprehensive treatment planning and assessment using advanced imaging techniques including computed tomography (CT) and magnetic resonance imaging (MRI). Before each treatment, patients can be checked using a volumetric CT scan in the treatment room, a feature unique to MPTC that further increases each treatment’s precision.</a:t>
            </a:r>
          </a:p>
          <a:p>
            <a:endParaRPr lang="en-ZA" sz="1200" b="0" i="0" kern="1200" dirty="0">
              <a:solidFill>
                <a:schemeClr val="tx1"/>
              </a:solidFill>
              <a:effectLst/>
              <a:latin typeface="+mn-lt"/>
              <a:ea typeface="+mn-ea"/>
              <a:cs typeface="+mn-cs"/>
            </a:endParaRPr>
          </a:p>
          <a:p>
            <a:r>
              <a:rPr lang="en-ZA" sz="1200" b="0" i="0" kern="1200" dirty="0">
                <a:solidFill>
                  <a:schemeClr val="tx1"/>
                </a:solidFill>
                <a:effectLst/>
                <a:latin typeface="+mn-lt"/>
                <a:ea typeface="+mn-ea"/>
                <a:cs typeface="+mn-cs"/>
              </a:rPr>
              <a:t>Useful sight - https://mdproton.com/what-makes-mptc-different/about-us/?utm_source=chatgpt.com</a:t>
            </a:r>
          </a:p>
          <a:p>
            <a:endParaRPr lang="en-ZA" sz="1200" b="0" i="0" kern="1200" dirty="0">
              <a:solidFill>
                <a:schemeClr val="tx1"/>
              </a:solidFill>
              <a:effectLst/>
              <a:latin typeface="+mn-lt"/>
              <a:ea typeface="+mn-ea"/>
              <a:cs typeface="+mn-cs"/>
            </a:endParaRPr>
          </a:p>
          <a:p>
            <a:r>
              <a:rPr lang="en-ZA" dirty="0"/>
              <a:t>--</a:t>
            </a:r>
          </a:p>
          <a:p>
            <a:r>
              <a:rPr lang="en-ZA" dirty="0"/>
              <a:t>Information about the quad design”</a:t>
            </a:r>
          </a:p>
          <a:p>
            <a:r>
              <a:rPr lang="en-ZA" dirty="0"/>
              <a:t>- </a:t>
            </a:r>
            <a:r>
              <a:rPr lang="en-US" sz="1200" b="0" i="0" u="none" strike="noStrike" kern="1200" baseline="0" dirty="0">
                <a:solidFill>
                  <a:schemeClr val="tx1"/>
                </a:solidFill>
                <a:latin typeface="+mn-lt"/>
                <a:ea typeface="+mn-ea"/>
                <a:cs typeface="+mn-cs"/>
              </a:rPr>
              <a:t>The nozzle-mounted design ensures fixed detector alignment relative to the proton beam axis during gantry rotation, providing</a:t>
            </a:r>
          </a:p>
          <a:p>
            <a:r>
              <a:rPr lang="en-US" sz="1200" b="0" i="0" u="none" strike="noStrike" kern="1200" baseline="0" dirty="0">
                <a:solidFill>
                  <a:schemeClr val="tx1"/>
                </a:solidFill>
                <a:latin typeface="+mn-lt"/>
                <a:ea typeface="+mn-ea"/>
                <a:cs typeface="+mn-cs"/>
              </a:rPr>
              <a:t>stable system geometry for PGI under clinical treatment</a:t>
            </a:r>
          </a:p>
          <a:p>
            <a:r>
              <a:rPr lang="en-ZA" sz="1200" b="0" i="0" u="none" strike="noStrike" kern="1200" baseline="0" dirty="0">
                <a:solidFill>
                  <a:schemeClr val="tx1"/>
                </a:solidFill>
                <a:latin typeface="+mn-lt"/>
                <a:ea typeface="+mn-ea"/>
                <a:cs typeface="+mn-cs"/>
              </a:rPr>
              <a:t>conditions.</a:t>
            </a:r>
          </a:p>
          <a:p>
            <a:r>
              <a:rPr lang="en-ZA"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This design provides a compact and mechanically</a:t>
            </a:r>
          </a:p>
          <a:p>
            <a:r>
              <a:rPr lang="en-US" sz="1200" b="0" i="0" u="none" strike="noStrike" kern="1200" baseline="0" dirty="0">
                <a:solidFill>
                  <a:schemeClr val="tx1"/>
                </a:solidFill>
                <a:latin typeface="+mn-lt"/>
                <a:ea typeface="+mn-ea"/>
                <a:cs typeface="+mn-cs"/>
              </a:rPr>
              <a:t>stable geometry that preserves standard clinical beam delivery</a:t>
            </a:r>
          </a:p>
          <a:p>
            <a:r>
              <a:rPr lang="en-US" sz="1200" b="0" i="0" u="none" strike="noStrike" kern="1200" baseline="0" dirty="0">
                <a:solidFill>
                  <a:schemeClr val="tx1"/>
                </a:solidFill>
                <a:latin typeface="+mn-lt"/>
                <a:ea typeface="+mn-ea"/>
                <a:cs typeface="+mn-cs"/>
              </a:rPr>
              <a:t>while enabling prompt-gamma acquisition during irradiation</a:t>
            </a:r>
          </a:p>
          <a:p>
            <a:r>
              <a:rPr lang="en-US" sz="1200" b="0" i="0" u="none" strike="noStrike" kern="1200" baseline="0" dirty="0">
                <a:solidFill>
                  <a:schemeClr val="tx1"/>
                </a:solidFill>
                <a:latin typeface="+mn-lt"/>
                <a:ea typeface="+mn-ea"/>
                <a:cs typeface="+mn-cs"/>
              </a:rPr>
              <a:t>without introducing additional structures into the treatment</a:t>
            </a:r>
          </a:p>
          <a:p>
            <a:r>
              <a:rPr lang="en-ZA" sz="1200" b="0" i="0" u="none" strike="noStrike" kern="1200" baseline="0" dirty="0">
                <a:solidFill>
                  <a:schemeClr val="tx1"/>
                </a:solidFill>
                <a:latin typeface="+mn-lt"/>
                <a:ea typeface="+mn-ea"/>
                <a:cs typeface="+mn-cs"/>
              </a:rPr>
              <a:t>room. Mention here the goals of the measurements. </a:t>
            </a:r>
          </a:p>
          <a:p>
            <a:endParaRPr lang="en-ZA" sz="1200" b="0" i="0" u="none" strike="noStrike" kern="1200" baseline="0" dirty="0">
              <a:solidFill>
                <a:schemeClr val="tx1"/>
              </a:solidFill>
              <a:latin typeface="+mn-lt"/>
              <a:ea typeface="+mn-ea"/>
              <a:cs typeface="+mn-cs"/>
            </a:endParaRPr>
          </a:p>
          <a:p>
            <a:r>
              <a:rPr lang="en-ZA" sz="1200" b="0" i="0" u="none" strike="noStrike" kern="1200" baseline="0" dirty="0">
                <a:solidFill>
                  <a:schemeClr val="tx1"/>
                </a:solidFill>
                <a:latin typeface="+mn-lt"/>
                <a:ea typeface="+mn-ea"/>
                <a:cs typeface="+mn-cs"/>
              </a:rPr>
              <a:t>UCT400:</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latin typeface="Arial" panose="020B0604020202020204" pitchFamily="34" charset="0"/>
                <a:cs typeface="Arial" panose="020B0604020202020204" pitchFamily="34" charset="0"/>
              </a:rPr>
              <a:t>UCT M400 Detectors combined to support the goals and help correct something known as gamma-attentuation. </a:t>
            </a:r>
            <a:endParaRPr lang="en-ZA" sz="1200" dirty="0">
              <a:latin typeface="Arial" panose="020B0604020202020204" pitchFamily="34" charset="0"/>
              <a:cs typeface="Arial" panose="020B0604020202020204" pitchFamily="34" charset="0"/>
            </a:endParaRPr>
          </a:p>
          <a:p>
            <a:endParaRPr lang="en-ZA" sz="1200" b="0" i="0" u="none" strike="noStrike" kern="1200" baseline="0" dirty="0">
              <a:solidFill>
                <a:schemeClr val="tx1"/>
              </a:solidFill>
              <a:latin typeface="+mn-lt"/>
              <a:ea typeface="+mn-ea"/>
              <a:cs typeface="+mn-cs"/>
            </a:endParaRPr>
          </a:p>
          <a:p>
            <a:endParaRPr lang="en-ZA" sz="1200" b="0" i="0" u="none" strike="noStrike" kern="1200" baseline="0" dirty="0">
              <a:solidFill>
                <a:schemeClr val="tx1"/>
              </a:solidFill>
              <a:latin typeface="+mn-lt"/>
              <a:ea typeface="+mn-ea"/>
              <a:cs typeface="+mn-cs"/>
            </a:endParaRPr>
          </a:p>
          <a:p>
            <a:endParaRPr lang="en-ZA" sz="1200" b="0" i="0" u="none" strike="noStrike" kern="1200" baseline="0" dirty="0">
              <a:solidFill>
                <a:schemeClr val="tx1"/>
              </a:solidFill>
              <a:latin typeface="+mn-lt"/>
              <a:ea typeface="+mn-ea"/>
              <a:cs typeface="+mn-cs"/>
            </a:endParaRPr>
          </a:p>
          <a:p>
            <a:endParaRPr lang="en-ZA" dirty="0"/>
          </a:p>
        </p:txBody>
      </p:sp>
      <p:sp>
        <p:nvSpPr>
          <p:cNvPr id="4" name="Slide Number Placeholder 3">
            <a:extLst>
              <a:ext uri="{FF2B5EF4-FFF2-40B4-BE49-F238E27FC236}">
                <a16:creationId xmlns:a16="http://schemas.microsoft.com/office/drawing/2014/main" id="{429B4E90-6FDC-3751-9693-9F3E8F40A7EA}"/>
              </a:ext>
            </a:extLst>
          </p:cNvPr>
          <p:cNvSpPr>
            <a:spLocks noGrp="1"/>
          </p:cNvSpPr>
          <p:nvPr>
            <p:ph type="sldNum" sz="quarter" idx="5"/>
          </p:nvPr>
        </p:nvSpPr>
        <p:spPr/>
        <p:txBody>
          <a:bodyPr/>
          <a:lstStyle/>
          <a:p>
            <a:fld id="{7C366290-4595-5745-A50F-D5EC13BAC604}" type="slidenum">
              <a:rPr lang="en-US" noProof="0" smtClean="0"/>
              <a:t>8</a:t>
            </a:fld>
            <a:endParaRPr lang="en-US" noProof="0" dirty="0"/>
          </a:p>
        </p:txBody>
      </p:sp>
    </p:spTree>
    <p:extLst>
      <p:ext uri="{BB962C8B-B14F-4D97-AF65-F5344CB8AC3E}">
        <p14:creationId xmlns:p14="http://schemas.microsoft.com/office/powerpoint/2010/main" val="2636051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8B9C4-4941-48C1-BD44-3D096632E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0AECC-AF50-F770-EB63-7CACA5593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0791F9-E999-3503-0F2C-41965039FBCD}"/>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BF1D37EE-2884-00C2-830C-E53AA6F435C4}"/>
              </a:ext>
            </a:extLst>
          </p:cNvPr>
          <p:cNvSpPr>
            <a:spLocks noGrp="1"/>
          </p:cNvSpPr>
          <p:nvPr>
            <p:ph type="sldNum" sz="quarter" idx="5"/>
          </p:nvPr>
        </p:nvSpPr>
        <p:spPr/>
        <p:txBody>
          <a:bodyPr/>
          <a:lstStyle/>
          <a:p>
            <a:fld id="{7C366290-4595-5745-A50F-D5EC13BAC604}" type="slidenum">
              <a:rPr lang="en-US" noProof="0" smtClean="0"/>
              <a:t>9</a:t>
            </a:fld>
            <a:endParaRPr lang="en-US" noProof="0" dirty="0"/>
          </a:p>
        </p:txBody>
      </p:sp>
    </p:spTree>
    <p:extLst>
      <p:ext uri="{BB962C8B-B14F-4D97-AF65-F5344CB8AC3E}">
        <p14:creationId xmlns:p14="http://schemas.microsoft.com/office/powerpoint/2010/main" val="727005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 uri="{C183D7F6-B498-43B3-948B-1728B52AA6E4}">
                <adec:decorative xmlns:adec="http://schemas.microsoft.com/office/drawing/2017/decorative" val="1"/>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F359D7C-AC03-77FE-CA1D-B96B46B08D16}"/>
              </a:ext>
              <a:ext uri="{C183D7F6-B498-43B3-948B-1728B52AA6E4}">
                <adec:decorative xmlns:adec="http://schemas.microsoft.com/office/drawing/2017/decorative" val="1"/>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 uri="{C183D7F6-B498-43B3-948B-1728B52AA6E4}">
                <adec:decorative xmlns:adec="http://schemas.microsoft.com/office/drawing/2017/decorative" val="1"/>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84B8E19A-569B-855B-EBF8-C02F2998ABC8}"/>
              </a:ext>
              <a:ext uri="{C183D7F6-B498-43B3-948B-1728B52AA6E4}">
                <adec:decorative xmlns:adec="http://schemas.microsoft.com/office/drawing/2017/decorative" val="1"/>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915924" y="914400"/>
            <a:ext cx="10360152" cy="5029200"/>
          </a:xfrm>
        </p:spPr>
        <p:txBody>
          <a:bodyPr anchor="ctr"/>
          <a:lstStyle>
            <a:lvl1pPr algn="ctr">
              <a:defRPr sz="4800"/>
            </a:lvl1pPr>
          </a:lstStyle>
          <a:p>
            <a:r>
              <a:rPr lang="en-US" dirty="0"/>
              <a:t>click to add title</a:t>
            </a:r>
          </a:p>
        </p:txBody>
      </p:sp>
    </p:spTree>
    <p:extLst>
      <p:ext uri="{BB962C8B-B14F-4D97-AF65-F5344CB8AC3E}">
        <p14:creationId xmlns:p14="http://schemas.microsoft.com/office/powerpoint/2010/main" val="747404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Two Content 2">
    <p:bg>
      <p:bgPr>
        <a:solidFill>
          <a:schemeClr val="bg2"/>
        </a:solidFill>
        <a:effectLst/>
      </p:bgPr>
    </p:bg>
    <p:spTree>
      <p:nvGrpSpPr>
        <p:cNvPr id="1" name=""/>
        <p:cNvGrpSpPr/>
        <p:nvPr/>
      </p:nvGrpSpPr>
      <p:grpSpPr>
        <a:xfrm>
          <a:off x="0" y="0"/>
          <a:ext cx="0" cy="0"/>
          <a:chOff x="0" y="0"/>
          <a:chExt cx="0" cy="0"/>
        </a:xfrm>
      </p:grpSpPr>
      <p:sp>
        <p:nvSpPr>
          <p:cNvPr id="17" name="Freeform: Shape 51">
            <a:extLst>
              <a:ext uri="{FF2B5EF4-FFF2-40B4-BE49-F238E27FC236}">
                <a16:creationId xmlns:a16="http://schemas.microsoft.com/office/drawing/2014/main" id="{4A781A8E-199F-1F48-C80E-B6501B563323}"/>
              </a:ext>
              <a:ext uri="{C183D7F6-B498-43B3-948B-1728B52AA6E4}">
                <adec:decorative xmlns:adec="http://schemas.microsoft.com/office/drawing/2017/decorative" val="1"/>
              </a:ext>
            </a:extLst>
          </p:cNvPr>
          <p:cNvSpPr/>
          <p:nvPr userDrawn="1"/>
        </p:nvSpPr>
        <p:spPr>
          <a:xfrm rot="5400000">
            <a:off x="10423648" y="-93866"/>
            <a:ext cx="1698615" cy="1838087"/>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11C6679A-1B60-DCCD-7295-255649B92C60}"/>
              </a:ext>
              <a:ext uri="{C183D7F6-B498-43B3-948B-1728B52AA6E4}">
                <adec:decorative xmlns:adec="http://schemas.microsoft.com/office/drawing/2017/decorative" val="1"/>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6" name="Freeform: Shape 22">
            <a:extLst>
              <a:ext uri="{FF2B5EF4-FFF2-40B4-BE49-F238E27FC236}">
                <a16:creationId xmlns:a16="http://schemas.microsoft.com/office/drawing/2014/main" id="{1C466053-4CA7-4CBB-C1D2-19FE899BEDFC}"/>
              </a:ext>
              <a:ext uri="{C183D7F6-B498-43B3-948B-1728B52AA6E4}">
                <adec:decorative xmlns:adec="http://schemas.microsoft.com/office/drawing/2017/decorative" val="1"/>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cxnSp>
        <p:nvCxnSpPr>
          <p:cNvPr id="18" name="Straight Connector 17">
            <a:extLst>
              <a:ext uri="{FF2B5EF4-FFF2-40B4-BE49-F238E27FC236}">
                <a16:creationId xmlns:a16="http://schemas.microsoft.com/office/drawing/2014/main" id="{1100480F-88D3-CF82-FAF8-9527C86BCAE2}"/>
              </a:ext>
              <a:ext uri="{C183D7F6-B498-43B3-948B-1728B52AA6E4}">
                <adec:decorative xmlns:adec="http://schemas.microsoft.com/office/drawing/2017/decorative" val="1"/>
              </a:ext>
            </a:extLst>
          </p:cNvPr>
          <p:cNvCxnSpPr>
            <a:cxnSpLocks/>
          </p:cNvCxnSpPr>
          <p:nvPr userDrawn="1"/>
        </p:nvCxnSpPr>
        <p:spPr>
          <a:xfrm>
            <a:off x="10938933" y="6327754"/>
            <a:ext cx="414867"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05F17713-1E50-F9DA-1134-DEB4A4AEA114}"/>
              </a:ext>
            </a:extLst>
          </p:cNvPr>
          <p:cNvSpPr>
            <a:spLocks noGrp="1"/>
          </p:cNvSpPr>
          <p:nvPr>
            <p:ph type="title"/>
          </p:nvPr>
        </p:nvSpPr>
        <p:spPr>
          <a:xfrm>
            <a:off x="914400" y="914400"/>
            <a:ext cx="10360152" cy="914400"/>
          </a:xfrm>
        </p:spPr>
        <p:txBody>
          <a:bodyPr anchor="b" anchorCtr="0"/>
          <a:lstStyle>
            <a:lvl1pPr>
              <a:defRPr sz="3200"/>
            </a:lvl1pPr>
          </a:lstStyle>
          <a:p>
            <a:endParaRPr lang="en-US" dirty="0"/>
          </a:p>
        </p:txBody>
      </p:sp>
      <p:sp>
        <p:nvSpPr>
          <p:cNvPr id="3" name="Content Placeholder 6">
            <a:extLst>
              <a:ext uri="{FF2B5EF4-FFF2-40B4-BE49-F238E27FC236}">
                <a16:creationId xmlns:a16="http://schemas.microsoft.com/office/drawing/2014/main" id="{05A7D8CB-7B8B-DA38-6E7E-0DAEB7D29967}"/>
              </a:ext>
            </a:extLst>
          </p:cNvPr>
          <p:cNvSpPr>
            <a:spLocks noGrp="1"/>
          </p:cNvSpPr>
          <p:nvPr>
            <p:ph sz="quarter" idx="12"/>
          </p:nvPr>
        </p:nvSpPr>
        <p:spPr>
          <a:xfrm>
            <a:off x="914399" y="2039111"/>
            <a:ext cx="2816352" cy="3840480"/>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a:extLst>
              <a:ext uri="{FF2B5EF4-FFF2-40B4-BE49-F238E27FC236}">
                <a16:creationId xmlns:a16="http://schemas.microsoft.com/office/drawing/2014/main" id="{CE441B96-235E-1744-83C7-22A1E6ED8BB3}"/>
              </a:ext>
            </a:extLst>
          </p:cNvPr>
          <p:cNvSpPr>
            <a:spLocks noGrp="1"/>
          </p:cNvSpPr>
          <p:nvPr>
            <p:ph sz="quarter" idx="13"/>
          </p:nvPr>
        </p:nvSpPr>
        <p:spPr>
          <a:xfrm>
            <a:off x="4097800" y="2039111"/>
            <a:ext cx="6949440" cy="3840480"/>
          </a:xfrm>
        </p:spPr>
        <p:txBody>
          <a:bodyPr>
            <a:normAutofit/>
          </a:bodyPr>
          <a:lstStyle>
            <a:lvl1pPr marL="228600" indent="-228600">
              <a:buFont typeface="Courier New" panose="02070309020205020404" pitchFamily="49" charset="0"/>
              <a:buChar char="o"/>
              <a:defRPr sz="2000"/>
            </a:lvl1pPr>
            <a:lvl2pPr marL="685800" indent="-228600">
              <a:spcBef>
                <a:spcPts val="1000"/>
              </a:spcBef>
              <a:buFont typeface="Courier New" panose="02070309020205020404" pitchFamily="49" charset="0"/>
              <a:buChar char="o"/>
              <a:defRPr sz="2000"/>
            </a:lvl2pPr>
            <a:lvl3pPr marL="1143000" indent="-228600">
              <a:spcBef>
                <a:spcPts val="1000"/>
              </a:spcBef>
              <a:buFont typeface="Courier New" panose="02070309020205020404" pitchFamily="49" charset="0"/>
              <a:buChar char="o"/>
              <a:defRPr sz="2000"/>
            </a:lvl3pPr>
            <a:lvl4pPr marL="1600200" indent="-228600">
              <a:spcBef>
                <a:spcPts val="1000"/>
              </a:spcBef>
              <a:buFont typeface="Courier New" panose="02070309020205020404" pitchFamily="49" charset="0"/>
              <a:buChar char="o"/>
              <a:defRPr sz="2000"/>
            </a:lvl4pPr>
            <a:lvl5pPr marL="20574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CF605979-8A00-C008-E1AA-6AC1F9EABEAF}"/>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236171487"/>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05A86D8-26B0-1ADB-0CE2-B445D2A2866D}"/>
              </a:ext>
              <a:ext uri="{C183D7F6-B498-43B3-948B-1728B52AA6E4}">
                <adec:decorative xmlns:adec="http://schemas.microsoft.com/office/drawing/2017/decorative" val="1"/>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 uri="{C183D7F6-B498-43B3-948B-1728B52AA6E4}">
                <adec:decorative xmlns:adec="http://schemas.microsoft.com/office/drawing/2017/decorative" val="1"/>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hasCustomPrompt="1"/>
          </p:nvPr>
        </p:nvSpPr>
        <p:spPr>
          <a:xfrm>
            <a:off x="914400" y="914400"/>
            <a:ext cx="10360152" cy="914400"/>
          </a:xfrm>
        </p:spPr>
        <p:txBody>
          <a:bodyPr anchor="b" anchorCtr="0"/>
          <a:lstStyle>
            <a:lvl1pPr>
              <a:defRPr sz="3200"/>
            </a:lvl1pPr>
          </a:lstStyle>
          <a:p>
            <a:r>
              <a:rPr lang="en-US" dirty="0"/>
              <a:t>click to add title</a:t>
            </a:r>
          </a:p>
        </p:txBody>
      </p:sp>
      <p:sp>
        <p:nvSpPr>
          <p:cNvPr id="6" name="Content Placeholder 6">
            <a:extLst>
              <a:ext uri="{FF2B5EF4-FFF2-40B4-BE49-F238E27FC236}">
                <a16:creationId xmlns:a16="http://schemas.microsoft.com/office/drawing/2014/main" id="{1B0F4867-5345-BF6B-3402-DEEC3D2DDF90}"/>
              </a:ext>
            </a:extLst>
          </p:cNvPr>
          <p:cNvSpPr>
            <a:spLocks noGrp="1"/>
          </p:cNvSpPr>
          <p:nvPr>
            <p:ph sz="quarter" idx="13"/>
          </p:nvPr>
        </p:nvSpPr>
        <p:spPr>
          <a:xfrm>
            <a:off x="914399" y="2039111"/>
            <a:ext cx="6729984" cy="3840480"/>
          </a:xfrm>
        </p:spPr>
        <p:txBody>
          <a:bodyPr>
            <a:normAutofit/>
          </a:bodyPr>
          <a:lstStyle>
            <a:lvl1pPr marL="228600" indent="-228600">
              <a:buFont typeface="Courier New" panose="02070309020205020404" pitchFamily="49" charset="0"/>
              <a:buChar char="o"/>
              <a:defRPr sz="2000" cap="all" baseline="0"/>
            </a:lvl1pPr>
            <a:lvl2pPr marL="685800" indent="-228600">
              <a:spcBef>
                <a:spcPts val="1000"/>
              </a:spcBef>
              <a:buFont typeface="Courier New" panose="02070309020205020404" pitchFamily="49" charset="0"/>
              <a:buChar char="o"/>
              <a:defRPr sz="2000"/>
            </a:lvl2pPr>
            <a:lvl3pPr marL="1143000" indent="-228600">
              <a:spcBef>
                <a:spcPts val="1000"/>
              </a:spcBef>
              <a:buFont typeface="Courier New" panose="02070309020205020404" pitchFamily="49" charset="0"/>
              <a:buChar char="o"/>
              <a:defRPr sz="2000"/>
            </a:lvl3pPr>
            <a:lvl4pPr marL="1600200" indent="-228600">
              <a:spcBef>
                <a:spcPts val="1000"/>
              </a:spcBef>
              <a:buFont typeface="Courier New" panose="02070309020205020404" pitchFamily="49" charset="0"/>
              <a:buChar char="o"/>
              <a:defRPr sz="2000"/>
            </a:lvl4pPr>
            <a:lvl5pPr marL="20574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6">
            <a:extLst>
              <a:ext uri="{FF2B5EF4-FFF2-40B4-BE49-F238E27FC236}">
                <a16:creationId xmlns:a16="http://schemas.microsoft.com/office/drawing/2014/main" id="{B693A8C2-EDAB-3C2B-00D3-3B9F9D64ACDC}"/>
              </a:ext>
            </a:extLst>
          </p:cNvPr>
          <p:cNvSpPr>
            <a:spLocks noGrp="1"/>
          </p:cNvSpPr>
          <p:nvPr>
            <p:ph sz="quarter" idx="12"/>
          </p:nvPr>
        </p:nvSpPr>
        <p:spPr>
          <a:xfrm>
            <a:off x="8113472" y="2039111"/>
            <a:ext cx="3163824" cy="3840480"/>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4CE52DCD-6B80-A17A-B12C-76D628BAF304}"/>
              </a:ext>
            </a:extLst>
          </p:cNvPr>
          <p:cNvSpPr>
            <a:spLocks noGrp="1"/>
          </p:cNvSpPr>
          <p:nvPr userDrawn="1">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394231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ADEA8BB-3550-ABDA-99A6-455084D5D432}"/>
              </a:ext>
              <a:ext uri="{C183D7F6-B498-43B3-948B-1728B52AA6E4}">
                <adec:decorative xmlns:adec="http://schemas.microsoft.com/office/drawing/2017/decorative" val="1"/>
              </a:ext>
            </a:extLst>
          </p:cNvPr>
          <p:cNvSpPr>
            <a:spLocks/>
          </p:cNvSpPr>
          <p:nvPr userDrawn="1"/>
        </p:nvSpPr>
        <p:spPr>
          <a:xfrm>
            <a:off x="0" y="3271424"/>
            <a:ext cx="12192000" cy="3586577"/>
          </a:xfrm>
          <a:custGeom>
            <a:avLst/>
            <a:gdLst>
              <a:gd name="connsiteX0" fmla="*/ 1849560 w 12192000"/>
              <a:gd name="connsiteY0" fmla="*/ 803 h 3586577"/>
              <a:gd name="connsiteX1" fmla="*/ 2779308 w 12192000"/>
              <a:gd name="connsiteY1" fmla="*/ 191654 h 3586577"/>
              <a:gd name="connsiteX2" fmla="*/ 3529993 w 12192000"/>
              <a:gd name="connsiteY2" fmla="*/ 614650 h 3586577"/>
              <a:gd name="connsiteX3" fmla="*/ 5271921 w 12192000"/>
              <a:gd name="connsiteY3" fmla="*/ 1300408 h 3586577"/>
              <a:gd name="connsiteX4" fmla="*/ 6940105 w 12192000"/>
              <a:gd name="connsiteY4" fmla="*/ 1192018 h 3586577"/>
              <a:gd name="connsiteX5" fmla="*/ 8301823 w 12192000"/>
              <a:gd name="connsiteY5" fmla="*/ 780730 h 3586577"/>
              <a:gd name="connsiteX6" fmla="*/ 12120288 w 12192000"/>
              <a:gd name="connsiteY6" fmla="*/ 561429 h 3586577"/>
              <a:gd name="connsiteX7" fmla="*/ 12192000 w 12192000"/>
              <a:gd name="connsiteY7" fmla="*/ 591187 h 3586577"/>
              <a:gd name="connsiteX8" fmla="*/ 12192000 w 12192000"/>
              <a:gd name="connsiteY8" fmla="*/ 3586577 h 3586577"/>
              <a:gd name="connsiteX9" fmla="*/ 0 w 12192000"/>
              <a:gd name="connsiteY9" fmla="*/ 3586577 h 3586577"/>
              <a:gd name="connsiteX10" fmla="*/ 0 w 12192000"/>
              <a:gd name="connsiteY10" fmla="*/ 671712 h 3586577"/>
              <a:gd name="connsiteX11" fmla="*/ 66994 w 12192000"/>
              <a:gd name="connsiteY11" fmla="*/ 616810 h 3586577"/>
              <a:gd name="connsiteX12" fmla="*/ 314608 w 12192000"/>
              <a:gd name="connsiteY12" fmla="*/ 447849 h 3586577"/>
              <a:gd name="connsiteX13" fmla="*/ 1849560 w 12192000"/>
              <a:gd name="connsiteY13" fmla="*/ 803 h 358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586577">
                <a:moveTo>
                  <a:pt x="1849560" y="803"/>
                </a:moveTo>
                <a:cubicBezTo>
                  <a:pt x="2158708" y="8598"/>
                  <a:pt x="2468821" y="73153"/>
                  <a:pt x="2779308" y="191654"/>
                </a:cubicBezTo>
                <a:cubicBezTo>
                  <a:pt x="3056080" y="297323"/>
                  <a:pt x="3289358" y="460148"/>
                  <a:pt x="3529993" y="614650"/>
                </a:cubicBezTo>
                <a:cubicBezTo>
                  <a:pt x="4050027" y="948769"/>
                  <a:pt x="4615367" y="1204778"/>
                  <a:pt x="5271921" y="1300408"/>
                </a:cubicBezTo>
                <a:cubicBezTo>
                  <a:pt x="5824636"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3586577"/>
                </a:lnTo>
                <a:lnTo>
                  <a:pt x="0" y="3586577"/>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F0A8F0DB-3D3D-DC0F-84AC-4386B58AD6E5}"/>
              </a:ext>
              <a:ext uri="{C183D7F6-B498-43B3-948B-1728B52AA6E4}">
                <adec:decorative xmlns:adec="http://schemas.microsoft.com/office/drawing/2017/decorative" val="1"/>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alpha val="60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userDrawn="1">
            <p:ph type="title" hasCustomPrompt="1"/>
          </p:nvPr>
        </p:nvSpPr>
        <p:spPr>
          <a:xfrm>
            <a:off x="914400" y="914400"/>
            <a:ext cx="10360152" cy="914400"/>
          </a:xfrm>
        </p:spPr>
        <p:txBody>
          <a:bodyPr anchor="b" anchorCtr="0"/>
          <a:lstStyle>
            <a:lvl1pPr>
              <a:defRPr sz="3200"/>
            </a:lvl1pPr>
          </a:lstStyle>
          <a:p>
            <a:r>
              <a:rPr lang="en-US" dirty="0"/>
              <a:t>click to add title</a:t>
            </a:r>
          </a:p>
        </p:txBody>
      </p:sp>
      <p:sp>
        <p:nvSpPr>
          <p:cNvPr id="7" name="Table Placeholder 4">
            <a:extLst>
              <a:ext uri="{FF2B5EF4-FFF2-40B4-BE49-F238E27FC236}">
                <a16:creationId xmlns:a16="http://schemas.microsoft.com/office/drawing/2014/main" id="{A8715227-A125-7CA3-B8F5-9D5894E8C981}"/>
              </a:ext>
            </a:extLst>
          </p:cNvPr>
          <p:cNvSpPr>
            <a:spLocks noGrp="1"/>
          </p:cNvSpPr>
          <p:nvPr>
            <p:ph type="tbl" sz="quarter" idx="14"/>
          </p:nvPr>
        </p:nvSpPr>
        <p:spPr>
          <a:xfrm>
            <a:off x="914400" y="2039111"/>
            <a:ext cx="10360025" cy="3374136"/>
          </a:xfrm>
        </p:spPr>
        <p:txBody>
          <a:bodyPr/>
          <a:lstStyle/>
          <a:p>
            <a:endParaRPr lang="en-US"/>
          </a:p>
        </p:txBody>
      </p:sp>
      <p:sp>
        <p:nvSpPr>
          <p:cNvPr id="3" name="Slide Number Placeholder 5">
            <a:extLst>
              <a:ext uri="{FF2B5EF4-FFF2-40B4-BE49-F238E27FC236}">
                <a16:creationId xmlns:a16="http://schemas.microsoft.com/office/drawing/2014/main" id="{CEC2E35B-5EFD-B330-984C-15A012C90B8A}"/>
              </a:ext>
            </a:extLst>
          </p:cNvPr>
          <p:cNvSpPr>
            <a:spLocks noGrp="1"/>
          </p:cNvSpPr>
          <p:nvPr userDrawn="1">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30627489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bg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86C03E6-655F-A394-4461-7BC878C418BB}"/>
              </a:ext>
              <a:ext uri="{C183D7F6-B498-43B3-948B-1728B52AA6E4}">
                <adec:decorative xmlns:adec="http://schemas.microsoft.com/office/drawing/2017/decorative" val="1"/>
              </a:ext>
            </a:extLst>
          </p:cNvPr>
          <p:cNvSpPr/>
          <p:nvPr userDrawn="1"/>
        </p:nvSpPr>
        <p:spPr>
          <a:xfrm>
            <a:off x="-17145" y="3001406"/>
            <a:ext cx="3865902" cy="3856595"/>
          </a:xfrm>
          <a:custGeom>
            <a:avLst/>
            <a:gdLst>
              <a:gd name="connsiteX0" fmla="*/ 0 w 3865902"/>
              <a:gd name="connsiteY0" fmla="*/ 0 h 3856595"/>
              <a:gd name="connsiteX1" fmla="*/ 36224 w 3865902"/>
              <a:gd name="connsiteY1" fmla="*/ 87499 h 3856595"/>
              <a:gd name="connsiteX2" fmla="*/ 560241 w 3865902"/>
              <a:gd name="connsiteY2" fmla="*/ 881472 h 3856595"/>
              <a:gd name="connsiteX3" fmla="*/ 1285567 w 3865902"/>
              <a:gd name="connsiteY3" fmla="*/ 1323684 h 3856595"/>
              <a:gd name="connsiteX4" fmla="*/ 1971938 w 3865902"/>
              <a:gd name="connsiteY4" fmla="*/ 1550422 h 3856595"/>
              <a:gd name="connsiteX5" fmla="*/ 3782327 w 3865902"/>
              <a:gd name="connsiteY5" fmla="*/ 2888188 h 3856595"/>
              <a:gd name="connsiteX6" fmla="*/ 3865611 w 3865902"/>
              <a:gd name="connsiteY6" fmla="*/ 3435831 h 3856595"/>
              <a:gd name="connsiteX7" fmla="*/ 3805121 w 3865902"/>
              <a:gd name="connsiteY7" fmla="*/ 3842880 h 3856595"/>
              <a:gd name="connsiteX8" fmla="*/ 3800674 w 3865902"/>
              <a:gd name="connsiteY8" fmla="*/ 3856595 h 3856595"/>
              <a:gd name="connsiteX9" fmla="*/ 0 w 3865902"/>
              <a:gd name="connsiteY9" fmla="*/ 3856595 h 385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5902" h="3856595">
                <a:moveTo>
                  <a:pt x="0" y="0"/>
                </a:moveTo>
                <a:lnTo>
                  <a:pt x="36224" y="87499"/>
                </a:lnTo>
                <a:cubicBezTo>
                  <a:pt x="154868" y="378336"/>
                  <a:pt x="315166" y="649927"/>
                  <a:pt x="560241" y="881472"/>
                </a:cubicBezTo>
                <a:cubicBezTo>
                  <a:pt x="766493" y="1076486"/>
                  <a:pt x="1013912" y="1216159"/>
                  <a:pt x="1285567" y="1323684"/>
                </a:cubicBezTo>
                <a:cubicBezTo>
                  <a:pt x="1588934" y="1443752"/>
                  <a:pt x="1777483" y="1493740"/>
                  <a:pt x="1971938" y="1550422"/>
                </a:cubicBezTo>
                <a:cubicBezTo>
                  <a:pt x="2188057" y="1613391"/>
                  <a:pt x="3470229" y="1987236"/>
                  <a:pt x="3782327" y="2888188"/>
                </a:cubicBezTo>
                <a:cubicBezTo>
                  <a:pt x="3866366" y="3130827"/>
                  <a:pt x="3867057" y="3372562"/>
                  <a:pt x="3865611" y="3435831"/>
                </a:cubicBezTo>
                <a:cubicBezTo>
                  <a:pt x="3862378" y="3575611"/>
                  <a:pt x="3840731" y="3710985"/>
                  <a:pt x="3805121" y="3842880"/>
                </a:cubicBezTo>
                <a:lnTo>
                  <a:pt x="3800674" y="3856595"/>
                </a:lnTo>
                <a:lnTo>
                  <a:pt x="0" y="3856595"/>
                </a:ln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BF7A62BA-11D3-585A-8CBD-5E0FB4DE522D}"/>
              </a:ext>
              <a:ext uri="{C183D7F6-B498-43B3-948B-1728B52AA6E4}">
                <adec:decorative xmlns:adec="http://schemas.microsoft.com/office/drawing/2017/decorative" val="1"/>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 uri="{C183D7F6-B498-43B3-948B-1728B52AA6E4}">
                <adec:decorative xmlns:adec="http://schemas.microsoft.com/office/drawing/2017/decorative" val="1"/>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userDrawn="1">
            <p:ph type="ctrTitle" hasCustomPrompt="1"/>
          </p:nvPr>
        </p:nvSpPr>
        <p:spPr>
          <a:xfrm>
            <a:off x="914400" y="914400"/>
            <a:ext cx="5641848" cy="5029200"/>
          </a:xfrm>
        </p:spPr>
        <p:txBody>
          <a:bodyPr anchor="ctr"/>
          <a:lstStyle>
            <a:lvl1pPr algn="l">
              <a:defRPr sz="4800"/>
            </a:lvl1pPr>
          </a:lstStyle>
          <a:p>
            <a:r>
              <a:rPr lang="en-US" dirty="0"/>
              <a:t>click to add title</a:t>
            </a:r>
          </a:p>
        </p:txBody>
      </p:sp>
      <p:sp>
        <p:nvSpPr>
          <p:cNvPr id="3" name="Content Placeholder 6">
            <a:extLst>
              <a:ext uri="{FF2B5EF4-FFF2-40B4-BE49-F238E27FC236}">
                <a16:creationId xmlns:a16="http://schemas.microsoft.com/office/drawing/2014/main" id="{436A1765-4F66-C345-840A-D6C73BD96BB8}"/>
              </a:ext>
            </a:extLst>
          </p:cNvPr>
          <p:cNvSpPr>
            <a:spLocks noGrp="1"/>
          </p:cNvSpPr>
          <p:nvPr>
            <p:ph sz="quarter" idx="13"/>
          </p:nvPr>
        </p:nvSpPr>
        <p:spPr>
          <a:xfrm>
            <a:off x="6848856" y="914400"/>
            <a:ext cx="3867912" cy="5029200"/>
          </a:xfrm>
        </p:spPr>
        <p:txBody>
          <a:bodyPr anchor="ctr">
            <a:normAutofit/>
          </a:bodyPr>
          <a:lstStyle>
            <a:lvl1pPr marL="0" indent="0">
              <a:buFont typeface="Courier New" panose="02070309020205020404" pitchFamily="49" charset="0"/>
              <a:buNone/>
              <a:defRPr sz="2000" cap="all" baseline="0"/>
            </a:lvl1pPr>
            <a:lvl2pPr marL="0" indent="0">
              <a:spcBef>
                <a:spcPts val="1000"/>
              </a:spcBef>
              <a:buFont typeface="Courier New" panose="02070309020205020404" pitchFamily="49" charset="0"/>
              <a:buNone/>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7158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CC72F6-C144-5508-40C5-E1B3FC085B94}"/>
              </a:ext>
              <a:ext uri="{C183D7F6-B498-43B3-948B-1728B52AA6E4}">
                <adec:decorative xmlns:adec="http://schemas.microsoft.com/office/drawing/2017/decorative" val="1"/>
              </a:ext>
            </a:extLst>
          </p:cNvPr>
          <p:cNvGrpSpPr/>
          <p:nvPr userDrawn="1"/>
        </p:nvGrpSpPr>
        <p:grpSpPr>
          <a:xfrm flipH="1">
            <a:off x="8970744" y="5209684"/>
            <a:ext cx="3221255" cy="1682471"/>
            <a:chOff x="-1483620" y="3988558"/>
            <a:chExt cx="4239452" cy="2903598"/>
          </a:xfrm>
        </p:grpSpPr>
        <p:sp>
          <p:nvSpPr>
            <p:cNvPr id="4" name="Freeform: Shape 3">
              <a:extLst>
                <a:ext uri="{FF2B5EF4-FFF2-40B4-BE49-F238E27FC236}">
                  <a16:creationId xmlns:a16="http://schemas.microsoft.com/office/drawing/2014/main" id="{FF76D2EA-2C6E-B0B2-DC0D-F9EF636E5856}"/>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5" name="Freeform: Shape 4">
              <a:extLst>
                <a:ext uri="{FF2B5EF4-FFF2-40B4-BE49-F238E27FC236}">
                  <a16:creationId xmlns:a16="http://schemas.microsoft.com/office/drawing/2014/main" id="{90315871-F40F-D512-8E3F-B40F36BD4224}"/>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6" name="Freeform: Shape 5">
            <a:extLst>
              <a:ext uri="{FF2B5EF4-FFF2-40B4-BE49-F238E27FC236}">
                <a16:creationId xmlns:a16="http://schemas.microsoft.com/office/drawing/2014/main" id="{10C11C1A-EFCF-278A-D083-93F07D4DEA67}"/>
              </a:ext>
              <a:ext uri="{C183D7F6-B498-43B3-948B-1728B52AA6E4}">
                <adec:decorative xmlns:adec="http://schemas.microsoft.com/office/drawing/2017/decorative" val="1"/>
              </a:ext>
            </a:extLst>
          </p:cNvPr>
          <p:cNvSpPr/>
          <p:nvPr userDrawn="1"/>
        </p:nvSpPr>
        <p:spPr>
          <a:xfrm rot="10800000">
            <a:off x="10332231" y="4321742"/>
            <a:ext cx="1859768" cy="253625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Slide Number Placeholder 5">
            <a:extLst>
              <a:ext uri="{FF2B5EF4-FFF2-40B4-BE49-F238E27FC236}">
                <a16:creationId xmlns:a16="http://schemas.microsoft.com/office/drawing/2014/main" id="{5B1E4400-E511-F21B-0AFD-0D362BA52FF0}"/>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l">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021782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266913" y="2655800"/>
            <a:ext cx="7743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5800"/>
              <a:buNone/>
              <a:defRPr sz="7733" b="1"/>
            </a:lvl1pPr>
            <a:lvl2pPr lvl="1">
              <a:spcBef>
                <a:spcPts val="0"/>
              </a:spcBef>
              <a:spcAft>
                <a:spcPts val="0"/>
              </a:spcAft>
              <a:buSzPts val="5800"/>
              <a:buNone/>
              <a:defRPr sz="7733" b="1"/>
            </a:lvl2pPr>
            <a:lvl3pPr lvl="2">
              <a:spcBef>
                <a:spcPts val="0"/>
              </a:spcBef>
              <a:spcAft>
                <a:spcPts val="0"/>
              </a:spcAft>
              <a:buSzPts val="5800"/>
              <a:buNone/>
              <a:defRPr sz="7733" b="1"/>
            </a:lvl3pPr>
            <a:lvl4pPr lvl="3">
              <a:spcBef>
                <a:spcPts val="0"/>
              </a:spcBef>
              <a:spcAft>
                <a:spcPts val="0"/>
              </a:spcAft>
              <a:buSzPts val="5800"/>
              <a:buNone/>
              <a:defRPr sz="7733" b="1"/>
            </a:lvl4pPr>
            <a:lvl5pPr lvl="4">
              <a:spcBef>
                <a:spcPts val="0"/>
              </a:spcBef>
              <a:spcAft>
                <a:spcPts val="0"/>
              </a:spcAft>
              <a:buSzPts val="5800"/>
              <a:buNone/>
              <a:defRPr sz="7733" b="1"/>
            </a:lvl5pPr>
            <a:lvl6pPr lvl="5">
              <a:spcBef>
                <a:spcPts val="0"/>
              </a:spcBef>
              <a:spcAft>
                <a:spcPts val="0"/>
              </a:spcAft>
              <a:buSzPts val="5800"/>
              <a:buNone/>
              <a:defRPr sz="7733" b="1"/>
            </a:lvl6pPr>
            <a:lvl7pPr lvl="6">
              <a:spcBef>
                <a:spcPts val="0"/>
              </a:spcBef>
              <a:spcAft>
                <a:spcPts val="0"/>
              </a:spcAft>
              <a:buSzPts val="5800"/>
              <a:buNone/>
              <a:defRPr sz="7733" b="1"/>
            </a:lvl7pPr>
            <a:lvl8pPr lvl="7">
              <a:spcBef>
                <a:spcPts val="0"/>
              </a:spcBef>
              <a:spcAft>
                <a:spcPts val="0"/>
              </a:spcAft>
              <a:buSzPts val="5800"/>
              <a:buNone/>
              <a:defRPr sz="7733" b="1"/>
            </a:lvl8pPr>
            <a:lvl9pPr lvl="8">
              <a:spcBef>
                <a:spcPts val="0"/>
              </a:spcBef>
              <a:spcAft>
                <a:spcPts val="0"/>
              </a:spcAft>
              <a:buSzPts val="5800"/>
              <a:buNone/>
              <a:defRPr sz="7733" b="1"/>
            </a:lvl9pPr>
          </a:lstStyle>
          <a:p>
            <a:endParaRPr/>
          </a:p>
        </p:txBody>
      </p:sp>
      <p:sp>
        <p:nvSpPr>
          <p:cNvPr id="11" name="Google Shape;11;p2"/>
          <p:cNvSpPr/>
          <p:nvPr/>
        </p:nvSpPr>
        <p:spPr>
          <a:xfrm>
            <a:off x="9783375" y="6173432"/>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 name="Google Shape;12;p2"/>
          <p:cNvSpPr/>
          <p:nvPr/>
        </p:nvSpPr>
        <p:spPr>
          <a:xfrm>
            <a:off x="10386991" y="5576535"/>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11857671" y="4444464"/>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11695071" y="6565033"/>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3181689" y="677512"/>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 name="Google Shape;16;p2"/>
          <p:cNvSpPr/>
          <p:nvPr/>
        </p:nvSpPr>
        <p:spPr>
          <a:xfrm>
            <a:off x="639281" y="3605307"/>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 name="Google Shape;17;p2"/>
          <p:cNvSpPr/>
          <p:nvPr/>
        </p:nvSpPr>
        <p:spPr>
          <a:xfrm>
            <a:off x="348721" y="857463"/>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8" name="Google Shape;18;p2"/>
          <p:cNvSpPr/>
          <p:nvPr/>
        </p:nvSpPr>
        <p:spPr>
          <a:xfrm>
            <a:off x="676313" y="1441151"/>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 name="Google Shape;19;p2"/>
          <p:cNvSpPr/>
          <p:nvPr/>
        </p:nvSpPr>
        <p:spPr>
          <a:xfrm>
            <a:off x="11085359" y="4833763"/>
            <a:ext cx="192400" cy="1920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11843812" y="5582348"/>
            <a:ext cx="192400" cy="1920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211084" y="2128745"/>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 name="Google Shape;22;p2"/>
          <p:cNvSpPr/>
          <p:nvPr/>
        </p:nvSpPr>
        <p:spPr>
          <a:xfrm>
            <a:off x="1861977" y="301904"/>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 name="Google Shape;23;p2"/>
          <p:cNvSpPr/>
          <p:nvPr/>
        </p:nvSpPr>
        <p:spPr>
          <a:xfrm>
            <a:off x="823323" y="2667459"/>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4567031" y="517173"/>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10685372" y="6090061"/>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210876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3"/>
          <p:cNvSpPr txBox="1">
            <a:spLocks noGrp="1"/>
          </p:cNvSpPr>
          <p:nvPr>
            <p:ph type="ctrTitle"/>
          </p:nvPr>
        </p:nvSpPr>
        <p:spPr>
          <a:xfrm>
            <a:off x="2061367" y="2339725"/>
            <a:ext cx="777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5867" b="1"/>
            </a:lvl1pPr>
            <a:lvl2pPr lvl="1" rtl="0">
              <a:spcBef>
                <a:spcPts val="0"/>
              </a:spcBef>
              <a:spcAft>
                <a:spcPts val="0"/>
              </a:spcAft>
              <a:buSzPts val="4400"/>
              <a:buNone/>
              <a:defRPr sz="5867" b="1"/>
            </a:lvl2pPr>
            <a:lvl3pPr lvl="2" rtl="0">
              <a:spcBef>
                <a:spcPts val="0"/>
              </a:spcBef>
              <a:spcAft>
                <a:spcPts val="0"/>
              </a:spcAft>
              <a:buSzPts val="4400"/>
              <a:buNone/>
              <a:defRPr sz="5867" b="1"/>
            </a:lvl3pPr>
            <a:lvl4pPr lvl="3" rtl="0">
              <a:spcBef>
                <a:spcPts val="0"/>
              </a:spcBef>
              <a:spcAft>
                <a:spcPts val="0"/>
              </a:spcAft>
              <a:buSzPts val="4400"/>
              <a:buNone/>
              <a:defRPr sz="5867" b="1"/>
            </a:lvl4pPr>
            <a:lvl5pPr lvl="4" rtl="0">
              <a:spcBef>
                <a:spcPts val="0"/>
              </a:spcBef>
              <a:spcAft>
                <a:spcPts val="0"/>
              </a:spcAft>
              <a:buSzPts val="4400"/>
              <a:buNone/>
              <a:defRPr sz="5867" b="1"/>
            </a:lvl5pPr>
            <a:lvl6pPr lvl="5" rtl="0">
              <a:spcBef>
                <a:spcPts val="0"/>
              </a:spcBef>
              <a:spcAft>
                <a:spcPts val="0"/>
              </a:spcAft>
              <a:buSzPts val="4400"/>
              <a:buNone/>
              <a:defRPr sz="5867" b="1"/>
            </a:lvl6pPr>
            <a:lvl7pPr lvl="6" rtl="0">
              <a:spcBef>
                <a:spcPts val="0"/>
              </a:spcBef>
              <a:spcAft>
                <a:spcPts val="0"/>
              </a:spcAft>
              <a:buSzPts val="4400"/>
              <a:buNone/>
              <a:defRPr sz="5867" b="1"/>
            </a:lvl7pPr>
            <a:lvl8pPr lvl="7" rtl="0">
              <a:spcBef>
                <a:spcPts val="0"/>
              </a:spcBef>
              <a:spcAft>
                <a:spcPts val="0"/>
              </a:spcAft>
              <a:buSzPts val="4400"/>
              <a:buNone/>
              <a:defRPr sz="5867" b="1"/>
            </a:lvl8pPr>
            <a:lvl9pPr lvl="8" rtl="0">
              <a:spcBef>
                <a:spcPts val="0"/>
              </a:spcBef>
              <a:spcAft>
                <a:spcPts val="0"/>
              </a:spcAft>
              <a:buSzPts val="4400"/>
              <a:buNone/>
              <a:defRPr sz="5867" b="1"/>
            </a:lvl9pPr>
          </a:lstStyle>
          <a:p>
            <a:endParaRPr/>
          </a:p>
        </p:txBody>
      </p:sp>
      <p:sp>
        <p:nvSpPr>
          <p:cNvPr id="28" name="Google Shape;28;p3"/>
          <p:cNvSpPr txBox="1">
            <a:spLocks noGrp="1"/>
          </p:cNvSpPr>
          <p:nvPr>
            <p:ph type="subTitle" idx="1"/>
          </p:nvPr>
        </p:nvSpPr>
        <p:spPr>
          <a:xfrm>
            <a:off x="2061367" y="4015348"/>
            <a:ext cx="777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3000"/>
              <a:buNone/>
              <a:defRPr>
                <a:solidFill>
                  <a:schemeClr val="accent3"/>
                </a:solidFill>
              </a:defRPr>
            </a:lvl1pPr>
            <a:lvl2pPr lvl="1" rtl="0">
              <a:spcBef>
                <a:spcPts val="0"/>
              </a:spcBef>
              <a:spcAft>
                <a:spcPts val="0"/>
              </a:spcAft>
              <a:buClr>
                <a:schemeClr val="accent3"/>
              </a:buClr>
              <a:buSzPts val="3000"/>
              <a:buNone/>
              <a:defRPr sz="4000">
                <a:solidFill>
                  <a:schemeClr val="accent3"/>
                </a:solidFill>
              </a:defRPr>
            </a:lvl2pPr>
            <a:lvl3pPr lvl="2" rtl="0">
              <a:spcBef>
                <a:spcPts val="0"/>
              </a:spcBef>
              <a:spcAft>
                <a:spcPts val="0"/>
              </a:spcAft>
              <a:buClr>
                <a:schemeClr val="accent3"/>
              </a:buClr>
              <a:buSzPts val="3000"/>
              <a:buNone/>
              <a:defRPr sz="4000">
                <a:solidFill>
                  <a:schemeClr val="accent3"/>
                </a:solidFill>
              </a:defRPr>
            </a:lvl3pPr>
            <a:lvl4pPr lvl="3" rtl="0">
              <a:spcBef>
                <a:spcPts val="0"/>
              </a:spcBef>
              <a:spcAft>
                <a:spcPts val="0"/>
              </a:spcAft>
              <a:buClr>
                <a:schemeClr val="accent3"/>
              </a:buClr>
              <a:buSzPts val="3000"/>
              <a:buNone/>
              <a:defRPr sz="4000">
                <a:solidFill>
                  <a:schemeClr val="accent3"/>
                </a:solidFill>
              </a:defRPr>
            </a:lvl4pPr>
            <a:lvl5pPr lvl="4" rtl="0">
              <a:spcBef>
                <a:spcPts val="0"/>
              </a:spcBef>
              <a:spcAft>
                <a:spcPts val="0"/>
              </a:spcAft>
              <a:buClr>
                <a:schemeClr val="accent3"/>
              </a:buClr>
              <a:buSzPts val="3000"/>
              <a:buNone/>
              <a:defRPr sz="4000">
                <a:solidFill>
                  <a:schemeClr val="accent3"/>
                </a:solidFill>
              </a:defRPr>
            </a:lvl5pPr>
            <a:lvl6pPr lvl="5" rtl="0">
              <a:spcBef>
                <a:spcPts val="0"/>
              </a:spcBef>
              <a:spcAft>
                <a:spcPts val="0"/>
              </a:spcAft>
              <a:buClr>
                <a:schemeClr val="accent3"/>
              </a:buClr>
              <a:buSzPts val="3000"/>
              <a:buNone/>
              <a:defRPr sz="4000">
                <a:solidFill>
                  <a:schemeClr val="accent3"/>
                </a:solidFill>
              </a:defRPr>
            </a:lvl6pPr>
            <a:lvl7pPr lvl="6" rtl="0">
              <a:spcBef>
                <a:spcPts val="0"/>
              </a:spcBef>
              <a:spcAft>
                <a:spcPts val="0"/>
              </a:spcAft>
              <a:buClr>
                <a:schemeClr val="accent3"/>
              </a:buClr>
              <a:buSzPts val="3000"/>
              <a:buNone/>
              <a:defRPr sz="4000">
                <a:solidFill>
                  <a:schemeClr val="accent3"/>
                </a:solidFill>
              </a:defRPr>
            </a:lvl7pPr>
            <a:lvl8pPr lvl="7" rtl="0">
              <a:spcBef>
                <a:spcPts val="0"/>
              </a:spcBef>
              <a:spcAft>
                <a:spcPts val="0"/>
              </a:spcAft>
              <a:buClr>
                <a:schemeClr val="accent3"/>
              </a:buClr>
              <a:buSzPts val="3000"/>
              <a:buNone/>
              <a:defRPr sz="4000">
                <a:solidFill>
                  <a:schemeClr val="accent3"/>
                </a:solidFill>
              </a:defRPr>
            </a:lvl8pPr>
            <a:lvl9pPr lvl="8" rtl="0">
              <a:spcBef>
                <a:spcPts val="0"/>
              </a:spcBef>
              <a:spcAft>
                <a:spcPts val="0"/>
              </a:spcAft>
              <a:buClr>
                <a:schemeClr val="accent3"/>
              </a:buClr>
              <a:buSzPts val="3000"/>
              <a:buNone/>
              <a:defRPr sz="4000">
                <a:solidFill>
                  <a:schemeClr val="accent3"/>
                </a:solidFill>
              </a:defRPr>
            </a:lvl9pPr>
          </a:lstStyle>
          <a:p>
            <a:endParaRPr/>
          </a:p>
        </p:txBody>
      </p:sp>
    </p:spTree>
    <p:extLst>
      <p:ext uri="{BB962C8B-B14F-4D97-AF65-F5344CB8AC3E}">
        <p14:creationId xmlns:p14="http://schemas.microsoft.com/office/powerpoint/2010/main" val="2504861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9"/>
        <p:cNvGrpSpPr/>
        <p:nvPr/>
      </p:nvGrpSpPr>
      <p:grpSpPr>
        <a:xfrm>
          <a:off x="0" y="0"/>
          <a:ext cx="0" cy="0"/>
          <a:chOff x="0" y="0"/>
          <a:chExt cx="0" cy="0"/>
        </a:xfrm>
      </p:grpSpPr>
      <p:pic>
        <p:nvPicPr>
          <p:cNvPr id="30" name="Google Shape;30;p4"/>
          <p:cNvPicPr preferRelativeResize="0"/>
          <p:nvPr/>
        </p:nvPicPr>
        <p:blipFill rotWithShape="1">
          <a:blip r:embed="rId2">
            <a:alphaModFix/>
          </a:blip>
          <a:srcRect l="19" r="19"/>
          <a:stretch/>
        </p:blipFill>
        <p:spPr>
          <a:xfrm rot="10800000" flipH="1">
            <a:off x="7937" y="0"/>
            <a:ext cx="12187471" cy="6858000"/>
          </a:xfrm>
          <a:prstGeom prst="rect">
            <a:avLst/>
          </a:prstGeom>
          <a:noFill/>
          <a:ln>
            <a:noFill/>
          </a:ln>
        </p:spPr>
      </p:pic>
      <p:sp>
        <p:nvSpPr>
          <p:cNvPr id="31" name="Google Shape;31;p4"/>
          <p:cNvSpPr txBox="1">
            <a:spLocks noGrp="1"/>
          </p:cNvSpPr>
          <p:nvPr>
            <p:ph type="body" idx="1"/>
          </p:nvPr>
        </p:nvSpPr>
        <p:spPr>
          <a:xfrm>
            <a:off x="1620400" y="2298200"/>
            <a:ext cx="8951200" cy="1093200"/>
          </a:xfrm>
          <a:prstGeom prst="rect">
            <a:avLst/>
          </a:prstGeom>
        </p:spPr>
        <p:txBody>
          <a:bodyPr spcFirstLastPara="1" wrap="square" lIns="91425" tIns="91425" rIns="91425" bIns="91425" anchor="t" anchorCtr="0">
            <a:noAutofit/>
          </a:bodyPr>
          <a:lstStyle>
            <a:lvl1pPr marL="609585" lvl="0" indent="-609585" algn="ctr" rtl="0">
              <a:spcBef>
                <a:spcPts val="800"/>
              </a:spcBef>
              <a:spcAft>
                <a:spcPts val="0"/>
              </a:spcAft>
              <a:buClr>
                <a:schemeClr val="dk1"/>
              </a:buClr>
              <a:buSzPts val="3600"/>
              <a:buChar char="◎"/>
              <a:defRPr sz="4800" i="1"/>
            </a:lvl1pPr>
            <a:lvl2pPr marL="1219170" lvl="1" indent="-609585" algn="ctr" rtl="0">
              <a:spcBef>
                <a:spcPts val="0"/>
              </a:spcBef>
              <a:spcAft>
                <a:spcPts val="0"/>
              </a:spcAft>
              <a:buClr>
                <a:schemeClr val="dk1"/>
              </a:buClr>
              <a:buSzPts val="3600"/>
              <a:buChar char="○"/>
              <a:defRPr sz="4800" i="1"/>
            </a:lvl2pPr>
            <a:lvl3pPr marL="1828754" lvl="2" indent="-609585" algn="ctr" rtl="0">
              <a:spcBef>
                <a:spcPts val="0"/>
              </a:spcBef>
              <a:spcAft>
                <a:spcPts val="0"/>
              </a:spcAft>
              <a:buClr>
                <a:schemeClr val="dk1"/>
              </a:buClr>
              <a:buSzPts val="3600"/>
              <a:buChar char="◉"/>
              <a:defRPr sz="4800" i="1"/>
            </a:lvl3pPr>
            <a:lvl4pPr marL="2438339" lvl="3" indent="-609585" algn="ctr" rtl="0">
              <a:spcBef>
                <a:spcPts val="0"/>
              </a:spcBef>
              <a:spcAft>
                <a:spcPts val="0"/>
              </a:spcAft>
              <a:buSzPts val="3600"/>
              <a:buChar char="●"/>
              <a:defRPr sz="4800" i="1"/>
            </a:lvl4pPr>
            <a:lvl5pPr marL="3047924" lvl="4" indent="-609585" algn="ctr" rtl="0">
              <a:spcBef>
                <a:spcPts val="0"/>
              </a:spcBef>
              <a:spcAft>
                <a:spcPts val="0"/>
              </a:spcAft>
              <a:buSzPts val="3600"/>
              <a:buChar char="○"/>
              <a:defRPr sz="4800" i="1"/>
            </a:lvl5pPr>
            <a:lvl6pPr marL="3657509" lvl="5" indent="-609585" algn="ctr" rtl="0">
              <a:spcBef>
                <a:spcPts val="0"/>
              </a:spcBef>
              <a:spcAft>
                <a:spcPts val="0"/>
              </a:spcAft>
              <a:buSzPts val="3600"/>
              <a:buChar char="■"/>
              <a:defRPr sz="4800" i="1"/>
            </a:lvl6pPr>
            <a:lvl7pPr marL="4267093" lvl="6" indent="-609585" algn="ctr" rtl="0">
              <a:spcBef>
                <a:spcPts val="0"/>
              </a:spcBef>
              <a:spcAft>
                <a:spcPts val="0"/>
              </a:spcAft>
              <a:buSzPts val="3600"/>
              <a:buChar char="●"/>
              <a:defRPr sz="4800" i="1"/>
            </a:lvl7pPr>
            <a:lvl8pPr marL="4876678" lvl="7" indent="-609585" algn="ctr" rtl="0">
              <a:spcBef>
                <a:spcPts val="0"/>
              </a:spcBef>
              <a:spcAft>
                <a:spcPts val="0"/>
              </a:spcAft>
              <a:buSzPts val="3600"/>
              <a:buChar char="○"/>
              <a:defRPr sz="4800" i="1"/>
            </a:lvl8pPr>
            <a:lvl9pPr marL="5486263" lvl="8" indent="-609585" algn="ctr">
              <a:spcBef>
                <a:spcPts val="0"/>
              </a:spcBef>
              <a:spcAft>
                <a:spcPts val="0"/>
              </a:spcAft>
              <a:buSzPts val="3600"/>
              <a:buChar char="■"/>
              <a:defRPr sz="4800" i="1"/>
            </a:lvl9pPr>
          </a:lstStyle>
          <a:p>
            <a:endParaRPr/>
          </a:p>
        </p:txBody>
      </p:sp>
      <p:grpSp>
        <p:nvGrpSpPr>
          <p:cNvPr id="32" name="Google Shape;32;p4"/>
          <p:cNvGrpSpPr/>
          <p:nvPr/>
        </p:nvGrpSpPr>
        <p:grpSpPr>
          <a:xfrm>
            <a:off x="5119530" y="1043894"/>
            <a:ext cx="1952764" cy="1123609"/>
            <a:chOff x="3593400" y="1729675"/>
            <a:chExt cx="1957200" cy="1123610"/>
          </a:xfrm>
        </p:grpSpPr>
        <p:sp>
          <p:nvSpPr>
            <p:cNvPr id="33" name="Google Shape;33;p4"/>
            <p:cNvSpPr txBox="1"/>
            <p:nvPr/>
          </p:nvSpPr>
          <p:spPr>
            <a:xfrm>
              <a:off x="3593400" y="1729675"/>
              <a:ext cx="1957200" cy="8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0" b="1">
                  <a:solidFill>
                    <a:schemeClr val="accent1"/>
                  </a:solidFill>
                  <a:latin typeface="Source Sans Pro"/>
                  <a:ea typeface="Source Sans Pro"/>
                  <a:cs typeface="Source Sans Pro"/>
                  <a:sym typeface="Source Sans Pro"/>
                </a:rPr>
                <a:t>“</a:t>
              </a:r>
              <a:endParaRPr sz="8000" b="1">
                <a:solidFill>
                  <a:schemeClr val="accent1"/>
                </a:solidFill>
                <a:latin typeface="Source Sans Pro"/>
                <a:ea typeface="Source Sans Pro"/>
                <a:cs typeface="Source Sans Pro"/>
                <a:sym typeface="Source Sans Pro"/>
              </a:endParaRPr>
            </a:p>
          </p:txBody>
        </p:sp>
        <p:sp>
          <p:nvSpPr>
            <p:cNvPr id="34" name="Google Shape;34;p4"/>
            <p:cNvSpPr/>
            <p:nvPr/>
          </p:nvSpPr>
          <p:spPr>
            <a:xfrm>
              <a:off x="4025400" y="1760085"/>
              <a:ext cx="1093200" cy="10932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4"/>
            <p:cNvSpPr/>
            <p:nvPr/>
          </p:nvSpPr>
          <p:spPr>
            <a:xfrm>
              <a:off x="4190700" y="1925385"/>
              <a:ext cx="762600" cy="762600"/>
            </a:xfrm>
            <a:prstGeom prst="ellipse">
              <a:avLst/>
            </a:prstGeom>
            <a:noFill/>
            <a:ln w="19050"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cxnSp>
        <p:nvCxnSpPr>
          <p:cNvPr id="36" name="Google Shape;36;p4"/>
          <p:cNvCxnSpPr>
            <a:endCxn id="34" idx="1"/>
          </p:cNvCxnSpPr>
          <p:nvPr/>
        </p:nvCxnSpPr>
        <p:spPr>
          <a:xfrm>
            <a:off x="5000681" y="520396"/>
            <a:ext cx="709600" cy="714000"/>
          </a:xfrm>
          <a:prstGeom prst="straightConnector1">
            <a:avLst/>
          </a:prstGeom>
          <a:noFill/>
          <a:ln w="9525" cap="flat" cmpd="sng">
            <a:solidFill>
              <a:srgbClr val="CFD8DC"/>
            </a:solidFill>
            <a:prstDash val="solid"/>
            <a:round/>
            <a:headEnd type="none" w="med" len="med"/>
            <a:tailEnd type="none" w="med" len="med"/>
          </a:ln>
        </p:spPr>
      </p:cxnSp>
      <p:cxnSp>
        <p:nvCxnSpPr>
          <p:cNvPr id="37" name="Google Shape;37;p4"/>
          <p:cNvCxnSpPr/>
          <p:nvPr/>
        </p:nvCxnSpPr>
        <p:spPr>
          <a:xfrm rot="10800000">
            <a:off x="5817204" y="581500"/>
            <a:ext cx="278800" cy="492800"/>
          </a:xfrm>
          <a:prstGeom prst="straightConnector1">
            <a:avLst/>
          </a:prstGeom>
          <a:noFill/>
          <a:ln w="9525" cap="flat" cmpd="sng">
            <a:solidFill>
              <a:srgbClr val="CFD8DC"/>
            </a:solidFill>
            <a:prstDash val="solid"/>
            <a:round/>
            <a:headEnd type="none" w="med" len="med"/>
            <a:tailEnd type="none" w="med" len="med"/>
          </a:ln>
        </p:spPr>
      </p:cxnSp>
      <p:cxnSp>
        <p:nvCxnSpPr>
          <p:cNvPr id="38" name="Google Shape;38;p4"/>
          <p:cNvCxnSpPr/>
          <p:nvPr/>
        </p:nvCxnSpPr>
        <p:spPr>
          <a:xfrm rot="10800000" flipH="1">
            <a:off x="6272681" y="469240"/>
            <a:ext cx="462800" cy="632800"/>
          </a:xfrm>
          <a:prstGeom prst="straightConnector1">
            <a:avLst/>
          </a:prstGeom>
          <a:noFill/>
          <a:ln w="9525" cap="flat" cmpd="sng">
            <a:solidFill>
              <a:srgbClr val="CFD8DC"/>
            </a:solidFill>
            <a:prstDash val="solid"/>
            <a:round/>
            <a:headEnd type="none" w="med" len="med"/>
            <a:tailEnd type="none" w="med" len="med"/>
          </a:ln>
        </p:spPr>
      </p:cxnSp>
      <p:sp>
        <p:nvSpPr>
          <p:cNvPr id="39" name="Google Shape;39;p4"/>
          <p:cNvSpPr txBox="1">
            <a:spLocks noGrp="1"/>
          </p:cNvSpPr>
          <p:nvPr>
            <p:ph type="sldNum" idx="12"/>
          </p:nvPr>
        </p:nvSpPr>
        <p:spPr>
          <a:xfrm>
            <a:off x="-116" y="6333125"/>
            <a:ext cx="12192000" cy="5248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5463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1048201" y="410827"/>
            <a:ext cx="10095600" cy="936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2" name="Google Shape;42;p5"/>
          <p:cNvSpPr txBox="1">
            <a:spLocks noGrp="1"/>
          </p:cNvSpPr>
          <p:nvPr>
            <p:ph type="body" idx="1"/>
          </p:nvPr>
        </p:nvSpPr>
        <p:spPr>
          <a:xfrm>
            <a:off x="1048201" y="1682267"/>
            <a:ext cx="10095600" cy="47648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43" name="Google Shape;43;p5"/>
          <p:cNvSpPr txBox="1">
            <a:spLocks noGrp="1"/>
          </p:cNvSpPr>
          <p:nvPr>
            <p:ph type="sldNum" idx="12"/>
          </p:nvPr>
        </p:nvSpPr>
        <p:spPr>
          <a:xfrm>
            <a:off x="11205847"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8357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1048201" y="410827"/>
            <a:ext cx="10095600" cy="936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6" name="Google Shape;46;p6"/>
          <p:cNvSpPr txBox="1">
            <a:spLocks noGrp="1"/>
          </p:cNvSpPr>
          <p:nvPr>
            <p:ph type="body" idx="1"/>
          </p:nvPr>
        </p:nvSpPr>
        <p:spPr>
          <a:xfrm>
            <a:off x="1048184" y="1600200"/>
            <a:ext cx="4900400" cy="49676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47" name="Google Shape;47;p6"/>
          <p:cNvSpPr txBox="1">
            <a:spLocks noGrp="1"/>
          </p:cNvSpPr>
          <p:nvPr>
            <p:ph type="body" idx="2"/>
          </p:nvPr>
        </p:nvSpPr>
        <p:spPr>
          <a:xfrm>
            <a:off x="6243545" y="1600200"/>
            <a:ext cx="4900400" cy="49676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48" name="Google Shape;48;p6"/>
          <p:cNvSpPr txBox="1">
            <a:spLocks noGrp="1"/>
          </p:cNvSpPr>
          <p:nvPr>
            <p:ph type="sldNum" idx="12"/>
          </p:nvPr>
        </p:nvSpPr>
        <p:spPr>
          <a:xfrm>
            <a:off x="11205847"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9997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2">
    <p:bg>
      <p:bgPr>
        <a:solidFill>
          <a:schemeClr val="bg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41984E2-3225-05D3-3A3D-9D5F5840ED60}"/>
              </a:ext>
              <a:ext uri="{C183D7F6-B498-43B3-948B-1728B52AA6E4}">
                <adec:decorative xmlns:adec="http://schemas.microsoft.com/office/drawing/2017/decorative" val="1"/>
              </a:ext>
            </a:extLst>
          </p:cNvPr>
          <p:cNvSpPr/>
          <p:nvPr userDrawn="1"/>
        </p:nvSpPr>
        <p:spPr>
          <a:xfrm>
            <a:off x="-10955" y="0"/>
            <a:ext cx="6558260" cy="6858000"/>
          </a:xfrm>
          <a:custGeom>
            <a:avLst/>
            <a:gdLst>
              <a:gd name="connsiteX0" fmla="*/ 0 w 6558260"/>
              <a:gd name="connsiteY0" fmla="*/ 0 h 6858000"/>
              <a:gd name="connsiteX1" fmla="*/ 5115438 w 6558260"/>
              <a:gd name="connsiteY1" fmla="*/ 0 h 6858000"/>
              <a:gd name="connsiteX2" fmla="*/ 5238365 w 6558260"/>
              <a:gd name="connsiteY2" fmla="*/ 66359 h 6858000"/>
              <a:gd name="connsiteX3" fmla="*/ 6291520 w 6558260"/>
              <a:gd name="connsiteY3" fmla="*/ 1269725 h 6858000"/>
              <a:gd name="connsiteX4" fmla="*/ 6458331 w 6558260"/>
              <a:gd name="connsiteY4" fmla="*/ 3184523 h 6858000"/>
              <a:gd name="connsiteX5" fmla="*/ 5040408 w 6558260"/>
              <a:gd name="connsiteY5" fmla="*/ 4821851 h 6858000"/>
              <a:gd name="connsiteX6" fmla="*/ 4308904 w 6558260"/>
              <a:gd name="connsiteY6" fmla="*/ 5001158 h 6858000"/>
              <a:gd name="connsiteX7" fmla="*/ 2788379 w 6558260"/>
              <a:gd name="connsiteY7" fmla="*/ 5605778 h 6858000"/>
              <a:gd name="connsiteX8" fmla="*/ 1789804 w 6558260"/>
              <a:gd name="connsiteY8" fmla="*/ 6672529 h 6858000"/>
              <a:gd name="connsiteX9" fmla="*/ 1681243 w 6558260"/>
              <a:gd name="connsiteY9" fmla="*/ 6840787 h 6858000"/>
              <a:gd name="connsiteX10" fmla="*/ 1670576 w 6558260"/>
              <a:gd name="connsiteY10" fmla="*/ 6858000 h 6858000"/>
              <a:gd name="connsiteX11" fmla="*/ 0 w 655826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58260" h="6858000">
                <a:moveTo>
                  <a:pt x="0" y="0"/>
                </a:moveTo>
                <a:lnTo>
                  <a:pt x="5115438" y="0"/>
                </a:lnTo>
                <a:lnTo>
                  <a:pt x="5238365" y="66359"/>
                </a:lnTo>
                <a:cubicBezTo>
                  <a:pt x="5682224" y="338566"/>
                  <a:pt x="6040902" y="730462"/>
                  <a:pt x="6291520" y="1269725"/>
                </a:cubicBezTo>
                <a:cubicBezTo>
                  <a:pt x="6564184" y="1856367"/>
                  <a:pt x="6642164" y="2496371"/>
                  <a:pt x="6458331" y="3184523"/>
                </a:cubicBezTo>
                <a:cubicBezTo>
                  <a:pt x="6242848" y="3991449"/>
                  <a:pt x="5757187" y="4528124"/>
                  <a:pt x="5040408" y="4821851"/>
                </a:cubicBezTo>
                <a:cubicBezTo>
                  <a:pt x="4800781" y="4920015"/>
                  <a:pt x="4554699" y="4955733"/>
                  <a:pt x="4308904" y="5001158"/>
                </a:cubicBezTo>
                <a:cubicBezTo>
                  <a:pt x="3777583" y="5099178"/>
                  <a:pt x="3264096" y="5274085"/>
                  <a:pt x="2788379" y="5605778"/>
                </a:cubicBezTo>
                <a:cubicBezTo>
                  <a:pt x="2387773" y="5884873"/>
                  <a:pt x="2065959" y="6252666"/>
                  <a:pt x="1789804" y="6672529"/>
                </a:cubicBezTo>
                <a:cubicBezTo>
                  <a:pt x="1751257" y="6731138"/>
                  <a:pt x="1715181" y="6787110"/>
                  <a:pt x="1681243" y="6840787"/>
                </a:cubicBezTo>
                <a:lnTo>
                  <a:pt x="167057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070813B7-403A-9A3E-5E5C-44C1680DE4C3}"/>
              </a:ext>
              <a:ext uri="{C183D7F6-B498-43B3-948B-1728B52AA6E4}">
                <adec:decorative xmlns:adec="http://schemas.microsoft.com/office/drawing/2017/decorative" val="1"/>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 uri="{C183D7F6-B498-43B3-948B-1728B52AA6E4}">
                <adec:decorative xmlns:adec="http://schemas.microsoft.com/office/drawing/2017/decorative" val="1"/>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 uri="{C183D7F6-B498-43B3-948B-1728B52AA6E4}">
                <adec:decorative xmlns:adec="http://schemas.microsoft.com/office/drawing/2017/decorative" val="1"/>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1001467" y="914400"/>
            <a:ext cx="5641848" cy="5029200"/>
          </a:xfrm>
        </p:spPr>
        <p:txBody>
          <a:bodyPr anchor="ctr" anchorCtr="0"/>
          <a:lstStyle>
            <a:lvl1pPr algn="l">
              <a:defRPr sz="3200">
                <a:solidFill>
                  <a:schemeClr val="accent1"/>
                </a:solidFill>
              </a:defRPr>
            </a:lvl1pPr>
          </a:lstStyle>
          <a:p>
            <a:r>
              <a:rPr lang="en-US" dirty="0"/>
              <a:t>click to add title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hasCustomPrompt="1"/>
          </p:nvPr>
        </p:nvSpPr>
        <p:spPr>
          <a:xfrm>
            <a:off x="6868956" y="1143000"/>
            <a:ext cx="4190999" cy="4679830"/>
          </a:xfrm>
        </p:spPr>
        <p:txBody>
          <a:bodyPr/>
          <a:lstStyle>
            <a:lvl1pPr marL="0" indent="0" algn="r">
              <a:buNone/>
              <a:defRPr sz="2400" cap="all" baseline="0"/>
            </a:lvl1pPr>
            <a:lvl2pPr marL="457200" indent="0" algn="r">
              <a:buNone/>
              <a:defRPr sz="1800">
                <a:latin typeface="+mj-lt"/>
              </a:defRPr>
            </a:lvl2pPr>
            <a:lvl3pPr marL="914400" indent="0" algn="r">
              <a:buNone/>
              <a:defRPr/>
            </a:lvl3pPr>
            <a:lvl4pPr marL="1371600" indent="0" algn="r">
              <a:buNone/>
              <a:defRPr/>
            </a:lvl4pPr>
            <a:lvl5pPr marL="1828800" indent="0" algn="r">
              <a:buNone/>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0575627"/>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1048201" y="410827"/>
            <a:ext cx="10095600" cy="936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51" name="Google Shape;51;p7"/>
          <p:cNvSpPr txBox="1">
            <a:spLocks noGrp="1"/>
          </p:cNvSpPr>
          <p:nvPr>
            <p:ph type="body" idx="1"/>
          </p:nvPr>
        </p:nvSpPr>
        <p:spPr>
          <a:xfrm>
            <a:off x="1048201" y="1600200"/>
            <a:ext cx="3226400" cy="4967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52" name="Google Shape;52;p7"/>
          <p:cNvSpPr txBox="1">
            <a:spLocks noGrp="1"/>
          </p:cNvSpPr>
          <p:nvPr>
            <p:ph type="body" idx="2"/>
          </p:nvPr>
        </p:nvSpPr>
        <p:spPr>
          <a:xfrm>
            <a:off x="4439989" y="1600200"/>
            <a:ext cx="3226400" cy="4967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53" name="Google Shape;53;p7"/>
          <p:cNvSpPr txBox="1">
            <a:spLocks noGrp="1"/>
          </p:cNvSpPr>
          <p:nvPr>
            <p:ph type="body" idx="3"/>
          </p:nvPr>
        </p:nvSpPr>
        <p:spPr>
          <a:xfrm>
            <a:off x="7831780" y="1600200"/>
            <a:ext cx="3226400" cy="4967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54" name="Google Shape;54;p7"/>
          <p:cNvSpPr txBox="1">
            <a:spLocks noGrp="1"/>
          </p:cNvSpPr>
          <p:nvPr>
            <p:ph type="sldNum" idx="12"/>
          </p:nvPr>
        </p:nvSpPr>
        <p:spPr>
          <a:xfrm>
            <a:off x="11205847"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3690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1048201" y="410827"/>
            <a:ext cx="10095600" cy="936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7" name="Google Shape;57;p8"/>
          <p:cNvSpPr txBox="1">
            <a:spLocks noGrp="1"/>
          </p:cNvSpPr>
          <p:nvPr>
            <p:ph type="sldNum" idx="12"/>
          </p:nvPr>
        </p:nvSpPr>
        <p:spPr>
          <a:xfrm>
            <a:off x="11205847"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64074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9"/>
          <p:cNvSpPr txBox="1">
            <a:spLocks noGrp="1"/>
          </p:cNvSpPr>
          <p:nvPr>
            <p:ph type="body" idx="1"/>
          </p:nvPr>
        </p:nvSpPr>
        <p:spPr>
          <a:xfrm>
            <a:off x="609600" y="5407124"/>
            <a:ext cx="10972800" cy="491600"/>
          </a:xfrm>
          <a:prstGeom prst="rect">
            <a:avLst/>
          </a:prstGeom>
        </p:spPr>
        <p:txBody>
          <a:bodyPr spcFirstLastPara="1" wrap="square" lIns="91425" tIns="91425" rIns="91425" bIns="91425" anchor="t" anchorCtr="0">
            <a:noAutofit/>
          </a:bodyPr>
          <a:lstStyle>
            <a:lvl1pPr marL="609585" lvl="0" indent="-304792" algn="ctr">
              <a:spcBef>
                <a:spcPts val="480"/>
              </a:spcBef>
              <a:spcAft>
                <a:spcPts val="0"/>
              </a:spcAft>
              <a:buSzPts val="1800"/>
              <a:buNone/>
              <a:defRPr sz="2400"/>
            </a:lvl1pPr>
          </a:lstStyle>
          <a:p>
            <a:endParaRPr/>
          </a:p>
        </p:txBody>
      </p:sp>
      <p:sp>
        <p:nvSpPr>
          <p:cNvPr id="60" name="Google Shape;60;p9"/>
          <p:cNvSpPr txBox="1">
            <a:spLocks noGrp="1"/>
          </p:cNvSpPr>
          <p:nvPr>
            <p:ph type="sldNum" idx="12"/>
          </p:nvPr>
        </p:nvSpPr>
        <p:spPr>
          <a:xfrm>
            <a:off x="-123" y="6333125"/>
            <a:ext cx="12192000" cy="5248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9850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0"/>
          <p:cNvSpPr txBox="1">
            <a:spLocks noGrp="1"/>
          </p:cNvSpPr>
          <p:nvPr>
            <p:ph type="sldNum" idx="12"/>
          </p:nvPr>
        </p:nvSpPr>
        <p:spPr>
          <a:xfrm>
            <a:off x="11205847"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2196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complete pattern">
  <p:cSld name="Blank complete pattern">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1"/>
          <p:cNvSpPr/>
          <p:nvPr/>
        </p:nvSpPr>
        <p:spPr>
          <a:xfrm>
            <a:off x="-35400" y="-19800"/>
            <a:ext cx="12262800" cy="6897600"/>
          </a:xfrm>
          <a:prstGeom prst="rect">
            <a:avLst/>
          </a:prstGeom>
          <a:solidFill>
            <a:srgbClr val="CFD8DC">
              <a:alpha val="49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5" name="Google Shape;65;p11"/>
          <p:cNvSpPr txBox="1">
            <a:spLocks noGrp="1"/>
          </p:cNvSpPr>
          <p:nvPr>
            <p:ph type="sldNum" idx="12"/>
          </p:nvPr>
        </p:nvSpPr>
        <p:spPr>
          <a:xfrm>
            <a:off x="11205847"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9506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2">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890132-DB42-A903-1EAB-CA29D3F04340}"/>
              </a:ext>
            </a:extLst>
          </p:cNvPr>
          <p:cNvSpPr>
            <a:spLocks noGrp="1"/>
          </p:cNvSpPr>
          <p:nvPr>
            <p:ph type="title" hasCustomPrompt="1"/>
          </p:nvPr>
        </p:nvSpPr>
        <p:spPr>
          <a:xfrm>
            <a:off x="914400" y="914400"/>
            <a:ext cx="5641848" cy="5029200"/>
          </a:xfrm>
        </p:spPr>
        <p:txBody>
          <a:bodyPr anchor="ctr"/>
          <a:lstStyle>
            <a:lvl1pPr>
              <a:lnSpc>
                <a:spcPct val="75000"/>
              </a:lnSpc>
              <a:defRPr sz="4800"/>
            </a:lvl1pPr>
          </a:lstStyle>
          <a:p>
            <a:r>
              <a:rPr lang="en-US" dirty="0"/>
              <a:t>click to add title</a:t>
            </a:r>
          </a:p>
        </p:txBody>
      </p:sp>
      <p:pic>
        <p:nvPicPr>
          <p:cNvPr id="9" name="Picture 8">
            <a:extLst>
              <a:ext uri="{FF2B5EF4-FFF2-40B4-BE49-F238E27FC236}">
                <a16:creationId xmlns:a16="http://schemas.microsoft.com/office/drawing/2014/main" id="{B5ED90D1-D640-D115-6711-35DE812FC014}"/>
              </a:ext>
              <a:ext uri="{C183D7F6-B498-43B3-948B-1728B52AA6E4}">
                <adec:decorative xmlns:adec="http://schemas.microsoft.com/office/drawing/2017/decorative" val="1"/>
              </a:ext>
            </a:extLst>
          </p:cNvPr>
          <p:cNvPicPr>
            <a:picLocks noChangeAspect="1"/>
          </p:cNvPicPr>
          <p:nvPr userDrawn="1"/>
        </p:nvPicPr>
        <p:blipFill rotWithShape="1">
          <a:blip r:embed="rId2">
            <a:alphaModFix/>
          </a:blip>
          <a:srcRect r="30186" b="9728"/>
          <a:stretch/>
        </p:blipFill>
        <p:spPr>
          <a:xfrm>
            <a:off x="6768197" y="1875319"/>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 uri="{C183D7F6-B498-43B3-948B-1728B52AA6E4}">
                <adec:decorative xmlns:adec="http://schemas.microsoft.com/office/drawing/2017/decorative" val="1"/>
              </a:ext>
            </a:extLst>
          </p:cNvPr>
          <p:cNvSpPr/>
          <p:nvPr userDrawn="1"/>
        </p:nvSpPr>
        <p:spPr>
          <a:xfrm>
            <a:off x="6867286" y="1"/>
            <a:ext cx="5324716" cy="6417732"/>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401941" y="0"/>
            <a:ext cx="4790059" cy="6587067"/>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t">
            <a:no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65971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24A04BE-9BA3-80DD-EE68-A8B8BA08532B}"/>
              </a:ext>
              <a:ext uri="{C183D7F6-B498-43B3-948B-1728B52AA6E4}">
                <adec:decorative xmlns:adec="http://schemas.microsoft.com/office/drawing/2017/decorative" val="1"/>
              </a:ext>
            </a:extLst>
          </p:cNvPr>
          <p:cNvSpPr/>
          <p:nvPr userDrawn="1"/>
        </p:nvSpPr>
        <p:spPr>
          <a:xfrm>
            <a:off x="6918777" y="0"/>
            <a:ext cx="5288935" cy="6857999"/>
          </a:xfrm>
          <a:custGeom>
            <a:avLst/>
            <a:gdLst>
              <a:gd name="connsiteX0" fmla="*/ 5288935 w 5288935"/>
              <a:gd name="connsiteY0" fmla="*/ 5846993 h 6857999"/>
              <a:gd name="connsiteX1" fmla="*/ 5288935 w 5288935"/>
              <a:gd name="connsiteY1" fmla="*/ 6857999 h 6857999"/>
              <a:gd name="connsiteX2" fmla="*/ 4837168 w 5288935"/>
              <a:gd name="connsiteY2" fmla="*/ 6857999 h 6857999"/>
              <a:gd name="connsiteX3" fmla="*/ 4970284 w 5288935"/>
              <a:gd name="connsiteY3" fmla="*/ 6566499 h 6857999"/>
              <a:gd name="connsiteX4" fmla="*/ 5151893 w 5288935"/>
              <a:gd name="connsiteY4" fmla="*/ 6167371 h 6857999"/>
              <a:gd name="connsiteX5" fmla="*/ 13164 w 5288935"/>
              <a:gd name="connsiteY5" fmla="*/ 0 h 6857999"/>
              <a:gd name="connsiteX6" fmla="*/ 5288935 w 5288935"/>
              <a:gd name="connsiteY6" fmla="*/ 0 h 6857999"/>
              <a:gd name="connsiteX7" fmla="*/ 5288935 w 5288935"/>
              <a:gd name="connsiteY7" fmla="*/ 3411849 h 6857999"/>
              <a:gd name="connsiteX8" fmla="*/ 5247557 w 5288935"/>
              <a:gd name="connsiteY8" fmla="*/ 3366169 h 6857999"/>
              <a:gd name="connsiteX9" fmla="*/ 333189 w 5288935"/>
              <a:gd name="connsiteY9" fmla="*/ 1342399 h 6857999"/>
              <a:gd name="connsiteX10" fmla="*/ 10627 w 5288935"/>
              <a:gd name="connsiteY10"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8935" h="6857999">
                <a:moveTo>
                  <a:pt x="5288935" y="5846993"/>
                </a:moveTo>
                <a:lnTo>
                  <a:pt x="5288935" y="6857999"/>
                </a:lnTo>
                <a:lnTo>
                  <a:pt x="4837168" y="6857999"/>
                </a:lnTo>
                <a:lnTo>
                  <a:pt x="4970284" y="6566499"/>
                </a:lnTo>
                <a:cubicBezTo>
                  <a:pt x="5031407" y="6433649"/>
                  <a:pt x="5092600" y="6300408"/>
                  <a:pt x="5151893" y="6167371"/>
                </a:cubicBezTo>
                <a:close/>
                <a:moveTo>
                  <a:pt x="13164" y="0"/>
                </a:moveTo>
                <a:lnTo>
                  <a:pt x="5288935" y="0"/>
                </a:lnTo>
                <a:lnTo>
                  <a:pt x="5288935" y="3411849"/>
                </a:lnTo>
                <a:lnTo>
                  <a:pt x="5247557" y="3366169"/>
                </a:lnTo>
                <a:cubicBezTo>
                  <a:pt x="4159360" y="2292541"/>
                  <a:pt x="1405487" y="3120418"/>
                  <a:pt x="333189" y="1342399"/>
                </a:cubicBezTo>
                <a:cubicBezTo>
                  <a:pt x="249159" y="1202652"/>
                  <a:pt x="-60917" y="673160"/>
                  <a:pt x="10627" y="17156"/>
                </a:cubicBezTo>
                <a:close/>
              </a:path>
            </a:pathLst>
          </a:custGeom>
          <a:solidFill>
            <a:schemeClr val="accent4">
              <a:alpha val="50242"/>
            </a:schemeClr>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 uri="{C183D7F6-B498-43B3-948B-1728B52AA6E4}">
                <adec:decorative xmlns:adec="http://schemas.microsoft.com/office/drawing/2017/decorative" val="1"/>
              </a:ext>
            </a:extLst>
          </p:cNvPr>
          <p:cNvSpPr/>
          <p:nvPr userDrawn="1"/>
        </p:nvSpPr>
        <p:spPr>
          <a:xfrm rot="10800000" flipH="1">
            <a:off x="0" y="-26179"/>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 uri="{C183D7F6-B498-43B3-948B-1728B52AA6E4}">
                <adec:decorative xmlns:adec="http://schemas.microsoft.com/office/drawing/2017/decorative" val="1"/>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Title 1">
            <a:extLst>
              <a:ext uri="{FF2B5EF4-FFF2-40B4-BE49-F238E27FC236}">
                <a16:creationId xmlns:a16="http://schemas.microsoft.com/office/drawing/2014/main" id="{852384F4-F6AD-F668-A66B-AEFD70995F3B}"/>
              </a:ext>
            </a:extLst>
          </p:cNvPr>
          <p:cNvSpPr>
            <a:spLocks noGrp="1"/>
          </p:cNvSpPr>
          <p:nvPr>
            <p:ph type="title" hasCustomPrompt="1"/>
          </p:nvPr>
        </p:nvSpPr>
        <p:spPr>
          <a:xfrm>
            <a:off x="5827205" y="914400"/>
            <a:ext cx="5449824" cy="3538728"/>
          </a:xfrm>
        </p:spPr>
        <p:txBody>
          <a:bodyPr anchor="b"/>
          <a:lstStyle>
            <a:lvl1pPr>
              <a:lnSpc>
                <a:spcPct val="75000"/>
              </a:lnSpc>
              <a:defRPr sz="4800">
                <a:solidFill>
                  <a:schemeClr val="tx1"/>
                </a:solidFill>
              </a:defRPr>
            </a:lvl1pPr>
          </a:lstStyle>
          <a:p>
            <a:r>
              <a:rPr lang="en-US" dirty="0"/>
              <a:t>click to add title</a:t>
            </a:r>
          </a:p>
        </p:txBody>
      </p:sp>
      <p:sp>
        <p:nvSpPr>
          <p:cNvPr id="5" name="Picture Placeholder 4">
            <a:extLst>
              <a:ext uri="{FF2B5EF4-FFF2-40B4-BE49-F238E27FC236}">
                <a16:creationId xmlns:a16="http://schemas.microsoft.com/office/drawing/2014/main" id="{1AA0A37B-4C20-7766-0623-4E06EA6A5C83}"/>
              </a:ext>
            </a:extLst>
          </p:cNvPr>
          <p:cNvSpPr>
            <a:spLocks noGrp="1"/>
          </p:cNvSpPr>
          <p:nvPr>
            <p:ph type="pic" sz="quarter" idx="11"/>
          </p:nvPr>
        </p:nvSpPr>
        <p:spPr>
          <a:xfrm>
            <a:off x="-1" y="261780"/>
            <a:ext cx="5046134" cy="6596220"/>
          </a:xfrm>
          <a:custGeom>
            <a:avLst/>
            <a:gdLst>
              <a:gd name="connsiteX0" fmla="*/ 184819 w 5046134"/>
              <a:gd name="connsiteY0" fmla="*/ 2431 h 6596220"/>
              <a:gd name="connsiteX1" fmla="*/ 3414011 w 5046134"/>
              <a:gd name="connsiteY1" fmla="*/ 979324 h 6596220"/>
              <a:gd name="connsiteX2" fmla="*/ 5034288 w 5046134"/>
              <a:gd name="connsiteY2" fmla="*/ 4832904 h 6596220"/>
              <a:gd name="connsiteX3" fmla="*/ 5046134 w 5046134"/>
              <a:gd name="connsiteY3" fmla="*/ 5085904 h 6596220"/>
              <a:gd name="connsiteX4" fmla="*/ 5046134 w 5046134"/>
              <a:gd name="connsiteY4" fmla="*/ 5736037 h 6596220"/>
              <a:gd name="connsiteX5" fmla="*/ 5031481 w 5046134"/>
              <a:gd name="connsiteY5" fmla="*/ 6021198 h 6596220"/>
              <a:gd name="connsiteX6" fmla="*/ 4991180 w 5046134"/>
              <a:gd name="connsiteY6" fmla="*/ 6417518 h 6596220"/>
              <a:gd name="connsiteX7" fmla="*/ 4964840 w 5046134"/>
              <a:gd name="connsiteY7" fmla="*/ 6596220 h 6596220"/>
              <a:gd name="connsiteX8" fmla="*/ 0 w 5046134"/>
              <a:gd name="connsiteY8" fmla="*/ 6596220 h 6596220"/>
              <a:gd name="connsiteX9" fmla="*/ 0 w 5046134"/>
              <a:gd name="connsiteY9" fmla="*/ 11979 h 65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134" h="6596220">
                <a:moveTo>
                  <a:pt x="184819" y="2431"/>
                </a:moveTo>
                <a:cubicBezTo>
                  <a:pt x="1439107" y="-30530"/>
                  <a:pt x="2603639" y="270589"/>
                  <a:pt x="3414011" y="979324"/>
                </a:cubicBezTo>
                <a:cubicBezTo>
                  <a:pt x="4354193" y="1801574"/>
                  <a:pt x="4922268" y="3264010"/>
                  <a:pt x="5034288" y="4832904"/>
                </a:cubicBezTo>
                <a:lnTo>
                  <a:pt x="5046134" y="5085904"/>
                </a:lnTo>
                <a:lnTo>
                  <a:pt x="5046134" y="5736037"/>
                </a:lnTo>
                <a:lnTo>
                  <a:pt x="5031481" y="6021198"/>
                </a:lnTo>
                <a:cubicBezTo>
                  <a:pt x="5021376" y="6153595"/>
                  <a:pt x="5007959" y="6285805"/>
                  <a:pt x="4991180" y="6417518"/>
                </a:cubicBezTo>
                <a:lnTo>
                  <a:pt x="4964840" y="6596220"/>
                </a:lnTo>
                <a:lnTo>
                  <a:pt x="0" y="6596220"/>
                </a:lnTo>
                <a:lnTo>
                  <a:pt x="0" y="11979"/>
                </a:lnTo>
                <a:close/>
              </a:path>
            </a:pathLst>
          </a:custGeom>
          <a:solidFill>
            <a:schemeClr val="bg2"/>
          </a:solidFill>
        </p:spPr>
        <p:txBody>
          <a:bodyPr wrap="square" tIns="914400">
            <a:noAutofit/>
          </a:bodyPr>
          <a:lstStyle>
            <a:lvl1pPr marL="0" indent="0">
              <a:buNone/>
              <a:defRPr sz="2000">
                <a:solidFill>
                  <a:schemeClr val="tx1"/>
                </a:solidFill>
              </a:defRPr>
            </a:lvl1pPr>
          </a:lstStyle>
          <a:p>
            <a:r>
              <a:rPr lang="en-US" dirty="0"/>
              <a:t>Click icon to add picture</a:t>
            </a:r>
          </a:p>
        </p:txBody>
      </p:sp>
      <p:sp>
        <p:nvSpPr>
          <p:cNvPr id="9" name="Content Placeholder 2">
            <a:extLst>
              <a:ext uri="{FF2B5EF4-FFF2-40B4-BE49-F238E27FC236}">
                <a16:creationId xmlns:a16="http://schemas.microsoft.com/office/drawing/2014/main" id="{83E1E65B-8F03-21A6-6A59-95F0691D8856}"/>
              </a:ext>
            </a:extLst>
          </p:cNvPr>
          <p:cNvSpPr>
            <a:spLocks noGrp="1"/>
          </p:cNvSpPr>
          <p:nvPr>
            <p:ph idx="10" hasCustomPrompt="1"/>
          </p:nvPr>
        </p:nvSpPr>
        <p:spPr>
          <a:xfrm>
            <a:off x="5827204" y="4681728"/>
            <a:ext cx="5449824" cy="1280160"/>
          </a:xfrm>
        </p:spPr>
        <p:txBody>
          <a:bodyPr>
            <a:noAutofit/>
          </a:bodyPr>
          <a:lstStyle>
            <a:lvl1pPr marL="0" indent="0">
              <a:buFont typeface="Courier New" panose="02070309020205020404" pitchFamily="49" charset="0"/>
              <a:buNone/>
              <a:defRPr sz="2400" b="0" cap="all" baseline="0"/>
            </a:lvl1pPr>
            <a:lvl2pPr>
              <a:defRPr sz="2400"/>
            </a:lvl2pPr>
            <a:lvl3pPr>
              <a:defRPr sz="2400"/>
            </a:lvl3pPr>
            <a:lvl4pPr>
              <a:defRPr sz="2400"/>
            </a:lvl4pPr>
            <a:lvl5pPr>
              <a:defRPr sz="2400"/>
            </a:lvl5pPr>
          </a:lstStyle>
          <a:p>
            <a:pPr lvl="0"/>
            <a:r>
              <a:rPr lang="en-US" dirty="0"/>
              <a:t>Click to add text</a:t>
            </a:r>
          </a:p>
          <a:p>
            <a:pPr lvl="1"/>
            <a:r>
              <a:rPr lang="en-US" dirty="0"/>
              <a:t>Second level</a:t>
            </a:r>
          </a:p>
          <a:p>
            <a:pPr lvl="2"/>
            <a:r>
              <a:rPr lang="en-US" dirty="0"/>
              <a:t>Third level</a:t>
            </a: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7">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8639877-C4A6-4E44-C600-FE3C6CD5F187}"/>
              </a:ext>
              <a:ext uri="{C183D7F6-B498-43B3-948B-1728B52AA6E4}">
                <adec:decorative xmlns:adec="http://schemas.microsoft.com/office/drawing/2017/decorative" val="1"/>
              </a:ext>
            </a:extLst>
          </p:cNvPr>
          <p:cNvGrpSpPr/>
          <p:nvPr userDrawn="1"/>
        </p:nvGrpSpPr>
        <p:grpSpPr>
          <a:xfrm flipH="1">
            <a:off x="8970744" y="5209684"/>
            <a:ext cx="3221255" cy="1682471"/>
            <a:chOff x="-1483620" y="3988558"/>
            <a:chExt cx="4239452" cy="2903598"/>
          </a:xfrm>
        </p:grpSpPr>
        <p:sp>
          <p:nvSpPr>
            <p:cNvPr id="9" name="Freeform: Shape 8">
              <a:extLst>
                <a:ext uri="{FF2B5EF4-FFF2-40B4-BE49-F238E27FC236}">
                  <a16:creationId xmlns:a16="http://schemas.microsoft.com/office/drawing/2014/main" id="{F0439AA5-A7EE-A20E-BB67-D356776D0B21}"/>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0" name="Freeform: Shape 9">
              <a:extLst>
                <a:ext uri="{FF2B5EF4-FFF2-40B4-BE49-F238E27FC236}">
                  <a16:creationId xmlns:a16="http://schemas.microsoft.com/office/drawing/2014/main" id="{39E752F7-61F0-6779-9E8E-3541BFF7D2CF}"/>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6" name="Title 1">
            <a:extLst>
              <a:ext uri="{FF2B5EF4-FFF2-40B4-BE49-F238E27FC236}">
                <a16:creationId xmlns:a16="http://schemas.microsoft.com/office/drawing/2014/main" id="{FA7EBEDF-950A-F10B-DA20-24FB521457FC}"/>
              </a:ext>
            </a:extLst>
          </p:cNvPr>
          <p:cNvSpPr>
            <a:spLocks noGrp="1"/>
          </p:cNvSpPr>
          <p:nvPr>
            <p:ph type="title" hasCustomPrompt="1"/>
          </p:nvPr>
        </p:nvSpPr>
        <p:spPr>
          <a:xfrm>
            <a:off x="914400" y="914400"/>
            <a:ext cx="7534656" cy="914400"/>
          </a:xfrm>
        </p:spPr>
        <p:txBody>
          <a:bodyPr anchor="b" anchorCtr="0"/>
          <a:lstStyle>
            <a:lvl1pPr>
              <a:defRPr sz="3200"/>
            </a:lvl1pPr>
          </a:lstStyle>
          <a:p>
            <a:r>
              <a:rPr lang="en-US" dirty="0"/>
              <a:t>click to add title</a:t>
            </a:r>
          </a:p>
        </p:txBody>
      </p:sp>
      <p:sp>
        <p:nvSpPr>
          <p:cNvPr id="12" name="Freeform 11">
            <a:extLst>
              <a:ext uri="{FF2B5EF4-FFF2-40B4-BE49-F238E27FC236}">
                <a16:creationId xmlns:a16="http://schemas.microsoft.com/office/drawing/2014/main" id="{6FD0E545-8D0D-B848-836A-23CEBCD6B0A5}"/>
              </a:ext>
              <a:ext uri="{C183D7F6-B498-43B3-948B-1728B52AA6E4}">
                <adec:decorative xmlns:adec="http://schemas.microsoft.com/office/drawing/2017/decorative" val="1"/>
              </a:ext>
            </a:extLst>
          </p:cNvPr>
          <p:cNvSpPr/>
          <p:nvPr userDrawn="1"/>
        </p:nvSpPr>
        <p:spPr>
          <a:xfrm rot="10800000">
            <a:off x="-1" y="5010313"/>
            <a:ext cx="3307890" cy="1876021"/>
          </a:xfrm>
          <a:custGeom>
            <a:avLst/>
            <a:gdLst>
              <a:gd name="connsiteX0" fmla="*/ 3307890 w 3307890"/>
              <a:gd name="connsiteY0" fmla="*/ 1876021 h 1876021"/>
              <a:gd name="connsiteX1" fmla="*/ 3062737 w 3307890"/>
              <a:gd name="connsiteY1" fmla="*/ 1792455 h 1876021"/>
              <a:gd name="connsiteX2" fmla="*/ 56315 w 3307890"/>
              <a:gd name="connsiteY2" fmla="*/ 110172 h 1876021"/>
              <a:gd name="connsiteX3" fmla="*/ 0 w 3307890"/>
              <a:gd name="connsiteY3" fmla="*/ 0 h 1876021"/>
              <a:gd name="connsiteX4" fmla="*/ 3307890 w 3307890"/>
              <a:gd name="connsiteY4" fmla="*/ 0 h 187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890" h="1876021">
                <a:moveTo>
                  <a:pt x="3307890" y="1876021"/>
                </a:moveTo>
                <a:lnTo>
                  <a:pt x="3062737" y="1792455"/>
                </a:lnTo>
                <a:cubicBezTo>
                  <a:pt x="1499256" y="1257872"/>
                  <a:pt x="548396" y="895598"/>
                  <a:pt x="56315" y="110172"/>
                </a:cubicBezTo>
                <a:lnTo>
                  <a:pt x="0" y="0"/>
                </a:lnTo>
                <a:lnTo>
                  <a:pt x="3307890" y="0"/>
                </a:lnTo>
                <a:close/>
              </a:path>
            </a:pathLst>
          </a:custGeom>
          <a:solidFill>
            <a:schemeClr val="accent2">
              <a:alpha val="6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5" name="Freeform 14">
            <a:extLst>
              <a:ext uri="{FF2B5EF4-FFF2-40B4-BE49-F238E27FC236}">
                <a16:creationId xmlns:a16="http://schemas.microsoft.com/office/drawing/2014/main" id="{7114E853-6F7C-9899-77FD-0E77D0A86207}"/>
              </a:ext>
              <a:ext uri="{C183D7F6-B498-43B3-948B-1728B52AA6E4}">
                <adec:decorative xmlns:adec="http://schemas.microsoft.com/office/drawing/2017/decorative" val="1"/>
              </a:ext>
            </a:extLst>
          </p:cNvPr>
          <p:cNvSpPr/>
          <p:nvPr userDrawn="1"/>
        </p:nvSpPr>
        <p:spPr>
          <a:xfrm rot="10800000">
            <a:off x="9394047" y="4650286"/>
            <a:ext cx="1859768" cy="2207713"/>
          </a:xfrm>
          <a:custGeom>
            <a:avLst/>
            <a:gdLst>
              <a:gd name="connsiteX0" fmla="*/ 0 w 1859768"/>
              <a:gd name="connsiteY0" fmla="*/ 118614 h 2207713"/>
              <a:gd name="connsiteX1" fmla="*/ 0 w 1859768"/>
              <a:gd name="connsiteY1" fmla="*/ 29419 h 2207713"/>
              <a:gd name="connsiteX2" fmla="*/ 16244 w 1859768"/>
              <a:gd name="connsiteY2" fmla="*/ 0 h 2207713"/>
              <a:gd name="connsiteX3" fmla="*/ 68915 w 1859768"/>
              <a:gd name="connsiteY3" fmla="*/ 0 h 2207713"/>
              <a:gd name="connsiteX4" fmla="*/ 1715656 w 1859768"/>
              <a:gd name="connsiteY4" fmla="*/ 494800 h 2207713"/>
              <a:gd name="connsiteX5" fmla="*/ 1683714 w 1859768"/>
              <a:gd name="connsiteY5" fmla="*/ 491216 h 2207713"/>
              <a:gd name="connsiteX6" fmla="*/ 1337678 w 1859768"/>
              <a:gd name="connsiteY6" fmla="*/ 431097 h 2207713"/>
              <a:gd name="connsiteX7" fmla="*/ 950852 w 1859768"/>
              <a:gd name="connsiteY7" fmla="*/ 31845 h 2207713"/>
              <a:gd name="connsiteX8" fmla="*/ 938957 w 1859768"/>
              <a:gd name="connsiteY8" fmla="*/ 0 h 2207713"/>
              <a:gd name="connsiteX9" fmla="*/ 1152830 w 1859768"/>
              <a:gd name="connsiteY9" fmla="*/ 0 h 2207713"/>
              <a:gd name="connsiteX10" fmla="*/ 1267279 w 1859768"/>
              <a:gd name="connsiteY10" fmla="*/ 105940 h 2207713"/>
              <a:gd name="connsiteX11" fmla="*/ 1390620 w 1859768"/>
              <a:gd name="connsiteY11" fmla="*/ 219990 h 2207713"/>
              <a:gd name="connsiteX12" fmla="*/ 1376706 w 1859768"/>
              <a:gd name="connsiteY12" fmla="*/ 237482 h 2207713"/>
              <a:gd name="connsiteX13" fmla="*/ 1213653 w 1859768"/>
              <a:gd name="connsiteY13" fmla="*/ 110730 h 2207713"/>
              <a:gd name="connsiteX14" fmla="*/ 1013214 w 1859768"/>
              <a:gd name="connsiteY14" fmla="*/ 4927 h 2207713"/>
              <a:gd name="connsiteX15" fmla="*/ 1634702 w 1859768"/>
              <a:gd name="connsiteY15" fmla="*/ 427133 h 2207713"/>
              <a:gd name="connsiteX16" fmla="*/ 1297389 w 1859768"/>
              <a:gd name="connsiteY16" fmla="*/ 8655 h 2207713"/>
              <a:gd name="connsiteX17" fmla="*/ 1259059 w 1859768"/>
              <a:gd name="connsiteY17" fmla="*/ 0 h 2207713"/>
              <a:gd name="connsiteX18" fmla="*/ 1410415 w 1859768"/>
              <a:gd name="connsiteY18" fmla="*/ 0 h 2207713"/>
              <a:gd name="connsiteX19" fmla="*/ 1499716 w 1859768"/>
              <a:gd name="connsiteY19" fmla="*/ 66646 h 2207713"/>
              <a:gd name="connsiteX20" fmla="*/ 1637128 w 1859768"/>
              <a:gd name="connsiteY20" fmla="*/ 256403 h 2207713"/>
              <a:gd name="connsiteX21" fmla="*/ 1744255 w 1859768"/>
              <a:gd name="connsiteY21" fmla="*/ 480278 h 2207713"/>
              <a:gd name="connsiteX22" fmla="*/ 1715656 w 1859768"/>
              <a:gd name="connsiteY22" fmla="*/ 494800 h 2207713"/>
              <a:gd name="connsiteX23" fmla="*/ 118121 w 1859768"/>
              <a:gd name="connsiteY23" fmla="*/ 857786 h 2207713"/>
              <a:gd name="connsiteX24" fmla="*/ 433985 w 1859768"/>
              <a:gd name="connsiteY24" fmla="*/ 43220 h 2207713"/>
              <a:gd name="connsiteX25" fmla="*/ 374233 w 1859768"/>
              <a:gd name="connsiteY25" fmla="*/ 191214 h 2207713"/>
              <a:gd name="connsiteX26" fmla="*/ 330862 w 1859768"/>
              <a:gd name="connsiteY26" fmla="*/ 340269 h 2207713"/>
              <a:gd name="connsiteX27" fmla="*/ 304211 w 1859768"/>
              <a:gd name="connsiteY27" fmla="*/ 324744 h 2207713"/>
              <a:gd name="connsiteX28" fmla="*/ 328152 w 1859768"/>
              <a:gd name="connsiteY28" fmla="*/ 127918 h 2207713"/>
              <a:gd name="connsiteX29" fmla="*/ 118121 w 1859768"/>
              <a:gd name="connsiteY29" fmla="*/ 857786 h 2207713"/>
              <a:gd name="connsiteX30" fmla="*/ 74903 w 1859768"/>
              <a:gd name="connsiteY30" fmla="*/ 966935 h 2207713"/>
              <a:gd name="connsiteX31" fmla="*/ 69491 w 1859768"/>
              <a:gd name="connsiteY31" fmla="*/ 504187 h 2207713"/>
              <a:gd name="connsiteX32" fmla="*/ 326258 w 1859768"/>
              <a:gd name="connsiteY32" fmla="*/ 28833 h 2207713"/>
              <a:gd name="connsiteX33" fmla="*/ 351236 w 1859768"/>
              <a:gd name="connsiteY33" fmla="*/ 0 h 2207713"/>
              <a:gd name="connsiteX34" fmla="*/ 500166 w 1859768"/>
              <a:gd name="connsiteY34" fmla="*/ 0 h 2207713"/>
              <a:gd name="connsiteX35" fmla="*/ 501007 w 1859768"/>
              <a:gd name="connsiteY35" fmla="*/ 11785 h 2207713"/>
              <a:gd name="connsiteX36" fmla="*/ 245786 w 1859768"/>
              <a:gd name="connsiteY36" fmla="*/ 835475 h 2207713"/>
              <a:gd name="connsiteX37" fmla="*/ 74903 w 1859768"/>
              <a:gd name="connsiteY37" fmla="*/ 966935 h 2207713"/>
              <a:gd name="connsiteX38" fmla="*/ 1661942 w 1859768"/>
              <a:gd name="connsiteY38" fmla="*/ 1353812 h 2207713"/>
              <a:gd name="connsiteX39" fmla="*/ 1749989 w 1859768"/>
              <a:gd name="connsiteY39" fmla="*/ 1342230 h 2207713"/>
              <a:gd name="connsiteX40" fmla="*/ 1312677 w 1859768"/>
              <a:gd name="connsiteY40" fmla="*/ 968809 h 2207713"/>
              <a:gd name="connsiteX41" fmla="*/ 1232104 w 1859768"/>
              <a:gd name="connsiteY41" fmla="*/ 979836 h 2207713"/>
              <a:gd name="connsiteX42" fmla="*/ 1510925 w 1859768"/>
              <a:gd name="connsiteY42" fmla="*/ 1199562 h 2207713"/>
              <a:gd name="connsiteX43" fmla="*/ 1217072 w 1859768"/>
              <a:gd name="connsiteY43" fmla="*/ 1054216 h 2207713"/>
              <a:gd name="connsiteX44" fmla="*/ 1661942 w 1859768"/>
              <a:gd name="connsiteY44" fmla="*/ 1353812 h 2207713"/>
              <a:gd name="connsiteX45" fmla="*/ 394807 w 1859768"/>
              <a:gd name="connsiteY45" fmla="*/ 1626455 h 2207713"/>
              <a:gd name="connsiteX46" fmla="*/ 466693 w 1859768"/>
              <a:gd name="connsiteY46" fmla="*/ 1595017 h 2207713"/>
              <a:gd name="connsiteX47" fmla="*/ 650821 w 1859768"/>
              <a:gd name="connsiteY47" fmla="*/ 1077380 h 2207713"/>
              <a:gd name="connsiteX48" fmla="*/ 591587 w 1859768"/>
              <a:gd name="connsiteY48" fmla="*/ 974474 h 2207713"/>
              <a:gd name="connsiteX49" fmla="*/ 557216 w 1859768"/>
              <a:gd name="connsiteY49" fmla="*/ 1094794 h 2207713"/>
              <a:gd name="connsiteX50" fmla="*/ 486148 w 1859768"/>
              <a:gd name="connsiteY50" fmla="*/ 1388665 h 2207713"/>
              <a:gd name="connsiteX51" fmla="*/ 452079 w 1859768"/>
              <a:gd name="connsiteY51" fmla="*/ 1431607 h 2207713"/>
              <a:gd name="connsiteX52" fmla="*/ 430714 w 1859768"/>
              <a:gd name="connsiteY52" fmla="*/ 1420233 h 2207713"/>
              <a:gd name="connsiteX53" fmla="*/ 493238 w 1859768"/>
              <a:gd name="connsiteY53" fmla="*/ 1142201 h 2207713"/>
              <a:gd name="connsiteX54" fmla="*/ 394807 w 1859768"/>
              <a:gd name="connsiteY54" fmla="*/ 1626455 h 2207713"/>
              <a:gd name="connsiteX55" fmla="*/ 1315388 w 1859768"/>
              <a:gd name="connsiteY55" fmla="*/ 2115696 h 2207713"/>
              <a:gd name="connsiteX56" fmla="*/ 1031118 w 1859768"/>
              <a:gd name="connsiteY56" fmla="*/ 1312715 h 2207713"/>
              <a:gd name="connsiteX57" fmla="*/ 1129348 w 1859768"/>
              <a:gd name="connsiteY57" fmla="*/ 1549780 h 2207713"/>
              <a:gd name="connsiteX58" fmla="*/ 1248211 w 1859768"/>
              <a:gd name="connsiteY58" fmla="*/ 1771927 h 2207713"/>
              <a:gd name="connsiteX59" fmla="*/ 1198290 w 1859768"/>
              <a:gd name="connsiteY59" fmla="*/ 1766808 h 2207713"/>
              <a:gd name="connsiteX60" fmla="*/ 990681 w 1859768"/>
              <a:gd name="connsiteY60" fmla="*/ 1391341 h 2207713"/>
              <a:gd name="connsiteX61" fmla="*/ 1315388 w 1859768"/>
              <a:gd name="connsiteY61" fmla="*/ 2115696 h 2207713"/>
              <a:gd name="connsiteX62" fmla="*/ 1350109 w 1859768"/>
              <a:gd name="connsiteY62" fmla="*/ 2206800 h 2207713"/>
              <a:gd name="connsiteX63" fmla="*/ 1016305 w 1859768"/>
              <a:gd name="connsiteY63" fmla="*/ 1939402 h 2207713"/>
              <a:gd name="connsiteX64" fmla="*/ 915052 w 1859768"/>
              <a:gd name="connsiteY64" fmla="*/ 1399068 h 2207713"/>
              <a:gd name="connsiteX65" fmla="*/ 854782 w 1859768"/>
              <a:gd name="connsiteY65" fmla="*/ 932137 h 2207713"/>
              <a:gd name="connsiteX66" fmla="*/ 770773 w 1859768"/>
              <a:gd name="connsiteY66" fmla="*/ 875318 h 2207713"/>
              <a:gd name="connsiteX67" fmla="*/ 825964 w 1859768"/>
              <a:gd name="connsiteY67" fmla="*/ 823117 h 2207713"/>
              <a:gd name="connsiteX68" fmla="*/ 778651 w 1859768"/>
              <a:gd name="connsiteY68" fmla="*/ 628353 h 2207713"/>
              <a:gd name="connsiteX69" fmla="*/ 674057 w 1859768"/>
              <a:gd name="connsiteY69" fmla="*/ 806473 h 2207713"/>
              <a:gd name="connsiteX70" fmla="*/ 678691 w 1859768"/>
              <a:gd name="connsiteY70" fmla="*/ 987300 h 2207713"/>
              <a:gd name="connsiteX71" fmla="*/ 573399 w 1859768"/>
              <a:gd name="connsiteY71" fmla="*/ 1572793 h 2207713"/>
              <a:gd name="connsiteX72" fmla="*/ 448294 w 1859768"/>
              <a:gd name="connsiteY72" fmla="*/ 1671763 h 2207713"/>
              <a:gd name="connsiteX73" fmla="*/ 347341 w 1859768"/>
              <a:gd name="connsiteY73" fmla="*/ 1644762 h 2207713"/>
              <a:gd name="connsiteX74" fmla="*/ 322256 w 1859768"/>
              <a:gd name="connsiteY74" fmla="*/ 1459939 h 2207713"/>
              <a:gd name="connsiteX75" fmla="*/ 495295 w 1859768"/>
              <a:gd name="connsiteY75" fmla="*/ 1011735 h 2207713"/>
              <a:gd name="connsiteX76" fmla="*/ 631502 w 1859768"/>
              <a:gd name="connsiteY76" fmla="*/ 767246 h 2207713"/>
              <a:gd name="connsiteX77" fmla="*/ 678184 w 1859768"/>
              <a:gd name="connsiteY77" fmla="*/ 678226 h 2207713"/>
              <a:gd name="connsiteX78" fmla="*/ 718531 w 1859768"/>
              <a:gd name="connsiteY78" fmla="*/ 365894 h 2207713"/>
              <a:gd name="connsiteX79" fmla="*/ 669080 w 1859768"/>
              <a:gd name="connsiteY79" fmla="*/ 150213 h 2207713"/>
              <a:gd name="connsiteX80" fmla="*/ 639037 w 1859768"/>
              <a:gd name="connsiteY80" fmla="*/ 0 h 2207713"/>
              <a:gd name="connsiteX81" fmla="*/ 685477 w 1859768"/>
              <a:gd name="connsiteY81" fmla="*/ 0 h 2207713"/>
              <a:gd name="connsiteX82" fmla="*/ 830123 w 1859768"/>
              <a:gd name="connsiteY82" fmla="*/ 644646 h 2207713"/>
              <a:gd name="connsiteX83" fmla="*/ 868286 w 1859768"/>
              <a:gd name="connsiteY83" fmla="*/ 801231 h 2207713"/>
              <a:gd name="connsiteX84" fmla="*/ 945378 w 1859768"/>
              <a:gd name="connsiteY84" fmla="*/ 881698 h 2207713"/>
              <a:gd name="connsiteX85" fmla="*/ 1208838 w 1859768"/>
              <a:gd name="connsiteY85" fmla="*/ 919029 h 2207713"/>
              <a:gd name="connsiteX86" fmla="*/ 1753984 w 1859768"/>
              <a:gd name="connsiteY86" fmla="*/ 1208539 h 2207713"/>
              <a:gd name="connsiteX87" fmla="*/ 1859768 w 1859768"/>
              <a:gd name="connsiteY87" fmla="*/ 1390144 h 2207713"/>
              <a:gd name="connsiteX88" fmla="*/ 1607507 w 1859768"/>
              <a:gd name="connsiteY88" fmla="*/ 1402956 h 2207713"/>
              <a:gd name="connsiteX89" fmla="*/ 1298703 w 1859768"/>
              <a:gd name="connsiteY89" fmla="*/ 1257406 h 2207713"/>
              <a:gd name="connsiteX90" fmla="*/ 1164863 w 1859768"/>
              <a:gd name="connsiteY90" fmla="*/ 1082843 h 2207713"/>
              <a:gd name="connsiteX91" fmla="*/ 1010750 w 1859768"/>
              <a:gd name="connsiteY91" fmla="*/ 956586 h 2207713"/>
              <a:gd name="connsiteX92" fmla="*/ 905506 w 1859768"/>
              <a:gd name="connsiteY92" fmla="*/ 929445 h 2207713"/>
              <a:gd name="connsiteX93" fmla="*/ 994250 w 1859768"/>
              <a:gd name="connsiteY93" fmla="*/ 1187151 h 2207713"/>
              <a:gd name="connsiteX94" fmla="*/ 1063313 w 1859768"/>
              <a:gd name="connsiteY94" fmla="*/ 1241331 h 2207713"/>
              <a:gd name="connsiteX95" fmla="*/ 1403427 w 1859768"/>
              <a:gd name="connsiteY95" fmla="*/ 1675440 h 2207713"/>
              <a:gd name="connsiteX96" fmla="*/ 1412888 w 1859768"/>
              <a:gd name="connsiteY96" fmla="*/ 2013308 h 2207713"/>
              <a:gd name="connsiteX97" fmla="*/ 1370292 w 1859768"/>
              <a:gd name="connsiteY97" fmla="*/ 2202341 h 2207713"/>
              <a:gd name="connsiteX98" fmla="*/ 1350109 w 1859768"/>
              <a:gd name="connsiteY98" fmla="*/ 2206800 h 22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859768" h="2207713">
                <a:moveTo>
                  <a:pt x="0" y="118614"/>
                </a:moveTo>
                <a:lnTo>
                  <a:pt x="0" y="29419"/>
                </a:lnTo>
                <a:lnTo>
                  <a:pt x="16244" y="0"/>
                </a:lnTo>
                <a:lnTo>
                  <a:pt x="68915" y="0"/>
                </a:lnTo>
                <a:close/>
                <a:moveTo>
                  <a:pt x="1715656" y="494800"/>
                </a:moveTo>
                <a:cubicBezTo>
                  <a:pt x="1704862" y="495265"/>
                  <a:pt x="1693511" y="492713"/>
                  <a:pt x="1683714" y="491216"/>
                </a:cubicBezTo>
                <a:cubicBezTo>
                  <a:pt x="1567792" y="473756"/>
                  <a:pt x="1449925" y="461958"/>
                  <a:pt x="1337678" y="431097"/>
                </a:cubicBezTo>
                <a:cubicBezTo>
                  <a:pt x="1134061" y="375091"/>
                  <a:pt x="1009028" y="231185"/>
                  <a:pt x="950852" y="31845"/>
                </a:cubicBezTo>
                <a:lnTo>
                  <a:pt x="938957" y="0"/>
                </a:lnTo>
                <a:lnTo>
                  <a:pt x="1152830" y="0"/>
                </a:lnTo>
                <a:lnTo>
                  <a:pt x="1267279" y="105940"/>
                </a:lnTo>
                <a:cubicBezTo>
                  <a:pt x="1308707" y="144308"/>
                  <a:pt x="1349638" y="182194"/>
                  <a:pt x="1390620" y="219990"/>
                </a:cubicBezTo>
                <a:cubicBezTo>
                  <a:pt x="1386245" y="225654"/>
                  <a:pt x="1381298" y="231460"/>
                  <a:pt x="1376706" y="237482"/>
                </a:cubicBezTo>
                <a:cubicBezTo>
                  <a:pt x="1304559" y="222422"/>
                  <a:pt x="1267575" y="152885"/>
                  <a:pt x="1213653" y="110730"/>
                </a:cubicBezTo>
                <a:cubicBezTo>
                  <a:pt x="1155161" y="64853"/>
                  <a:pt x="1098884" y="19331"/>
                  <a:pt x="1013214" y="4927"/>
                </a:cubicBezTo>
                <a:cubicBezTo>
                  <a:pt x="1047417" y="278154"/>
                  <a:pt x="1317065" y="436272"/>
                  <a:pt x="1634702" y="427133"/>
                </a:cubicBezTo>
                <a:cubicBezTo>
                  <a:pt x="1577765" y="199027"/>
                  <a:pt x="1448459" y="58590"/>
                  <a:pt x="1297389" y="8655"/>
                </a:cubicBezTo>
                <a:lnTo>
                  <a:pt x="1259059" y="0"/>
                </a:lnTo>
                <a:lnTo>
                  <a:pt x="1410415" y="0"/>
                </a:lnTo>
                <a:lnTo>
                  <a:pt x="1499716" y="66646"/>
                </a:lnTo>
                <a:cubicBezTo>
                  <a:pt x="1554948" y="119466"/>
                  <a:pt x="1598789" y="185076"/>
                  <a:pt x="1637128" y="256403"/>
                </a:cubicBezTo>
                <a:cubicBezTo>
                  <a:pt x="1675184" y="326584"/>
                  <a:pt x="1755798" y="433557"/>
                  <a:pt x="1744255" y="480278"/>
                </a:cubicBezTo>
                <a:cubicBezTo>
                  <a:pt x="1736686" y="490852"/>
                  <a:pt x="1726450" y="494335"/>
                  <a:pt x="1715656" y="494800"/>
                </a:cubicBezTo>
                <a:close/>
                <a:moveTo>
                  <a:pt x="118121" y="857786"/>
                </a:moveTo>
                <a:cubicBezTo>
                  <a:pt x="321011" y="780677"/>
                  <a:pt x="535523" y="340321"/>
                  <a:pt x="433985" y="43220"/>
                </a:cubicBezTo>
                <a:cubicBezTo>
                  <a:pt x="410330" y="101200"/>
                  <a:pt x="389994" y="145563"/>
                  <a:pt x="374233" y="191214"/>
                </a:cubicBezTo>
                <a:cubicBezTo>
                  <a:pt x="357538" y="239229"/>
                  <a:pt x="345560" y="289103"/>
                  <a:pt x="330862" y="340269"/>
                </a:cubicBezTo>
                <a:cubicBezTo>
                  <a:pt x="314214" y="330754"/>
                  <a:pt x="303849" y="326966"/>
                  <a:pt x="304211" y="324744"/>
                </a:cubicBezTo>
                <a:cubicBezTo>
                  <a:pt x="311428" y="259327"/>
                  <a:pt x="319790" y="193622"/>
                  <a:pt x="328152" y="127918"/>
                </a:cubicBezTo>
                <a:cubicBezTo>
                  <a:pt x="110186" y="438886"/>
                  <a:pt x="47314" y="643052"/>
                  <a:pt x="118121" y="857786"/>
                </a:cubicBezTo>
                <a:close/>
                <a:moveTo>
                  <a:pt x="74903" y="966935"/>
                </a:moveTo>
                <a:cubicBezTo>
                  <a:pt x="38034" y="945758"/>
                  <a:pt x="15827" y="648523"/>
                  <a:pt x="69491" y="504187"/>
                </a:cubicBezTo>
                <a:cubicBezTo>
                  <a:pt x="133206" y="333209"/>
                  <a:pt x="216093" y="172655"/>
                  <a:pt x="326258" y="28833"/>
                </a:cubicBezTo>
                <a:lnTo>
                  <a:pt x="351236" y="0"/>
                </a:lnTo>
                <a:lnTo>
                  <a:pt x="500166" y="0"/>
                </a:lnTo>
                <a:lnTo>
                  <a:pt x="501007" y="11785"/>
                </a:lnTo>
                <a:cubicBezTo>
                  <a:pt x="557150" y="329413"/>
                  <a:pt x="461159" y="602456"/>
                  <a:pt x="245786" y="835475"/>
                </a:cubicBezTo>
                <a:cubicBezTo>
                  <a:pt x="201837" y="882723"/>
                  <a:pt x="98490" y="976231"/>
                  <a:pt x="74903" y="966935"/>
                </a:cubicBezTo>
                <a:close/>
                <a:moveTo>
                  <a:pt x="1661942" y="1353812"/>
                </a:moveTo>
                <a:cubicBezTo>
                  <a:pt x="1689964" y="1352207"/>
                  <a:pt x="1719270" y="1348345"/>
                  <a:pt x="1749989" y="1342230"/>
                </a:cubicBezTo>
                <a:cubicBezTo>
                  <a:pt x="1656665" y="1097504"/>
                  <a:pt x="1497337" y="963250"/>
                  <a:pt x="1312677" y="968809"/>
                </a:cubicBezTo>
                <a:cubicBezTo>
                  <a:pt x="1286297" y="969603"/>
                  <a:pt x="1259399" y="973250"/>
                  <a:pt x="1232104" y="979836"/>
                </a:cubicBezTo>
                <a:cubicBezTo>
                  <a:pt x="1319351" y="1062014"/>
                  <a:pt x="1460184" y="1072004"/>
                  <a:pt x="1510925" y="1199562"/>
                </a:cubicBezTo>
                <a:cubicBezTo>
                  <a:pt x="1413953" y="1150563"/>
                  <a:pt x="1328893" y="1083357"/>
                  <a:pt x="1217072" y="1054216"/>
                </a:cubicBezTo>
                <a:cubicBezTo>
                  <a:pt x="1332495" y="1265699"/>
                  <a:pt x="1465786" y="1365048"/>
                  <a:pt x="1661942" y="1353812"/>
                </a:cubicBezTo>
                <a:close/>
                <a:moveTo>
                  <a:pt x="394807" y="1626455"/>
                </a:moveTo>
                <a:cubicBezTo>
                  <a:pt x="431036" y="1610664"/>
                  <a:pt x="450719" y="1605418"/>
                  <a:pt x="466693" y="1595017"/>
                </a:cubicBezTo>
                <a:cubicBezTo>
                  <a:pt x="617981" y="1496170"/>
                  <a:pt x="702592" y="1260677"/>
                  <a:pt x="650821" y="1077380"/>
                </a:cubicBezTo>
                <a:cubicBezTo>
                  <a:pt x="640663" y="1042498"/>
                  <a:pt x="641972" y="997433"/>
                  <a:pt x="591587" y="974474"/>
                </a:cubicBezTo>
                <a:cubicBezTo>
                  <a:pt x="578978" y="1018116"/>
                  <a:pt x="566810" y="1056169"/>
                  <a:pt x="557216" y="1094794"/>
                </a:cubicBezTo>
                <a:cubicBezTo>
                  <a:pt x="533192" y="1193037"/>
                  <a:pt x="511601" y="1291280"/>
                  <a:pt x="486148" y="1388665"/>
                </a:cubicBezTo>
                <a:cubicBezTo>
                  <a:pt x="481894" y="1404645"/>
                  <a:pt x="464055" y="1417340"/>
                  <a:pt x="452079" y="1431607"/>
                </a:cubicBezTo>
                <a:cubicBezTo>
                  <a:pt x="445076" y="1427887"/>
                  <a:pt x="437717" y="1423952"/>
                  <a:pt x="430714" y="1420233"/>
                </a:cubicBezTo>
                <a:cubicBezTo>
                  <a:pt x="451292" y="1327723"/>
                  <a:pt x="472444" y="1235070"/>
                  <a:pt x="493238" y="1142201"/>
                </a:cubicBezTo>
                <a:cubicBezTo>
                  <a:pt x="405949" y="1288283"/>
                  <a:pt x="340614" y="1438288"/>
                  <a:pt x="394807" y="1626455"/>
                </a:cubicBezTo>
                <a:close/>
                <a:moveTo>
                  <a:pt x="1315388" y="2115696"/>
                </a:moveTo>
                <a:cubicBezTo>
                  <a:pt x="1459383" y="1841253"/>
                  <a:pt x="1300831" y="1370388"/>
                  <a:pt x="1031118" y="1312715"/>
                </a:cubicBezTo>
                <a:cubicBezTo>
                  <a:pt x="1065996" y="1397084"/>
                  <a:pt x="1095810" y="1474508"/>
                  <a:pt x="1129348" y="1549780"/>
                </a:cubicBezTo>
                <a:cubicBezTo>
                  <a:pt x="1161888" y="1623476"/>
                  <a:pt x="1222856" y="1683035"/>
                  <a:pt x="1248211" y="1771927"/>
                </a:cubicBezTo>
                <a:cubicBezTo>
                  <a:pt x="1222391" y="1769583"/>
                  <a:pt x="1201710" y="1773253"/>
                  <a:pt x="1198290" y="1766808"/>
                </a:cubicBezTo>
                <a:cubicBezTo>
                  <a:pt x="1127371" y="1641272"/>
                  <a:pt x="1057886" y="1514158"/>
                  <a:pt x="990681" y="1391341"/>
                </a:cubicBezTo>
                <a:cubicBezTo>
                  <a:pt x="855540" y="1570131"/>
                  <a:pt x="974506" y="1949897"/>
                  <a:pt x="1315388" y="2115696"/>
                </a:cubicBezTo>
                <a:close/>
                <a:moveTo>
                  <a:pt x="1350109" y="2206800"/>
                </a:moveTo>
                <a:cubicBezTo>
                  <a:pt x="1227294" y="2132029"/>
                  <a:pt x="1103839" y="2055898"/>
                  <a:pt x="1016305" y="1939402"/>
                </a:cubicBezTo>
                <a:cubicBezTo>
                  <a:pt x="894527" y="1777942"/>
                  <a:pt x="844899" y="1595932"/>
                  <a:pt x="915052" y="1399068"/>
                </a:cubicBezTo>
                <a:cubicBezTo>
                  <a:pt x="975348" y="1229938"/>
                  <a:pt x="907264" y="1082692"/>
                  <a:pt x="854782" y="932137"/>
                </a:cubicBezTo>
                <a:cubicBezTo>
                  <a:pt x="846533" y="908644"/>
                  <a:pt x="804422" y="896999"/>
                  <a:pt x="770773" y="875318"/>
                </a:cubicBezTo>
                <a:cubicBezTo>
                  <a:pt x="787545" y="859543"/>
                  <a:pt x="802883" y="845346"/>
                  <a:pt x="825964" y="823117"/>
                </a:cubicBezTo>
                <a:cubicBezTo>
                  <a:pt x="812484" y="768678"/>
                  <a:pt x="797092" y="705284"/>
                  <a:pt x="778651" y="628353"/>
                </a:cubicBezTo>
                <a:cubicBezTo>
                  <a:pt x="718445" y="684857"/>
                  <a:pt x="704504" y="750136"/>
                  <a:pt x="674057" y="806473"/>
                </a:cubicBezTo>
                <a:cubicBezTo>
                  <a:pt x="639013" y="871268"/>
                  <a:pt x="653565" y="926351"/>
                  <a:pt x="678691" y="987300"/>
                </a:cubicBezTo>
                <a:cubicBezTo>
                  <a:pt x="768807" y="1203882"/>
                  <a:pt x="699453" y="1395372"/>
                  <a:pt x="573399" y="1572793"/>
                </a:cubicBezTo>
                <a:cubicBezTo>
                  <a:pt x="543911" y="1614586"/>
                  <a:pt x="491566" y="1640205"/>
                  <a:pt x="448294" y="1671763"/>
                </a:cubicBezTo>
                <a:cubicBezTo>
                  <a:pt x="404448" y="1703465"/>
                  <a:pt x="371872" y="1682427"/>
                  <a:pt x="347341" y="1644762"/>
                </a:cubicBezTo>
                <a:cubicBezTo>
                  <a:pt x="310117" y="1587763"/>
                  <a:pt x="311251" y="1523568"/>
                  <a:pt x="322256" y="1459939"/>
                </a:cubicBezTo>
                <a:cubicBezTo>
                  <a:pt x="349914" y="1299003"/>
                  <a:pt x="405306" y="1149365"/>
                  <a:pt x="495295" y="1011735"/>
                </a:cubicBezTo>
                <a:cubicBezTo>
                  <a:pt x="545960" y="933888"/>
                  <a:pt x="586695" y="849101"/>
                  <a:pt x="631502" y="767246"/>
                </a:cubicBezTo>
                <a:cubicBezTo>
                  <a:pt x="647658" y="737930"/>
                  <a:pt x="657956" y="704608"/>
                  <a:pt x="678184" y="678226"/>
                </a:cubicBezTo>
                <a:cubicBezTo>
                  <a:pt x="752638" y="581017"/>
                  <a:pt x="749272" y="478997"/>
                  <a:pt x="718531" y="365894"/>
                </a:cubicBezTo>
                <a:cubicBezTo>
                  <a:pt x="699256" y="294803"/>
                  <a:pt x="683666" y="222633"/>
                  <a:pt x="669080" y="150213"/>
                </a:cubicBezTo>
                <a:lnTo>
                  <a:pt x="639037" y="0"/>
                </a:lnTo>
                <a:lnTo>
                  <a:pt x="685477" y="0"/>
                </a:lnTo>
                <a:lnTo>
                  <a:pt x="830123" y="644646"/>
                </a:lnTo>
                <a:cubicBezTo>
                  <a:pt x="841889" y="697081"/>
                  <a:pt x="858594" y="748580"/>
                  <a:pt x="868286" y="801231"/>
                </a:cubicBezTo>
                <a:cubicBezTo>
                  <a:pt x="876847" y="846862"/>
                  <a:pt x="902344" y="867547"/>
                  <a:pt x="945378" y="881698"/>
                </a:cubicBezTo>
                <a:cubicBezTo>
                  <a:pt x="1031306" y="909427"/>
                  <a:pt x="1113389" y="928992"/>
                  <a:pt x="1208838" y="919029"/>
                </a:cubicBezTo>
                <a:cubicBezTo>
                  <a:pt x="1450323" y="893401"/>
                  <a:pt x="1641860" y="979221"/>
                  <a:pt x="1753984" y="1208539"/>
                </a:cubicBezTo>
                <a:cubicBezTo>
                  <a:pt x="1782977" y="1267908"/>
                  <a:pt x="1856145" y="1343578"/>
                  <a:pt x="1859768" y="1390144"/>
                </a:cubicBezTo>
                <a:cubicBezTo>
                  <a:pt x="1836417" y="1439526"/>
                  <a:pt x="1688979" y="1406544"/>
                  <a:pt x="1607507" y="1402956"/>
                </a:cubicBezTo>
                <a:cubicBezTo>
                  <a:pt x="1486122" y="1397822"/>
                  <a:pt x="1378192" y="1354922"/>
                  <a:pt x="1298703" y="1257406"/>
                </a:cubicBezTo>
                <a:cubicBezTo>
                  <a:pt x="1252324" y="1200270"/>
                  <a:pt x="1195489" y="1147586"/>
                  <a:pt x="1164863" y="1082843"/>
                </a:cubicBezTo>
                <a:cubicBezTo>
                  <a:pt x="1130674" y="1011083"/>
                  <a:pt x="1077231" y="979459"/>
                  <a:pt x="1010750" y="956586"/>
                </a:cubicBezTo>
                <a:cubicBezTo>
                  <a:pt x="982871" y="947151"/>
                  <a:pt x="954125" y="941586"/>
                  <a:pt x="905506" y="929445"/>
                </a:cubicBezTo>
                <a:cubicBezTo>
                  <a:pt x="938069" y="1026569"/>
                  <a:pt x="961505" y="1108942"/>
                  <a:pt x="994250" y="1187151"/>
                </a:cubicBezTo>
                <a:cubicBezTo>
                  <a:pt x="1004360" y="1210786"/>
                  <a:pt x="1037660" y="1227381"/>
                  <a:pt x="1063313" y="1241331"/>
                </a:cubicBezTo>
                <a:cubicBezTo>
                  <a:pt x="1239665" y="1337051"/>
                  <a:pt x="1330749" y="1501044"/>
                  <a:pt x="1403427" y="1675440"/>
                </a:cubicBezTo>
                <a:cubicBezTo>
                  <a:pt x="1448273" y="1782871"/>
                  <a:pt x="1438875" y="1899660"/>
                  <a:pt x="1412888" y="2013308"/>
                </a:cubicBezTo>
                <a:cubicBezTo>
                  <a:pt x="1398883" y="2074648"/>
                  <a:pt x="1385094" y="2135629"/>
                  <a:pt x="1370292" y="2202341"/>
                </a:cubicBezTo>
                <a:cubicBezTo>
                  <a:pt x="1368001" y="2202917"/>
                  <a:pt x="1355826" y="2210234"/>
                  <a:pt x="1350109" y="2206800"/>
                </a:cubicBez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12">
            <a:extLst>
              <a:ext uri="{FF2B5EF4-FFF2-40B4-BE49-F238E27FC236}">
                <a16:creationId xmlns:a16="http://schemas.microsoft.com/office/drawing/2014/main" id="{69002426-033B-400A-C519-AF4C659C4F05}"/>
              </a:ext>
              <a:ext uri="{C183D7F6-B498-43B3-948B-1728B52AA6E4}">
                <adec:decorative xmlns:adec="http://schemas.microsoft.com/office/drawing/2017/decorative" val="1"/>
              </a:ext>
            </a:extLst>
          </p:cNvPr>
          <p:cNvSpPr/>
          <p:nvPr userDrawn="1"/>
        </p:nvSpPr>
        <p:spPr>
          <a:xfrm rot="16200000" flipH="1">
            <a:off x="8812879" y="2130044"/>
            <a:ext cx="5509165" cy="1249078"/>
          </a:xfrm>
          <a:custGeom>
            <a:avLst/>
            <a:gdLst>
              <a:gd name="connsiteX0" fmla="*/ 5509165 w 5509165"/>
              <a:gd name="connsiteY0" fmla="*/ 1249078 h 1249078"/>
              <a:gd name="connsiteX1" fmla="*/ 0 w 5509165"/>
              <a:gd name="connsiteY1" fmla="*/ 1249078 h 1249078"/>
              <a:gd name="connsiteX2" fmla="*/ 0 w 5509165"/>
              <a:gd name="connsiteY2" fmla="*/ 376649 h 1249078"/>
              <a:gd name="connsiteX3" fmla="*/ 124275 w 5509165"/>
              <a:gd name="connsiteY3" fmla="*/ 338434 h 1249078"/>
              <a:gd name="connsiteX4" fmla="*/ 2337339 w 5509165"/>
              <a:gd name="connsiteY4" fmla="*/ 1263 h 1249078"/>
              <a:gd name="connsiteX5" fmla="*/ 4747463 w 5509165"/>
              <a:gd name="connsiteY5" fmla="*/ 509094 h 1249078"/>
              <a:gd name="connsiteX6" fmla="*/ 5475419 w 5509165"/>
              <a:gd name="connsiteY6" fmla="*/ 1196657 h 124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9165" h="1249078">
                <a:moveTo>
                  <a:pt x="5509165" y="1249078"/>
                </a:moveTo>
                <a:lnTo>
                  <a:pt x="0" y="1249078"/>
                </a:lnTo>
                <a:lnTo>
                  <a:pt x="0" y="376649"/>
                </a:lnTo>
                <a:lnTo>
                  <a:pt x="124275" y="338434"/>
                </a:lnTo>
                <a:cubicBezTo>
                  <a:pt x="840589" y="132976"/>
                  <a:pt x="1609226" y="14590"/>
                  <a:pt x="2337339" y="1263"/>
                </a:cubicBezTo>
                <a:cubicBezTo>
                  <a:pt x="3273483" y="-15871"/>
                  <a:pt x="4142637" y="140664"/>
                  <a:pt x="4747463" y="509094"/>
                </a:cubicBezTo>
                <a:cubicBezTo>
                  <a:pt x="5039841" y="687195"/>
                  <a:pt x="5284004" y="923072"/>
                  <a:pt x="5475419" y="1196657"/>
                </a:cubicBezTo>
                <a:close/>
              </a:path>
            </a:pathLst>
          </a:custGeom>
          <a:solidFill>
            <a:schemeClr val="accent4">
              <a:alpha val="50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Content Placeholder 6">
            <a:extLst>
              <a:ext uri="{FF2B5EF4-FFF2-40B4-BE49-F238E27FC236}">
                <a16:creationId xmlns:a16="http://schemas.microsoft.com/office/drawing/2014/main" id="{13980755-170E-8438-DC1B-7B3283F2A49D}"/>
              </a:ext>
            </a:extLst>
          </p:cNvPr>
          <p:cNvSpPr>
            <a:spLocks noGrp="1"/>
          </p:cNvSpPr>
          <p:nvPr>
            <p:ph sz="quarter" idx="10"/>
          </p:nvPr>
        </p:nvSpPr>
        <p:spPr>
          <a:xfrm>
            <a:off x="914400" y="2039112"/>
            <a:ext cx="7150608" cy="3356576"/>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933C021B-6AA4-3C5D-099F-96D113A1495C}"/>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338622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 uri="{C183D7F6-B498-43B3-948B-1728B52AA6E4}">
                <adec:decorative xmlns:adec="http://schemas.microsoft.com/office/drawing/2017/decorative" val="1"/>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3">
            <a:extLst>
              <a:ext uri="{FF2B5EF4-FFF2-40B4-BE49-F238E27FC236}">
                <a16:creationId xmlns:a16="http://schemas.microsoft.com/office/drawing/2014/main" id="{2FE03F25-D589-68A8-30C7-175547B6A9EE}"/>
              </a:ext>
              <a:ext uri="{C183D7F6-B498-43B3-948B-1728B52AA6E4}">
                <adec:decorative xmlns:adec="http://schemas.microsoft.com/office/drawing/2017/decorative" val="1"/>
              </a:ext>
            </a:extLst>
          </p:cNvPr>
          <p:cNvSpPr/>
          <p:nvPr userDrawn="1"/>
        </p:nvSpPr>
        <p:spPr>
          <a:xfrm>
            <a:off x="9037474" y="1618811"/>
            <a:ext cx="3154526" cy="5229819"/>
          </a:xfrm>
          <a:custGeom>
            <a:avLst/>
            <a:gdLst>
              <a:gd name="connsiteX0" fmla="*/ 2984957 w 3154526"/>
              <a:gd name="connsiteY0" fmla="*/ 4764199 h 5229819"/>
              <a:gd name="connsiteX1" fmla="*/ 3085247 w 3154526"/>
              <a:gd name="connsiteY1" fmla="*/ 4783935 h 5229819"/>
              <a:gd name="connsiteX2" fmla="*/ 3154526 w 3154526"/>
              <a:gd name="connsiteY2" fmla="*/ 4805985 h 5229819"/>
              <a:gd name="connsiteX3" fmla="*/ 3154526 w 3154526"/>
              <a:gd name="connsiteY3" fmla="*/ 4854317 h 5229819"/>
              <a:gd name="connsiteX4" fmla="*/ 3077489 w 3154526"/>
              <a:gd name="connsiteY4" fmla="*/ 4835342 h 5229819"/>
              <a:gd name="connsiteX5" fmla="*/ 2943802 w 3154526"/>
              <a:gd name="connsiteY5" fmla="*/ 4819637 h 5229819"/>
              <a:gd name="connsiteX6" fmla="*/ 2790751 w 3154526"/>
              <a:gd name="connsiteY6" fmla="*/ 4847576 h 5229819"/>
              <a:gd name="connsiteX7" fmla="*/ 2434897 w 3154526"/>
              <a:gd name="connsiteY7" fmla="*/ 5031577 h 5229819"/>
              <a:gd name="connsiteX8" fmla="*/ 2951768 w 3154526"/>
              <a:gd name="connsiteY8" fmla="*/ 4976098 h 5229819"/>
              <a:gd name="connsiteX9" fmla="*/ 3154526 w 3154526"/>
              <a:gd name="connsiteY9" fmla="*/ 4968709 h 5229819"/>
              <a:gd name="connsiteX10" fmla="*/ 3154526 w 3154526"/>
              <a:gd name="connsiteY10" fmla="*/ 5031765 h 5229819"/>
              <a:gd name="connsiteX11" fmla="*/ 3014835 w 3154526"/>
              <a:gd name="connsiteY11" fmla="*/ 5034301 h 5229819"/>
              <a:gd name="connsiteX12" fmla="*/ 2393353 w 3154526"/>
              <a:gd name="connsiteY12" fmla="*/ 5115550 h 5229819"/>
              <a:gd name="connsiteX13" fmla="*/ 2867479 w 3154526"/>
              <a:gd name="connsiteY13" fmla="*/ 5174972 h 5229819"/>
              <a:gd name="connsiteX14" fmla="*/ 3154526 w 3154526"/>
              <a:gd name="connsiteY14" fmla="*/ 5146324 h 5229819"/>
              <a:gd name="connsiteX15" fmla="*/ 3154526 w 3154526"/>
              <a:gd name="connsiteY15" fmla="*/ 5195560 h 5229819"/>
              <a:gd name="connsiteX16" fmla="*/ 2893424 w 3154526"/>
              <a:gd name="connsiteY16" fmla="*/ 5222073 h 5229819"/>
              <a:gd name="connsiteX17" fmla="*/ 2386859 w 3154526"/>
              <a:gd name="connsiteY17" fmla="*/ 5181967 h 5229819"/>
              <a:gd name="connsiteX18" fmla="*/ 2246076 w 3154526"/>
              <a:gd name="connsiteY18" fmla="*/ 5123402 h 5229819"/>
              <a:gd name="connsiteX19" fmla="*/ 2334992 w 3154526"/>
              <a:gd name="connsiteY19" fmla="*/ 5028470 h 5229819"/>
              <a:gd name="connsiteX20" fmla="*/ 2693848 w 3154526"/>
              <a:gd name="connsiteY20" fmla="*/ 4824451 h 5229819"/>
              <a:gd name="connsiteX21" fmla="*/ 2984957 w 3154526"/>
              <a:gd name="connsiteY21" fmla="*/ 4764199 h 5229819"/>
              <a:gd name="connsiteX22" fmla="*/ 2257356 w 3154526"/>
              <a:gd name="connsiteY22" fmla="*/ 4262588 h 5229819"/>
              <a:gd name="connsiteX23" fmla="*/ 2122814 w 3154526"/>
              <a:gd name="connsiteY23" fmla="*/ 4273357 h 5229819"/>
              <a:gd name="connsiteX24" fmla="*/ 2427819 w 3154526"/>
              <a:gd name="connsiteY24" fmla="*/ 4316623 h 5229819"/>
              <a:gd name="connsiteX25" fmla="*/ 2495745 w 3154526"/>
              <a:gd name="connsiteY25" fmla="*/ 4323417 h 5229819"/>
              <a:gd name="connsiteX26" fmla="*/ 2842012 w 3154526"/>
              <a:gd name="connsiteY26" fmla="*/ 4396980 h 5229819"/>
              <a:gd name="connsiteX27" fmla="*/ 2946172 w 3154526"/>
              <a:gd name="connsiteY27" fmla="*/ 4417967 h 5229819"/>
              <a:gd name="connsiteX28" fmla="*/ 2257356 w 3154526"/>
              <a:gd name="connsiteY28" fmla="*/ 4262588 h 5229819"/>
              <a:gd name="connsiteX29" fmla="*/ 2658537 w 3154526"/>
              <a:gd name="connsiteY29" fmla="*/ 3869558 h 5229819"/>
              <a:gd name="connsiteX30" fmla="*/ 2641175 w 3154526"/>
              <a:gd name="connsiteY30" fmla="*/ 3888643 h 5229819"/>
              <a:gd name="connsiteX31" fmla="*/ 3126479 w 3154526"/>
              <a:gd name="connsiteY31" fmla="*/ 4335544 h 5229819"/>
              <a:gd name="connsiteX32" fmla="*/ 3143670 w 3154526"/>
              <a:gd name="connsiteY32" fmla="*/ 4314908 h 5229819"/>
              <a:gd name="connsiteX33" fmla="*/ 2658537 w 3154526"/>
              <a:gd name="connsiteY33" fmla="*/ 3869558 h 5229819"/>
              <a:gd name="connsiteX34" fmla="*/ 2629101 w 3154526"/>
              <a:gd name="connsiteY34" fmla="*/ 3729983 h 5229819"/>
              <a:gd name="connsiteX35" fmla="*/ 2725377 w 3154526"/>
              <a:gd name="connsiteY35" fmla="*/ 3746294 h 5229819"/>
              <a:gd name="connsiteX36" fmla="*/ 3013384 w 3154526"/>
              <a:gd name="connsiteY36" fmla="*/ 3891324 h 5229819"/>
              <a:gd name="connsiteX37" fmla="*/ 3154526 w 3154526"/>
              <a:gd name="connsiteY37" fmla="*/ 3990464 h 5229819"/>
              <a:gd name="connsiteX38" fmla="*/ 3154526 w 3154526"/>
              <a:gd name="connsiteY38" fmla="*/ 4060395 h 5229819"/>
              <a:gd name="connsiteX39" fmla="*/ 3036403 w 3154526"/>
              <a:gd name="connsiteY39" fmla="*/ 3972021 h 5229819"/>
              <a:gd name="connsiteX40" fmla="*/ 2688997 w 3154526"/>
              <a:gd name="connsiteY40" fmla="*/ 3810128 h 5229819"/>
              <a:gd name="connsiteX41" fmla="*/ 3092476 w 3154526"/>
              <a:gd name="connsiteY41" fmla="*/ 4164235 h 5229819"/>
              <a:gd name="connsiteX42" fmla="*/ 3154526 w 3154526"/>
              <a:gd name="connsiteY42" fmla="*/ 4207256 h 5229819"/>
              <a:gd name="connsiteX43" fmla="*/ 3154526 w 3154526"/>
              <a:gd name="connsiteY43" fmla="*/ 4417507 h 5229819"/>
              <a:gd name="connsiteX44" fmla="*/ 3087942 w 3154526"/>
              <a:gd name="connsiteY44" fmla="*/ 4378606 h 5229819"/>
              <a:gd name="connsiteX45" fmla="*/ 3130359 w 3154526"/>
              <a:gd name="connsiteY45" fmla="*/ 4425849 h 5229819"/>
              <a:gd name="connsiteX46" fmla="*/ 3154526 w 3154526"/>
              <a:gd name="connsiteY46" fmla="*/ 4447989 h 5229819"/>
              <a:gd name="connsiteX47" fmla="*/ 3154526 w 3154526"/>
              <a:gd name="connsiteY47" fmla="*/ 4543354 h 5229819"/>
              <a:gd name="connsiteX48" fmla="*/ 3094526 w 3154526"/>
              <a:gd name="connsiteY48" fmla="*/ 4521621 h 5229819"/>
              <a:gd name="connsiteX49" fmla="*/ 2985083 w 3154526"/>
              <a:gd name="connsiteY49" fmla="*/ 4485238 h 5229819"/>
              <a:gd name="connsiteX50" fmla="*/ 2708626 w 3154526"/>
              <a:gd name="connsiteY50" fmla="*/ 4418017 h 5229819"/>
              <a:gd name="connsiteX51" fmla="*/ 2620844 w 3154526"/>
              <a:gd name="connsiteY51" fmla="*/ 4430706 h 5229819"/>
              <a:gd name="connsiteX52" fmla="*/ 2540001 w 3154526"/>
              <a:gd name="connsiteY52" fmla="*/ 4424025 h 5229819"/>
              <a:gd name="connsiteX53" fmla="*/ 1907604 w 3154526"/>
              <a:gd name="connsiteY53" fmla="*/ 4339664 h 5229819"/>
              <a:gd name="connsiteX54" fmla="*/ 1879113 w 3154526"/>
              <a:gd name="connsiteY54" fmla="*/ 4342926 h 5229819"/>
              <a:gd name="connsiteX55" fmla="*/ 1921270 w 3154526"/>
              <a:gd name="connsiteY55" fmla="*/ 4376988 h 5229819"/>
              <a:gd name="connsiteX56" fmla="*/ 2647281 w 3154526"/>
              <a:gd name="connsiteY56" fmla="*/ 4614572 h 5229819"/>
              <a:gd name="connsiteX57" fmla="*/ 3060973 w 3154526"/>
              <a:gd name="connsiteY57" fmla="*/ 4624283 h 5229819"/>
              <a:gd name="connsiteX58" fmla="*/ 3154526 w 3154526"/>
              <a:gd name="connsiteY58" fmla="*/ 4599347 h 5229819"/>
              <a:gd name="connsiteX59" fmla="*/ 3154526 w 3154526"/>
              <a:gd name="connsiteY59" fmla="*/ 4661496 h 5229819"/>
              <a:gd name="connsiteX60" fmla="*/ 3124590 w 3154526"/>
              <a:gd name="connsiteY60" fmla="*/ 4670972 h 5229819"/>
              <a:gd name="connsiteX61" fmla="*/ 2657957 w 3154526"/>
              <a:gd name="connsiteY61" fmla="*/ 4674486 h 5229819"/>
              <a:gd name="connsiteX62" fmla="*/ 1891952 w 3154526"/>
              <a:gd name="connsiteY62" fmla="*/ 4426992 h 5229819"/>
              <a:gd name="connsiteX63" fmla="*/ 1839998 w 3154526"/>
              <a:gd name="connsiteY63" fmla="*/ 4399458 h 5229819"/>
              <a:gd name="connsiteX64" fmla="*/ 1897411 w 3154526"/>
              <a:gd name="connsiteY64" fmla="*/ 4275071 h 5229819"/>
              <a:gd name="connsiteX65" fmla="*/ 2271660 w 3154526"/>
              <a:gd name="connsiteY65" fmla="*/ 4202654 h 5229819"/>
              <a:gd name="connsiteX66" fmla="*/ 2860369 w 3154526"/>
              <a:gd name="connsiteY66" fmla="*/ 4283351 h 5229819"/>
              <a:gd name="connsiteX67" fmla="*/ 2986729 w 3154526"/>
              <a:gd name="connsiteY67" fmla="*/ 4338210 h 5229819"/>
              <a:gd name="connsiteX68" fmla="*/ 2815025 w 3154526"/>
              <a:gd name="connsiteY68" fmla="*/ 4191559 h 5229819"/>
              <a:gd name="connsiteX69" fmla="*/ 2550431 w 3154526"/>
              <a:gd name="connsiteY69" fmla="*/ 3844543 h 5229819"/>
              <a:gd name="connsiteX70" fmla="*/ 2629101 w 3154526"/>
              <a:gd name="connsiteY70" fmla="*/ 3729983 h 5229819"/>
              <a:gd name="connsiteX71" fmla="*/ 2911098 w 3154526"/>
              <a:gd name="connsiteY71" fmla="*/ 3440435 h 5229819"/>
              <a:gd name="connsiteX72" fmla="*/ 2828048 w 3154526"/>
              <a:gd name="connsiteY72" fmla="*/ 3443932 h 5229819"/>
              <a:gd name="connsiteX73" fmla="*/ 2509409 w 3154526"/>
              <a:gd name="connsiteY73" fmla="*/ 3495655 h 5229819"/>
              <a:gd name="connsiteX74" fmla="*/ 2147895 w 3154526"/>
              <a:gd name="connsiteY74" fmla="*/ 3514483 h 5229819"/>
              <a:gd name="connsiteX75" fmla="*/ 2003552 w 3154526"/>
              <a:gd name="connsiteY75" fmla="*/ 3520439 h 5229819"/>
              <a:gd name="connsiteX76" fmla="*/ 2246830 w 3154526"/>
              <a:gd name="connsiteY76" fmla="*/ 3622276 h 5229819"/>
              <a:gd name="connsiteX77" fmla="*/ 2835671 w 3154526"/>
              <a:gd name="connsiteY77" fmla="*/ 3548747 h 5229819"/>
              <a:gd name="connsiteX78" fmla="*/ 2998953 w 3154526"/>
              <a:gd name="connsiteY78" fmla="*/ 3464237 h 5229819"/>
              <a:gd name="connsiteX79" fmla="*/ 2995075 w 3154526"/>
              <a:gd name="connsiteY79" fmla="*/ 3442088 h 5229819"/>
              <a:gd name="connsiteX80" fmla="*/ 2911098 w 3154526"/>
              <a:gd name="connsiteY80" fmla="*/ 3440435 h 5229819"/>
              <a:gd name="connsiteX81" fmla="*/ 2690666 w 3154526"/>
              <a:gd name="connsiteY81" fmla="*/ 3299672 h 5229819"/>
              <a:gd name="connsiteX82" fmla="*/ 2476905 w 3154526"/>
              <a:gd name="connsiteY82" fmla="*/ 3324782 h 5229819"/>
              <a:gd name="connsiteX83" fmla="*/ 2094849 w 3154526"/>
              <a:gd name="connsiteY83" fmla="*/ 3447220 h 5229819"/>
              <a:gd name="connsiteX84" fmla="*/ 2483888 w 3154526"/>
              <a:gd name="connsiteY84" fmla="*/ 3440295 h 5229819"/>
              <a:gd name="connsiteX85" fmla="*/ 3014076 w 3154526"/>
              <a:gd name="connsiteY85" fmla="*/ 3366305 h 5229819"/>
              <a:gd name="connsiteX86" fmla="*/ 2904378 w 3154526"/>
              <a:gd name="connsiteY86" fmla="*/ 3324561 h 5229819"/>
              <a:gd name="connsiteX87" fmla="*/ 2690666 w 3154526"/>
              <a:gd name="connsiteY87" fmla="*/ 3299672 h 5229819"/>
              <a:gd name="connsiteX88" fmla="*/ 2600173 w 3154526"/>
              <a:gd name="connsiteY88" fmla="*/ 3247414 h 5229819"/>
              <a:gd name="connsiteX89" fmla="*/ 3008079 w 3154526"/>
              <a:gd name="connsiteY89" fmla="*/ 3291395 h 5229819"/>
              <a:gd name="connsiteX90" fmla="*/ 3154526 w 3154526"/>
              <a:gd name="connsiteY90" fmla="*/ 3354047 h 5229819"/>
              <a:gd name="connsiteX91" fmla="*/ 3154526 w 3154526"/>
              <a:gd name="connsiteY91" fmla="*/ 3464030 h 5229819"/>
              <a:gd name="connsiteX92" fmla="*/ 3150012 w 3154526"/>
              <a:gd name="connsiteY92" fmla="*/ 3464430 h 5229819"/>
              <a:gd name="connsiteX93" fmla="*/ 3006185 w 3154526"/>
              <a:gd name="connsiteY93" fmla="*/ 3521395 h 5229819"/>
              <a:gd name="connsiteX94" fmla="*/ 2745224 w 3154526"/>
              <a:gd name="connsiteY94" fmla="*/ 3629721 h 5229819"/>
              <a:gd name="connsiteX95" fmla="*/ 2266244 w 3154526"/>
              <a:gd name="connsiteY95" fmla="*/ 3673727 h 5229819"/>
              <a:gd name="connsiteX96" fmla="*/ 1968615 w 3154526"/>
              <a:gd name="connsiteY96" fmla="*/ 3585320 h 5229819"/>
              <a:gd name="connsiteX97" fmla="*/ 1898396 w 3154526"/>
              <a:gd name="connsiteY97" fmla="*/ 3500287 h 5229819"/>
              <a:gd name="connsiteX98" fmla="*/ 1989083 w 3154526"/>
              <a:gd name="connsiteY98" fmla="*/ 3427016 h 5229819"/>
              <a:gd name="connsiteX99" fmla="*/ 2389567 w 3154526"/>
              <a:gd name="connsiteY99" fmla="*/ 3290809 h 5229819"/>
              <a:gd name="connsiteX100" fmla="*/ 2600173 w 3154526"/>
              <a:gd name="connsiteY100" fmla="*/ 3247414 h 5229819"/>
              <a:gd name="connsiteX101" fmla="*/ 2319352 w 3154526"/>
              <a:gd name="connsiteY101" fmla="*/ 2601737 h 5229819"/>
              <a:gd name="connsiteX102" fmla="*/ 2766163 w 3154526"/>
              <a:gd name="connsiteY102" fmla="*/ 2737145 h 5229819"/>
              <a:gd name="connsiteX103" fmla="*/ 2974746 w 3154526"/>
              <a:gd name="connsiteY103" fmla="*/ 2866399 h 5229819"/>
              <a:gd name="connsiteX104" fmla="*/ 3121568 w 3154526"/>
              <a:gd name="connsiteY104" fmla="*/ 2982134 h 5229819"/>
              <a:gd name="connsiteX105" fmla="*/ 3154526 w 3154526"/>
              <a:gd name="connsiteY105" fmla="*/ 3011886 h 5229819"/>
              <a:gd name="connsiteX106" fmla="*/ 3154526 w 3154526"/>
              <a:gd name="connsiteY106" fmla="*/ 3160319 h 5229819"/>
              <a:gd name="connsiteX107" fmla="*/ 3067546 w 3154526"/>
              <a:gd name="connsiteY107" fmla="*/ 3110720 h 5229819"/>
              <a:gd name="connsiteX108" fmla="*/ 2232937 w 3154526"/>
              <a:gd name="connsiteY108" fmla="*/ 2769088 h 5229819"/>
              <a:gd name="connsiteX109" fmla="*/ 2352619 w 3154526"/>
              <a:gd name="connsiteY109" fmla="*/ 2743180 h 5229819"/>
              <a:gd name="connsiteX110" fmla="*/ 2721589 w 3154526"/>
              <a:gd name="connsiteY110" fmla="*/ 2876160 h 5229819"/>
              <a:gd name="connsiteX111" fmla="*/ 3060914 w 3154526"/>
              <a:gd name="connsiteY111" fmla="*/ 3014259 h 5229819"/>
              <a:gd name="connsiteX112" fmla="*/ 2965264 w 3154526"/>
              <a:gd name="connsiteY112" fmla="*/ 2935323 h 5229819"/>
              <a:gd name="connsiteX113" fmla="*/ 2367226 w 3154526"/>
              <a:gd name="connsiteY113" fmla="*/ 2661486 h 5229819"/>
              <a:gd name="connsiteX114" fmla="*/ 2207259 w 3154526"/>
              <a:gd name="connsiteY114" fmla="*/ 2694665 h 5229819"/>
              <a:gd name="connsiteX115" fmla="*/ 2179723 w 3154526"/>
              <a:gd name="connsiteY115" fmla="*/ 2818255 h 5229819"/>
              <a:gd name="connsiteX116" fmla="*/ 2514888 w 3154526"/>
              <a:gd name="connsiteY116" fmla="*/ 3048475 h 5229819"/>
              <a:gd name="connsiteX117" fmla="*/ 3016861 w 3154526"/>
              <a:gd name="connsiteY117" fmla="*/ 3160740 h 5229819"/>
              <a:gd name="connsiteX118" fmla="*/ 3154526 w 3154526"/>
              <a:gd name="connsiteY118" fmla="*/ 3176279 h 5229819"/>
              <a:gd name="connsiteX119" fmla="*/ 3154526 w 3154526"/>
              <a:gd name="connsiteY119" fmla="*/ 3250361 h 5229819"/>
              <a:gd name="connsiteX120" fmla="*/ 3091307 w 3154526"/>
              <a:gd name="connsiteY120" fmla="*/ 3229805 h 5229819"/>
              <a:gd name="connsiteX121" fmla="*/ 2723879 w 3154526"/>
              <a:gd name="connsiteY121" fmla="*/ 3162709 h 5229819"/>
              <a:gd name="connsiteX122" fmla="*/ 2203034 w 3154526"/>
              <a:gd name="connsiteY122" fmla="*/ 2922890 h 5229819"/>
              <a:gd name="connsiteX123" fmla="*/ 2101110 w 3154526"/>
              <a:gd name="connsiteY123" fmla="*/ 2793332 h 5229819"/>
              <a:gd name="connsiteX124" fmla="*/ 2116325 w 3154526"/>
              <a:gd name="connsiteY124" fmla="*/ 2687419 h 5229819"/>
              <a:gd name="connsiteX125" fmla="*/ 2319352 w 3154526"/>
              <a:gd name="connsiteY125" fmla="*/ 2601737 h 5229819"/>
              <a:gd name="connsiteX126" fmla="*/ 1350946 w 3154526"/>
              <a:gd name="connsiteY126" fmla="*/ 1631006 h 5229819"/>
              <a:gd name="connsiteX127" fmla="*/ 1004901 w 3154526"/>
              <a:gd name="connsiteY127" fmla="*/ 1697258 h 5229819"/>
              <a:gd name="connsiteX128" fmla="*/ 955407 w 3154526"/>
              <a:gd name="connsiteY128" fmla="*/ 1725240 h 5229819"/>
              <a:gd name="connsiteX129" fmla="*/ 1056827 w 3154526"/>
              <a:gd name="connsiteY129" fmla="*/ 1829253 h 5229819"/>
              <a:gd name="connsiteX130" fmla="*/ 1626585 w 3154526"/>
              <a:gd name="connsiteY130" fmla="*/ 2030287 h 5229819"/>
              <a:gd name="connsiteX131" fmla="*/ 2214811 w 3154526"/>
              <a:gd name="connsiteY131" fmla="*/ 2140743 h 5229819"/>
              <a:gd name="connsiteX132" fmla="*/ 2475442 w 3154526"/>
              <a:gd name="connsiteY132" fmla="*/ 2220115 h 5229819"/>
              <a:gd name="connsiteX133" fmla="*/ 1255641 w 3154526"/>
              <a:gd name="connsiteY133" fmla="*/ 1766864 h 5229819"/>
              <a:gd name="connsiteX134" fmla="*/ 1305929 w 3154526"/>
              <a:gd name="connsiteY134" fmla="*/ 1722974 h 5229819"/>
              <a:gd name="connsiteX135" fmla="*/ 2002915 w 3154526"/>
              <a:gd name="connsiteY135" fmla="*/ 1923946 h 5229819"/>
              <a:gd name="connsiteX136" fmla="*/ 2449662 w 3154526"/>
              <a:gd name="connsiteY136" fmla="*/ 2126020 h 5229819"/>
              <a:gd name="connsiteX137" fmla="*/ 2505028 w 3154526"/>
              <a:gd name="connsiteY137" fmla="*/ 2142789 h 5229819"/>
              <a:gd name="connsiteX138" fmla="*/ 2446175 w 3154526"/>
              <a:gd name="connsiteY138" fmla="*/ 2082091 h 5229819"/>
              <a:gd name="connsiteX139" fmla="*/ 2312648 w 3154526"/>
              <a:gd name="connsiteY139" fmla="*/ 1997116 h 5229819"/>
              <a:gd name="connsiteX140" fmla="*/ 1350946 w 3154526"/>
              <a:gd name="connsiteY140" fmla="*/ 1631006 h 5229819"/>
              <a:gd name="connsiteX141" fmla="*/ 2656659 w 3154526"/>
              <a:gd name="connsiteY141" fmla="*/ 1238775 h 5229819"/>
              <a:gd name="connsiteX142" fmla="*/ 2625436 w 3154526"/>
              <a:gd name="connsiteY142" fmla="*/ 1397072 h 5229819"/>
              <a:gd name="connsiteX143" fmla="*/ 2875161 w 3154526"/>
              <a:gd name="connsiteY143" fmla="*/ 2321650 h 5229819"/>
              <a:gd name="connsiteX144" fmla="*/ 2925722 w 3154526"/>
              <a:gd name="connsiteY144" fmla="*/ 2392692 h 5229819"/>
              <a:gd name="connsiteX145" fmla="*/ 2811462 w 3154526"/>
              <a:gd name="connsiteY145" fmla="*/ 1947758 h 5229819"/>
              <a:gd name="connsiteX146" fmla="*/ 2718919 w 3154526"/>
              <a:gd name="connsiteY146" fmla="*/ 1497019 h 5229819"/>
              <a:gd name="connsiteX147" fmla="*/ 2753255 w 3154526"/>
              <a:gd name="connsiteY147" fmla="*/ 1529176 h 5229819"/>
              <a:gd name="connsiteX148" fmla="*/ 2881379 w 3154526"/>
              <a:gd name="connsiteY148" fmla="*/ 2022317 h 5229819"/>
              <a:gd name="connsiteX149" fmla="*/ 2996393 w 3154526"/>
              <a:gd name="connsiteY149" fmla="*/ 2365005 h 5229819"/>
              <a:gd name="connsiteX150" fmla="*/ 3100133 w 3154526"/>
              <a:gd name="connsiteY150" fmla="*/ 2512233 h 5229819"/>
              <a:gd name="connsiteX151" fmla="*/ 3079545 w 3154526"/>
              <a:gd name="connsiteY151" fmla="*/ 1967247 h 5229819"/>
              <a:gd name="connsiteX152" fmla="*/ 2899475 w 3154526"/>
              <a:gd name="connsiteY152" fmla="*/ 1449951 h 5229819"/>
              <a:gd name="connsiteX153" fmla="*/ 2656659 w 3154526"/>
              <a:gd name="connsiteY153" fmla="*/ 1238775 h 5229819"/>
              <a:gd name="connsiteX154" fmla="*/ 1367798 w 3154526"/>
              <a:gd name="connsiteY154" fmla="*/ 807514 h 5229819"/>
              <a:gd name="connsiteX155" fmla="*/ 1321670 w 3154526"/>
              <a:gd name="connsiteY155" fmla="*/ 812743 h 5229819"/>
              <a:gd name="connsiteX156" fmla="*/ 1326427 w 3154526"/>
              <a:gd name="connsiteY156" fmla="*/ 995044 h 5229819"/>
              <a:gd name="connsiteX157" fmla="*/ 1646715 w 3154526"/>
              <a:gd name="connsiteY157" fmla="*/ 1403714 h 5229819"/>
              <a:gd name="connsiteX158" fmla="*/ 1699020 w 3154526"/>
              <a:gd name="connsiteY158" fmla="*/ 1462003 h 5229819"/>
              <a:gd name="connsiteX159" fmla="*/ 2128129 w 3154526"/>
              <a:gd name="connsiteY159" fmla="*/ 1776540 h 5229819"/>
              <a:gd name="connsiteX160" fmla="*/ 2153908 w 3154526"/>
              <a:gd name="connsiteY160" fmla="*/ 1776925 h 5229819"/>
              <a:gd name="connsiteX161" fmla="*/ 1447891 w 3154526"/>
              <a:gd name="connsiteY161" fmla="*/ 949010 h 5229819"/>
              <a:gd name="connsiteX162" fmla="*/ 1451500 w 3154526"/>
              <a:gd name="connsiteY162" fmla="*/ 904772 h 5229819"/>
              <a:gd name="connsiteX163" fmla="*/ 1824226 w 3154526"/>
              <a:gd name="connsiteY163" fmla="*/ 1311217 h 5229819"/>
              <a:gd name="connsiteX164" fmla="*/ 2204689 w 3154526"/>
              <a:gd name="connsiteY164" fmla="*/ 1730927 h 5229819"/>
              <a:gd name="connsiteX165" fmla="*/ 1890667 w 3154526"/>
              <a:gd name="connsiteY165" fmla="*/ 1206353 h 5229819"/>
              <a:gd name="connsiteX166" fmla="*/ 1627192 w 3154526"/>
              <a:gd name="connsiteY166" fmla="*/ 933479 h 5229819"/>
              <a:gd name="connsiteX167" fmla="*/ 1367798 w 3154526"/>
              <a:gd name="connsiteY167" fmla="*/ 807514 h 5229819"/>
              <a:gd name="connsiteX168" fmla="*/ 283580 w 3154526"/>
              <a:gd name="connsiteY168" fmla="*/ 681216 h 5229819"/>
              <a:gd name="connsiteX169" fmla="*/ 110348 w 3154526"/>
              <a:gd name="connsiteY169" fmla="*/ 708025 h 5229819"/>
              <a:gd name="connsiteX170" fmla="*/ 85723 w 3154526"/>
              <a:gd name="connsiteY170" fmla="*/ 819576 h 5229819"/>
              <a:gd name="connsiteX171" fmla="*/ 199932 w 3154526"/>
              <a:gd name="connsiteY171" fmla="*/ 893664 h 5229819"/>
              <a:gd name="connsiteX172" fmla="*/ 740736 w 3154526"/>
              <a:gd name="connsiteY172" fmla="*/ 1064235 h 5229819"/>
              <a:gd name="connsiteX173" fmla="*/ 1110528 w 3154526"/>
              <a:gd name="connsiteY173" fmla="*/ 1146285 h 5229819"/>
              <a:gd name="connsiteX174" fmla="*/ 459412 w 3154526"/>
              <a:gd name="connsiteY174" fmla="*/ 885372 h 5229819"/>
              <a:gd name="connsiteX175" fmla="*/ 543138 w 3154526"/>
              <a:gd name="connsiteY175" fmla="*/ 845601 h 5229819"/>
              <a:gd name="connsiteX176" fmla="*/ 910153 w 3154526"/>
              <a:gd name="connsiteY176" fmla="*/ 948610 h 5229819"/>
              <a:gd name="connsiteX177" fmla="*/ 966399 w 3154526"/>
              <a:gd name="connsiteY177" fmla="*/ 962382 h 5229819"/>
              <a:gd name="connsiteX178" fmla="*/ 283580 w 3154526"/>
              <a:gd name="connsiteY178" fmla="*/ 681216 h 5229819"/>
              <a:gd name="connsiteX179" fmla="*/ 1590373 w 3154526"/>
              <a:gd name="connsiteY179" fmla="*/ 207352 h 5229819"/>
              <a:gd name="connsiteX180" fmla="*/ 1849000 w 3154526"/>
              <a:gd name="connsiteY180" fmla="*/ 1052202 h 5229819"/>
              <a:gd name="connsiteX181" fmla="*/ 1897521 w 3154526"/>
              <a:gd name="connsiteY181" fmla="*/ 1104633 h 5229819"/>
              <a:gd name="connsiteX182" fmla="*/ 1590373 w 3154526"/>
              <a:gd name="connsiteY182" fmla="*/ 207352 h 5229819"/>
              <a:gd name="connsiteX183" fmla="*/ 1477590 w 3154526"/>
              <a:gd name="connsiteY183" fmla="*/ 196987 h 5229819"/>
              <a:gd name="connsiteX184" fmla="*/ 1734197 w 3154526"/>
              <a:gd name="connsiteY184" fmla="*/ 915385 h 5229819"/>
              <a:gd name="connsiteX185" fmla="*/ 1477590 w 3154526"/>
              <a:gd name="connsiteY185" fmla="*/ 196987 h 5229819"/>
              <a:gd name="connsiteX186" fmla="*/ 1520807 w 3154526"/>
              <a:gd name="connsiteY186" fmla="*/ 401 h 5229819"/>
              <a:gd name="connsiteX187" fmla="*/ 1959261 w 3154526"/>
              <a:gd name="connsiteY187" fmla="*/ 1004279 h 5229819"/>
              <a:gd name="connsiteX188" fmla="*/ 1999831 w 3154526"/>
              <a:gd name="connsiteY188" fmla="*/ 1233302 h 5229819"/>
              <a:gd name="connsiteX189" fmla="*/ 2119085 w 3154526"/>
              <a:gd name="connsiteY189" fmla="*/ 1423964 h 5229819"/>
              <a:gd name="connsiteX190" fmla="*/ 2335471 w 3154526"/>
              <a:gd name="connsiteY190" fmla="*/ 1850384 h 5229819"/>
              <a:gd name="connsiteX191" fmla="*/ 2392591 w 3154526"/>
              <a:gd name="connsiteY191" fmla="*/ 1951489 h 5229819"/>
              <a:gd name="connsiteX192" fmla="*/ 2748943 w 3154526"/>
              <a:gd name="connsiteY192" fmla="*/ 2303364 h 5229819"/>
              <a:gd name="connsiteX193" fmla="*/ 2806241 w 3154526"/>
              <a:gd name="connsiteY193" fmla="*/ 2339964 h 5229819"/>
              <a:gd name="connsiteX194" fmla="*/ 2679338 w 3154526"/>
              <a:gd name="connsiteY194" fmla="*/ 2010074 h 5229819"/>
              <a:gd name="connsiteX195" fmla="*/ 2606989 w 3154526"/>
              <a:gd name="connsiteY195" fmla="*/ 1775538 h 5229819"/>
              <a:gd name="connsiteX196" fmla="*/ 2582155 w 3154526"/>
              <a:gd name="connsiteY196" fmla="*/ 1309760 h 5229819"/>
              <a:gd name="connsiteX197" fmla="*/ 2592851 w 3154526"/>
              <a:gd name="connsiteY197" fmla="*/ 1261833 h 5229819"/>
              <a:gd name="connsiteX198" fmla="*/ 2718128 w 3154526"/>
              <a:gd name="connsiteY198" fmla="*/ 1210907 h 5229819"/>
              <a:gd name="connsiteX199" fmla="*/ 2951511 w 3154526"/>
              <a:gd name="connsiteY199" fmla="*/ 1441852 h 5229819"/>
              <a:gd name="connsiteX200" fmla="*/ 3144770 w 3154526"/>
              <a:gd name="connsiteY200" fmla="*/ 2025597 h 5229819"/>
              <a:gd name="connsiteX201" fmla="*/ 3154526 w 3154526"/>
              <a:gd name="connsiteY201" fmla="*/ 2110676 h 5229819"/>
              <a:gd name="connsiteX202" fmla="*/ 3154526 w 3154526"/>
              <a:gd name="connsiteY202" fmla="*/ 2821253 h 5229819"/>
              <a:gd name="connsiteX203" fmla="*/ 2760231 w 3154526"/>
              <a:gd name="connsiteY203" fmla="*/ 2387604 h 5229819"/>
              <a:gd name="connsiteX204" fmla="*/ 2690109 w 3154526"/>
              <a:gd name="connsiteY204" fmla="*/ 2343136 h 5229819"/>
              <a:gd name="connsiteX205" fmla="*/ 2584945 w 3154526"/>
              <a:gd name="connsiteY205" fmla="*/ 2319604 h 5229819"/>
              <a:gd name="connsiteX206" fmla="*/ 2476459 w 3154526"/>
              <a:gd name="connsiteY206" fmla="*/ 2274585 h 5229819"/>
              <a:gd name="connsiteX207" fmla="*/ 1635021 w 3154526"/>
              <a:gd name="connsiteY207" fmla="*/ 2080790 h 5229819"/>
              <a:gd name="connsiteX208" fmla="*/ 994284 w 3154526"/>
              <a:gd name="connsiteY208" fmla="*/ 1848426 h 5229819"/>
              <a:gd name="connsiteX209" fmla="*/ 900907 w 3154526"/>
              <a:gd name="connsiteY209" fmla="*/ 1722986 h 5229819"/>
              <a:gd name="connsiteX210" fmla="*/ 1019942 w 3154526"/>
              <a:gd name="connsiteY210" fmla="*/ 1634959 h 5229819"/>
              <a:gd name="connsiteX211" fmla="*/ 1436756 w 3154526"/>
              <a:gd name="connsiteY211" fmla="*/ 1581585 h 5229819"/>
              <a:gd name="connsiteX212" fmla="*/ 1745065 w 3154526"/>
              <a:gd name="connsiteY212" fmla="*/ 1615304 h 5229819"/>
              <a:gd name="connsiteX213" fmla="*/ 1601192 w 3154526"/>
              <a:gd name="connsiteY213" fmla="*/ 1445865 h 5229819"/>
              <a:gd name="connsiteX214" fmla="*/ 1401935 w 3154526"/>
              <a:gd name="connsiteY214" fmla="*/ 1322332 h 5229819"/>
              <a:gd name="connsiteX215" fmla="*/ 1350058 w 3154526"/>
              <a:gd name="connsiteY215" fmla="*/ 1304329 h 5229819"/>
              <a:gd name="connsiteX216" fmla="*/ 1196299 w 3154526"/>
              <a:gd name="connsiteY216" fmla="*/ 1267380 h 5229819"/>
              <a:gd name="connsiteX217" fmla="*/ 1010774 w 3154526"/>
              <a:gd name="connsiteY217" fmla="*/ 1183133 h 5229819"/>
              <a:gd name="connsiteX218" fmla="*/ 762606 w 3154526"/>
              <a:gd name="connsiteY218" fmla="*/ 1122658 h 5229819"/>
              <a:gd name="connsiteX219" fmla="*/ 154893 w 3154526"/>
              <a:gd name="connsiteY219" fmla="*/ 930327 h 5229819"/>
              <a:gd name="connsiteX220" fmla="*/ 41348 w 3154526"/>
              <a:gd name="connsiteY220" fmla="*/ 855682 h 5229819"/>
              <a:gd name="connsiteX221" fmla="*/ 71618 w 3154526"/>
              <a:gd name="connsiteY221" fmla="*/ 669959 h 5229819"/>
              <a:gd name="connsiteX222" fmla="*/ 192882 w 3154526"/>
              <a:gd name="connsiteY222" fmla="*/ 633126 h 5229819"/>
              <a:gd name="connsiteX223" fmla="*/ 753661 w 3154526"/>
              <a:gd name="connsiteY223" fmla="*/ 741211 h 5229819"/>
              <a:gd name="connsiteX224" fmla="*/ 1255776 w 3154526"/>
              <a:gd name="connsiteY224" fmla="*/ 1147472 h 5229819"/>
              <a:gd name="connsiteX225" fmla="*/ 1455766 w 3154526"/>
              <a:gd name="connsiteY225" fmla="*/ 1276598 h 5229819"/>
              <a:gd name="connsiteX226" fmla="*/ 1288932 w 3154526"/>
              <a:gd name="connsiteY226" fmla="*/ 1033280 h 5229819"/>
              <a:gd name="connsiteX227" fmla="*/ 1232411 w 3154526"/>
              <a:gd name="connsiteY227" fmla="*/ 880301 h 5229819"/>
              <a:gd name="connsiteX228" fmla="*/ 1384570 w 3154526"/>
              <a:gd name="connsiteY228" fmla="*/ 733996 h 5229819"/>
              <a:gd name="connsiteX229" fmla="*/ 1507746 w 3154526"/>
              <a:gd name="connsiteY229" fmla="*/ 755398 h 5229819"/>
              <a:gd name="connsiteX230" fmla="*/ 1477350 w 3154526"/>
              <a:gd name="connsiteY230" fmla="*/ 678725 h 5229819"/>
              <a:gd name="connsiteX231" fmla="*/ 1417151 w 3154526"/>
              <a:gd name="connsiteY231" fmla="*/ 168105 h 5229819"/>
              <a:gd name="connsiteX232" fmla="*/ 1520807 w 3154526"/>
              <a:gd name="connsiteY232"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3154526" h="5229819">
                <a:moveTo>
                  <a:pt x="2984957" y="4764199"/>
                </a:moveTo>
                <a:cubicBezTo>
                  <a:pt x="3018240" y="4767408"/>
                  <a:pt x="3051712" y="4773969"/>
                  <a:pt x="3085247" y="4783935"/>
                </a:cubicBezTo>
                <a:lnTo>
                  <a:pt x="3154526" y="4805985"/>
                </a:lnTo>
                <a:lnTo>
                  <a:pt x="3154526" y="4854317"/>
                </a:lnTo>
                <a:lnTo>
                  <a:pt x="3077489" y="4835342"/>
                </a:lnTo>
                <a:cubicBezTo>
                  <a:pt x="3033509" y="4827066"/>
                  <a:pt x="2989112" y="4821557"/>
                  <a:pt x="2943802" y="4819637"/>
                </a:cubicBezTo>
                <a:cubicBezTo>
                  <a:pt x="2893293" y="4817421"/>
                  <a:pt x="2839830" y="4831234"/>
                  <a:pt x="2790751" y="4847576"/>
                </a:cubicBezTo>
                <a:cubicBezTo>
                  <a:pt x="2669496" y="4887789"/>
                  <a:pt x="2461044" y="5000040"/>
                  <a:pt x="2434897" y="5031577"/>
                </a:cubicBezTo>
                <a:cubicBezTo>
                  <a:pt x="2484364" y="5038618"/>
                  <a:pt x="2785484" y="4986917"/>
                  <a:pt x="2951768" y="4976098"/>
                </a:cubicBezTo>
                <a:lnTo>
                  <a:pt x="3154526" y="4968709"/>
                </a:lnTo>
                <a:lnTo>
                  <a:pt x="3154526" y="5031765"/>
                </a:lnTo>
                <a:lnTo>
                  <a:pt x="3014835" y="5034301"/>
                </a:lnTo>
                <a:cubicBezTo>
                  <a:pt x="2710439" y="5051677"/>
                  <a:pt x="2441583" y="5097943"/>
                  <a:pt x="2393353" y="5115550"/>
                </a:cubicBezTo>
                <a:cubicBezTo>
                  <a:pt x="2431157" y="5160603"/>
                  <a:pt x="2707409" y="5188478"/>
                  <a:pt x="2867479" y="5174972"/>
                </a:cubicBezTo>
                <a:lnTo>
                  <a:pt x="3154526" y="5146324"/>
                </a:lnTo>
                <a:lnTo>
                  <a:pt x="3154526" y="5195560"/>
                </a:lnTo>
                <a:lnTo>
                  <a:pt x="2893424" y="5222073"/>
                </a:ln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29101" y="3729983"/>
                </a:moveTo>
                <a:cubicBezTo>
                  <a:pt x="2661589" y="3730947"/>
                  <a:pt x="2697073" y="3732787"/>
                  <a:pt x="2725377" y="3746294"/>
                </a:cubicBezTo>
                <a:cubicBezTo>
                  <a:pt x="2822777" y="3791583"/>
                  <a:pt x="2920786" y="3836926"/>
                  <a:pt x="3013384" y="3891324"/>
                </a:cubicBezTo>
                <a:lnTo>
                  <a:pt x="3154526" y="3990464"/>
                </a:lnTo>
                <a:lnTo>
                  <a:pt x="3154526" y="4060395"/>
                </a:lnTo>
                <a:lnTo>
                  <a:pt x="3036403" y="3972021"/>
                </a:lnTo>
                <a:cubicBezTo>
                  <a:pt x="2907615" y="3883525"/>
                  <a:pt x="2779554" y="3819455"/>
                  <a:pt x="2688997" y="3810128"/>
                </a:cubicBezTo>
                <a:cubicBezTo>
                  <a:pt x="2831670" y="3941058"/>
                  <a:pt x="2937046" y="4076752"/>
                  <a:pt x="3092476" y="4164235"/>
                </a:cubicBezTo>
                <a:lnTo>
                  <a:pt x="3154526" y="4207256"/>
                </a:lnTo>
                <a:lnTo>
                  <a:pt x="3154526" y="4417507"/>
                </a:lnTo>
                <a:lnTo>
                  <a:pt x="3087942" y="4378606"/>
                </a:lnTo>
                <a:cubicBezTo>
                  <a:pt x="3102143" y="4394351"/>
                  <a:pt x="3115996" y="4410565"/>
                  <a:pt x="3130359" y="4425849"/>
                </a:cubicBezTo>
                <a:lnTo>
                  <a:pt x="3154526" y="4447989"/>
                </a:lnTo>
                <a:lnTo>
                  <a:pt x="3154526" y="4543354"/>
                </a:lnTo>
                <a:lnTo>
                  <a:pt x="3094526" y="4521621"/>
                </a:lnTo>
                <a:cubicBezTo>
                  <a:pt x="3058315" y="4508467"/>
                  <a:pt x="3021946" y="449579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785895" y="4647295"/>
                  <a:pt x="2924346" y="4650622"/>
                  <a:pt x="3060973" y="4624283"/>
                </a:cubicBezTo>
                <a:lnTo>
                  <a:pt x="3154526" y="4599347"/>
                </a:lnTo>
                <a:lnTo>
                  <a:pt x="3154526" y="4661496"/>
                </a:lnTo>
                <a:lnTo>
                  <a:pt x="3124590" y="4670972"/>
                </a:lnTo>
                <a:cubicBezTo>
                  <a:pt x="2971313" y="4708028"/>
                  <a:pt x="2814417" y="4711286"/>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600173" y="3247414"/>
                </a:moveTo>
                <a:cubicBezTo>
                  <a:pt x="2739107" y="3233347"/>
                  <a:pt x="2875094" y="3248675"/>
                  <a:pt x="3008079" y="3291395"/>
                </a:cubicBezTo>
                <a:lnTo>
                  <a:pt x="3154526" y="3354047"/>
                </a:lnTo>
                <a:lnTo>
                  <a:pt x="3154526" y="3464030"/>
                </a:lnTo>
                <a:lnTo>
                  <a:pt x="3150012" y="3464430"/>
                </a:lnTo>
                <a:cubicBezTo>
                  <a:pt x="3100914" y="3475356"/>
                  <a:pt x="3052436" y="3493594"/>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460502" y="3268829"/>
                  <a:pt x="2530706" y="3254447"/>
                  <a:pt x="2600173" y="3247414"/>
                </a:cubicBezTo>
                <a:close/>
                <a:moveTo>
                  <a:pt x="2319352" y="2601737"/>
                </a:moveTo>
                <a:cubicBezTo>
                  <a:pt x="2479864" y="2611004"/>
                  <a:pt x="2629308" y="2651575"/>
                  <a:pt x="2766163" y="2737145"/>
                </a:cubicBezTo>
                <a:cubicBezTo>
                  <a:pt x="2835451" y="2780619"/>
                  <a:pt x="2910653" y="2816308"/>
                  <a:pt x="2974746" y="2866399"/>
                </a:cubicBezTo>
                <a:cubicBezTo>
                  <a:pt x="3023787" y="2904282"/>
                  <a:pt x="3073991" y="2942035"/>
                  <a:pt x="3121568" y="2982134"/>
                </a:cubicBezTo>
                <a:lnTo>
                  <a:pt x="3154526" y="3011886"/>
                </a:lnTo>
                <a:lnTo>
                  <a:pt x="3154526" y="3160319"/>
                </a:lnTo>
                <a:lnTo>
                  <a:pt x="3067546" y="3110720"/>
                </a:lnTo>
                <a:cubicBezTo>
                  <a:pt x="2761030" y="2947917"/>
                  <a:pt x="2322476" y="2787314"/>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675451" y="3114433"/>
                  <a:pt x="2844900" y="3140546"/>
                  <a:pt x="3016861" y="3160740"/>
                </a:cubicBezTo>
                <a:lnTo>
                  <a:pt x="3154526" y="3176279"/>
                </a:lnTo>
                <a:lnTo>
                  <a:pt x="3154526" y="3250361"/>
                </a:lnTo>
                <a:lnTo>
                  <a:pt x="3091307" y="3229805"/>
                </a:ln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38773" y="1630286"/>
                  <a:pt x="3113633" y="1822140"/>
                  <a:pt x="3144770" y="2025597"/>
                </a:cubicBezTo>
                <a:lnTo>
                  <a:pt x="3154526" y="2110676"/>
                </a:lnTo>
                <a:lnTo>
                  <a:pt x="3154526" y="2821253"/>
                </a:lnTo>
                <a:lnTo>
                  <a:pt x="2760231" y="2387604"/>
                </a:ln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accent4">
              <a:lumMod val="60000"/>
              <a:lumOff val="40000"/>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pic>
        <p:nvPicPr>
          <p:cNvPr id="6" name="Graphic 5">
            <a:extLst>
              <a:ext uri="{FF2B5EF4-FFF2-40B4-BE49-F238E27FC236}">
                <a16:creationId xmlns:a16="http://schemas.microsoft.com/office/drawing/2014/main" id="{7CB19B63-2AAF-E86D-D7F1-B659DB36B5AC}"/>
              </a:ext>
              <a:ext uri="{C183D7F6-B498-43B3-948B-1728B52AA6E4}">
                <adec:decorative xmlns:adec="http://schemas.microsoft.com/office/drawing/2017/decorative" val="1"/>
              </a:ext>
            </a:extLst>
          </p:cNvPr>
          <p:cNvPicPr>
            <a:picLocks noChangeAspect="1"/>
          </p:cNvPicPr>
          <p:nvPr userDrawn="1"/>
        </p:nvPicPr>
        <p:blipFill>
          <a:blip>
            <a:alphaModFix/>
            <a:extLst>
              <a:ext uri="{96DAC541-7B7A-43D3-8B79-37D633B846F1}">
                <asvg:svgBlip xmlns:asvg="http://schemas.microsoft.com/office/drawing/2016/SVG/main" r:embed="rId2"/>
              </a:ext>
            </a:extLst>
          </a:blip>
          <a:srcRect l="27188"/>
          <a:stretch>
            <a:fillRect/>
          </a:stretch>
        </p:blipFill>
        <p:spPr>
          <a:xfrm>
            <a:off x="-1" y="2673019"/>
            <a:ext cx="1697023" cy="1898712"/>
          </a:xfrm>
          <a:custGeom>
            <a:avLst/>
            <a:gdLst>
              <a:gd name="connsiteX0" fmla="*/ 0 w 1697023"/>
              <a:gd name="connsiteY0" fmla="*/ 0 h 1898712"/>
              <a:gd name="connsiteX1" fmla="*/ 1697023 w 1697023"/>
              <a:gd name="connsiteY1" fmla="*/ 0 h 1898712"/>
              <a:gd name="connsiteX2" fmla="*/ 1697023 w 1697023"/>
              <a:gd name="connsiteY2" fmla="*/ 1898712 h 1898712"/>
              <a:gd name="connsiteX3" fmla="*/ 0 w 1697023"/>
              <a:gd name="connsiteY3" fmla="*/ 1898712 h 1898712"/>
            </a:gdLst>
            <a:ahLst/>
            <a:cxnLst>
              <a:cxn ang="0">
                <a:pos x="connsiteX0" y="connsiteY0"/>
              </a:cxn>
              <a:cxn ang="0">
                <a:pos x="connsiteX1" y="connsiteY1"/>
              </a:cxn>
              <a:cxn ang="0">
                <a:pos x="connsiteX2" y="connsiteY2"/>
              </a:cxn>
              <a:cxn ang="0">
                <a:pos x="connsiteX3" y="connsiteY3"/>
              </a:cxn>
            </a:cxnLst>
            <a:rect l="l" t="t" r="r" b="b"/>
            <a:pathLst>
              <a:path w="1697023" h="1898712">
                <a:moveTo>
                  <a:pt x="0" y="0"/>
                </a:moveTo>
                <a:lnTo>
                  <a:pt x="1697023" y="0"/>
                </a:lnTo>
                <a:lnTo>
                  <a:pt x="1697023" y="1898712"/>
                </a:lnTo>
                <a:lnTo>
                  <a:pt x="0" y="1898712"/>
                </a:lnTo>
                <a:close/>
              </a:path>
            </a:pathLst>
          </a:custGeom>
        </p:spPr>
      </p:pic>
      <p:sp>
        <p:nvSpPr>
          <p:cNvPr id="22" name="Freeform: Shape 21">
            <a:extLst>
              <a:ext uri="{FF2B5EF4-FFF2-40B4-BE49-F238E27FC236}">
                <a16:creationId xmlns:a16="http://schemas.microsoft.com/office/drawing/2014/main" id="{83712F38-4391-A499-56E2-8F095A506D08}"/>
              </a:ext>
              <a:ext uri="{C183D7F6-B498-43B3-948B-1728B52AA6E4}">
                <adec:decorative xmlns:adec="http://schemas.microsoft.com/office/drawing/2017/decorative" val="1"/>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914400" y="914400"/>
            <a:ext cx="10360152" cy="2843784"/>
          </a:xfrm>
        </p:spPr>
        <p:txBody>
          <a:bodyPr anchor="b" anchorCtr="0"/>
          <a:lstStyle>
            <a:lvl1pPr algn="ctr">
              <a:defRPr sz="4800" cap="none" baseline="0">
                <a:latin typeface="+mj-lt"/>
              </a:defRPr>
            </a:lvl1pPr>
          </a:lstStyle>
          <a:p>
            <a:r>
              <a:rPr lang="en-US" dirty="0"/>
              <a:t>click to add title</a:t>
            </a:r>
          </a:p>
        </p:txBody>
      </p:sp>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hasCustomPrompt="1"/>
          </p:nvPr>
        </p:nvSpPr>
        <p:spPr>
          <a:xfrm>
            <a:off x="2041114" y="3825875"/>
            <a:ext cx="8109772" cy="2644775"/>
          </a:xfrm>
        </p:spPr>
        <p:txBody>
          <a:bodyPr>
            <a:normAutofit/>
          </a:bodyPr>
          <a:lstStyle>
            <a:lvl1pPr marL="0" indent="0" algn="ctr">
              <a:lnSpc>
                <a:spcPct val="100000"/>
              </a:lnSpc>
              <a:spcBef>
                <a:spcPts val="0"/>
              </a:spcBef>
              <a:buNone/>
              <a:defRPr sz="2400" cap="all" baseline="0"/>
            </a:lvl1pPr>
          </a:lstStyle>
          <a:p>
            <a:pPr lvl="0"/>
            <a:r>
              <a:rPr lang="en-US" dirty="0"/>
              <a:t>Click to add text</a:t>
            </a: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79F09D-FCEF-2378-FD6D-390137D19D7F}"/>
              </a:ext>
            </a:extLst>
          </p:cNvPr>
          <p:cNvSpPr>
            <a:spLocks noGrp="1"/>
          </p:cNvSpPr>
          <p:nvPr>
            <p:ph type="title" hasCustomPrompt="1"/>
          </p:nvPr>
        </p:nvSpPr>
        <p:spPr>
          <a:xfrm>
            <a:off x="914400" y="914400"/>
            <a:ext cx="10360152" cy="914400"/>
          </a:xfrm>
        </p:spPr>
        <p:txBody>
          <a:bodyPr anchor="b" anchorCtr="0"/>
          <a:lstStyle>
            <a:lvl1pPr>
              <a:defRPr sz="3200"/>
            </a:lvl1pPr>
          </a:lstStyle>
          <a:p>
            <a:r>
              <a:rPr lang="en-US" dirty="0"/>
              <a:t>click to add title</a:t>
            </a:r>
          </a:p>
        </p:txBody>
      </p:sp>
      <p:sp>
        <p:nvSpPr>
          <p:cNvPr id="2" name="Content Placeholder 6">
            <a:extLst>
              <a:ext uri="{FF2B5EF4-FFF2-40B4-BE49-F238E27FC236}">
                <a16:creationId xmlns:a16="http://schemas.microsoft.com/office/drawing/2014/main" id="{43E2AC72-73DB-7038-4867-55751103F51A}"/>
              </a:ext>
            </a:extLst>
          </p:cNvPr>
          <p:cNvSpPr>
            <a:spLocks noGrp="1"/>
          </p:cNvSpPr>
          <p:nvPr>
            <p:ph sz="quarter" idx="11"/>
          </p:nvPr>
        </p:nvSpPr>
        <p:spPr>
          <a:xfrm>
            <a:off x="914400" y="2039112"/>
            <a:ext cx="4576953" cy="3877055"/>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a:extLst>
              <a:ext uri="{FF2B5EF4-FFF2-40B4-BE49-F238E27FC236}">
                <a16:creationId xmlns:a16="http://schemas.microsoft.com/office/drawing/2014/main" id="{C4B21F26-677B-015C-5D71-238B3798DF57}"/>
              </a:ext>
            </a:extLst>
          </p:cNvPr>
          <p:cNvSpPr>
            <a:spLocks noGrp="1"/>
          </p:cNvSpPr>
          <p:nvPr>
            <p:ph sz="quarter" idx="12"/>
          </p:nvPr>
        </p:nvSpPr>
        <p:spPr>
          <a:xfrm>
            <a:off x="6357747" y="2039112"/>
            <a:ext cx="4576953" cy="3877055"/>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reeform 6">
            <a:extLst>
              <a:ext uri="{FF2B5EF4-FFF2-40B4-BE49-F238E27FC236}">
                <a16:creationId xmlns:a16="http://schemas.microsoft.com/office/drawing/2014/main" id="{A3F1B258-8FBC-06A8-3A1F-466CEEDBBEF2}"/>
              </a:ext>
              <a:ext uri="{C183D7F6-B498-43B3-948B-1728B52AA6E4}">
                <adec:decorative xmlns:adec="http://schemas.microsoft.com/office/drawing/2017/decorative" val="1"/>
              </a:ext>
            </a:extLst>
          </p:cNvPr>
          <p:cNvSpPr/>
          <p:nvPr userDrawn="1"/>
        </p:nvSpPr>
        <p:spPr>
          <a:xfrm>
            <a:off x="0" y="5879804"/>
            <a:ext cx="4707470" cy="978196"/>
          </a:xfrm>
          <a:custGeom>
            <a:avLst/>
            <a:gdLst>
              <a:gd name="connsiteX0" fmla="*/ 4059737 w 4707470"/>
              <a:gd name="connsiteY0" fmla="*/ 967990 h 978196"/>
              <a:gd name="connsiteX1" fmla="*/ 4058450 w 4707470"/>
              <a:gd name="connsiteY1" fmla="*/ 978196 h 978196"/>
              <a:gd name="connsiteX2" fmla="*/ 4010063 w 4707470"/>
              <a:gd name="connsiteY2" fmla="*/ 978196 h 978196"/>
              <a:gd name="connsiteX3" fmla="*/ 0 w 4707470"/>
              <a:gd name="connsiteY3" fmla="*/ 488477 h 978196"/>
              <a:gd name="connsiteX4" fmla="*/ 72049 w 4707470"/>
              <a:gd name="connsiteY4" fmla="*/ 656791 h 978196"/>
              <a:gd name="connsiteX5" fmla="*/ 206640 w 4707470"/>
              <a:gd name="connsiteY5" fmla="*/ 886509 h 978196"/>
              <a:gd name="connsiteX6" fmla="*/ 272042 w 4707470"/>
              <a:gd name="connsiteY6" fmla="*/ 978196 h 978196"/>
              <a:gd name="connsiteX7" fmla="*/ 184579 w 4707470"/>
              <a:gd name="connsiteY7" fmla="*/ 978196 h 978196"/>
              <a:gd name="connsiteX8" fmla="*/ 149828 w 4707470"/>
              <a:gd name="connsiteY8" fmla="*/ 932137 h 978196"/>
              <a:gd name="connsiteX9" fmla="*/ 29898 w 4707470"/>
              <a:gd name="connsiteY9" fmla="*/ 726361 h 978196"/>
              <a:gd name="connsiteX10" fmla="*/ 0 w 4707470"/>
              <a:gd name="connsiteY10" fmla="*/ 659079 h 978196"/>
              <a:gd name="connsiteX11" fmla="*/ 2427853 w 4707470"/>
              <a:gd name="connsiteY11" fmla="*/ 69987 h 978196"/>
              <a:gd name="connsiteX12" fmla="*/ 2017693 w 4707470"/>
              <a:gd name="connsiteY12" fmla="*/ 122737 h 978196"/>
              <a:gd name="connsiteX13" fmla="*/ 1217707 w 4707470"/>
              <a:gd name="connsiteY13" fmla="*/ 266029 h 978196"/>
              <a:gd name="connsiteX14" fmla="*/ 848303 w 4707470"/>
              <a:gd name="connsiteY14" fmla="*/ 292389 h 978196"/>
              <a:gd name="connsiteX15" fmla="*/ 2617347 w 4707470"/>
              <a:gd name="connsiteY15" fmla="*/ 268805 h 978196"/>
              <a:gd name="connsiteX16" fmla="*/ 2575151 w 4707470"/>
              <a:gd name="connsiteY16" fmla="*/ 346132 h 978196"/>
              <a:gd name="connsiteX17" fmla="*/ 1592825 w 4707470"/>
              <a:gd name="connsiteY17" fmla="*/ 430392 h 978196"/>
              <a:gd name="connsiteX18" fmla="*/ 927202 w 4707470"/>
              <a:gd name="connsiteY18" fmla="*/ 395014 h 978196"/>
              <a:gd name="connsiteX19" fmla="*/ 848774 w 4707470"/>
              <a:gd name="connsiteY19" fmla="*/ 400725 h 978196"/>
              <a:gd name="connsiteX20" fmla="*/ 953198 w 4707470"/>
              <a:gd name="connsiteY20" fmla="*/ 446968 h 978196"/>
              <a:gd name="connsiteX21" fmla="*/ 1164217 w 4707470"/>
              <a:gd name="connsiteY21" fmla="*/ 487531 h 978196"/>
              <a:gd name="connsiteX22" fmla="*/ 2563251 w 4707470"/>
              <a:gd name="connsiteY22" fmla="*/ 479630 h 978196"/>
              <a:gd name="connsiteX23" fmla="*/ 2969415 w 4707470"/>
              <a:gd name="connsiteY23" fmla="*/ 235206 h 978196"/>
              <a:gd name="connsiteX24" fmla="*/ 3018419 w 4707470"/>
              <a:gd name="connsiteY24" fmla="*/ 177666 h 978196"/>
              <a:gd name="connsiteX25" fmla="*/ 2838754 w 4707470"/>
              <a:gd name="connsiteY25" fmla="*/ 98695 h 978196"/>
              <a:gd name="connsiteX26" fmla="*/ 2427853 w 4707470"/>
              <a:gd name="connsiteY26" fmla="*/ 69987 h 978196"/>
              <a:gd name="connsiteX27" fmla="*/ 2444158 w 4707470"/>
              <a:gd name="connsiteY27" fmla="*/ 387 h 978196"/>
              <a:gd name="connsiteX28" fmla="*/ 2908628 w 4707470"/>
              <a:gd name="connsiteY28" fmla="*/ 45735 h 978196"/>
              <a:gd name="connsiteX29" fmla="*/ 3088619 w 4707470"/>
              <a:gd name="connsiteY29" fmla="*/ 154653 h 978196"/>
              <a:gd name="connsiteX30" fmla="*/ 2980945 w 4707470"/>
              <a:gd name="connsiteY30" fmla="*/ 318333 h 978196"/>
              <a:gd name="connsiteX31" fmla="*/ 2478738 w 4707470"/>
              <a:gd name="connsiteY31" fmla="*/ 580498 h 978196"/>
              <a:gd name="connsiteX32" fmla="*/ 2071312 w 4707470"/>
              <a:gd name="connsiteY32" fmla="*/ 685100 h 978196"/>
              <a:gd name="connsiteX33" fmla="*/ 2336932 w 4707470"/>
              <a:gd name="connsiteY33" fmla="*/ 823834 h 978196"/>
              <a:gd name="connsiteX34" fmla="*/ 2650218 w 4707470"/>
              <a:gd name="connsiteY34" fmla="*/ 880372 h 978196"/>
              <a:gd name="connsiteX35" fmla="*/ 2724828 w 4707470"/>
              <a:gd name="connsiteY35" fmla="*/ 877816 h 978196"/>
              <a:gd name="connsiteX36" fmla="*/ 2937906 w 4707470"/>
              <a:gd name="connsiteY36" fmla="*/ 850216 h 978196"/>
              <a:gd name="connsiteX37" fmla="*/ 3214489 w 4707470"/>
              <a:gd name="connsiteY37" fmla="*/ 865310 h 978196"/>
              <a:gd name="connsiteX38" fmla="*/ 3558811 w 4707470"/>
              <a:gd name="connsiteY38" fmla="*/ 821783 h 978196"/>
              <a:gd name="connsiteX39" fmla="*/ 4423716 w 4707470"/>
              <a:gd name="connsiteY39" fmla="*/ 769182 h 978196"/>
              <a:gd name="connsiteX40" fmla="*/ 4604328 w 4707470"/>
              <a:gd name="connsiteY40" fmla="*/ 806587 h 978196"/>
              <a:gd name="connsiteX41" fmla="*/ 4700071 w 4707470"/>
              <a:gd name="connsiteY41" fmla="*/ 978164 h 978196"/>
              <a:gd name="connsiteX42" fmla="*/ 4700051 w 4707470"/>
              <a:gd name="connsiteY42" fmla="*/ 978196 h 978196"/>
              <a:gd name="connsiteX43" fmla="*/ 4626911 w 4707470"/>
              <a:gd name="connsiteY43" fmla="*/ 978196 h 978196"/>
              <a:gd name="connsiteX44" fmla="*/ 4634858 w 4707470"/>
              <a:gd name="connsiteY44" fmla="*/ 938205 h 978196"/>
              <a:gd name="connsiteX45" fmla="*/ 4565805 w 4707470"/>
              <a:gd name="connsiteY45" fmla="*/ 871619 h 978196"/>
              <a:gd name="connsiteX46" fmla="*/ 4384624 w 4707470"/>
              <a:gd name="connsiteY46" fmla="*/ 835208 h 978196"/>
              <a:gd name="connsiteX47" fmla="*/ 4191174 w 4707470"/>
              <a:gd name="connsiteY47" fmla="*/ 828605 h 978196"/>
              <a:gd name="connsiteX48" fmla="*/ 3615233 w 4707470"/>
              <a:gd name="connsiteY48" fmla="*/ 882733 h 978196"/>
              <a:gd name="connsiteX49" fmla="*/ 3106122 w 4707470"/>
              <a:gd name="connsiteY49" fmla="*/ 957428 h 978196"/>
              <a:gd name="connsiteX50" fmla="*/ 3167669 w 4707470"/>
              <a:gd name="connsiteY50" fmla="*/ 978196 h 978196"/>
              <a:gd name="connsiteX51" fmla="*/ 2761995 w 4707470"/>
              <a:gd name="connsiteY51" fmla="*/ 978196 h 978196"/>
              <a:gd name="connsiteX52" fmla="*/ 2604435 w 4707470"/>
              <a:gd name="connsiteY52" fmla="*/ 961624 h 978196"/>
              <a:gd name="connsiteX53" fmla="*/ 2629619 w 4707470"/>
              <a:gd name="connsiteY53" fmla="*/ 978196 h 978196"/>
              <a:gd name="connsiteX54" fmla="*/ 2442177 w 4707470"/>
              <a:gd name="connsiteY54" fmla="*/ 978196 h 978196"/>
              <a:gd name="connsiteX55" fmla="*/ 2299922 w 4707470"/>
              <a:gd name="connsiteY55" fmla="*/ 896786 h 978196"/>
              <a:gd name="connsiteX56" fmla="*/ 2204982 w 4707470"/>
              <a:gd name="connsiteY56" fmla="*/ 850389 h 978196"/>
              <a:gd name="connsiteX57" fmla="*/ 1506483 w 4707470"/>
              <a:gd name="connsiteY57" fmla="*/ 669446 h 978196"/>
              <a:gd name="connsiteX58" fmla="*/ 1473612 w 4707470"/>
              <a:gd name="connsiteY58" fmla="*/ 681163 h 978196"/>
              <a:gd name="connsiteX59" fmla="*/ 1855475 w 4707470"/>
              <a:gd name="connsiteY59" fmla="*/ 879104 h 978196"/>
              <a:gd name="connsiteX60" fmla="*/ 2046452 w 4707470"/>
              <a:gd name="connsiteY60" fmla="*/ 978196 h 978196"/>
              <a:gd name="connsiteX61" fmla="*/ 1905580 w 4707470"/>
              <a:gd name="connsiteY61" fmla="*/ 978196 h 978196"/>
              <a:gd name="connsiteX62" fmla="*/ 1792576 w 4707470"/>
              <a:gd name="connsiteY62" fmla="*/ 917483 h 978196"/>
              <a:gd name="connsiteX63" fmla="*/ 1431825 w 4707470"/>
              <a:gd name="connsiteY63" fmla="*/ 761296 h 978196"/>
              <a:gd name="connsiteX64" fmla="*/ 1584066 w 4707470"/>
              <a:gd name="connsiteY64" fmla="*/ 912806 h 978196"/>
              <a:gd name="connsiteX65" fmla="*/ 1665294 w 4707470"/>
              <a:gd name="connsiteY65" fmla="*/ 978196 h 978196"/>
              <a:gd name="connsiteX66" fmla="*/ 1530478 w 4707470"/>
              <a:gd name="connsiteY66" fmla="*/ 978196 h 978196"/>
              <a:gd name="connsiteX67" fmla="*/ 1433502 w 4707470"/>
              <a:gd name="connsiteY67" fmla="*/ 903764 h 978196"/>
              <a:gd name="connsiteX68" fmla="*/ 1207351 w 4707470"/>
              <a:gd name="connsiteY68" fmla="*/ 677361 h 978196"/>
              <a:gd name="connsiteX69" fmla="*/ 1085279 w 4707470"/>
              <a:gd name="connsiteY69" fmla="*/ 580996 h 978196"/>
              <a:gd name="connsiteX70" fmla="*/ 460678 w 4707470"/>
              <a:gd name="connsiteY70" fmla="*/ 320100 h 978196"/>
              <a:gd name="connsiteX71" fmla="*/ 370062 w 4707470"/>
              <a:gd name="connsiteY71" fmla="*/ 302529 h 978196"/>
              <a:gd name="connsiteX72" fmla="*/ 692974 w 4707470"/>
              <a:gd name="connsiteY72" fmla="*/ 645063 h 978196"/>
              <a:gd name="connsiteX73" fmla="*/ 899891 w 4707470"/>
              <a:gd name="connsiteY73" fmla="*/ 897040 h 978196"/>
              <a:gd name="connsiteX74" fmla="*/ 958299 w 4707470"/>
              <a:gd name="connsiteY74" fmla="*/ 978196 h 978196"/>
              <a:gd name="connsiteX75" fmla="*/ 856593 w 4707470"/>
              <a:gd name="connsiteY75" fmla="*/ 978196 h 978196"/>
              <a:gd name="connsiteX76" fmla="*/ 745097 w 4707470"/>
              <a:gd name="connsiteY76" fmla="*/ 814331 h 978196"/>
              <a:gd name="connsiteX77" fmla="*/ 291682 w 4707470"/>
              <a:gd name="connsiteY77" fmla="*/ 357455 h 978196"/>
              <a:gd name="connsiteX78" fmla="*/ 192689 w 4707470"/>
              <a:gd name="connsiteY78" fmla="*/ 294672 h 978196"/>
              <a:gd name="connsiteX79" fmla="*/ 556080 w 4707470"/>
              <a:gd name="connsiteY79" fmla="*/ 783560 h 978196"/>
              <a:gd name="connsiteX80" fmla="*/ 645779 w 4707470"/>
              <a:gd name="connsiteY80" fmla="*/ 904799 h 978196"/>
              <a:gd name="connsiteX81" fmla="*/ 703943 w 4707470"/>
              <a:gd name="connsiteY81" fmla="*/ 978196 h 978196"/>
              <a:gd name="connsiteX82" fmla="*/ 621039 w 4707470"/>
              <a:gd name="connsiteY82" fmla="*/ 978196 h 978196"/>
              <a:gd name="connsiteX83" fmla="*/ 430820 w 4707470"/>
              <a:gd name="connsiteY83" fmla="*/ 725635 h 978196"/>
              <a:gd name="connsiteX84" fmla="*/ 116693 w 4707470"/>
              <a:gd name="connsiteY84" fmla="*/ 361863 h 978196"/>
              <a:gd name="connsiteX85" fmla="*/ 50540 w 4707470"/>
              <a:gd name="connsiteY85" fmla="*/ 310444 h 978196"/>
              <a:gd name="connsiteX86" fmla="*/ 0 w 4707470"/>
              <a:gd name="connsiteY86" fmla="*/ 281606 h 978196"/>
              <a:gd name="connsiteX87" fmla="*/ 0 w 4707470"/>
              <a:gd name="connsiteY87" fmla="*/ 27934 h 978196"/>
              <a:gd name="connsiteX88" fmla="*/ 404992 w 4707470"/>
              <a:gd name="connsiteY88" fmla="*/ 222649 h 978196"/>
              <a:gd name="connsiteX89" fmla="*/ 515732 w 4707470"/>
              <a:gd name="connsiteY89" fmla="*/ 243759 h 978196"/>
              <a:gd name="connsiteX90" fmla="*/ 660613 w 4707470"/>
              <a:gd name="connsiteY90" fmla="*/ 222758 h 978196"/>
              <a:gd name="connsiteX91" fmla="*/ 820261 w 4707470"/>
              <a:gd name="connsiteY91" fmla="*/ 226406 h 978196"/>
              <a:gd name="connsiteX92" fmla="*/ 1982193 w 4707470"/>
              <a:gd name="connsiteY92" fmla="*/ 65102 h 978196"/>
              <a:gd name="connsiteX93" fmla="*/ 2444158 w 4707470"/>
              <a:gd name="connsiteY93" fmla="*/ 387 h 9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707470" h="978196">
                <a:moveTo>
                  <a:pt x="4059737" y="967990"/>
                </a:moveTo>
                <a:lnTo>
                  <a:pt x="4058450" y="978196"/>
                </a:lnTo>
                <a:lnTo>
                  <a:pt x="4010063" y="978196"/>
                </a:lnTo>
                <a:close/>
                <a:moveTo>
                  <a:pt x="0" y="488477"/>
                </a:moveTo>
                <a:lnTo>
                  <a:pt x="72049" y="656791"/>
                </a:lnTo>
                <a:cubicBezTo>
                  <a:pt x="112356" y="736092"/>
                  <a:pt x="157416" y="812383"/>
                  <a:pt x="206640" y="886509"/>
                </a:cubicBezTo>
                <a:lnTo>
                  <a:pt x="272042" y="978196"/>
                </a:lnTo>
                <a:lnTo>
                  <a:pt x="184579" y="978196"/>
                </a:lnTo>
                <a:lnTo>
                  <a:pt x="149828" y="932137"/>
                </a:lnTo>
                <a:cubicBezTo>
                  <a:pt x="105705" y="866449"/>
                  <a:pt x="65433" y="798062"/>
                  <a:pt x="29898" y="726361"/>
                </a:cubicBezTo>
                <a:lnTo>
                  <a:pt x="0" y="659079"/>
                </a:lnTo>
                <a:close/>
                <a:moveTo>
                  <a:pt x="2427853" y="69987"/>
                </a:moveTo>
                <a:cubicBezTo>
                  <a:pt x="2291111" y="74991"/>
                  <a:pt x="2154491" y="93572"/>
                  <a:pt x="2017693" y="122737"/>
                </a:cubicBezTo>
                <a:cubicBezTo>
                  <a:pt x="1752602" y="179100"/>
                  <a:pt x="1485359" y="223967"/>
                  <a:pt x="1217707" y="266029"/>
                </a:cubicBezTo>
                <a:cubicBezTo>
                  <a:pt x="1096073" y="285102"/>
                  <a:pt x="971859" y="284040"/>
                  <a:pt x="848303" y="292389"/>
                </a:cubicBezTo>
                <a:cubicBezTo>
                  <a:pt x="1439836" y="418622"/>
                  <a:pt x="2029550" y="374317"/>
                  <a:pt x="2617347" y="268805"/>
                </a:cubicBezTo>
                <a:cubicBezTo>
                  <a:pt x="2641249" y="326771"/>
                  <a:pt x="2615591" y="342307"/>
                  <a:pt x="2575151" y="346132"/>
                </a:cubicBezTo>
                <a:cubicBezTo>
                  <a:pt x="2247929" y="377355"/>
                  <a:pt x="1924500" y="450069"/>
                  <a:pt x="1592825" y="430392"/>
                </a:cubicBezTo>
                <a:cubicBezTo>
                  <a:pt x="1370927" y="417078"/>
                  <a:pt x="1148922" y="406294"/>
                  <a:pt x="927202" y="395014"/>
                </a:cubicBezTo>
                <a:cubicBezTo>
                  <a:pt x="910915" y="394154"/>
                  <a:pt x="894471" y="397096"/>
                  <a:pt x="848774" y="400725"/>
                </a:cubicBezTo>
                <a:cubicBezTo>
                  <a:pt x="901706" y="425523"/>
                  <a:pt x="935512" y="454429"/>
                  <a:pt x="953198" y="446968"/>
                </a:cubicBezTo>
                <a:cubicBezTo>
                  <a:pt x="1036787" y="412276"/>
                  <a:pt x="1094166" y="469201"/>
                  <a:pt x="1164217" y="487531"/>
                </a:cubicBezTo>
                <a:cubicBezTo>
                  <a:pt x="1630611" y="609624"/>
                  <a:pt x="2097381" y="672370"/>
                  <a:pt x="2563251" y="479630"/>
                </a:cubicBezTo>
                <a:cubicBezTo>
                  <a:pt x="2711940" y="417930"/>
                  <a:pt x="2850184" y="341634"/>
                  <a:pt x="2969415" y="235206"/>
                </a:cubicBezTo>
                <a:cubicBezTo>
                  <a:pt x="2988272" y="218657"/>
                  <a:pt x="3002084" y="196846"/>
                  <a:pt x="3018419" y="177666"/>
                </a:cubicBezTo>
                <a:cubicBezTo>
                  <a:pt x="2974427" y="109062"/>
                  <a:pt x="2900669" y="110127"/>
                  <a:pt x="2838754" y="98695"/>
                </a:cubicBezTo>
                <a:cubicBezTo>
                  <a:pt x="2701463" y="73555"/>
                  <a:pt x="2564596" y="64983"/>
                  <a:pt x="2427853" y="69987"/>
                </a:cubicBezTo>
                <a:close/>
                <a:moveTo>
                  <a:pt x="2444158" y="387"/>
                </a:moveTo>
                <a:cubicBezTo>
                  <a:pt x="2598755" y="-2686"/>
                  <a:pt x="2753769" y="12585"/>
                  <a:pt x="2908628" y="45735"/>
                </a:cubicBezTo>
                <a:cubicBezTo>
                  <a:pt x="2979068" y="61036"/>
                  <a:pt x="3068206" y="63586"/>
                  <a:pt x="3088619" y="154653"/>
                </a:cubicBezTo>
                <a:cubicBezTo>
                  <a:pt x="3107235" y="238296"/>
                  <a:pt x="3033824" y="275143"/>
                  <a:pt x="2980945" y="318333"/>
                </a:cubicBezTo>
                <a:cubicBezTo>
                  <a:pt x="2832679" y="439156"/>
                  <a:pt x="2663731" y="525726"/>
                  <a:pt x="2478738" y="580498"/>
                </a:cubicBezTo>
                <a:cubicBezTo>
                  <a:pt x="2349171" y="619318"/>
                  <a:pt x="2216315" y="648629"/>
                  <a:pt x="2071312" y="685100"/>
                </a:cubicBezTo>
                <a:cubicBezTo>
                  <a:pt x="2167354" y="736612"/>
                  <a:pt x="2247592" y="794640"/>
                  <a:pt x="2336932" y="823834"/>
                </a:cubicBezTo>
                <a:cubicBezTo>
                  <a:pt x="2436398" y="856448"/>
                  <a:pt x="2545092" y="863529"/>
                  <a:pt x="2650218" y="880372"/>
                </a:cubicBezTo>
                <a:cubicBezTo>
                  <a:pt x="2674799" y="884329"/>
                  <a:pt x="2712701" y="890811"/>
                  <a:pt x="2724828" y="877816"/>
                </a:cubicBezTo>
                <a:cubicBezTo>
                  <a:pt x="2790257" y="811500"/>
                  <a:pt x="2864697" y="844453"/>
                  <a:pt x="2937906" y="850216"/>
                </a:cubicBezTo>
                <a:cubicBezTo>
                  <a:pt x="3030260" y="857706"/>
                  <a:pt x="3122919" y="870533"/>
                  <a:pt x="3214489" y="865310"/>
                </a:cubicBezTo>
                <a:cubicBezTo>
                  <a:pt x="3330052" y="859201"/>
                  <a:pt x="3444369" y="838841"/>
                  <a:pt x="3558811" y="821783"/>
                </a:cubicBezTo>
                <a:cubicBezTo>
                  <a:pt x="3845661" y="780181"/>
                  <a:pt x="4132816" y="743918"/>
                  <a:pt x="4423716" y="769182"/>
                </a:cubicBezTo>
                <a:cubicBezTo>
                  <a:pt x="4485096" y="774506"/>
                  <a:pt x="4549229" y="783231"/>
                  <a:pt x="4604328" y="806587"/>
                </a:cubicBezTo>
                <a:cubicBezTo>
                  <a:pt x="4690279" y="842884"/>
                  <a:pt x="4723749" y="908909"/>
                  <a:pt x="4700071" y="978164"/>
                </a:cubicBezTo>
                <a:lnTo>
                  <a:pt x="4700051" y="978196"/>
                </a:lnTo>
                <a:lnTo>
                  <a:pt x="4626911" y="978196"/>
                </a:lnTo>
                <a:lnTo>
                  <a:pt x="4634858" y="938205"/>
                </a:lnTo>
                <a:cubicBezTo>
                  <a:pt x="4630586" y="912076"/>
                  <a:pt x="4607226" y="888378"/>
                  <a:pt x="4565805" y="871619"/>
                </a:cubicBezTo>
                <a:cubicBezTo>
                  <a:pt x="4510139" y="849256"/>
                  <a:pt x="4446290" y="840035"/>
                  <a:pt x="4384624" y="835208"/>
                </a:cubicBezTo>
                <a:cubicBezTo>
                  <a:pt x="4319945" y="830079"/>
                  <a:pt x="4255480" y="828097"/>
                  <a:pt x="4191174" y="828605"/>
                </a:cubicBezTo>
                <a:cubicBezTo>
                  <a:pt x="3998255" y="830132"/>
                  <a:pt x="3806768" y="854079"/>
                  <a:pt x="3615233" y="882733"/>
                </a:cubicBezTo>
                <a:cubicBezTo>
                  <a:pt x="3445683" y="908144"/>
                  <a:pt x="3275903" y="932786"/>
                  <a:pt x="3106122" y="957428"/>
                </a:cubicBezTo>
                <a:lnTo>
                  <a:pt x="3167669" y="978196"/>
                </a:lnTo>
                <a:lnTo>
                  <a:pt x="2761995" y="978196"/>
                </a:lnTo>
                <a:lnTo>
                  <a:pt x="2604435" y="961624"/>
                </a:lnTo>
                <a:lnTo>
                  <a:pt x="2629619" y="978196"/>
                </a:lnTo>
                <a:lnTo>
                  <a:pt x="2442177" y="978196"/>
                </a:lnTo>
                <a:lnTo>
                  <a:pt x="2299922" y="896786"/>
                </a:lnTo>
                <a:cubicBezTo>
                  <a:pt x="2269582" y="879425"/>
                  <a:pt x="2233101" y="870458"/>
                  <a:pt x="2204982" y="850389"/>
                </a:cubicBezTo>
                <a:cubicBezTo>
                  <a:pt x="1996636" y="701859"/>
                  <a:pt x="1747975" y="698964"/>
                  <a:pt x="1506483" y="669446"/>
                </a:cubicBezTo>
                <a:cubicBezTo>
                  <a:pt x="1499680" y="668433"/>
                  <a:pt x="1491530" y="674471"/>
                  <a:pt x="1473612" y="681163"/>
                </a:cubicBezTo>
                <a:cubicBezTo>
                  <a:pt x="1584414" y="738551"/>
                  <a:pt x="1717391" y="807480"/>
                  <a:pt x="1855475" y="879104"/>
                </a:cubicBezTo>
                <a:lnTo>
                  <a:pt x="2046452" y="978196"/>
                </a:lnTo>
                <a:lnTo>
                  <a:pt x="1905580" y="978196"/>
                </a:lnTo>
                <a:lnTo>
                  <a:pt x="1792576" y="917483"/>
                </a:lnTo>
                <a:cubicBezTo>
                  <a:pt x="1679817" y="860435"/>
                  <a:pt x="1561557" y="806703"/>
                  <a:pt x="1431825" y="761296"/>
                </a:cubicBezTo>
                <a:cubicBezTo>
                  <a:pt x="1481070" y="816016"/>
                  <a:pt x="1531868" y="866260"/>
                  <a:pt x="1584066" y="912806"/>
                </a:cubicBezTo>
                <a:lnTo>
                  <a:pt x="1665294" y="978196"/>
                </a:lnTo>
                <a:lnTo>
                  <a:pt x="1530478" y="978196"/>
                </a:lnTo>
                <a:lnTo>
                  <a:pt x="1433502" y="903764"/>
                </a:lnTo>
                <a:cubicBezTo>
                  <a:pt x="1350827" y="836355"/>
                  <a:pt x="1273396" y="763147"/>
                  <a:pt x="1207351" y="677361"/>
                </a:cubicBezTo>
                <a:cubicBezTo>
                  <a:pt x="1176883" y="637924"/>
                  <a:pt x="1132082" y="601252"/>
                  <a:pt x="1085279" y="580996"/>
                </a:cubicBezTo>
                <a:cubicBezTo>
                  <a:pt x="878724" y="490371"/>
                  <a:pt x="669558" y="405484"/>
                  <a:pt x="460678" y="320100"/>
                </a:cubicBezTo>
                <a:cubicBezTo>
                  <a:pt x="434018" y="309216"/>
                  <a:pt x="402475" y="308044"/>
                  <a:pt x="370062" y="302529"/>
                </a:cubicBezTo>
                <a:cubicBezTo>
                  <a:pt x="481234" y="420306"/>
                  <a:pt x="590097" y="530386"/>
                  <a:pt x="692974" y="645063"/>
                </a:cubicBezTo>
                <a:cubicBezTo>
                  <a:pt x="765403" y="726140"/>
                  <a:pt x="828829" y="814746"/>
                  <a:pt x="899891" y="897040"/>
                </a:cubicBezTo>
                <a:lnTo>
                  <a:pt x="958299" y="978196"/>
                </a:lnTo>
                <a:lnTo>
                  <a:pt x="856593" y="978196"/>
                </a:lnTo>
                <a:lnTo>
                  <a:pt x="745097" y="814331"/>
                </a:lnTo>
                <a:cubicBezTo>
                  <a:pt x="613951" y="647709"/>
                  <a:pt x="460119" y="497146"/>
                  <a:pt x="291682" y="357455"/>
                </a:cubicBezTo>
                <a:cubicBezTo>
                  <a:pt x="262176" y="332767"/>
                  <a:pt x="225781" y="315434"/>
                  <a:pt x="192689" y="294672"/>
                </a:cubicBezTo>
                <a:cubicBezTo>
                  <a:pt x="315383" y="458030"/>
                  <a:pt x="444112" y="615525"/>
                  <a:pt x="556080" y="783560"/>
                </a:cubicBezTo>
                <a:cubicBezTo>
                  <a:pt x="583885" y="825308"/>
                  <a:pt x="614448" y="865239"/>
                  <a:pt x="645779" y="904799"/>
                </a:cubicBezTo>
                <a:lnTo>
                  <a:pt x="703943" y="978196"/>
                </a:lnTo>
                <a:lnTo>
                  <a:pt x="621039" y="978196"/>
                </a:lnTo>
                <a:lnTo>
                  <a:pt x="430820" y="725635"/>
                </a:lnTo>
                <a:cubicBezTo>
                  <a:pt x="332361" y="599705"/>
                  <a:pt x="227971" y="477107"/>
                  <a:pt x="116693" y="361863"/>
                </a:cubicBezTo>
                <a:cubicBezTo>
                  <a:pt x="97667" y="342321"/>
                  <a:pt x="75253" y="325899"/>
                  <a:pt x="50540" y="310444"/>
                </a:cubicBezTo>
                <a:lnTo>
                  <a:pt x="0" y="281606"/>
                </a:lnTo>
                <a:lnTo>
                  <a:pt x="0" y="27934"/>
                </a:lnTo>
                <a:lnTo>
                  <a:pt x="404992" y="222649"/>
                </a:lnTo>
                <a:cubicBezTo>
                  <a:pt x="439327" y="238892"/>
                  <a:pt x="505719" y="256578"/>
                  <a:pt x="515732" y="243759"/>
                </a:cubicBezTo>
                <a:cubicBezTo>
                  <a:pt x="561414" y="183812"/>
                  <a:pt x="612911" y="224031"/>
                  <a:pt x="660613" y="222758"/>
                </a:cubicBezTo>
                <a:cubicBezTo>
                  <a:pt x="713858" y="221185"/>
                  <a:pt x="767194" y="230016"/>
                  <a:pt x="820261" y="226406"/>
                </a:cubicBezTo>
                <a:cubicBezTo>
                  <a:pt x="1211492" y="200602"/>
                  <a:pt x="1601548" y="165118"/>
                  <a:pt x="1982193" y="65102"/>
                </a:cubicBezTo>
                <a:cubicBezTo>
                  <a:pt x="2135382" y="24877"/>
                  <a:pt x="2289561" y="3461"/>
                  <a:pt x="2444158" y="387"/>
                </a:cubicBezTo>
                <a:close/>
              </a:path>
            </a:pathLst>
          </a:custGeom>
          <a:solidFill>
            <a:schemeClr val="tx1">
              <a:alpha val="5303"/>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11">
            <a:extLst>
              <a:ext uri="{FF2B5EF4-FFF2-40B4-BE49-F238E27FC236}">
                <a16:creationId xmlns:a16="http://schemas.microsoft.com/office/drawing/2014/main" id="{8BAD4AF0-64CE-5C0E-5440-00F8FC6B3194}"/>
              </a:ext>
              <a:ext uri="{C183D7F6-B498-43B3-948B-1728B52AA6E4}">
                <adec:decorative xmlns:adec="http://schemas.microsoft.com/office/drawing/2017/decorative" val="1"/>
              </a:ext>
            </a:extLst>
          </p:cNvPr>
          <p:cNvSpPr/>
          <p:nvPr userDrawn="1"/>
        </p:nvSpPr>
        <p:spPr>
          <a:xfrm rot="10800000">
            <a:off x="9012497" y="1"/>
            <a:ext cx="3179502" cy="2726160"/>
          </a:xfrm>
          <a:custGeom>
            <a:avLst/>
            <a:gdLst>
              <a:gd name="connsiteX0" fmla="*/ 3179502 w 3179502"/>
              <a:gd name="connsiteY0" fmla="*/ 2726160 h 2726160"/>
              <a:gd name="connsiteX1" fmla="*/ 0 w 3179502"/>
              <a:gd name="connsiteY1" fmla="*/ 2726160 h 2726160"/>
              <a:gd name="connsiteX2" fmla="*/ 0 w 3179502"/>
              <a:gd name="connsiteY2" fmla="*/ 0 h 2726160"/>
              <a:gd name="connsiteX3" fmla="*/ 129375 w 3179502"/>
              <a:gd name="connsiteY3" fmla="*/ 158091 h 2726160"/>
              <a:gd name="connsiteX4" fmla="*/ 274052 w 3179502"/>
              <a:gd name="connsiteY4" fmla="*/ 461243 h 2726160"/>
              <a:gd name="connsiteX5" fmla="*/ 676050 w 3179502"/>
              <a:gd name="connsiteY5" fmla="*/ 1070337 h 2726160"/>
              <a:gd name="connsiteX6" fmla="*/ 1232482 w 3179502"/>
              <a:gd name="connsiteY6" fmla="*/ 1409578 h 2726160"/>
              <a:gd name="connsiteX7" fmla="*/ 1759030 w 3179502"/>
              <a:gd name="connsiteY7" fmla="*/ 1583520 h 2726160"/>
              <a:gd name="connsiteX8" fmla="*/ 3147865 w 3179502"/>
              <a:gd name="connsiteY8" fmla="*/ 2609783 h 27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502" h="2726160">
                <a:moveTo>
                  <a:pt x="3179502" y="2726160"/>
                </a:moveTo>
                <a:lnTo>
                  <a:pt x="0" y="2726160"/>
                </a:lnTo>
                <a:lnTo>
                  <a:pt x="0" y="0"/>
                </a:lnTo>
                <a:lnTo>
                  <a:pt x="129375" y="158091"/>
                </a:lnTo>
                <a:cubicBezTo>
                  <a:pt x="193985" y="253821"/>
                  <a:pt x="231912" y="358034"/>
                  <a:pt x="274052" y="461243"/>
                </a:cubicBezTo>
                <a:cubicBezTo>
                  <a:pt x="365069" y="684357"/>
                  <a:pt x="488042" y="892708"/>
                  <a:pt x="676050" y="1070337"/>
                </a:cubicBezTo>
                <a:cubicBezTo>
                  <a:pt x="834276" y="1219941"/>
                  <a:pt x="1024083" y="1327091"/>
                  <a:pt x="1232482" y="1409578"/>
                </a:cubicBezTo>
                <a:cubicBezTo>
                  <a:pt x="1465209" y="1501688"/>
                  <a:pt x="1609854" y="1540036"/>
                  <a:pt x="1759030" y="1583520"/>
                </a:cubicBezTo>
                <a:cubicBezTo>
                  <a:pt x="1924825" y="1631826"/>
                  <a:pt x="2908440" y="1918621"/>
                  <a:pt x="3147865" y="2609783"/>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Slide Number Placeholder 5">
            <a:extLst>
              <a:ext uri="{FF2B5EF4-FFF2-40B4-BE49-F238E27FC236}">
                <a16:creationId xmlns:a16="http://schemas.microsoft.com/office/drawing/2014/main" id="{03D91060-B9BF-0FA6-BD7C-AF8E38E919DB}"/>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45243351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CD020E-88CF-303D-F947-8EE980AC8093}"/>
              </a:ext>
              <a:ext uri="{C183D7F6-B498-43B3-948B-1728B52AA6E4}">
                <adec:decorative xmlns:adec="http://schemas.microsoft.com/office/drawing/2017/decorative" val="1"/>
              </a:ext>
            </a:extLst>
          </p:cNvPr>
          <p:cNvGrpSpPr/>
          <p:nvPr userDrawn="1"/>
        </p:nvGrpSpPr>
        <p:grpSpPr>
          <a:xfrm>
            <a:off x="1" y="1"/>
            <a:ext cx="12192000" cy="6800411"/>
            <a:chOff x="1" y="1"/>
            <a:chExt cx="12192000" cy="6800411"/>
          </a:xfrm>
        </p:grpSpPr>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914400" y="914400"/>
            <a:ext cx="10360152" cy="914400"/>
          </a:xfrm>
        </p:spPr>
        <p:txBody>
          <a:bodyPr anchor="b"/>
          <a:lstStyle>
            <a:lvl1pPr>
              <a:defRPr sz="3200"/>
            </a:lvl1pPr>
          </a:lstStyle>
          <a:p>
            <a:r>
              <a:rPr lang="en-US" dirty="0"/>
              <a:t>click to add title</a:t>
            </a:r>
          </a:p>
        </p:txBody>
      </p:sp>
      <p:sp>
        <p:nvSpPr>
          <p:cNvPr id="10" name="Content Placeholder 6">
            <a:extLst>
              <a:ext uri="{FF2B5EF4-FFF2-40B4-BE49-F238E27FC236}">
                <a16:creationId xmlns:a16="http://schemas.microsoft.com/office/drawing/2014/main" id="{75BC41E0-D44A-D8E0-DC48-F6520F28F71A}"/>
              </a:ext>
            </a:extLst>
          </p:cNvPr>
          <p:cNvSpPr>
            <a:spLocks noGrp="1"/>
          </p:cNvSpPr>
          <p:nvPr>
            <p:ph sz="quarter" idx="13"/>
          </p:nvPr>
        </p:nvSpPr>
        <p:spPr>
          <a:xfrm>
            <a:off x="914399" y="2039112"/>
            <a:ext cx="3364992" cy="3904488"/>
          </a:xfrm>
        </p:spPr>
        <p:txBody>
          <a:bodyPr>
            <a:normAutofit/>
          </a:bodyPr>
          <a:lstStyle>
            <a:lvl1pPr marL="228600" indent="-228600">
              <a:buFont typeface="+mj-lt"/>
              <a:buAutoNum type="arabicPeriod"/>
              <a:defRPr sz="2000"/>
            </a:lvl1pPr>
            <a:lvl2pPr marL="685800" indent="-457200">
              <a:spcBef>
                <a:spcPts val="1000"/>
              </a:spcBef>
              <a:buFont typeface="+mj-lt"/>
              <a:buAutoNum type="alphaLcPeriod"/>
              <a:defRPr sz="2000"/>
            </a:lvl2pPr>
            <a:lvl3pPr marL="914400" indent="-457200">
              <a:spcBef>
                <a:spcPts val="1000"/>
              </a:spcBef>
              <a:buFont typeface="+mj-lt"/>
              <a:buAutoNum type="arabicParenR"/>
              <a:defRPr sz="2000"/>
            </a:lvl3pPr>
            <a:lvl4pPr marL="1143000" indent="-457200">
              <a:spcBef>
                <a:spcPts val="1000"/>
              </a:spcBef>
              <a:buFont typeface="+mj-lt"/>
              <a:buAutoNum type="alphaLcParenR"/>
              <a:defRPr sz="2000"/>
            </a:lvl4pPr>
            <a:lvl5pPr marL="11430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Content Placeholder 6">
            <a:extLst>
              <a:ext uri="{FF2B5EF4-FFF2-40B4-BE49-F238E27FC236}">
                <a16:creationId xmlns:a16="http://schemas.microsoft.com/office/drawing/2014/main" id="{25E9E434-8C66-15D8-D6B1-5DBED995F9B5}"/>
              </a:ext>
            </a:extLst>
          </p:cNvPr>
          <p:cNvSpPr>
            <a:spLocks noGrp="1"/>
          </p:cNvSpPr>
          <p:nvPr>
            <p:ph sz="quarter" idx="12"/>
          </p:nvPr>
        </p:nvSpPr>
        <p:spPr>
          <a:xfrm>
            <a:off x="4743451" y="2039112"/>
            <a:ext cx="6537960" cy="3904488"/>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0BFE17F0-931A-B121-FFD2-AF3DBB5D6CFB}"/>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027163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Content and Pictur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 uri="{C183D7F6-B498-43B3-948B-1728B52AA6E4}">
                <adec:decorative xmlns:adec="http://schemas.microsoft.com/office/drawing/2017/decorative" val="1"/>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 uri="{C183D7F6-B498-43B3-948B-1728B52AA6E4}">
                <adec:decorative xmlns:adec="http://schemas.microsoft.com/office/drawing/2017/decorative" val="1"/>
              </a:ext>
            </a:extLst>
          </p:cNvPr>
          <p:cNvSpPr/>
          <p:nvPr userDrawn="1"/>
        </p:nvSpPr>
        <p:spPr>
          <a:xfrm rot="5400000">
            <a:off x="7072129" y="3184875"/>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p:nvPr>
        </p:nvSpPr>
        <p:spPr>
          <a:xfrm>
            <a:off x="914400" y="914400"/>
            <a:ext cx="7534656" cy="914400"/>
          </a:xfrm>
        </p:spPr>
        <p:txBody>
          <a:bodyPr anchor="b" anchorCtr="0"/>
          <a:lstStyle>
            <a:lvl1pPr>
              <a:defRPr sz="3200"/>
            </a:lvl1pPr>
          </a:lstStyle>
          <a:p>
            <a:endParaRPr lang="en-US" dirty="0"/>
          </a:p>
        </p:txBody>
      </p:sp>
      <p:sp>
        <p:nvSpPr>
          <p:cNvPr id="3" name="Content Placeholder 6">
            <a:extLst>
              <a:ext uri="{FF2B5EF4-FFF2-40B4-BE49-F238E27FC236}">
                <a16:creationId xmlns:a16="http://schemas.microsoft.com/office/drawing/2014/main" id="{2A01A65B-D54F-AD53-7320-5D272BEC11D3}"/>
              </a:ext>
            </a:extLst>
          </p:cNvPr>
          <p:cNvSpPr>
            <a:spLocks noGrp="1"/>
          </p:cNvSpPr>
          <p:nvPr>
            <p:ph sz="quarter" idx="12"/>
          </p:nvPr>
        </p:nvSpPr>
        <p:spPr>
          <a:xfrm>
            <a:off x="914399" y="2039111"/>
            <a:ext cx="5650992" cy="3904488"/>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E724DBE4-044A-67D8-93C0-EB245AFBB297}"/>
              </a:ext>
            </a:extLst>
          </p:cNvPr>
          <p:cNvSpPr>
            <a:spLocks noGrp="1"/>
          </p:cNvSpPr>
          <p:nvPr>
            <p:ph type="pic" sz="quarter" idx="10"/>
          </p:nvPr>
        </p:nvSpPr>
        <p:spPr>
          <a:xfrm>
            <a:off x="7623125" y="-20757"/>
            <a:ext cx="4589511" cy="6555026"/>
          </a:xfrm>
          <a:custGeom>
            <a:avLst/>
            <a:gdLst>
              <a:gd name="connsiteX0" fmla="*/ 0 w 4573588"/>
              <a:gd name="connsiteY0" fmla="*/ 3278407 h 6556813"/>
              <a:gd name="connsiteX1" fmla="*/ 2286794 w 4573588"/>
              <a:gd name="connsiteY1" fmla="*/ 0 h 6556813"/>
              <a:gd name="connsiteX2" fmla="*/ 4573588 w 4573588"/>
              <a:gd name="connsiteY2" fmla="*/ 3278407 h 6556813"/>
              <a:gd name="connsiteX3" fmla="*/ 2286794 w 4573588"/>
              <a:gd name="connsiteY3" fmla="*/ 6556814 h 6556813"/>
              <a:gd name="connsiteX4" fmla="*/ 0 w 4573588"/>
              <a:gd name="connsiteY4" fmla="*/ 3278407 h 6556813"/>
              <a:gd name="connsiteX0" fmla="*/ 3943 w 4577531"/>
              <a:gd name="connsiteY0" fmla="*/ 3278407 h 6556814"/>
              <a:gd name="connsiteX1" fmla="*/ 1909737 w 4577531"/>
              <a:gd name="connsiteY1" fmla="*/ 0 h 6556814"/>
              <a:gd name="connsiteX2" fmla="*/ 4577531 w 4577531"/>
              <a:gd name="connsiteY2" fmla="*/ 3278407 h 6556814"/>
              <a:gd name="connsiteX3" fmla="*/ 2290737 w 4577531"/>
              <a:gd name="connsiteY3" fmla="*/ 6556814 h 6556814"/>
              <a:gd name="connsiteX4" fmla="*/ 3943 w 4577531"/>
              <a:gd name="connsiteY4" fmla="*/ 3278407 h 6556814"/>
              <a:gd name="connsiteX0" fmla="*/ 2372 w 4749832"/>
              <a:gd name="connsiteY0" fmla="*/ 3670402 h 6948809"/>
              <a:gd name="connsiteX1" fmla="*/ 1908166 w 4749832"/>
              <a:gd name="connsiteY1" fmla="*/ 391995 h 6948809"/>
              <a:gd name="connsiteX2" fmla="*/ 4460073 w 4749832"/>
              <a:gd name="connsiteY2" fmla="*/ 424182 h 6948809"/>
              <a:gd name="connsiteX3" fmla="*/ 4575960 w 4749832"/>
              <a:gd name="connsiteY3" fmla="*/ 3670402 h 6948809"/>
              <a:gd name="connsiteX4" fmla="*/ 2289166 w 4749832"/>
              <a:gd name="connsiteY4" fmla="*/ 6948809 h 6948809"/>
              <a:gd name="connsiteX5" fmla="*/ 2372 w 4749832"/>
              <a:gd name="connsiteY5" fmla="*/ 3670402 h 6948809"/>
              <a:gd name="connsiteX0" fmla="*/ 2372 w 4749832"/>
              <a:gd name="connsiteY0" fmla="*/ 3515592 h 6793999"/>
              <a:gd name="connsiteX1" fmla="*/ 1908166 w 4749832"/>
              <a:gd name="connsiteY1" fmla="*/ 237185 h 6793999"/>
              <a:gd name="connsiteX2" fmla="*/ 4460073 w 4749832"/>
              <a:gd name="connsiteY2" fmla="*/ 269372 h 6793999"/>
              <a:gd name="connsiteX3" fmla="*/ 4575960 w 4749832"/>
              <a:gd name="connsiteY3" fmla="*/ 3515592 h 6793999"/>
              <a:gd name="connsiteX4" fmla="*/ 2289166 w 4749832"/>
              <a:gd name="connsiteY4" fmla="*/ 6793999 h 6793999"/>
              <a:gd name="connsiteX5" fmla="*/ 2372 w 4749832"/>
              <a:gd name="connsiteY5" fmla="*/ 3515592 h 679399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2433 w 4711793"/>
              <a:gd name="connsiteY0" fmla="*/ 4771380 h 6899113"/>
              <a:gd name="connsiteX1" fmla="*/ 1870127 w 4711793"/>
              <a:gd name="connsiteY1" fmla="*/ 321398 h 6899113"/>
              <a:gd name="connsiteX2" fmla="*/ 4422034 w 4711793"/>
              <a:gd name="connsiteY2" fmla="*/ 353585 h 6899113"/>
              <a:gd name="connsiteX3" fmla="*/ 4537921 w 4711793"/>
              <a:gd name="connsiteY3" fmla="*/ 3599805 h 6899113"/>
              <a:gd name="connsiteX4" fmla="*/ 2251127 w 4711793"/>
              <a:gd name="connsiteY4" fmla="*/ 6878212 h 6899113"/>
              <a:gd name="connsiteX5" fmla="*/ 2433 w 4711793"/>
              <a:gd name="connsiteY5" fmla="*/ 4771380 h 6899113"/>
              <a:gd name="connsiteX0" fmla="*/ 2433 w 4711793"/>
              <a:gd name="connsiteY0" fmla="*/ 4736101 h 6863719"/>
              <a:gd name="connsiteX1" fmla="*/ 1870127 w 4711793"/>
              <a:gd name="connsiteY1" fmla="*/ 333744 h 6863719"/>
              <a:gd name="connsiteX2" fmla="*/ 4422034 w 4711793"/>
              <a:gd name="connsiteY2" fmla="*/ 318306 h 6863719"/>
              <a:gd name="connsiteX3" fmla="*/ 4537921 w 4711793"/>
              <a:gd name="connsiteY3" fmla="*/ 3564526 h 6863719"/>
              <a:gd name="connsiteX4" fmla="*/ 2251127 w 4711793"/>
              <a:gd name="connsiteY4" fmla="*/ 6842933 h 6863719"/>
              <a:gd name="connsiteX5" fmla="*/ 2433 w 4711793"/>
              <a:gd name="connsiteY5" fmla="*/ 4736101 h 6863719"/>
              <a:gd name="connsiteX0" fmla="*/ 2995 w 4712355"/>
              <a:gd name="connsiteY0" fmla="*/ 4417795 h 6545413"/>
              <a:gd name="connsiteX1" fmla="*/ 1870689 w 4712355"/>
              <a:gd name="connsiteY1" fmla="*/ 15438 h 6545413"/>
              <a:gd name="connsiteX2" fmla="*/ 4422596 w 4712355"/>
              <a:gd name="connsiteY2" fmla="*/ 0 h 6545413"/>
              <a:gd name="connsiteX3" fmla="*/ 4538483 w 4712355"/>
              <a:gd name="connsiteY3" fmla="*/ 3246220 h 6545413"/>
              <a:gd name="connsiteX4" fmla="*/ 2251689 w 4712355"/>
              <a:gd name="connsiteY4" fmla="*/ 6524627 h 6545413"/>
              <a:gd name="connsiteX5" fmla="*/ 2995 w 4712355"/>
              <a:gd name="connsiteY5" fmla="*/ 4417795 h 6545413"/>
              <a:gd name="connsiteX0" fmla="*/ 3403 w 4712763"/>
              <a:gd name="connsiteY0" fmla="*/ 4724021 h 6851639"/>
              <a:gd name="connsiteX1" fmla="*/ 1871097 w 4712763"/>
              <a:gd name="connsiteY1" fmla="*/ 321664 h 6851639"/>
              <a:gd name="connsiteX2" fmla="*/ 4423004 w 4712763"/>
              <a:gd name="connsiteY2" fmla="*/ 306226 h 6851639"/>
              <a:gd name="connsiteX3" fmla="*/ 4538891 w 4712763"/>
              <a:gd name="connsiteY3" fmla="*/ 3552446 h 6851639"/>
              <a:gd name="connsiteX4" fmla="*/ 2252097 w 4712763"/>
              <a:gd name="connsiteY4" fmla="*/ 6830853 h 6851639"/>
              <a:gd name="connsiteX5" fmla="*/ 3403 w 4712763"/>
              <a:gd name="connsiteY5" fmla="*/ 4724021 h 6851639"/>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12060 w 4721420"/>
              <a:gd name="connsiteY0" fmla="*/ 4417795 h 6545413"/>
              <a:gd name="connsiteX1" fmla="*/ 1879754 w 4721420"/>
              <a:gd name="connsiteY1" fmla="*/ 15438 h 6545413"/>
              <a:gd name="connsiteX2" fmla="*/ 4431661 w 4721420"/>
              <a:gd name="connsiteY2" fmla="*/ 0 h 6545413"/>
              <a:gd name="connsiteX3" fmla="*/ 4547548 w 4721420"/>
              <a:gd name="connsiteY3" fmla="*/ 3246220 h 6545413"/>
              <a:gd name="connsiteX4" fmla="*/ 2260754 w 4721420"/>
              <a:gd name="connsiteY4" fmla="*/ 6524627 h 6545413"/>
              <a:gd name="connsiteX5" fmla="*/ 12060 w 4721420"/>
              <a:gd name="connsiteY5" fmla="*/ 4417795 h 6545413"/>
              <a:gd name="connsiteX0" fmla="*/ 17431 w 4726791"/>
              <a:gd name="connsiteY0" fmla="*/ 4417795 h 6545976"/>
              <a:gd name="connsiteX1" fmla="*/ 1885125 w 4726791"/>
              <a:gd name="connsiteY1" fmla="*/ 15438 h 6545976"/>
              <a:gd name="connsiteX2" fmla="*/ 4437032 w 4726791"/>
              <a:gd name="connsiteY2" fmla="*/ 0 h 6545976"/>
              <a:gd name="connsiteX3" fmla="*/ 4552919 w 4726791"/>
              <a:gd name="connsiteY3" fmla="*/ 3246220 h 6545976"/>
              <a:gd name="connsiteX4" fmla="*/ 2266125 w 4726791"/>
              <a:gd name="connsiteY4" fmla="*/ 6524627 h 6545976"/>
              <a:gd name="connsiteX5" fmla="*/ 17431 w 4726791"/>
              <a:gd name="connsiteY5" fmla="*/ 4417795 h 6545976"/>
              <a:gd name="connsiteX0" fmla="*/ 32352 w 4741712"/>
              <a:gd name="connsiteY0" fmla="*/ 4417795 h 6542761"/>
              <a:gd name="connsiteX1" fmla="*/ 1900046 w 4741712"/>
              <a:gd name="connsiteY1" fmla="*/ 15438 h 6542761"/>
              <a:gd name="connsiteX2" fmla="*/ 4451953 w 4741712"/>
              <a:gd name="connsiteY2" fmla="*/ 0 h 6542761"/>
              <a:gd name="connsiteX3" fmla="*/ 4567840 w 4741712"/>
              <a:gd name="connsiteY3" fmla="*/ 3246220 h 6542761"/>
              <a:gd name="connsiteX4" fmla="*/ 2281046 w 4741712"/>
              <a:gd name="connsiteY4" fmla="*/ 6524627 h 6542761"/>
              <a:gd name="connsiteX5" fmla="*/ 32352 w 4741712"/>
              <a:gd name="connsiteY5" fmla="*/ 4417795 h 6542761"/>
              <a:gd name="connsiteX0" fmla="*/ 29235 w 4738595"/>
              <a:gd name="connsiteY0" fmla="*/ 4417795 h 6545413"/>
              <a:gd name="connsiteX1" fmla="*/ 1896929 w 4738595"/>
              <a:gd name="connsiteY1" fmla="*/ 15438 h 6545413"/>
              <a:gd name="connsiteX2" fmla="*/ 4448836 w 4738595"/>
              <a:gd name="connsiteY2" fmla="*/ 0 h 6545413"/>
              <a:gd name="connsiteX3" fmla="*/ 4564723 w 4738595"/>
              <a:gd name="connsiteY3" fmla="*/ 3246220 h 6545413"/>
              <a:gd name="connsiteX4" fmla="*/ 2620829 w 4738595"/>
              <a:gd name="connsiteY4" fmla="*/ 6524627 h 6545413"/>
              <a:gd name="connsiteX5" fmla="*/ 29235 w 4738595"/>
              <a:gd name="connsiteY5" fmla="*/ 4417795 h 6545413"/>
              <a:gd name="connsiteX0" fmla="*/ 23668 w 4733028"/>
              <a:gd name="connsiteY0" fmla="*/ 4417795 h 6545413"/>
              <a:gd name="connsiteX1" fmla="*/ 1891362 w 4733028"/>
              <a:gd name="connsiteY1" fmla="*/ 15438 h 6545413"/>
              <a:gd name="connsiteX2" fmla="*/ 4443269 w 4733028"/>
              <a:gd name="connsiteY2" fmla="*/ 0 h 6545413"/>
              <a:gd name="connsiteX3" fmla="*/ 4559156 w 4733028"/>
              <a:gd name="connsiteY3" fmla="*/ 3246220 h 6545413"/>
              <a:gd name="connsiteX4" fmla="*/ 2615262 w 4733028"/>
              <a:gd name="connsiteY4" fmla="*/ 6524627 h 6545413"/>
              <a:gd name="connsiteX5" fmla="*/ 23668 w 4733028"/>
              <a:gd name="connsiteY5" fmla="*/ 4417795 h 6545413"/>
              <a:gd name="connsiteX0" fmla="*/ 4994 w 4714354"/>
              <a:gd name="connsiteY0" fmla="*/ 4417795 h 6549476"/>
              <a:gd name="connsiteX1" fmla="*/ 1872688 w 4714354"/>
              <a:gd name="connsiteY1" fmla="*/ 15438 h 6549476"/>
              <a:gd name="connsiteX2" fmla="*/ 4424595 w 4714354"/>
              <a:gd name="connsiteY2" fmla="*/ 0 h 6549476"/>
              <a:gd name="connsiteX3" fmla="*/ 4540482 w 4714354"/>
              <a:gd name="connsiteY3" fmla="*/ 3246220 h 6549476"/>
              <a:gd name="connsiteX4" fmla="*/ 2596588 w 4714354"/>
              <a:gd name="connsiteY4" fmla="*/ 6524627 h 6549476"/>
              <a:gd name="connsiteX5" fmla="*/ 4994 w 4714354"/>
              <a:gd name="connsiteY5" fmla="*/ 4417795 h 6549476"/>
              <a:gd name="connsiteX0" fmla="*/ 26445 w 4735805"/>
              <a:gd name="connsiteY0" fmla="*/ 4417795 h 6543881"/>
              <a:gd name="connsiteX1" fmla="*/ 1894139 w 4735805"/>
              <a:gd name="connsiteY1" fmla="*/ 15438 h 6543881"/>
              <a:gd name="connsiteX2" fmla="*/ 4446046 w 4735805"/>
              <a:gd name="connsiteY2" fmla="*/ 0 h 6543881"/>
              <a:gd name="connsiteX3" fmla="*/ 4561933 w 4735805"/>
              <a:gd name="connsiteY3" fmla="*/ 3246220 h 6543881"/>
              <a:gd name="connsiteX4" fmla="*/ 2618039 w 4735805"/>
              <a:gd name="connsiteY4" fmla="*/ 6524627 h 6543881"/>
              <a:gd name="connsiteX5" fmla="*/ 26445 w 4735805"/>
              <a:gd name="connsiteY5" fmla="*/ 4417795 h 6543881"/>
              <a:gd name="connsiteX0" fmla="*/ 26445 w 4735805"/>
              <a:gd name="connsiteY0" fmla="*/ 4417795 h 6524810"/>
              <a:gd name="connsiteX1" fmla="*/ 1894139 w 4735805"/>
              <a:gd name="connsiteY1" fmla="*/ 15438 h 6524810"/>
              <a:gd name="connsiteX2" fmla="*/ 4446046 w 4735805"/>
              <a:gd name="connsiteY2" fmla="*/ 0 h 6524810"/>
              <a:gd name="connsiteX3" fmla="*/ 4561933 w 4735805"/>
              <a:gd name="connsiteY3" fmla="*/ 3246220 h 6524810"/>
              <a:gd name="connsiteX4" fmla="*/ 2618039 w 4735805"/>
              <a:gd name="connsiteY4" fmla="*/ 6524627 h 6524810"/>
              <a:gd name="connsiteX5" fmla="*/ 26445 w 4735805"/>
              <a:gd name="connsiteY5" fmla="*/ 4417795 h 6524810"/>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681167"/>
              <a:gd name="connsiteY0" fmla="*/ 4417795 h 6610217"/>
              <a:gd name="connsiteX1" fmla="*/ 1894139 w 4681167"/>
              <a:gd name="connsiteY1" fmla="*/ 15438 h 6610217"/>
              <a:gd name="connsiteX2" fmla="*/ 4446046 w 4681167"/>
              <a:gd name="connsiteY2" fmla="*/ 0 h 6610217"/>
              <a:gd name="connsiteX3" fmla="*/ 4504783 w 4681167"/>
              <a:gd name="connsiteY3" fmla="*/ 5627470 h 6610217"/>
              <a:gd name="connsiteX4" fmla="*/ 2618039 w 4681167"/>
              <a:gd name="connsiteY4" fmla="*/ 6524627 h 6610217"/>
              <a:gd name="connsiteX5" fmla="*/ 26445 w 4681167"/>
              <a:gd name="connsiteY5" fmla="*/ 4417795 h 6610217"/>
              <a:gd name="connsiteX0" fmla="*/ 26445 w 4706902"/>
              <a:gd name="connsiteY0" fmla="*/ 4417795 h 6614982"/>
              <a:gd name="connsiteX1" fmla="*/ 1894139 w 4706902"/>
              <a:gd name="connsiteY1" fmla="*/ 15438 h 6614982"/>
              <a:gd name="connsiteX2" fmla="*/ 4446046 w 4706902"/>
              <a:gd name="connsiteY2" fmla="*/ 0 h 6614982"/>
              <a:gd name="connsiteX3" fmla="*/ 4571458 w 4706902"/>
              <a:gd name="connsiteY3" fmla="*/ 5646520 h 6614982"/>
              <a:gd name="connsiteX4" fmla="*/ 2618039 w 4706902"/>
              <a:gd name="connsiteY4" fmla="*/ 6524627 h 6614982"/>
              <a:gd name="connsiteX5" fmla="*/ 26445 w 4706902"/>
              <a:gd name="connsiteY5" fmla="*/ 4417795 h 6614982"/>
              <a:gd name="connsiteX0" fmla="*/ 26445 w 4688588"/>
              <a:gd name="connsiteY0" fmla="*/ 4417795 h 6614982"/>
              <a:gd name="connsiteX1" fmla="*/ 1894139 w 4688588"/>
              <a:gd name="connsiteY1" fmla="*/ 15438 h 6614982"/>
              <a:gd name="connsiteX2" fmla="*/ 4446046 w 4688588"/>
              <a:gd name="connsiteY2" fmla="*/ 0 h 6614982"/>
              <a:gd name="connsiteX3" fmla="*/ 4571458 w 4688588"/>
              <a:gd name="connsiteY3" fmla="*/ 5646520 h 6614982"/>
              <a:gd name="connsiteX4" fmla="*/ 2618039 w 4688588"/>
              <a:gd name="connsiteY4" fmla="*/ 6524627 h 6614982"/>
              <a:gd name="connsiteX5" fmla="*/ 26445 w 4688588"/>
              <a:gd name="connsiteY5" fmla="*/ 4417795 h 6614982"/>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47608 h 6644795"/>
              <a:gd name="connsiteX1" fmla="*/ 1894139 w 4713932"/>
              <a:gd name="connsiteY1" fmla="*/ 45251 h 6644795"/>
              <a:gd name="connsiteX2" fmla="*/ 4446046 w 4713932"/>
              <a:gd name="connsiteY2" fmla="*/ 29813 h 6644795"/>
              <a:gd name="connsiteX3" fmla="*/ 4550821 w 4713932"/>
              <a:gd name="connsiteY3" fmla="*/ 553688 h 6644795"/>
              <a:gd name="connsiteX4" fmla="*/ 4571458 w 4713932"/>
              <a:gd name="connsiteY4" fmla="*/ 5676333 h 6644795"/>
              <a:gd name="connsiteX5" fmla="*/ 2618039 w 4713932"/>
              <a:gd name="connsiteY5" fmla="*/ 6554440 h 6644795"/>
              <a:gd name="connsiteX6" fmla="*/ 26445 w 4713932"/>
              <a:gd name="connsiteY6" fmla="*/ 4447608 h 6644795"/>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5238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28951 h 6626138"/>
              <a:gd name="connsiteX1" fmla="*/ 1894139 w 4713932"/>
              <a:gd name="connsiteY1" fmla="*/ 26594 h 6626138"/>
              <a:gd name="connsiteX2" fmla="*/ 4446046 w 4713932"/>
              <a:gd name="connsiteY2" fmla="*/ 11156 h 6626138"/>
              <a:gd name="connsiteX3" fmla="*/ 4550821 w 4713932"/>
              <a:gd name="connsiteY3" fmla="*/ 128631 h 6626138"/>
              <a:gd name="connsiteX4" fmla="*/ 4571458 w 4713932"/>
              <a:gd name="connsiteY4" fmla="*/ 5657676 h 6626138"/>
              <a:gd name="connsiteX5" fmla="*/ 2618039 w 4713932"/>
              <a:gd name="connsiteY5" fmla="*/ 6535783 h 6626138"/>
              <a:gd name="connsiteX6" fmla="*/ 26445 w 4713932"/>
              <a:gd name="connsiteY6" fmla="*/ 4428951 h 6626138"/>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9590 h 6616777"/>
              <a:gd name="connsiteX1" fmla="*/ 1894139 w 4713932"/>
              <a:gd name="connsiteY1" fmla="*/ 17233 h 6616777"/>
              <a:gd name="connsiteX2" fmla="*/ 444604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19590 h 6616777"/>
              <a:gd name="connsiteX1" fmla="*/ 1894139 w 4713932"/>
              <a:gd name="connsiteY1" fmla="*/ 17233 h 6616777"/>
              <a:gd name="connsiteX2" fmla="*/ 440032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39546 h 6636733"/>
              <a:gd name="connsiteX1" fmla="*/ 1894139 w 4713932"/>
              <a:gd name="connsiteY1" fmla="*/ 37189 h 6636733"/>
              <a:gd name="connsiteX2" fmla="*/ 4374926 w 4713932"/>
              <a:gd name="connsiteY2" fmla="*/ 1431 h 6636733"/>
              <a:gd name="connsiteX3" fmla="*/ 4550821 w 4713932"/>
              <a:gd name="connsiteY3" fmla="*/ 139226 h 6636733"/>
              <a:gd name="connsiteX4" fmla="*/ 4571458 w 4713932"/>
              <a:gd name="connsiteY4" fmla="*/ 5668271 h 6636733"/>
              <a:gd name="connsiteX5" fmla="*/ 2618039 w 4713932"/>
              <a:gd name="connsiteY5" fmla="*/ 6546378 h 6636733"/>
              <a:gd name="connsiteX6" fmla="*/ 26445 w 4713932"/>
              <a:gd name="connsiteY6" fmla="*/ 4439546 h 6636733"/>
              <a:gd name="connsiteX0" fmla="*/ 26445 w 4713932"/>
              <a:gd name="connsiteY0" fmla="*/ 4439063 h 6636250"/>
              <a:gd name="connsiteX1" fmla="*/ 1894139 w 4713932"/>
              <a:gd name="connsiteY1" fmla="*/ 36706 h 6636250"/>
              <a:gd name="connsiteX2" fmla="*/ 4374926 w 4713932"/>
              <a:gd name="connsiteY2" fmla="*/ 948 h 6636250"/>
              <a:gd name="connsiteX3" fmla="*/ 4550821 w 4713932"/>
              <a:gd name="connsiteY3" fmla="*/ 189543 h 6636250"/>
              <a:gd name="connsiteX4" fmla="*/ 4571458 w 4713932"/>
              <a:gd name="connsiteY4" fmla="*/ 5667788 h 6636250"/>
              <a:gd name="connsiteX5" fmla="*/ 2618039 w 4713932"/>
              <a:gd name="connsiteY5" fmla="*/ 6545895 h 6636250"/>
              <a:gd name="connsiteX6" fmla="*/ 26445 w 4713932"/>
              <a:gd name="connsiteY6" fmla="*/ 4439063 h 6636250"/>
              <a:gd name="connsiteX0" fmla="*/ 21007 w 4708494"/>
              <a:gd name="connsiteY0" fmla="*/ 4439063 h 6636250"/>
              <a:gd name="connsiteX1" fmla="*/ 1919181 w 4708494"/>
              <a:gd name="connsiteY1" fmla="*/ 6226 h 6636250"/>
              <a:gd name="connsiteX2" fmla="*/ 4369488 w 4708494"/>
              <a:gd name="connsiteY2" fmla="*/ 948 h 6636250"/>
              <a:gd name="connsiteX3" fmla="*/ 4545383 w 4708494"/>
              <a:gd name="connsiteY3" fmla="*/ 189543 h 6636250"/>
              <a:gd name="connsiteX4" fmla="*/ 4566020 w 4708494"/>
              <a:gd name="connsiteY4" fmla="*/ 5667788 h 6636250"/>
              <a:gd name="connsiteX5" fmla="*/ 2612601 w 4708494"/>
              <a:gd name="connsiteY5" fmla="*/ 6545895 h 6636250"/>
              <a:gd name="connsiteX6" fmla="*/ 21007 w 4708494"/>
              <a:gd name="connsiteY6" fmla="*/ 4439063 h 6636250"/>
              <a:gd name="connsiteX0" fmla="*/ 19363 w 4706850"/>
              <a:gd name="connsiteY0" fmla="*/ 4448077 h 6645264"/>
              <a:gd name="connsiteX1" fmla="*/ 1937857 w 4706850"/>
              <a:gd name="connsiteY1" fmla="*/ 0 h 6645264"/>
              <a:gd name="connsiteX2" fmla="*/ 4367844 w 4706850"/>
              <a:gd name="connsiteY2" fmla="*/ 9962 h 6645264"/>
              <a:gd name="connsiteX3" fmla="*/ 4543739 w 4706850"/>
              <a:gd name="connsiteY3" fmla="*/ 198557 h 6645264"/>
              <a:gd name="connsiteX4" fmla="*/ 4564376 w 4706850"/>
              <a:gd name="connsiteY4" fmla="*/ 5676802 h 6645264"/>
              <a:gd name="connsiteX5" fmla="*/ 2610957 w 4706850"/>
              <a:gd name="connsiteY5" fmla="*/ 6554909 h 6645264"/>
              <a:gd name="connsiteX6" fmla="*/ 19363 w 4706850"/>
              <a:gd name="connsiteY6" fmla="*/ 4448077 h 6645264"/>
              <a:gd name="connsiteX0" fmla="*/ 17092 w 4704579"/>
              <a:gd name="connsiteY0" fmla="*/ 4448077 h 6645264"/>
              <a:gd name="connsiteX1" fmla="*/ 1935586 w 4704579"/>
              <a:gd name="connsiteY1" fmla="*/ 0 h 6645264"/>
              <a:gd name="connsiteX2" fmla="*/ 4365573 w 4704579"/>
              <a:gd name="connsiteY2" fmla="*/ 9962 h 6645264"/>
              <a:gd name="connsiteX3" fmla="*/ 4541468 w 4704579"/>
              <a:gd name="connsiteY3" fmla="*/ 198557 h 6645264"/>
              <a:gd name="connsiteX4" fmla="*/ 4562105 w 4704579"/>
              <a:gd name="connsiteY4" fmla="*/ 5676802 h 6645264"/>
              <a:gd name="connsiteX5" fmla="*/ 2608686 w 4704579"/>
              <a:gd name="connsiteY5" fmla="*/ 6554909 h 6645264"/>
              <a:gd name="connsiteX6" fmla="*/ 17092 w 4704579"/>
              <a:gd name="connsiteY6" fmla="*/ 4448077 h 6645264"/>
              <a:gd name="connsiteX0" fmla="*/ 17092 w 4702381"/>
              <a:gd name="connsiteY0" fmla="*/ 4448077 h 6645264"/>
              <a:gd name="connsiteX1" fmla="*/ 1935586 w 4702381"/>
              <a:gd name="connsiteY1" fmla="*/ 0 h 6645264"/>
              <a:gd name="connsiteX2" fmla="*/ 4365573 w 4702381"/>
              <a:gd name="connsiteY2" fmla="*/ 9962 h 6645264"/>
              <a:gd name="connsiteX3" fmla="*/ 4541468 w 4702381"/>
              <a:gd name="connsiteY3" fmla="*/ 198557 h 6645264"/>
              <a:gd name="connsiteX4" fmla="*/ 4562105 w 4702381"/>
              <a:gd name="connsiteY4" fmla="*/ 5676802 h 6645264"/>
              <a:gd name="connsiteX5" fmla="*/ 2608686 w 4702381"/>
              <a:gd name="connsiteY5" fmla="*/ 6554909 h 6645264"/>
              <a:gd name="connsiteX6" fmla="*/ 17092 w 4702381"/>
              <a:gd name="connsiteY6" fmla="*/ 4448077 h 6645264"/>
              <a:gd name="connsiteX0" fmla="*/ 17092 w 4701301"/>
              <a:gd name="connsiteY0" fmla="*/ 4448077 h 6645264"/>
              <a:gd name="connsiteX1" fmla="*/ 1935586 w 4701301"/>
              <a:gd name="connsiteY1" fmla="*/ 0 h 6645264"/>
              <a:gd name="connsiteX2" fmla="*/ 4365573 w 4701301"/>
              <a:gd name="connsiteY2" fmla="*/ 9962 h 6645264"/>
              <a:gd name="connsiteX3" fmla="*/ 4541468 w 4701301"/>
              <a:gd name="connsiteY3" fmla="*/ 198557 h 6645264"/>
              <a:gd name="connsiteX4" fmla="*/ 4562105 w 4701301"/>
              <a:gd name="connsiteY4" fmla="*/ 5676802 h 6645264"/>
              <a:gd name="connsiteX5" fmla="*/ 2608686 w 4701301"/>
              <a:gd name="connsiteY5" fmla="*/ 6554909 h 6645264"/>
              <a:gd name="connsiteX6" fmla="*/ 17092 w 4701301"/>
              <a:gd name="connsiteY6" fmla="*/ 4448077 h 6645264"/>
              <a:gd name="connsiteX0" fmla="*/ 17092 w 4562105"/>
              <a:gd name="connsiteY0" fmla="*/ 4448077 h 6645264"/>
              <a:gd name="connsiteX1" fmla="*/ 1935586 w 4562105"/>
              <a:gd name="connsiteY1" fmla="*/ 0 h 6645264"/>
              <a:gd name="connsiteX2" fmla="*/ 4365573 w 4562105"/>
              <a:gd name="connsiteY2" fmla="*/ 9962 h 6645264"/>
              <a:gd name="connsiteX3" fmla="*/ 4541468 w 4562105"/>
              <a:gd name="connsiteY3" fmla="*/ 198557 h 6645264"/>
              <a:gd name="connsiteX4" fmla="*/ 4562105 w 4562105"/>
              <a:gd name="connsiteY4" fmla="*/ 5676802 h 6645264"/>
              <a:gd name="connsiteX5" fmla="*/ 2608686 w 4562105"/>
              <a:gd name="connsiteY5" fmla="*/ 6554909 h 6645264"/>
              <a:gd name="connsiteX6" fmla="*/ 17092 w 4562105"/>
              <a:gd name="connsiteY6" fmla="*/ 4448077 h 6645264"/>
              <a:gd name="connsiteX0" fmla="*/ 17092 w 4562105"/>
              <a:gd name="connsiteY0" fmla="*/ 4448077 h 6592556"/>
              <a:gd name="connsiteX1" fmla="*/ 1935586 w 4562105"/>
              <a:gd name="connsiteY1" fmla="*/ 0 h 6592556"/>
              <a:gd name="connsiteX2" fmla="*/ 4365573 w 4562105"/>
              <a:gd name="connsiteY2" fmla="*/ 9962 h 6592556"/>
              <a:gd name="connsiteX3" fmla="*/ 4541468 w 4562105"/>
              <a:gd name="connsiteY3" fmla="*/ 198557 h 6592556"/>
              <a:gd name="connsiteX4" fmla="*/ 4562105 w 4562105"/>
              <a:gd name="connsiteY4" fmla="*/ 5676802 h 6592556"/>
              <a:gd name="connsiteX5" fmla="*/ 2608686 w 4562105"/>
              <a:gd name="connsiteY5" fmla="*/ 6554909 h 6592556"/>
              <a:gd name="connsiteX6" fmla="*/ 17092 w 4562105"/>
              <a:gd name="connsiteY6" fmla="*/ 4448077 h 6592556"/>
              <a:gd name="connsiteX0" fmla="*/ 17092 w 4562105"/>
              <a:gd name="connsiteY0" fmla="*/ 4448077 h 6561473"/>
              <a:gd name="connsiteX1" fmla="*/ 1935586 w 4562105"/>
              <a:gd name="connsiteY1" fmla="*/ 0 h 6561473"/>
              <a:gd name="connsiteX2" fmla="*/ 4365573 w 4562105"/>
              <a:gd name="connsiteY2" fmla="*/ 9962 h 6561473"/>
              <a:gd name="connsiteX3" fmla="*/ 4541468 w 4562105"/>
              <a:gd name="connsiteY3" fmla="*/ 198557 h 6561473"/>
              <a:gd name="connsiteX4" fmla="*/ 4562105 w 4562105"/>
              <a:gd name="connsiteY4" fmla="*/ 5676802 h 6561473"/>
              <a:gd name="connsiteX5" fmla="*/ 2608686 w 4562105"/>
              <a:gd name="connsiteY5" fmla="*/ 6554909 h 6561473"/>
              <a:gd name="connsiteX6" fmla="*/ 17092 w 4562105"/>
              <a:gd name="connsiteY6" fmla="*/ 4448077 h 6561473"/>
              <a:gd name="connsiteX0" fmla="*/ 18334 w 4563347"/>
              <a:gd name="connsiteY0" fmla="*/ 4448077 h 6561473"/>
              <a:gd name="connsiteX1" fmla="*/ 1936828 w 4563347"/>
              <a:gd name="connsiteY1" fmla="*/ 0 h 6561473"/>
              <a:gd name="connsiteX2" fmla="*/ 4366815 w 4563347"/>
              <a:gd name="connsiteY2" fmla="*/ 9962 h 6561473"/>
              <a:gd name="connsiteX3" fmla="*/ 4542710 w 4563347"/>
              <a:gd name="connsiteY3" fmla="*/ 198557 h 6561473"/>
              <a:gd name="connsiteX4" fmla="*/ 4563347 w 4563347"/>
              <a:gd name="connsiteY4" fmla="*/ 5676802 h 6561473"/>
              <a:gd name="connsiteX5" fmla="*/ 2609928 w 4563347"/>
              <a:gd name="connsiteY5" fmla="*/ 6554909 h 6561473"/>
              <a:gd name="connsiteX6" fmla="*/ 18334 w 4563347"/>
              <a:gd name="connsiteY6" fmla="*/ 4448077 h 6561473"/>
              <a:gd name="connsiteX0" fmla="*/ 20715 w 4565728"/>
              <a:gd name="connsiteY0" fmla="*/ 4448077 h 6564701"/>
              <a:gd name="connsiteX1" fmla="*/ 1939209 w 4565728"/>
              <a:gd name="connsiteY1" fmla="*/ 0 h 6564701"/>
              <a:gd name="connsiteX2" fmla="*/ 4369196 w 4565728"/>
              <a:gd name="connsiteY2" fmla="*/ 9962 h 6564701"/>
              <a:gd name="connsiteX3" fmla="*/ 4545091 w 4565728"/>
              <a:gd name="connsiteY3" fmla="*/ 198557 h 6564701"/>
              <a:gd name="connsiteX4" fmla="*/ 4565728 w 4565728"/>
              <a:gd name="connsiteY4" fmla="*/ 5676802 h 6564701"/>
              <a:gd name="connsiteX5" fmla="*/ 2612309 w 4565728"/>
              <a:gd name="connsiteY5" fmla="*/ 6554909 h 6564701"/>
              <a:gd name="connsiteX6" fmla="*/ 1024651 w 4565728"/>
              <a:gd name="connsiteY6" fmla="*/ 6039287 h 6564701"/>
              <a:gd name="connsiteX7" fmla="*/ 20715 w 4565728"/>
              <a:gd name="connsiteY7" fmla="*/ 4448077 h 6564701"/>
              <a:gd name="connsiteX0" fmla="*/ 20715 w 4565728"/>
              <a:gd name="connsiteY0" fmla="*/ 4448077 h 6562037"/>
              <a:gd name="connsiteX1" fmla="*/ 1939209 w 4565728"/>
              <a:gd name="connsiteY1" fmla="*/ 0 h 6562037"/>
              <a:gd name="connsiteX2" fmla="*/ 4369196 w 4565728"/>
              <a:gd name="connsiteY2" fmla="*/ 9962 h 6562037"/>
              <a:gd name="connsiteX3" fmla="*/ 4545091 w 4565728"/>
              <a:gd name="connsiteY3" fmla="*/ 198557 h 6562037"/>
              <a:gd name="connsiteX4" fmla="*/ 4565728 w 4565728"/>
              <a:gd name="connsiteY4" fmla="*/ 5676802 h 6562037"/>
              <a:gd name="connsiteX5" fmla="*/ 2612309 w 4565728"/>
              <a:gd name="connsiteY5" fmla="*/ 6554909 h 6562037"/>
              <a:gd name="connsiteX6" fmla="*/ 1024651 w 4565728"/>
              <a:gd name="connsiteY6" fmla="*/ 6039287 h 6562037"/>
              <a:gd name="connsiteX7" fmla="*/ 20715 w 4565728"/>
              <a:gd name="connsiteY7" fmla="*/ 4448077 h 6562037"/>
              <a:gd name="connsiteX0" fmla="*/ 20715 w 4565728"/>
              <a:gd name="connsiteY0" fmla="*/ 4448077 h 6556271"/>
              <a:gd name="connsiteX1" fmla="*/ 1939209 w 4565728"/>
              <a:gd name="connsiteY1" fmla="*/ 0 h 6556271"/>
              <a:gd name="connsiteX2" fmla="*/ 4369196 w 4565728"/>
              <a:gd name="connsiteY2" fmla="*/ 9962 h 6556271"/>
              <a:gd name="connsiteX3" fmla="*/ 4545091 w 4565728"/>
              <a:gd name="connsiteY3" fmla="*/ 198557 h 6556271"/>
              <a:gd name="connsiteX4" fmla="*/ 4565728 w 4565728"/>
              <a:gd name="connsiteY4" fmla="*/ 5676802 h 6556271"/>
              <a:gd name="connsiteX5" fmla="*/ 2612309 w 4565728"/>
              <a:gd name="connsiteY5" fmla="*/ 6554909 h 6556271"/>
              <a:gd name="connsiteX6" fmla="*/ 1024651 w 4565728"/>
              <a:gd name="connsiteY6" fmla="*/ 6039287 h 6556271"/>
              <a:gd name="connsiteX7" fmla="*/ 20715 w 4565728"/>
              <a:gd name="connsiteY7" fmla="*/ 4448077 h 6556271"/>
              <a:gd name="connsiteX0" fmla="*/ 14580 w 4559593"/>
              <a:gd name="connsiteY0" fmla="*/ 4448077 h 6556271"/>
              <a:gd name="connsiteX1" fmla="*/ 1933074 w 4559593"/>
              <a:gd name="connsiteY1" fmla="*/ 0 h 6556271"/>
              <a:gd name="connsiteX2" fmla="*/ 4363061 w 4559593"/>
              <a:gd name="connsiteY2" fmla="*/ 9962 h 6556271"/>
              <a:gd name="connsiteX3" fmla="*/ 4538956 w 4559593"/>
              <a:gd name="connsiteY3" fmla="*/ 198557 h 6556271"/>
              <a:gd name="connsiteX4" fmla="*/ 4559593 w 4559593"/>
              <a:gd name="connsiteY4" fmla="*/ 5676802 h 6556271"/>
              <a:gd name="connsiteX5" fmla="*/ 2606174 w 4559593"/>
              <a:gd name="connsiteY5" fmla="*/ 6554909 h 6556271"/>
              <a:gd name="connsiteX6" fmla="*/ 1018516 w 4559593"/>
              <a:gd name="connsiteY6" fmla="*/ 6039287 h 6556271"/>
              <a:gd name="connsiteX7" fmla="*/ 14580 w 4559593"/>
              <a:gd name="connsiteY7" fmla="*/ 4448077 h 6556271"/>
              <a:gd name="connsiteX0" fmla="*/ 22013 w 4567026"/>
              <a:gd name="connsiteY0" fmla="*/ 4448077 h 6562037"/>
              <a:gd name="connsiteX1" fmla="*/ 1940507 w 4567026"/>
              <a:gd name="connsiteY1" fmla="*/ 0 h 6562037"/>
              <a:gd name="connsiteX2" fmla="*/ 4370494 w 4567026"/>
              <a:gd name="connsiteY2" fmla="*/ 9962 h 6562037"/>
              <a:gd name="connsiteX3" fmla="*/ 4546389 w 4567026"/>
              <a:gd name="connsiteY3" fmla="*/ 198557 h 6562037"/>
              <a:gd name="connsiteX4" fmla="*/ 4567026 w 4567026"/>
              <a:gd name="connsiteY4" fmla="*/ 5676802 h 6562037"/>
              <a:gd name="connsiteX5" fmla="*/ 2613607 w 4567026"/>
              <a:gd name="connsiteY5" fmla="*/ 6554909 h 6562037"/>
              <a:gd name="connsiteX6" fmla="*/ 1005629 w 4567026"/>
              <a:gd name="connsiteY6" fmla="*/ 6039287 h 6562037"/>
              <a:gd name="connsiteX7" fmla="*/ 22013 w 4567026"/>
              <a:gd name="connsiteY7" fmla="*/ 4448077 h 6562037"/>
              <a:gd name="connsiteX0" fmla="*/ 22013 w 4567026"/>
              <a:gd name="connsiteY0" fmla="*/ 4448077 h 6561948"/>
              <a:gd name="connsiteX1" fmla="*/ 1940507 w 4567026"/>
              <a:gd name="connsiteY1" fmla="*/ 0 h 6561948"/>
              <a:gd name="connsiteX2" fmla="*/ 4370494 w 4567026"/>
              <a:gd name="connsiteY2" fmla="*/ 9962 h 6561948"/>
              <a:gd name="connsiteX3" fmla="*/ 4546389 w 4567026"/>
              <a:gd name="connsiteY3" fmla="*/ 198557 h 6561948"/>
              <a:gd name="connsiteX4" fmla="*/ 4567026 w 4567026"/>
              <a:gd name="connsiteY4" fmla="*/ 5676802 h 6561948"/>
              <a:gd name="connsiteX5" fmla="*/ 2613607 w 4567026"/>
              <a:gd name="connsiteY5" fmla="*/ 6554909 h 6561948"/>
              <a:gd name="connsiteX6" fmla="*/ 1005629 w 4567026"/>
              <a:gd name="connsiteY6" fmla="*/ 6039287 h 6561948"/>
              <a:gd name="connsiteX7" fmla="*/ 22013 w 4567026"/>
              <a:gd name="connsiteY7" fmla="*/ 4448077 h 6561948"/>
              <a:gd name="connsiteX0" fmla="*/ 22013 w 4567026"/>
              <a:gd name="connsiteY0" fmla="*/ 4448077 h 6554958"/>
              <a:gd name="connsiteX1" fmla="*/ 1940507 w 4567026"/>
              <a:gd name="connsiteY1" fmla="*/ 0 h 6554958"/>
              <a:gd name="connsiteX2" fmla="*/ 4370494 w 4567026"/>
              <a:gd name="connsiteY2" fmla="*/ 9962 h 6554958"/>
              <a:gd name="connsiteX3" fmla="*/ 4546389 w 4567026"/>
              <a:gd name="connsiteY3" fmla="*/ 198557 h 6554958"/>
              <a:gd name="connsiteX4" fmla="*/ 4567026 w 4567026"/>
              <a:gd name="connsiteY4" fmla="*/ 5676802 h 6554958"/>
              <a:gd name="connsiteX5" fmla="*/ 2613607 w 4567026"/>
              <a:gd name="connsiteY5" fmla="*/ 6554909 h 6554958"/>
              <a:gd name="connsiteX6" fmla="*/ 1005629 w 4567026"/>
              <a:gd name="connsiteY6" fmla="*/ 6039287 h 6554958"/>
              <a:gd name="connsiteX7" fmla="*/ 22013 w 4567026"/>
              <a:gd name="connsiteY7" fmla="*/ 4448077 h 6554958"/>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55026"/>
              <a:gd name="connsiteX1" fmla="*/ 1940507 w 4567026"/>
              <a:gd name="connsiteY1" fmla="*/ 0 h 6555026"/>
              <a:gd name="connsiteX2" fmla="*/ 4370494 w 4567026"/>
              <a:gd name="connsiteY2" fmla="*/ 9962 h 6555026"/>
              <a:gd name="connsiteX3" fmla="*/ 4546389 w 4567026"/>
              <a:gd name="connsiteY3" fmla="*/ 198557 h 6555026"/>
              <a:gd name="connsiteX4" fmla="*/ 4567026 w 4567026"/>
              <a:gd name="connsiteY4" fmla="*/ 5676802 h 6555026"/>
              <a:gd name="connsiteX5" fmla="*/ 3682789 w 4567026"/>
              <a:gd name="connsiteY5" fmla="*/ 6333927 h 6555026"/>
              <a:gd name="connsiteX6" fmla="*/ 2613607 w 4567026"/>
              <a:gd name="connsiteY6" fmla="*/ 6554909 h 6555026"/>
              <a:gd name="connsiteX7" fmla="*/ 1005629 w 4567026"/>
              <a:gd name="connsiteY7" fmla="*/ 6039287 h 6555026"/>
              <a:gd name="connsiteX8" fmla="*/ 22013 w 4567026"/>
              <a:gd name="connsiteY8" fmla="*/ 4448077 h 6555026"/>
              <a:gd name="connsiteX0" fmla="*/ 44498 w 4589511"/>
              <a:gd name="connsiteY0" fmla="*/ 4448077 h 6555026"/>
              <a:gd name="connsiteX1" fmla="*/ 1962992 w 4589511"/>
              <a:gd name="connsiteY1" fmla="*/ 0 h 6555026"/>
              <a:gd name="connsiteX2" fmla="*/ 4392979 w 4589511"/>
              <a:gd name="connsiteY2" fmla="*/ 9962 h 6555026"/>
              <a:gd name="connsiteX3" fmla="*/ 4568874 w 4589511"/>
              <a:gd name="connsiteY3" fmla="*/ 198557 h 6555026"/>
              <a:gd name="connsiteX4" fmla="*/ 4589511 w 4589511"/>
              <a:gd name="connsiteY4" fmla="*/ 5676802 h 6555026"/>
              <a:gd name="connsiteX5" fmla="*/ 3705274 w 4589511"/>
              <a:gd name="connsiteY5" fmla="*/ 6333927 h 6555026"/>
              <a:gd name="connsiteX6" fmla="*/ 2636092 w 4589511"/>
              <a:gd name="connsiteY6" fmla="*/ 6554909 h 6555026"/>
              <a:gd name="connsiteX7" fmla="*/ 1028114 w 4589511"/>
              <a:gd name="connsiteY7" fmla="*/ 6039287 h 6555026"/>
              <a:gd name="connsiteX8" fmla="*/ 44498 w 4589511"/>
              <a:gd name="connsiteY8" fmla="*/ 4448077 h 655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511" h="6555026">
                <a:moveTo>
                  <a:pt x="44498" y="4448077"/>
                </a:moveTo>
                <a:cubicBezTo>
                  <a:pt x="-165449" y="3431369"/>
                  <a:pt x="350092" y="1272239"/>
                  <a:pt x="1962992" y="0"/>
                </a:cubicBezTo>
                <a:lnTo>
                  <a:pt x="4392979" y="9962"/>
                </a:lnTo>
                <a:cubicBezTo>
                  <a:pt x="4433804" y="-3724"/>
                  <a:pt x="4576547" y="134405"/>
                  <a:pt x="4568874" y="198557"/>
                </a:cubicBezTo>
                <a:cubicBezTo>
                  <a:pt x="4574536" y="2226764"/>
                  <a:pt x="4581441" y="4495702"/>
                  <a:pt x="4589511" y="5676802"/>
                </a:cubicBezTo>
                <a:cubicBezTo>
                  <a:pt x="4428644" y="5983084"/>
                  <a:pt x="4030844" y="6187576"/>
                  <a:pt x="3705274" y="6333927"/>
                </a:cubicBezTo>
                <a:cubicBezTo>
                  <a:pt x="3379704" y="6480278"/>
                  <a:pt x="3148325" y="6548136"/>
                  <a:pt x="2636092" y="6554909"/>
                </a:cubicBezTo>
                <a:cubicBezTo>
                  <a:pt x="2123859" y="6561682"/>
                  <a:pt x="1343206" y="6273586"/>
                  <a:pt x="1028114" y="6039287"/>
                </a:cubicBezTo>
                <a:cubicBezTo>
                  <a:pt x="596182" y="5688148"/>
                  <a:pt x="254445" y="5464785"/>
                  <a:pt x="44498" y="4448077"/>
                </a:cubicBezTo>
                <a:close/>
              </a:path>
            </a:pathLst>
          </a:custGeom>
          <a:solidFill>
            <a:schemeClr val="accent3"/>
          </a:solidFill>
          <a:ln>
            <a:noFill/>
          </a:ln>
        </p:spPr>
        <p:txBody>
          <a:bodyPr lIns="182880" tIns="274320" rIns="274320">
            <a:normAutofit/>
          </a:bodyPr>
          <a:lstStyle>
            <a:lvl1pPr marL="0" indent="0" algn="r">
              <a:buNone/>
              <a:defRPr sz="2000"/>
            </a:lvl1pPr>
          </a:lstStyle>
          <a:p>
            <a:r>
              <a:rPr lang="en-US" dirty="0"/>
              <a:t>Click icon to add picture</a:t>
            </a:r>
          </a:p>
        </p:txBody>
      </p:sp>
      <p:sp>
        <p:nvSpPr>
          <p:cNvPr id="6" name="Slide Number Placeholder 5">
            <a:extLst>
              <a:ext uri="{FF2B5EF4-FFF2-40B4-BE49-F238E27FC236}">
                <a16:creationId xmlns:a16="http://schemas.microsoft.com/office/drawing/2014/main" id="{2FA893C5-3725-2BF8-B201-6C4123C13131}"/>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sz="1400">
                <a:solidFill>
                  <a:schemeClr val="tx1"/>
                </a:solidFill>
              </a:defRPr>
            </a:lvl1pPr>
          </a:lstStyle>
          <a:p>
            <a:endParaRPr lang="en-US" dirty="0"/>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sz="14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a:endCxn id="6" idx="1"/>
          </p:cNvCxnSpPr>
          <p:nvPr userDrawn="1"/>
        </p:nvCxnSpPr>
        <p:spPr>
          <a:xfrm>
            <a:off x="10938933" y="6327754"/>
            <a:ext cx="414867"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51" r:id="rId4"/>
    <p:sldLayoutId id="2147483676" r:id="rId5"/>
    <p:sldLayoutId id="2147483661" r:id="rId6"/>
    <p:sldLayoutId id="2147483670" r:id="rId7"/>
    <p:sldLayoutId id="2147483678" r:id="rId8"/>
    <p:sldLayoutId id="2147483664" r:id="rId9"/>
    <p:sldLayoutId id="2147483680" r:id="rId10"/>
    <p:sldLayoutId id="2147483681" r:id="rId11"/>
    <p:sldLayoutId id="2147483682" r:id="rId12"/>
    <p:sldLayoutId id="2147483666" r:id="rId13"/>
    <p:sldLayoutId id="2147483654" r:id="rId14"/>
  </p:sldLayoutIdLst>
  <p:hf hdr="0" ftr="0" dt="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8201" y="410827"/>
            <a:ext cx="10095600" cy="936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048201" y="1682267"/>
            <a:ext cx="10095600" cy="47648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4"/>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11205847" y="6333135"/>
            <a:ext cx="731600" cy="524800"/>
          </a:xfrm>
          <a:prstGeom prst="rect">
            <a:avLst/>
          </a:prstGeom>
          <a:noFill/>
          <a:ln>
            <a:noFill/>
          </a:ln>
        </p:spPr>
        <p:txBody>
          <a:bodyPr spcFirstLastPara="1" wrap="square" lIns="91425" tIns="91425" rIns="91425" bIns="91425" anchor="t" anchorCtr="0">
            <a:noAutofit/>
          </a:bodyPr>
          <a:lstStyle>
            <a:lvl1pPr lvl="0" algn="r">
              <a:buNone/>
              <a:defRPr sz="1733" b="1">
                <a:solidFill>
                  <a:schemeClr val="accent1"/>
                </a:solidFill>
                <a:latin typeface="Source Sans Pro"/>
                <a:ea typeface="Source Sans Pro"/>
                <a:cs typeface="Source Sans Pro"/>
                <a:sym typeface="Source Sans Pro"/>
              </a:defRPr>
            </a:lvl1pPr>
            <a:lvl2pPr lvl="1" algn="r">
              <a:buNone/>
              <a:defRPr sz="1733" b="1">
                <a:solidFill>
                  <a:schemeClr val="accent1"/>
                </a:solidFill>
                <a:latin typeface="Source Sans Pro"/>
                <a:ea typeface="Source Sans Pro"/>
                <a:cs typeface="Source Sans Pro"/>
                <a:sym typeface="Source Sans Pro"/>
              </a:defRPr>
            </a:lvl2pPr>
            <a:lvl3pPr lvl="2" algn="r">
              <a:buNone/>
              <a:defRPr sz="1733" b="1">
                <a:solidFill>
                  <a:schemeClr val="accent1"/>
                </a:solidFill>
                <a:latin typeface="Source Sans Pro"/>
                <a:ea typeface="Source Sans Pro"/>
                <a:cs typeface="Source Sans Pro"/>
                <a:sym typeface="Source Sans Pro"/>
              </a:defRPr>
            </a:lvl3pPr>
            <a:lvl4pPr lvl="3" algn="r">
              <a:buNone/>
              <a:defRPr sz="1733" b="1">
                <a:solidFill>
                  <a:schemeClr val="accent1"/>
                </a:solidFill>
                <a:latin typeface="Source Sans Pro"/>
                <a:ea typeface="Source Sans Pro"/>
                <a:cs typeface="Source Sans Pro"/>
                <a:sym typeface="Source Sans Pro"/>
              </a:defRPr>
            </a:lvl4pPr>
            <a:lvl5pPr lvl="4" algn="r">
              <a:buNone/>
              <a:defRPr sz="1733" b="1">
                <a:solidFill>
                  <a:schemeClr val="accent1"/>
                </a:solidFill>
                <a:latin typeface="Source Sans Pro"/>
                <a:ea typeface="Source Sans Pro"/>
                <a:cs typeface="Source Sans Pro"/>
                <a:sym typeface="Source Sans Pro"/>
              </a:defRPr>
            </a:lvl5pPr>
            <a:lvl6pPr lvl="5" algn="r">
              <a:buNone/>
              <a:defRPr sz="1733" b="1">
                <a:solidFill>
                  <a:schemeClr val="accent1"/>
                </a:solidFill>
                <a:latin typeface="Source Sans Pro"/>
                <a:ea typeface="Source Sans Pro"/>
                <a:cs typeface="Source Sans Pro"/>
                <a:sym typeface="Source Sans Pro"/>
              </a:defRPr>
            </a:lvl6pPr>
            <a:lvl7pPr lvl="6" algn="r">
              <a:buNone/>
              <a:defRPr sz="1733" b="1">
                <a:solidFill>
                  <a:schemeClr val="accent1"/>
                </a:solidFill>
                <a:latin typeface="Source Sans Pro"/>
                <a:ea typeface="Source Sans Pro"/>
                <a:cs typeface="Source Sans Pro"/>
                <a:sym typeface="Source Sans Pro"/>
              </a:defRPr>
            </a:lvl7pPr>
            <a:lvl8pPr lvl="7" algn="r">
              <a:buNone/>
              <a:defRPr sz="1733" b="1">
                <a:solidFill>
                  <a:schemeClr val="accent1"/>
                </a:solidFill>
                <a:latin typeface="Source Sans Pro"/>
                <a:ea typeface="Source Sans Pro"/>
                <a:cs typeface="Source Sans Pro"/>
                <a:sym typeface="Source Sans Pro"/>
              </a:defRPr>
            </a:lvl8pPr>
            <a:lvl9pPr lvl="8" algn="r">
              <a:buNone/>
              <a:defRPr sz="1733" b="1">
                <a:solidFill>
                  <a:schemeClr val="accent1"/>
                </a:solidFill>
                <a:latin typeface="Source Sans Pro"/>
                <a:ea typeface="Source Sans Pro"/>
                <a:cs typeface="Source Sans Pro"/>
                <a:sym typeface="Source Sans Pro"/>
              </a:defRPr>
            </a:lvl9pPr>
          </a:lstStyle>
          <a:p>
            <a:fld id="{00000000-1234-1234-1234-123412341234}" type="slidenum">
              <a:rPr lang="en" smtClean="0"/>
              <a:pPr/>
              <a:t>‹#›</a:t>
            </a:fld>
            <a:endParaRPr lang="en">
              <a:latin typeface="Roboto Slab"/>
              <a:ea typeface="Roboto Slab"/>
              <a:cs typeface="Roboto Slab"/>
              <a:sym typeface="Roboto Slab"/>
            </a:endParaRPr>
          </a:p>
        </p:txBody>
      </p:sp>
    </p:spTree>
    <p:extLst>
      <p:ext uri="{BB962C8B-B14F-4D97-AF65-F5344CB8AC3E}">
        <p14:creationId xmlns:p14="http://schemas.microsoft.com/office/powerpoint/2010/main" val="1373072036"/>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8.png"/><Relationship Id="rId4" Type="http://schemas.openxmlformats.org/officeDocument/2006/relationships/image" Target="../media/image61.em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image" Target="../media/image23.emf"/></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7.gif"/><Relationship Id="rId4" Type="http://schemas.openxmlformats.org/officeDocument/2006/relationships/image" Target="../media/image26.gif"/></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A78E"/>
        </a:solidFill>
        <a:effectLst/>
      </p:bgPr>
    </p:bg>
    <p:spTree>
      <p:nvGrpSpPr>
        <p:cNvPr id="1" name="">
          <a:extLst>
            <a:ext uri="{FF2B5EF4-FFF2-40B4-BE49-F238E27FC236}">
              <a16:creationId xmlns:a16="http://schemas.microsoft.com/office/drawing/2014/main" id="{1EBE2961-E39A-F4AD-E57D-45468BE7896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88B6B54-47CE-ABD2-5C6B-8C50E474F8B0}"/>
              </a:ext>
            </a:extLst>
          </p:cNvPr>
          <p:cNvSpPr/>
          <p:nvPr/>
        </p:nvSpPr>
        <p:spPr>
          <a:xfrm>
            <a:off x="0" y="5852160"/>
            <a:ext cx="12192000" cy="1005840"/>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endParaRPr lang="en-ZA" sz="1867" kern="0">
              <a:solidFill>
                <a:srgbClr val="FFFFFF"/>
              </a:solidFill>
              <a:latin typeface="Arial"/>
              <a:sym typeface="Arial"/>
            </a:endParaRPr>
          </a:p>
        </p:txBody>
      </p:sp>
      <p:pic>
        <p:nvPicPr>
          <p:cNvPr id="15" name="Picture 14">
            <a:extLst>
              <a:ext uri="{FF2B5EF4-FFF2-40B4-BE49-F238E27FC236}">
                <a16:creationId xmlns:a16="http://schemas.microsoft.com/office/drawing/2014/main" id="{6CF0FBA9-7366-DA52-1B9B-5CBA9FAF909F}"/>
              </a:ext>
            </a:extLst>
          </p:cNvPr>
          <p:cNvPicPr>
            <a:picLocks noChangeAspect="1"/>
          </p:cNvPicPr>
          <p:nvPr/>
        </p:nvPicPr>
        <p:blipFill>
          <a:blip r:embed="rId3">
            <a:alphaModFix amt="77000"/>
          </a:blip>
          <a:stretch>
            <a:fillRect/>
          </a:stretch>
        </p:blipFill>
        <p:spPr>
          <a:xfrm>
            <a:off x="0" y="-130430"/>
            <a:ext cx="5425440" cy="6092699"/>
          </a:xfrm>
          <a:prstGeom prst="rect">
            <a:avLst/>
          </a:prstGeom>
        </p:spPr>
      </p:pic>
      <p:sp>
        <p:nvSpPr>
          <p:cNvPr id="2" name="Title 1">
            <a:extLst>
              <a:ext uri="{FF2B5EF4-FFF2-40B4-BE49-F238E27FC236}">
                <a16:creationId xmlns:a16="http://schemas.microsoft.com/office/drawing/2014/main" id="{2FF30929-B8FD-09DE-0CF7-73FD935603BB}"/>
              </a:ext>
            </a:extLst>
          </p:cNvPr>
          <p:cNvSpPr>
            <a:spLocks noGrp="1"/>
          </p:cNvSpPr>
          <p:nvPr>
            <p:ph type="ctrTitle"/>
          </p:nvPr>
        </p:nvSpPr>
        <p:spPr>
          <a:xfrm>
            <a:off x="5425440" y="1"/>
            <a:ext cx="6766560" cy="3341913"/>
          </a:xfrm>
        </p:spPr>
        <p:txBody>
          <a:bodyPr/>
          <a:lstStyle/>
          <a:p>
            <a:pPr algn="ctr"/>
            <a:r>
              <a:rPr lang="en-US" sz="3600" dirty="0">
                <a:solidFill>
                  <a:schemeClr val="accent5">
                    <a:lumMod val="90000"/>
                  </a:schemeClr>
                </a:solidFill>
                <a:latin typeface="+mj-lt"/>
                <a:ea typeface="Source Sans Pro" panose="020B0503030403020204" pitchFamily="34" charset="0"/>
                <a:cs typeface="Arial" panose="020B0604020202020204" pitchFamily="34" charset="0"/>
              </a:rPr>
              <a:t>Prompt gamma imaging of a clinical proton beam using </a:t>
            </a:r>
            <a:br>
              <a:rPr lang="en-US" sz="3600" dirty="0">
                <a:solidFill>
                  <a:schemeClr val="accent5">
                    <a:lumMod val="90000"/>
                  </a:schemeClr>
                </a:solidFill>
                <a:latin typeface="+mj-lt"/>
                <a:ea typeface="Source Sans Pro" panose="020B0503030403020204" pitchFamily="34" charset="0"/>
                <a:cs typeface="Arial" panose="020B0604020202020204" pitchFamily="34" charset="0"/>
              </a:rPr>
            </a:br>
            <a:r>
              <a:rPr lang="en-US" sz="3600" dirty="0">
                <a:solidFill>
                  <a:schemeClr val="accent5">
                    <a:lumMod val="90000"/>
                  </a:schemeClr>
                </a:solidFill>
                <a:latin typeface="+mj-lt"/>
                <a:ea typeface="Source Sans Pro" panose="020B0503030403020204" pitchFamily="34" charset="0"/>
                <a:cs typeface="Arial" panose="020B0604020202020204" pitchFamily="34" charset="0"/>
              </a:rPr>
              <a:t>Cd Zn Te Compton cameras with a </a:t>
            </a:r>
            <a:r>
              <a:rPr lang="en-GB" sz="3600" dirty="0">
                <a:solidFill>
                  <a:schemeClr val="accent5">
                    <a:lumMod val="90000"/>
                  </a:schemeClr>
                </a:solidFill>
                <a:latin typeface="+mj-lt"/>
                <a:ea typeface="Source Sans Pro" panose="020B0503030403020204" pitchFamily="34" charset="0"/>
                <a:cs typeface="Arial" panose="020B0604020202020204" pitchFamily="34" charset="0"/>
              </a:rPr>
              <a:t>maximum likelihood expectation maximization technique</a:t>
            </a:r>
            <a:endParaRPr lang="en-ZA" sz="3600" dirty="0">
              <a:solidFill>
                <a:schemeClr val="accent5">
                  <a:lumMod val="90000"/>
                </a:schemeClr>
              </a:solidFill>
              <a:latin typeface="+mj-lt"/>
              <a:ea typeface="Source Sans Pro" panose="020B0503030403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13444AAC-5C02-8966-A5E5-C40940445350}"/>
              </a:ext>
            </a:extLst>
          </p:cNvPr>
          <p:cNvSpPr>
            <a:spLocks noGrp="1"/>
          </p:cNvSpPr>
          <p:nvPr>
            <p:ph type="subTitle" idx="1"/>
          </p:nvPr>
        </p:nvSpPr>
        <p:spPr>
          <a:xfrm>
            <a:off x="5425440" y="3184071"/>
            <a:ext cx="6766560" cy="1930325"/>
          </a:xfrm>
        </p:spPr>
        <p:txBody>
          <a:bodyPr/>
          <a:lstStyle/>
          <a:p>
            <a:pPr algn="ctr">
              <a:lnSpc>
                <a:spcPct val="150000"/>
              </a:lnSpc>
            </a:pPr>
            <a:r>
              <a:rPr lang="en-GB" sz="2400" dirty="0">
                <a:solidFill>
                  <a:schemeClr val="tx1"/>
                </a:solidFill>
              </a:rPr>
              <a:t>Josiah De Klerk</a:t>
            </a:r>
          </a:p>
          <a:p>
            <a:pPr algn="ctr">
              <a:lnSpc>
                <a:spcPct val="150000"/>
              </a:lnSpc>
            </a:pPr>
            <a:r>
              <a:rPr lang="en-GB" sz="2400" dirty="0">
                <a:solidFill>
                  <a:schemeClr val="tx1"/>
                </a:solidFill>
              </a:rPr>
              <a:t>University of Cape Town</a:t>
            </a:r>
          </a:p>
          <a:p>
            <a:pPr algn="ctr">
              <a:lnSpc>
                <a:spcPct val="150000"/>
              </a:lnSpc>
            </a:pPr>
            <a:r>
              <a:rPr lang="en-GB" sz="2400" dirty="0">
                <a:solidFill>
                  <a:schemeClr val="tx1"/>
                </a:solidFill>
              </a:rPr>
              <a:t>Department of Physics </a:t>
            </a:r>
            <a:endParaRPr lang="en-ZA" sz="2400" dirty="0">
              <a:solidFill>
                <a:schemeClr val="tx1"/>
              </a:solidFill>
            </a:endParaRPr>
          </a:p>
        </p:txBody>
      </p:sp>
      <p:pic>
        <p:nvPicPr>
          <p:cNvPr id="7" name="Picture 6" descr="A purple and blue lines on a black background&#10;&#10;Description automatically generated">
            <a:extLst>
              <a:ext uri="{FF2B5EF4-FFF2-40B4-BE49-F238E27FC236}">
                <a16:creationId xmlns:a16="http://schemas.microsoft.com/office/drawing/2014/main" id="{0D58CB66-FDF7-889C-E329-50305F451C37}"/>
              </a:ext>
            </a:extLst>
          </p:cNvPr>
          <p:cNvPicPr>
            <a:picLocks noChangeAspect="1"/>
          </p:cNvPicPr>
          <p:nvPr/>
        </p:nvPicPr>
        <p:blipFill>
          <a:blip r:embed="rId4"/>
          <a:stretch>
            <a:fillRect/>
          </a:stretch>
        </p:blipFill>
        <p:spPr>
          <a:xfrm>
            <a:off x="7926745" y="5913290"/>
            <a:ext cx="1927811" cy="883580"/>
          </a:xfrm>
          <a:prstGeom prst="rect">
            <a:avLst/>
          </a:prstGeom>
        </p:spPr>
      </p:pic>
      <p:pic>
        <p:nvPicPr>
          <p:cNvPr id="11" name="Picture 10" descr="A blue and orange dotted arrow&#10;&#10;Description automatically generated">
            <a:extLst>
              <a:ext uri="{FF2B5EF4-FFF2-40B4-BE49-F238E27FC236}">
                <a16:creationId xmlns:a16="http://schemas.microsoft.com/office/drawing/2014/main" id="{E8882014-165A-75F7-60E7-50818D9E45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0220" y="5933781"/>
            <a:ext cx="1985227" cy="883580"/>
          </a:xfrm>
          <a:prstGeom prst="rect">
            <a:avLst/>
          </a:prstGeom>
        </p:spPr>
      </p:pic>
      <p:sp>
        <p:nvSpPr>
          <p:cNvPr id="8" name="TextBox 7">
            <a:extLst>
              <a:ext uri="{FF2B5EF4-FFF2-40B4-BE49-F238E27FC236}">
                <a16:creationId xmlns:a16="http://schemas.microsoft.com/office/drawing/2014/main" id="{999D2FF2-356E-55BB-F266-F0AD542B6037}"/>
              </a:ext>
            </a:extLst>
          </p:cNvPr>
          <p:cNvSpPr txBox="1"/>
          <p:nvPr/>
        </p:nvSpPr>
        <p:spPr>
          <a:xfrm>
            <a:off x="5468464" y="5175264"/>
            <a:ext cx="6723535" cy="646331"/>
          </a:xfrm>
          <a:prstGeom prst="rect">
            <a:avLst/>
          </a:prstGeom>
          <a:noFill/>
        </p:spPr>
        <p:txBody>
          <a:bodyPr wrap="square">
            <a:spAutoFit/>
          </a:bodyPr>
          <a:lstStyle/>
          <a:p>
            <a:r>
              <a:rPr lang="en-ZA" i="1" dirty="0"/>
              <a:t>Farshad Safavi, Jerimy Polf, Lei Ren, Sina </a:t>
            </a:r>
            <a:r>
              <a:rPr lang="en-ZA" i="1" dirty="0" err="1"/>
              <a:t>Mossahebi</a:t>
            </a:r>
            <a:r>
              <a:rPr lang="en-ZA" i="1" dirty="0"/>
              <a:t>, Steve Peterson</a:t>
            </a:r>
          </a:p>
        </p:txBody>
      </p:sp>
      <p:pic>
        <p:nvPicPr>
          <p:cNvPr id="10" name="Picture 9">
            <a:extLst>
              <a:ext uri="{FF2B5EF4-FFF2-40B4-BE49-F238E27FC236}">
                <a16:creationId xmlns:a16="http://schemas.microsoft.com/office/drawing/2014/main" id="{AB8CA910-876E-B685-0734-C47BFCAEF2F5}"/>
              </a:ext>
            </a:extLst>
          </p:cNvPr>
          <p:cNvPicPr>
            <a:picLocks noChangeAspect="1"/>
          </p:cNvPicPr>
          <p:nvPr/>
        </p:nvPicPr>
        <p:blipFill>
          <a:blip r:embed="rId6"/>
          <a:stretch>
            <a:fillRect/>
          </a:stretch>
        </p:blipFill>
        <p:spPr>
          <a:xfrm>
            <a:off x="4057945" y="5954736"/>
            <a:ext cx="3779005" cy="878838"/>
          </a:xfrm>
          <a:prstGeom prst="rect">
            <a:avLst/>
          </a:prstGeom>
        </p:spPr>
      </p:pic>
      <p:pic>
        <p:nvPicPr>
          <p:cNvPr id="13" name="Picture 12">
            <a:extLst>
              <a:ext uri="{FF2B5EF4-FFF2-40B4-BE49-F238E27FC236}">
                <a16:creationId xmlns:a16="http://schemas.microsoft.com/office/drawing/2014/main" id="{38AC6E4C-5AAA-1DA4-A30D-66F6C6FF00B1}"/>
              </a:ext>
            </a:extLst>
          </p:cNvPr>
          <p:cNvPicPr>
            <a:picLocks noChangeAspect="1"/>
          </p:cNvPicPr>
          <p:nvPr/>
        </p:nvPicPr>
        <p:blipFill>
          <a:blip r:embed="rId7"/>
          <a:stretch>
            <a:fillRect/>
          </a:stretch>
        </p:blipFill>
        <p:spPr>
          <a:xfrm>
            <a:off x="35568" y="5954736"/>
            <a:ext cx="3875824" cy="834197"/>
          </a:xfrm>
          <a:prstGeom prst="rect">
            <a:avLst/>
          </a:prstGeom>
        </p:spPr>
      </p:pic>
    </p:spTree>
    <p:extLst>
      <p:ext uri="{BB962C8B-B14F-4D97-AF65-F5344CB8AC3E}">
        <p14:creationId xmlns:p14="http://schemas.microsoft.com/office/powerpoint/2010/main" val="1458389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919D4DE4-6ABA-2199-3AC9-883988F38A3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5BF32C-836C-7CF5-7DB1-03551CE79897}"/>
              </a:ext>
            </a:extLst>
          </p:cNvPr>
          <p:cNvSpPr>
            <a:spLocks noGrp="1"/>
          </p:cNvSpPr>
          <p:nvPr>
            <p:ph type="sldNum" sz="quarter" idx="4"/>
          </p:nvPr>
        </p:nvSpPr>
        <p:spPr>
          <a:xfrm>
            <a:off x="11669464" y="5879804"/>
            <a:ext cx="661416" cy="895899"/>
          </a:xfrm>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10</a:t>
            </a:fld>
            <a:endParaRPr lang="en-US" dirty="0">
              <a:solidFill>
                <a:schemeClr val="bg2">
                  <a:lumMod val="10000"/>
                </a:schemeClr>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837E015C-7C7D-D94D-7107-2E5074E0682D}"/>
              </a:ext>
            </a:extLst>
          </p:cNvPr>
          <p:cNvGrpSpPr/>
          <p:nvPr/>
        </p:nvGrpSpPr>
        <p:grpSpPr>
          <a:xfrm>
            <a:off x="430786" y="639771"/>
            <a:ext cx="3666563" cy="2889693"/>
            <a:chOff x="418084" y="662498"/>
            <a:chExt cx="3630827" cy="2889693"/>
          </a:xfrm>
        </p:grpSpPr>
        <p:sp>
          <p:nvSpPr>
            <p:cNvPr id="19" name="Flowchart: Alternate Process 18">
              <a:extLst>
                <a:ext uri="{FF2B5EF4-FFF2-40B4-BE49-F238E27FC236}">
                  <a16:creationId xmlns:a16="http://schemas.microsoft.com/office/drawing/2014/main" id="{0B9666AD-D210-FD9A-AFD3-337618A42C71}"/>
                </a:ext>
              </a:extLst>
            </p:cNvPr>
            <p:cNvSpPr/>
            <p:nvPr/>
          </p:nvSpPr>
          <p:spPr>
            <a:xfrm>
              <a:off x="418085" y="662498"/>
              <a:ext cx="3630826" cy="2889693"/>
            </a:xfrm>
            <a:prstGeom prst="flowChartAlternateProcess">
              <a:avLst/>
            </a:prstGeom>
            <a:solidFill>
              <a:schemeClr val="accent5">
                <a:lumMod val="40000"/>
                <a:lumOff val="60000"/>
              </a:schemeClr>
            </a:solidFill>
            <a:ln>
              <a:solidFill>
                <a:schemeClr val="tx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ZA"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40D5421-661B-9731-CE63-E99401E19BC9}"/>
                </a:ext>
              </a:extLst>
            </p:cNvPr>
            <p:cNvPicPr>
              <a:picLocks noChangeAspect="1"/>
            </p:cNvPicPr>
            <p:nvPr/>
          </p:nvPicPr>
          <p:blipFill>
            <a:blip r:embed="rId3"/>
            <a:stretch>
              <a:fillRect/>
            </a:stretch>
          </p:blipFill>
          <p:spPr>
            <a:xfrm>
              <a:off x="760034" y="1692645"/>
              <a:ext cx="3010737" cy="1625806"/>
            </a:xfrm>
            <a:prstGeom prst="rect">
              <a:avLst/>
            </a:prstGeom>
            <a:ln w="38100">
              <a:solidFill>
                <a:schemeClr val="tx2"/>
              </a:solidFill>
            </a:ln>
          </p:spPr>
        </p:pic>
        <p:sp>
          <p:nvSpPr>
            <p:cNvPr id="17" name="Content Placeholder 2">
              <a:extLst>
                <a:ext uri="{FF2B5EF4-FFF2-40B4-BE49-F238E27FC236}">
                  <a16:creationId xmlns:a16="http://schemas.microsoft.com/office/drawing/2014/main" id="{31C1D4CD-2D01-4EA4-7A87-2AD887362DA3}"/>
                </a:ext>
              </a:extLst>
            </p:cNvPr>
            <p:cNvSpPr txBox="1">
              <a:spLocks/>
            </p:cNvSpPr>
            <p:nvPr/>
          </p:nvSpPr>
          <p:spPr>
            <a:xfrm>
              <a:off x="418085" y="962084"/>
              <a:ext cx="3630826" cy="5950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Quad CC System</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1800" b="1" dirty="0">
                  <a:solidFill>
                    <a:srgbClr val="FFFFFF"/>
                  </a:solidFill>
                  <a:latin typeface="Arial" panose="020B0604020202020204" pitchFamily="34" charset="0"/>
                  <a:cs typeface="Arial" panose="020B0604020202020204" pitchFamily="34" charset="0"/>
                </a:rPr>
                <a:t>UCT M400s</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0DE7805D-4820-AD06-08B7-6C87AEC8EED3}"/>
                </a:ext>
              </a:extLst>
            </p:cNvPr>
            <p:cNvSpPr txBox="1">
              <a:spLocks/>
            </p:cNvSpPr>
            <p:nvPr/>
          </p:nvSpPr>
          <p:spPr>
            <a:xfrm>
              <a:off x="418084" y="662498"/>
              <a:ext cx="3630827" cy="2487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Data Acquisition</a:t>
              </a:r>
            </a:p>
          </p:txBody>
        </p:sp>
      </p:grpSp>
      <p:sp>
        <p:nvSpPr>
          <p:cNvPr id="73" name="Google Shape;467;p40">
            <a:extLst>
              <a:ext uri="{FF2B5EF4-FFF2-40B4-BE49-F238E27FC236}">
                <a16:creationId xmlns:a16="http://schemas.microsoft.com/office/drawing/2014/main" id="{FBE700FA-0FA4-299D-3E84-A2C80DE25D88}"/>
              </a:ext>
            </a:extLst>
          </p:cNvPr>
          <p:cNvSpPr txBox="1">
            <a:spLocks/>
          </p:cNvSpPr>
          <p:nvPr/>
        </p:nvSpPr>
        <p:spPr>
          <a:xfrm>
            <a:off x="2898" y="6790"/>
            <a:ext cx="10095600"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ZA" sz="4000" dirty="0">
                <a:solidFill>
                  <a:schemeClr val="bg2">
                    <a:lumMod val="10000"/>
                  </a:schemeClr>
                </a:solidFill>
                <a:latin typeface="Arial" panose="020B0604020202020204" pitchFamily="34" charset="0"/>
                <a:cs typeface="Arial" panose="020B0604020202020204" pitchFamily="34" charset="0"/>
              </a:rPr>
              <a:t>Image Recon. Pipeline</a:t>
            </a:r>
          </a:p>
        </p:txBody>
      </p:sp>
      <p:sp>
        <p:nvSpPr>
          <p:cNvPr id="4" name="Arrow: Down 3">
            <a:extLst>
              <a:ext uri="{FF2B5EF4-FFF2-40B4-BE49-F238E27FC236}">
                <a16:creationId xmlns:a16="http://schemas.microsoft.com/office/drawing/2014/main" id="{1B51A29A-57B4-E660-4B71-33E0751F90FB}"/>
              </a:ext>
            </a:extLst>
          </p:cNvPr>
          <p:cNvSpPr/>
          <p:nvPr/>
        </p:nvSpPr>
        <p:spPr>
          <a:xfrm>
            <a:off x="2014756" y="3559944"/>
            <a:ext cx="469732" cy="326517"/>
          </a:xfrm>
          <a:prstGeom prst="downArrow">
            <a:avLst/>
          </a:prstGeom>
          <a:solidFill>
            <a:schemeClr val="accent5">
              <a:lumMod val="40000"/>
              <a:lumOff val="60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
        <p:nvSpPr>
          <p:cNvPr id="7" name="Arrow: Down 6">
            <a:extLst>
              <a:ext uri="{FF2B5EF4-FFF2-40B4-BE49-F238E27FC236}">
                <a16:creationId xmlns:a16="http://schemas.microsoft.com/office/drawing/2014/main" id="{B4B4FC7E-78BA-E7EC-2F9C-B511CE14D1EC}"/>
              </a:ext>
            </a:extLst>
          </p:cNvPr>
          <p:cNvSpPr/>
          <p:nvPr/>
        </p:nvSpPr>
        <p:spPr>
          <a:xfrm rot="16200000">
            <a:off x="4290311" y="5507730"/>
            <a:ext cx="469732" cy="792153"/>
          </a:xfrm>
          <a:prstGeom prst="downArrow">
            <a:avLst/>
          </a:prstGeom>
          <a:solidFill>
            <a:schemeClr val="accent4">
              <a:lumMod val="60000"/>
              <a:lumOff val="40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920B8249-9FBF-B64B-9184-A0D708F9F73A}"/>
              </a:ext>
            </a:extLst>
          </p:cNvPr>
          <p:cNvGrpSpPr/>
          <p:nvPr/>
        </p:nvGrpSpPr>
        <p:grpSpPr>
          <a:xfrm>
            <a:off x="4960228" y="205057"/>
            <a:ext cx="7017719" cy="6650159"/>
            <a:chOff x="4960228" y="205057"/>
            <a:chExt cx="7017719" cy="6650159"/>
          </a:xfrm>
        </p:grpSpPr>
        <p:grpSp>
          <p:nvGrpSpPr>
            <p:cNvPr id="50" name="Group 49">
              <a:extLst>
                <a:ext uri="{FF2B5EF4-FFF2-40B4-BE49-F238E27FC236}">
                  <a16:creationId xmlns:a16="http://schemas.microsoft.com/office/drawing/2014/main" id="{5D697D01-5D41-D631-9AD8-D73610A016D0}"/>
                </a:ext>
              </a:extLst>
            </p:cNvPr>
            <p:cNvGrpSpPr/>
            <p:nvPr/>
          </p:nvGrpSpPr>
          <p:grpSpPr>
            <a:xfrm>
              <a:off x="4960228" y="205057"/>
              <a:ext cx="7017719" cy="6650159"/>
              <a:chOff x="4960228" y="205057"/>
              <a:chExt cx="7017719" cy="6650159"/>
            </a:xfrm>
          </p:grpSpPr>
          <p:grpSp>
            <p:nvGrpSpPr>
              <p:cNvPr id="41" name="Group 40">
                <a:extLst>
                  <a:ext uri="{FF2B5EF4-FFF2-40B4-BE49-F238E27FC236}">
                    <a16:creationId xmlns:a16="http://schemas.microsoft.com/office/drawing/2014/main" id="{49A2E0A6-1B53-7D90-E555-89EBD7AB377D}"/>
                  </a:ext>
                </a:extLst>
              </p:cNvPr>
              <p:cNvGrpSpPr/>
              <p:nvPr/>
            </p:nvGrpSpPr>
            <p:grpSpPr>
              <a:xfrm>
                <a:off x="4960228" y="205057"/>
                <a:ext cx="7017719" cy="6650159"/>
                <a:chOff x="4966352" y="143269"/>
                <a:chExt cx="6888165" cy="6650159"/>
              </a:xfrm>
            </p:grpSpPr>
            <p:grpSp>
              <p:nvGrpSpPr>
                <p:cNvPr id="75" name="Group 74">
                  <a:extLst>
                    <a:ext uri="{FF2B5EF4-FFF2-40B4-BE49-F238E27FC236}">
                      <a16:creationId xmlns:a16="http://schemas.microsoft.com/office/drawing/2014/main" id="{7CBB9ED0-8A1A-DE55-7261-2831582D4ACF}"/>
                    </a:ext>
                  </a:extLst>
                </p:cNvPr>
                <p:cNvGrpSpPr/>
                <p:nvPr/>
              </p:nvGrpSpPr>
              <p:grpSpPr>
                <a:xfrm>
                  <a:off x="4966352" y="143269"/>
                  <a:ext cx="6888165" cy="6650159"/>
                  <a:chOff x="5161529" y="179365"/>
                  <a:chExt cx="6888165" cy="6650159"/>
                </a:xfrm>
              </p:grpSpPr>
              <p:grpSp>
                <p:nvGrpSpPr>
                  <p:cNvPr id="74" name="Group 73">
                    <a:extLst>
                      <a:ext uri="{FF2B5EF4-FFF2-40B4-BE49-F238E27FC236}">
                        <a16:creationId xmlns:a16="http://schemas.microsoft.com/office/drawing/2014/main" id="{B802BD0B-B13A-66D9-A362-E0B1ECB08BDA}"/>
                      </a:ext>
                    </a:extLst>
                  </p:cNvPr>
                  <p:cNvGrpSpPr/>
                  <p:nvPr/>
                </p:nvGrpSpPr>
                <p:grpSpPr>
                  <a:xfrm>
                    <a:off x="5161529" y="179365"/>
                    <a:ext cx="6888165" cy="6650159"/>
                    <a:chOff x="5161529" y="179365"/>
                    <a:chExt cx="6888165" cy="6650159"/>
                  </a:xfrm>
                </p:grpSpPr>
                <p:sp>
                  <p:nvSpPr>
                    <p:cNvPr id="45" name="Flowchart: Alternate Process 44">
                      <a:extLst>
                        <a:ext uri="{FF2B5EF4-FFF2-40B4-BE49-F238E27FC236}">
                          <a16:creationId xmlns:a16="http://schemas.microsoft.com/office/drawing/2014/main" id="{4D6F1A3C-990F-DC89-2FC1-00F8AE5E00ED}"/>
                        </a:ext>
                      </a:extLst>
                    </p:cNvPr>
                    <p:cNvSpPr/>
                    <p:nvPr/>
                  </p:nvSpPr>
                  <p:spPr>
                    <a:xfrm>
                      <a:off x="5161529" y="179365"/>
                      <a:ext cx="6888165" cy="6650159"/>
                    </a:xfrm>
                    <a:prstGeom prst="flowChartAlternateProcess">
                      <a:avLst/>
                    </a:prstGeom>
                    <a:solidFill>
                      <a:schemeClr val="tx1">
                        <a:lumMod val="40000"/>
                        <a:lumOff val="60000"/>
                      </a:schemeClr>
                    </a:solidFill>
                    <a:ln>
                      <a:solidFill>
                        <a:schemeClr val="tx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ZA" dirty="0">
                        <a:latin typeface="Arial" panose="020B060402020202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3F112A9F-7CDD-FEA6-52BF-263AAA2BFE6D}"/>
                        </a:ext>
                      </a:extLst>
                    </p:cNvPr>
                    <p:cNvGrpSpPr/>
                    <p:nvPr/>
                  </p:nvGrpSpPr>
                  <p:grpSpPr>
                    <a:xfrm>
                      <a:off x="5371777" y="5170535"/>
                      <a:ext cx="3526403" cy="1421429"/>
                      <a:chOff x="5371777" y="4980035"/>
                      <a:chExt cx="3526403" cy="1421429"/>
                    </a:xfrm>
                  </p:grpSpPr>
                  <p:sp>
                    <p:nvSpPr>
                      <p:cNvPr id="40" name="Content Placeholder 2">
                        <a:extLst>
                          <a:ext uri="{FF2B5EF4-FFF2-40B4-BE49-F238E27FC236}">
                            <a16:creationId xmlns:a16="http://schemas.microsoft.com/office/drawing/2014/main" id="{575712DB-36B3-63E0-2823-DCAA066184BC}"/>
                          </a:ext>
                        </a:extLst>
                      </p:cNvPr>
                      <p:cNvSpPr txBox="1">
                        <a:spLocks/>
                      </p:cNvSpPr>
                      <p:nvPr/>
                    </p:nvSpPr>
                    <p:spPr>
                      <a:xfrm>
                        <a:off x="5430616" y="4980035"/>
                        <a:ext cx="3461490" cy="5498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Filtration</a:t>
                        </a:r>
                      </a:p>
                    </p:txBody>
                  </p:sp>
                  <p:grpSp>
                    <p:nvGrpSpPr>
                      <p:cNvPr id="56" name="Group 55">
                        <a:extLst>
                          <a:ext uri="{FF2B5EF4-FFF2-40B4-BE49-F238E27FC236}">
                            <a16:creationId xmlns:a16="http://schemas.microsoft.com/office/drawing/2014/main" id="{72E69232-F50F-4F3E-09FC-C0FB5E82BC85}"/>
                          </a:ext>
                        </a:extLst>
                      </p:cNvPr>
                      <p:cNvGrpSpPr/>
                      <p:nvPr/>
                    </p:nvGrpSpPr>
                    <p:grpSpPr>
                      <a:xfrm>
                        <a:off x="5371777" y="5377745"/>
                        <a:ext cx="3526403" cy="1023719"/>
                        <a:chOff x="5371777" y="5377745"/>
                        <a:chExt cx="3526403" cy="1023719"/>
                      </a:xfrm>
                    </p:grpSpPr>
                    <p:sp>
                      <p:nvSpPr>
                        <p:cNvPr id="38" name="Flowchart: Terminator 37">
                          <a:extLst>
                            <a:ext uri="{FF2B5EF4-FFF2-40B4-BE49-F238E27FC236}">
                              <a16:creationId xmlns:a16="http://schemas.microsoft.com/office/drawing/2014/main" id="{71CF3DF8-E0E4-88E3-DE92-A7E5B6B1D216}"/>
                            </a:ext>
                          </a:extLst>
                        </p:cNvPr>
                        <p:cNvSpPr/>
                        <p:nvPr/>
                      </p:nvSpPr>
                      <p:spPr>
                        <a:xfrm>
                          <a:off x="5371777" y="5377745"/>
                          <a:ext cx="3526403" cy="1013590"/>
                        </a:xfrm>
                        <a:prstGeom prst="flowChartTerminator">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
                      <p:nvSpPr>
                        <p:cNvPr id="16" name="Content Placeholder 2">
                          <a:extLst>
                            <a:ext uri="{FF2B5EF4-FFF2-40B4-BE49-F238E27FC236}">
                              <a16:creationId xmlns:a16="http://schemas.microsoft.com/office/drawing/2014/main" id="{71D026FC-F915-F81D-233C-4D0C60C39923}"/>
                            </a:ext>
                          </a:extLst>
                        </p:cNvPr>
                        <p:cNvSpPr txBox="1">
                          <a:spLocks/>
                        </p:cNvSpPr>
                        <p:nvPr/>
                      </p:nvSpPr>
                      <p:spPr>
                        <a:xfrm>
                          <a:off x="5485303" y="5387874"/>
                          <a:ext cx="3247553" cy="1013590"/>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buNone/>
                            <a:defRPr/>
                          </a:pPr>
                          <a:r>
                            <a:rPr lang="en-ZA" sz="1800" dirty="0">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Scattering distance, angle</a:t>
                          </a:r>
                        </a:p>
                        <a:p>
                          <a:pPr marL="0" lvl="0" indent="0" algn="ctr">
                            <a:buNone/>
                            <a:defRPr/>
                          </a:pPr>
                          <a:r>
                            <a:rPr lang="en-ZA" sz="1800" dirty="0">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Energy windowing</a:t>
                          </a:r>
                        </a:p>
                        <a:p>
                          <a:pPr marL="0" lvl="0" indent="0" algn="ctr">
                            <a:buNone/>
                            <a:defRPr/>
                          </a:pPr>
                          <a:r>
                            <a:rPr lang="en-ZA" sz="1800" dirty="0">
                              <a:latin typeface="Arial" panose="020B0604020202020204" pitchFamily="34" charset="0"/>
                              <a:cs typeface="Arial" panose="020B0604020202020204" pitchFamily="34" charset="0"/>
                            </a:rPr>
                            <a:t>• </a:t>
                          </a:r>
                          <a:r>
                            <a:rPr kumimoji="0" lang="en-US" sz="1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Energy lost etc.</a:t>
                          </a:r>
                        </a:p>
                      </p:txBody>
                    </p:sp>
                  </p:grpSp>
                </p:grpSp>
                <p:grpSp>
                  <p:nvGrpSpPr>
                    <p:cNvPr id="61" name="Group 60">
                      <a:extLst>
                        <a:ext uri="{FF2B5EF4-FFF2-40B4-BE49-F238E27FC236}">
                          <a16:creationId xmlns:a16="http://schemas.microsoft.com/office/drawing/2014/main" id="{A3AB708C-E98D-29A3-414F-C9FC90190C15}"/>
                        </a:ext>
                      </a:extLst>
                    </p:cNvPr>
                    <p:cNvGrpSpPr/>
                    <p:nvPr/>
                  </p:nvGrpSpPr>
                  <p:grpSpPr>
                    <a:xfrm>
                      <a:off x="5345381" y="3544985"/>
                      <a:ext cx="3526404" cy="1316783"/>
                      <a:chOff x="5381569" y="2435404"/>
                      <a:chExt cx="3478212" cy="1316783"/>
                    </a:xfrm>
                  </p:grpSpPr>
                  <p:sp>
                    <p:nvSpPr>
                      <p:cNvPr id="46" name="Content Placeholder 2">
                        <a:extLst>
                          <a:ext uri="{FF2B5EF4-FFF2-40B4-BE49-F238E27FC236}">
                            <a16:creationId xmlns:a16="http://schemas.microsoft.com/office/drawing/2014/main" id="{7BF25779-BD32-A636-3B87-07EDB3278CA3}"/>
                          </a:ext>
                        </a:extLst>
                      </p:cNvPr>
                      <p:cNvSpPr txBox="1">
                        <a:spLocks/>
                      </p:cNvSpPr>
                      <p:nvPr/>
                    </p:nvSpPr>
                    <p:spPr>
                      <a:xfrm>
                        <a:off x="5453808" y="2435404"/>
                        <a:ext cx="3369086" cy="5498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Image Algorithm</a:t>
                        </a:r>
                      </a:p>
                    </p:txBody>
                  </p:sp>
                  <p:grpSp>
                    <p:nvGrpSpPr>
                      <p:cNvPr id="60" name="Group 59">
                        <a:extLst>
                          <a:ext uri="{FF2B5EF4-FFF2-40B4-BE49-F238E27FC236}">
                            <a16:creationId xmlns:a16="http://schemas.microsoft.com/office/drawing/2014/main" id="{71FD0AC7-CF27-6074-6670-E2087868A87E}"/>
                          </a:ext>
                        </a:extLst>
                      </p:cNvPr>
                      <p:cNvGrpSpPr/>
                      <p:nvPr/>
                    </p:nvGrpSpPr>
                    <p:grpSpPr>
                      <a:xfrm>
                        <a:off x="5381569" y="2854603"/>
                        <a:ext cx="3478212" cy="897584"/>
                        <a:chOff x="5381569" y="2854603"/>
                        <a:chExt cx="3478212" cy="897584"/>
                      </a:xfrm>
                    </p:grpSpPr>
                    <p:sp>
                      <p:nvSpPr>
                        <p:cNvPr id="42" name="Flowchart: Terminator 41">
                          <a:extLst>
                            <a:ext uri="{FF2B5EF4-FFF2-40B4-BE49-F238E27FC236}">
                              <a16:creationId xmlns:a16="http://schemas.microsoft.com/office/drawing/2014/main" id="{F8AD85CF-90BE-3DC9-EDA9-D76AD90C8B98}"/>
                            </a:ext>
                          </a:extLst>
                        </p:cNvPr>
                        <p:cNvSpPr/>
                        <p:nvPr/>
                      </p:nvSpPr>
                      <p:spPr>
                        <a:xfrm>
                          <a:off x="5478154" y="2854603"/>
                          <a:ext cx="3369086" cy="784721"/>
                        </a:xfrm>
                        <a:prstGeom prst="flowChartTerminator">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
                      <p:nvSpPr>
                        <p:cNvPr id="49" name="Content Placeholder 2">
                          <a:extLst>
                            <a:ext uri="{FF2B5EF4-FFF2-40B4-BE49-F238E27FC236}">
                              <a16:creationId xmlns:a16="http://schemas.microsoft.com/office/drawing/2014/main" id="{F197DB54-1311-DDFB-2234-49A11F2D00CA}"/>
                            </a:ext>
                          </a:extLst>
                        </p:cNvPr>
                        <p:cNvSpPr txBox="1">
                          <a:spLocks/>
                        </p:cNvSpPr>
                        <p:nvPr/>
                      </p:nvSpPr>
                      <p:spPr>
                        <a:xfrm>
                          <a:off x="5381569" y="2944222"/>
                          <a:ext cx="3478212" cy="8079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buNone/>
                            <a:defRPr/>
                          </a:pPr>
                          <a:r>
                            <a:rPr lang="en-ZA" sz="1800" dirty="0">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SBP, </a:t>
                          </a:r>
                          <a:r>
                            <a:rPr kumimoji="0" lang="en-US" sz="1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SOE</a:t>
                          </a:r>
                          <a:r>
                            <a:rPr lang="en-US" sz="1800" dirty="0">
                              <a:solidFill>
                                <a:prstClr val="black"/>
                              </a:solidFill>
                              <a:latin typeface="Arial" panose="020B0604020202020204" pitchFamily="34" charset="0"/>
                              <a:cs typeface="Arial" panose="020B0604020202020204" pitchFamily="34" charset="0"/>
                            </a:rPr>
                            <a:t>, </a:t>
                          </a:r>
                          <a:r>
                            <a:rPr lang="en-US" sz="1800" dirty="0">
                              <a:solidFill>
                                <a:srgbClr val="FF0000"/>
                              </a:solidFill>
                              <a:latin typeface="Arial" panose="020B0604020202020204" pitchFamily="34" charset="0"/>
                              <a:cs typeface="Arial" panose="020B0604020202020204" pitchFamily="34" charset="0"/>
                            </a:rPr>
                            <a:t>Octane EM</a:t>
                          </a:r>
                          <a:r>
                            <a:rPr lang="en-US" sz="1800" dirty="0">
                              <a:solidFill>
                                <a:prstClr val="black"/>
                              </a:solidFill>
                              <a:latin typeface="Arial" panose="020B0604020202020204" pitchFamily="34" charset="0"/>
                              <a:cs typeface="Arial" panose="020B0604020202020204" pitchFamily="34" charset="0"/>
                            </a:rPr>
                            <a:t>, </a:t>
                          </a:r>
                          <a:r>
                            <a:rPr kumimoji="0" lang="en-US" sz="1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KWPB</a:t>
                          </a:r>
                        </a:p>
                        <a:p>
                          <a:pPr marL="0" lvl="0" indent="0" algn="ctr">
                            <a:buNone/>
                            <a:defRPr/>
                          </a:pPr>
                          <a:r>
                            <a:rPr lang="en-ZA" sz="1800" dirty="0">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3D image source location</a:t>
                          </a:r>
                          <a:endParaRPr kumimoji="0" lang="en-US" sz="1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grpSp>
                  <p:nvGrpSpPr>
                    <p:cNvPr id="71" name="Group 70">
                      <a:extLst>
                        <a:ext uri="{FF2B5EF4-FFF2-40B4-BE49-F238E27FC236}">
                          <a16:creationId xmlns:a16="http://schemas.microsoft.com/office/drawing/2014/main" id="{D02B9C4B-174F-2725-50B6-8FB0A54C642E}"/>
                        </a:ext>
                      </a:extLst>
                    </p:cNvPr>
                    <p:cNvGrpSpPr/>
                    <p:nvPr/>
                  </p:nvGrpSpPr>
                  <p:grpSpPr>
                    <a:xfrm>
                      <a:off x="5235886" y="577788"/>
                      <a:ext cx="3618120" cy="2503675"/>
                      <a:chOff x="5235886" y="770294"/>
                      <a:chExt cx="3618120" cy="2503675"/>
                    </a:xfrm>
                  </p:grpSpPr>
                  <p:sp>
                    <p:nvSpPr>
                      <p:cNvPr id="53" name="Content Placeholder 2">
                        <a:extLst>
                          <a:ext uri="{FF2B5EF4-FFF2-40B4-BE49-F238E27FC236}">
                            <a16:creationId xmlns:a16="http://schemas.microsoft.com/office/drawing/2014/main" id="{545AA98B-EBC7-7C85-94F5-3A29295506FC}"/>
                          </a:ext>
                        </a:extLst>
                      </p:cNvPr>
                      <p:cNvSpPr txBox="1">
                        <a:spLocks/>
                      </p:cNvSpPr>
                      <p:nvPr/>
                    </p:nvSpPr>
                    <p:spPr>
                      <a:xfrm>
                        <a:off x="5333677" y="770294"/>
                        <a:ext cx="3520329" cy="5498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Image Analysis</a:t>
                        </a:r>
                      </a:p>
                    </p:txBody>
                  </p:sp>
                  <p:grpSp>
                    <p:nvGrpSpPr>
                      <p:cNvPr id="68" name="Group 67">
                        <a:extLst>
                          <a:ext uri="{FF2B5EF4-FFF2-40B4-BE49-F238E27FC236}">
                            <a16:creationId xmlns:a16="http://schemas.microsoft.com/office/drawing/2014/main" id="{46EF22EF-F597-2955-5BB4-16F17F97879A}"/>
                          </a:ext>
                        </a:extLst>
                      </p:cNvPr>
                      <p:cNvGrpSpPr/>
                      <p:nvPr/>
                    </p:nvGrpSpPr>
                    <p:grpSpPr>
                      <a:xfrm>
                        <a:off x="5235886" y="1169954"/>
                        <a:ext cx="3572631" cy="2104015"/>
                        <a:chOff x="5235886" y="1169954"/>
                        <a:chExt cx="3572631" cy="2104015"/>
                      </a:xfrm>
                    </p:grpSpPr>
                    <p:sp>
                      <p:nvSpPr>
                        <p:cNvPr id="65" name="Flowchart: Terminator 64">
                          <a:extLst>
                            <a:ext uri="{FF2B5EF4-FFF2-40B4-BE49-F238E27FC236}">
                              <a16:creationId xmlns:a16="http://schemas.microsoft.com/office/drawing/2014/main" id="{A900FE8E-7DD5-900D-2290-97CBD0166D08}"/>
                            </a:ext>
                          </a:extLst>
                        </p:cNvPr>
                        <p:cNvSpPr/>
                        <p:nvPr/>
                      </p:nvSpPr>
                      <p:spPr>
                        <a:xfrm>
                          <a:off x="5248352" y="1169954"/>
                          <a:ext cx="3526404" cy="2104015"/>
                        </a:xfrm>
                        <a:prstGeom prst="flowChartTerminator">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
                      <p:nvSpPr>
                        <p:cNvPr id="63" name="Content Placeholder 2">
                          <a:extLst>
                            <a:ext uri="{FF2B5EF4-FFF2-40B4-BE49-F238E27FC236}">
                              <a16:creationId xmlns:a16="http://schemas.microsoft.com/office/drawing/2014/main" id="{49FA5964-D9B6-37A2-9BFD-4AD0EBEA50B3}"/>
                            </a:ext>
                          </a:extLst>
                        </p:cNvPr>
                        <p:cNvSpPr txBox="1">
                          <a:spLocks/>
                        </p:cNvSpPr>
                        <p:nvPr/>
                      </p:nvSpPr>
                      <p:spPr>
                        <a:xfrm>
                          <a:off x="5235886" y="1237907"/>
                          <a:ext cx="3572631" cy="1969168"/>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buNone/>
                            <a:defRPr/>
                          </a:pPr>
                          <a:r>
                            <a:rPr lang="en-ZA" sz="2000" dirty="0">
                              <a:ln>
                                <a:solidFill>
                                  <a:schemeClr val="tx2"/>
                                </a:solidFill>
                              </a:ln>
                              <a:latin typeface="Arial" panose="020B0604020202020204" pitchFamily="34" charset="0"/>
                              <a:cs typeface="Arial" panose="020B0604020202020204" pitchFamily="34" charset="0"/>
                            </a:rPr>
                            <a:t>•</a:t>
                          </a:r>
                          <a:r>
                            <a:rPr lang="en-ZA" sz="1800" dirty="0">
                              <a:ln>
                                <a:solidFill>
                                  <a:schemeClr val="tx2"/>
                                </a:solidFill>
                              </a:ln>
                              <a:latin typeface="Arial" panose="020B0604020202020204" pitchFamily="34" charset="0"/>
                              <a:cs typeface="Arial" panose="020B0604020202020204" pitchFamily="34" charset="0"/>
                            </a:rPr>
                            <a:t> </a:t>
                          </a:r>
                          <a:r>
                            <a:rPr lang="en-US" sz="1800" dirty="0">
                              <a:ln>
                                <a:solidFill>
                                  <a:schemeClr val="tx2"/>
                                </a:solidFill>
                              </a:ln>
                              <a:solidFill>
                                <a:prstClr val="black"/>
                              </a:solidFill>
                              <a:latin typeface="Arial" panose="020B0604020202020204" pitchFamily="34" charset="0"/>
                              <a:cs typeface="Arial" panose="020B0604020202020204" pitchFamily="34" charset="0"/>
                            </a:rPr>
                            <a:t>Region of Interest Extracted</a:t>
                          </a:r>
                        </a:p>
                        <a:p>
                          <a:pPr marL="0" lvl="0" indent="0" algn="ctr">
                            <a:buNone/>
                            <a:defRPr/>
                          </a:pPr>
                          <a:r>
                            <a:rPr lang="en-ZA" sz="1800" dirty="0">
                              <a:ln>
                                <a:solidFill>
                                  <a:schemeClr val="tx2"/>
                                </a:solidFill>
                              </a:ln>
                              <a:latin typeface="Arial" panose="020B0604020202020204" pitchFamily="34" charset="0"/>
                              <a:cs typeface="Arial" panose="020B0604020202020204" pitchFamily="34" charset="0"/>
                            </a:rPr>
                            <a:t>• </a:t>
                          </a:r>
                          <a:r>
                            <a:rPr kumimoji="0" lang="en-US" sz="1800" i="0" u="none" strike="noStrike" kern="1200" cap="none" spc="0" normalizeH="0" baseline="0" noProof="0" dirty="0">
                              <a:ln>
                                <a:solidFill>
                                  <a:schemeClr val="tx2"/>
                                </a:solidFill>
                              </a:ln>
                              <a:solidFill>
                                <a:prstClr val="black"/>
                              </a:solidFill>
                              <a:effectLst/>
                              <a:uLnTx/>
                              <a:uFillTx/>
                              <a:latin typeface="Arial" panose="020B0604020202020204" pitchFamily="34" charset="0"/>
                              <a:cs typeface="Arial" panose="020B0604020202020204" pitchFamily="34" charset="0"/>
                            </a:rPr>
                            <a:t>Generate 2D Slices &amp; </a:t>
                          </a:r>
                        </a:p>
                        <a:p>
                          <a:pPr marL="0" lvl="0" indent="0" algn="ctr">
                            <a:buNone/>
                            <a:defRPr/>
                          </a:pPr>
                          <a:r>
                            <a:rPr kumimoji="0" lang="en-US" sz="1800" i="0" u="none" strike="noStrike" kern="1200" cap="none" spc="0" normalizeH="0" baseline="0" noProof="0" dirty="0">
                              <a:ln>
                                <a:solidFill>
                                  <a:schemeClr val="tx2"/>
                                </a:solidFill>
                              </a:ln>
                              <a:solidFill>
                                <a:prstClr val="black"/>
                              </a:solidFill>
                              <a:effectLst/>
                              <a:uLnTx/>
                              <a:uFillTx/>
                              <a:latin typeface="Arial" panose="020B0604020202020204" pitchFamily="34" charset="0"/>
                              <a:cs typeface="Arial" panose="020B0604020202020204" pitchFamily="34" charset="0"/>
                            </a:rPr>
                            <a:t>1D Profiles</a:t>
                          </a:r>
                        </a:p>
                        <a:p>
                          <a:pPr marL="0" lvl="0" indent="0" algn="ctr">
                            <a:buNone/>
                            <a:defRPr/>
                          </a:pPr>
                          <a:r>
                            <a:rPr lang="en-ZA" sz="1800" dirty="0">
                              <a:ln>
                                <a:solidFill>
                                  <a:schemeClr val="tx2"/>
                                </a:solidFill>
                              </a:ln>
                              <a:latin typeface="Arial" panose="020B0604020202020204" pitchFamily="34" charset="0"/>
                              <a:cs typeface="Arial" panose="020B0604020202020204" pitchFamily="34" charset="0"/>
                            </a:rPr>
                            <a:t>• </a:t>
                          </a:r>
                          <a:r>
                            <a:rPr kumimoji="0" lang="en-US" sz="1800" i="0" u="none" strike="noStrike" kern="1200" cap="none" spc="0" normalizeH="0" baseline="0" noProof="0" dirty="0">
                              <a:ln>
                                <a:solidFill>
                                  <a:schemeClr val="tx2"/>
                                </a:solidFill>
                              </a:ln>
                              <a:solidFill>
                                <a:prstClr val="black"/>
                              </a:solidFill>
                              <a:effectLst/>
                              <a:uLnTx/>
                              <a:uFillTx/>
                              <a:latin typeface="Arial" panose="020B0604020202020204" pitchFamily="34" charset="0"/>
                              <a:cs typeface="Arial" panose="020B0604020202020204" pitchFamily="34" charset="0"/>
                            </a:rPr>
                            <a:t>Gaussian Fitting</a:t>
                          </a:r>
                        </a:p>
                        <a:p>
                          <a:pPr marL="0" lvl="0" indent="0" algn="ctr">
                            <a:buNone/>
                            <a:defRPr/>
                          </a:pPr>
                          <a:r>
                            <a:rPr lang="en-ZA" sz="1800" dirty="0">
                              <a:ln>
                                <a:solidFill>
                                  <a:schemeClr val="tx2"/>
                                </a:solidFill>
                              </a:ln>
                              <a:latin typeface="Arial" panose="020B0604020202020204" pitchFamily="34" charset="0"/>
                              <a:cs typeface="Arial" panose="020B0604020202020204" pitchFamily="34" charset="0"/>
                            </a:rPr>
                            <a:t>• </a:t>
                          </a:r>
                          <a:r>
                            <a:rPr kumimoji="0" lang="en-US" sz="1800" i="0" u="none" strike="noStrike" kern="1200" cap="none" spc="0" normalizeH="0" baseline="0" noProof="0" dirty="0">
                              <a:ln>
                                <a:solidFill>
                                  <a:schemeClr val="tx2"/>
                                </a:solidFill>
                              </a:ln>
                              <a:solidFill>
                                <a:prstClr val="black"/>
                              </a:solidFill>
                              <a:effectLst/>
                              <a:uLnTx/>
                              <a:uFillTx/>
                              <a:latin typeface="Arial" panose="020B0604020202020204" pitchFamily="34" charset="0"/>
                              <a:cs typeface="Arial" panose="020B0604020202020204" pitchFamily="34" charset="0"/>
                            </a:rPr>
                            <a:t>Estimate Source Position &amp; </a:t>
                          </a:r>
                        </a:p>
                        <a:p>
                          <a:pPr marL="0" lvl="0" indent="0" algn="ctr">
                            <a:buNone/>
                            <a:defRPr/>
                          </a:pPr>
                          <a:r>
                            <a:rPr kumimoji="0" lang="en-US" sz="1800" i="0" u="none" strike="noStrike" kern="1200" cap="none" spc="0" normalizeH="0" baseline="0" noProof="0" dirty="0">
                              <a:ln>
                                <a:solidFill>
                                  <a:schemeClr val="tx2"/>
                                </a:solidFill>
                              </a:ln>
                              <a:solidFill>
                                <a:prstClr val="black"/>
                              </a:solidFill>
                              <a:effectLst/>
                              <a:uLnTx/>
                              <a:uFillTx/>
                              <a:latin typeface="Arial" panose="020B0604020202020204" pitchFamily="34" charset="0"/>
                              <a:cs typeface="Arial" panose="020B0604020202020204" pitchFamily="34" charset="0"/>
                            </a:rPr>
                            <a:t>Peak Intensity</a:t>
                          </a:r>
                        </a:p>
                      </p:txBody>
                    </p:sp>
                  </p:grpSp>
                </p:grpSp>
              </p:grpSp>
              <p:sp>
                <p:nvSpPr>
                  <p:cNvPr id="36" name="Content Placeholder 2">
                    <a:extLst>
                      <a:ext uri="{FF2B5EF4-FFF2-40B4-BE49-F238E27FC236}">
                        <a16:creationId xmlns:a16="http://schemas.microsoft.com/office/drawing/2014/main" id="{B11DD876-824B-5ADF-51A0-5CDD4D6D2FB0}"/>
                      </a:ext>
                    </a:extLst>
                  </p:cNvPr>
                  <p:cNvSpPr txBox="1">
                    <a:spLocks/>
                  </p:cNvSpPr>
                  <p:nvPr/>
                </p:nvSpPr>
                <p:spPr>
                  <a:xfrm>
                    <a:off x="6623809" y="236873"/>
                    <a:ext cx="4054031" cy="30919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CORE Algorithm</a:t>
                    </a:r>
                  </a:p>
                </p:txBody>
              </p:sp>
            </p:grpSp>
            <p:grpSp>
              <p:nvGrpSpPr>
                <p:cNvPr id="34" name="Group 33">
                  <a:extLst>
                    <a:ext uri="{FF2B5EF4-FFF2-40B4-BE49-F238E27FC236}">
                      <a16:creationId xmlns:a16="http://schemas.microsoft.com/office/drawing/2014/main" id="{AB676ED3-38E9-D4D8-5C25-CE4E5F2786CC}"/>
                    </a:ext>
                  </a:extLst>
                </p:cNvPr>
                <p:cNvGrpSpPr/>
                <p:nvPr/>
              </p:nvGrpSpPr>
              <p:grpSpPr>
                <a:xfrm>
                  <a:off x="8959610" y="941352"/>
                  <a:ext cx="2792594" cy="5115019"/>
                  <a:chOff x="6737642" y="908547"/>
                  <a:chExt cx="2792594" cy="5115019"/>
                </a:xfrm>
              </p:grpSpPr>
              <p:sp>
                <p:nvSpPr>
                  <p:cNvPr id="29" name="Rectangle 28">
                    <a:extLst>
                      <a:ext uri="{FF2B5EF4-FFF2-40B4-BE49-F238E27FC236}">
                        <a16:creationId xmlns:a16="http://schemas.microsoft.com/office/drawing/2014/main" id="{6FB97A05-8A48-33DB-C6FA-B08421633076}"/>
                      </a:ext>
                    </a:extLst>
                  </p:cNvPr>
                  <p:cNvSpPr/>
                  <p:nvPr/>
                </p:nvSpPr>
                <p:spPr>
                  <a:xfrm>
                    <a:off x="6737642" y="908547"/>
                    <a:ext cx="2792594" cy="5115019"/>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pic>
                <p:nvPicPr>
                  <p:cNvPr id="13" name="Picture 12" descr="A graph of a graph with a red line&#10;&#10;AI-generated content may be incorrect.">
                    <a:extLst>
                      <a:ext uri="{FF2B5EF4-FFF2-40B4-BE49-F238E27FC236}">
                        <a16:creationId xmlns:a16="http://schemas.microsoft.com/office/drawing/2014/main" id="{8067866A-16AA-A50B-AD87-683C3C694D19}"/>
                      </a:ext>
                    </a:extLst>
                  </p:cNvPr>
                  <p:cNvPicPr>
                    <a:picLocks noChangeAspect="1"/>
                  </p:cNvPicPr>
                  <p:nvPr/>
                </p:nvPicPr>
                <p:blipFill>
                  <a:blip r:embed="rId4"/>
                  <a:stretch>
                    <a:fillRect/>
                  </a:stretch>
                </p:blipFill>
                <p:spPr>
                  <a:xfrm>
                    <a:off x="6795361" y="3380388"/>
                    <a:ext cx="2685545" cy="2565342"/>
                  </a:xfrm>
                  <a:prstGeom prst="rect">
                    <a:avLst/>
                  </a:prstGeom>
                </p:spPr>
              </p:pic>
              <p:pic>
                <p:nvPicPr>
                  <p:cNvPr id="10" name="Picture 9">
                    <a:extLst>
                      <a:ext uri="{FF2B5EF4-FFF2-40B4-BE49-F238E27FC236}">
                        <a16:creationId xmlns:a16="http://schemas.microsoft.com/office/drawing/2014/main" id="{B2BD8A60-0EE3-1F20-27DB-60695C72499A}"/>
                      </a:ext>
                    </a:extLst>
                  </p:cNvPr>
                  <p:cNvPicPr>
                    <a:picLocks noChangeAspect="1"/>
                  </p:cNvPicPr>
                  <p:nvPr/>
                </p:nvPicPr>
                <p:blipFill>
                  <a:blip r:embed="rId5"/>
                  <a:srcRect l="5586" t="5163" r="11611"/>
                  <a:stretch>
                    <a:fillRect/>
                  </a:stretch>
                </p:blipFill>
                <p:spPr>
                  <a:xfrm>
                    <a:off x="6787307" y="972795"/>
                    <a:ext cx="2693822" cy="2313983"/>
                  </a:xfrm>
                  <a:prstGeom prst="rect">
                    <a:avLst/>
                  </a:prstGeom>
                </p:spPr>
              </p:pic>
            </p:grpSp>
          </p:grpSp>
          <p:sp>
            <p:nvSpPr>
              <p:cNvPr id="18" name="Arrow: Down 17">
                <a:extLst>
                  <a:ext uri="{FF2B5EF4-FFF2-40B4-BE49-F238E27FC236}">
                    <a16:creationId xmlns:a16="http://schemas.microsoft.com/office/drawing/2014/main" id="{A7598CCA-5A43-E2C1-92F6-711CF771FFA0}"/>
                  </a:ext>
                </a:extLst>
              </p:cNvPr>
              <p:cNvSpPr/>
              <p:nvPr/>
            </p:nvSpPr>
            <p:spPr>
              <a:xfrm rot="10800000">
                <a:off x="6673958" y="4816086"/>
                <a:ext cx="469732" cy="458018"/>
              </a:xfrm>
              <a:prstGeom prst="downArrow">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
            <p:nvSpPr>
              <p:cNvPr id="22" name="Arrow: Down 21">
                <a:extLst>
                  <a:ext uri="{FF2B5EF4-FFF2-40B4-BE49-F238E27FC236}">
                    <a16:creationId xmlns:a16="http://schemas.microsoft.com/office/drawing/2014/main" id="{CB5453FC-F96C-ED7B-20DB-12D5CC880FFA}"/>
                  </a:ext>
                </a:extLst>
              </p:cNvPr>
              <p:cNvSpPr/>
              <p:nvPr/>
            </p:nvSpPr>
            <p:spPr>
              <a:xfrm rot="10800000">
                <a:off x="6663798" y="3143088"/>
                <a:ext cx="469732" cy="458018"/>
              </a:xfrm>
              <a:prstGeom prst="downArrow">
                <a:avLst/>
              </a:prstGeom>
              <a:noFill/>
              <a:ln w="28575">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grpSp>
        <p:sp>
          <p:nvSpPr>
            <p:cNvPr id="52" name="Arrow: Down 51">
              <a:extLst>
                <a:ext uri="{FF2B5EF4-FFF2-40B4-BE49-F238E27FC236}">
                  <a16:creationId xmlns:a16="http://schemas.microsoft.com/office/drawing/2014/main" id="{55829992-7DDC-CED4-E81C-C62D88011331}"/>
                </a:ext>
              </a:extLst>
            </p:cNvPr>
            <p:cNvSpPr/>
            <p:nvPr/>
          </p:nvSpPr>
          <p:spPr>
            <a:xfrm rot="16200000">
              <a:off x="8597569" y="1889367"/>
              <a:ext cx="469732" cy="280230"/>
            </a:xfrm>
            <a:prstGeom prst="downArrow">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664473BB-B7EB-729B-AC3B-F5E52452CEAD}"/>
              </a:ext>
            </a:extLst>
          </p:cNvPr>
          <p:cNvGrpSpPr/>
          <p:nvPr/>
        </p:nvGrpSpPr>
        <p:grpSpPr>
          <a:xfrm>
            <a:off x="430786" y="3896268"/>
            <a:ext cx="3666563" cy="2900595"/>
            <a:chOff x="430786" y="3896268"/>
            <a:chExt cx="3666563" cy="2900595"/>
          </a:xfrm>
        </p:grpSpPr>
        <p:grpSp>
          <p:nvGrpSpPr>
            <p:cNvPr id="37" name="Group 36">
              <a:extLst>
                <a:ext uri="{FF2B5EF4-FFF2-40B4-BE49-F238E27FC236}">
                  <a16:creationId xmlns:a16="http://schemas.microsoft.com/office/drawing/2014/main" id="{27DA2163-41DB-A262-3833-DA39A0157A3C}"/>
                </a:ext>
              </a:extLst>
            </p:cNvPr>
            <p:cNvGrpSpPr/>
            <p:nvPr/>
          </p:nvGrpSpPr>
          <p:grpSpPr>
            <a:xfrm>
              <a:off x="430786" y="3896268"/>
              <a:ext cx="3666563" cy="2900595"/>
              <a:chOff x="664408" y="3499044"/>
              <a:chExt cx="3666563" cy="2900595"/>
            </a:xfrm>
            <a:solidFill>
              <a:schemeClr val="accent4">
                <a:lumMod val="60000"/>
                <a:lumOff val="40000"/>
              </a:schemeClr>
            </a:solidFill>
          </p:grpSpPr>
          <p:sp>
            <p:nvSpPr>
              <p:cNvPr id="24" name="Flowchart: Alternate Process 23">
                <a:extLst>
                  <a:ext uri="{FF2B5EF4-FFF2-40B4-BE49-F238E27FC236}">
                    <a16:creationId xmlns:a16="http://schemas.microsoft.com/office/drawing/2014/main" id="{5F76BC74-1B43-124C-5F88-58534089A27A}"/>
                  </a:ext>
                </a:extLst>
              </p:cNvPr>
              <p:cNvSpPr/>
              <p:nvPr/>
            </p:nvSpPr>
            <p:spPr>
              <a:xfrm>
                <a:off x="664408" y="3509946"/>
                <a:ext cx="3666563" cy="2889693"/>
              </a:xfrm>
              <a:prstGeom prst="flowChartAlternateProcess">
                <a:avLst/>
              </a:prstGeom>
              <a:grpFill/>
              <a:ln>
                <a:solidFill>
                  <a:schemeClr val="tx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ZA" dirty="0">
                  <a:latin typeface="Arial" panose="020B0604020202020204" pitchFamily="34" charset="0"/>
                  <a:cs typeface="Arial" panose="020B0604020202020204" pitchFamily="34" charset="0"/>
                </a:endParaRPr>
              </a:p>
            </p:txBody>
          </p:sp>
          <p:sp>
            <p:nvSpPr>
              <p:cNvPr id="26" name="Content Placeholder 2">
                <a:extLst>
                  <a:ext uri="{FF2B5EF4-FFF2-40B4-BE49-F238E27FC236}">
                    <a16:creationId xmlns:a16="http://schemas.microsoft.com/office/drawing/2014/main" id="{4AD0F7E4-67E9-3A3D-893D-71DDE92B1B16}"/>
                  </a:ext>
                </a:extLst>
              </p:cNvPr>
              <p:cNvSpPr txBox="1">
                <a:spLocks/>
              </p:cNvSpPr>
              <p:nvPr/>
            </p:nvSpPr>
            <p:spPr>
              <a:xfrm>
                <a:off x="1108701" y="3499044"/>
                <a:ext cx="2889270" cy="380055"/>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Data Preprocessing</a:t>
                </a:r>
              </a:p>
            </p:txBody>
          </p:sp>
          <p:grpSp>
            <p:nvGrpSpPr>
              <p:cNvPr id="35" name="Group 34">
                <a:extLst>
                  <a:ext uri="{FF2B5EF4-FFF2-40B4-BE49-F238E27FC236}">
                    <a16:creationId xmlns:a16="http://schemas.microsoft.com/office/drawing/2014/main" id="{7E479A5C-D9F3-CDB7-5E8F-EA86B340FC0A}"/>
                  </a:ext>
                </a:extLst>
              </p:cNvPr>
              <p:cNvGrpSpPr/>
              <p:nvPr/>
            </p:nvGrpSpPr>
            <p:grpSpPr>
              <a:xfrm>
                <a:off x="774425" y="3887263"/>
                <a:ext cx="3418975" cy="2272152"/>
                <a:chOff x="774425" y="3887263"/>
                <a:chExt cx="3418975" cy="2272152"/>
              </a:xfrm>
              <a:grpFill/>
            </p:grpSpPr>
            <p:sp>
              <p:nvSpPr>
                <p:cNvPr id="21" name="Flowchart: Terminator 20">
                  <a:extLst>
                    <a:ext uri="{FF2B5EF4-FFF2-40B4-BE49-F238E27FC236}">
                      <a16:creationId xmlns:a16="http://schemas.microsoft.com/office/drawing/2014/main" id="{2BBF49D4-7EA9-FFC7-470F-72C44BE92F41}"/>
                    </a:ext>
                  </a:extLst>
                </p:cNvPr>
                <p:cNvSpPr/>
                <p:nvPr/>
              </p:nvSpPr>
              <p:spPr>
                <a:xfrm>
                  <a:off x="785787" y="3887263"/>
                  <a:ext cx="3407613" cy="1328566"/>
                </a:xfrm>
                <a:prstGeom prst="flowChartTerminator">
                  <a:avLst/>
                </a:prstGeom>
                <a:grp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70A993E8-EB2C-2BE3-C8E3-9B22B69D3945}"/>
                    </a:ext>
                  </a:extLst>
                </p:cNvPr>
                <p:cNvGrpSpPr/>
                <p:nvPr/>
              </p:nvGrpSpPr>
              <p:grpSpPr>
                <a:xfrm>
                  <a:off x="774425" y="5699443"/>
                  <a:ext cx="3393575" cy="459972"/>
                  <a:chOff x="842776" y="5424446"/>
                  <a:chExt cx="3393575" cy="459972"/>
                </a:xfrm>
                <a:grpFill/>
              </p:grpSpPr>
              <p:sp>
                <p:nvSpPr>
                  <p:cNvPr id="30" name="Flowchart: Terminator 29">
                    <a:extLst>
                      <a:ext uri="{FF2B5EF4-FFF2-40B4-BE49-F238E27FC236}">
                        <a16:creationId xmlns:a16="http://schemas.microsoft.com/office/drawing/2014/main" id="{A161E39F-7033-0DE1-0E7B-5B3F8D16862A}"/>
                      </a:ext>
                    </a:extLst>
                  </p:cNvPr>
                  <p:cNvSpPr/>
                  <p:nvPr/>
                </p:nvSpPr>
                <p:spPr>
                  <a:xfrm>
                    <a:off x="842776" y="5424446"/>
                    <a:ext cx="3393575" cy="459972"/>
                  </a:xfrm>
                  <a:prstGeom prst="flowChartTerminator">
                    <a:avLst/>
                  </a:prstGeom>
                  <a:grp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9FC1A5B4-4692-4758-A297-E6A49C6AF171}"/>
                      </a:ext>
                    </a:extLst>
                  </p:cNvPr>
                  <p:cNvSpPr txBox="1"/>
                  <p:nvPr/>
                </p:nvSpPr>
                <p:spPr>
                  <a:xfrm>
                    <a:off x="879807" y="5476986"/>
                    <a:ext cx="3285903" cy="369332"/>
                  </a:xfrm>
                  <a:prstGeom prst="rect">
                    <a:avLst/>
                  </a:prstGeom>
                  <a:noFill/>
                </p:spPr>
                <p:txBody>
                  <a:bodyPr wrap="square">
                    <a:spAutoFit/>
                  </a:bodyPr>
                  <a:lstStyle/>
                  <a:p>
                    <a:pPr algn="ctr">
                      <a:defRPr/>
                    </a:pPr>
                    <a:r>
                      <a:rPr lang="en-ZA" dirty="0">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Double events</a:t>
                    </a:r>
                  </a:p>
                </p:txBody>
              </p:sp>
            </p:grpSp>
            <p:sp>
              <p:nvSpPr>
                <p:cNvPr id="33" name="Arrow: Down 32">
                  <a:extLst>
                    <a:ext uri="{FF2B5EF4-FFF2-40B4-BE49-F238E27FC236}">
                      <a16:creationId xmlns:a16="http://schemas.microsoft.com/office/drawing/2014/main" id="{FC9EED3C-F975-BC18-C367-F99E2588BBAE}"/>
                    </a:ext>
                  </a:extLst>
                </p:cNvPr>
                <p:cNvSpPr/>
                <p:nvPr/>
              </p:nvSpPr>
              <p:spPr>
                <a:xfrm>
                  <a:off x="2260181" y="5240646"/>
                  <a:ext cx="469732" cy="459972"/>
                </a:xfrm>
                <a:prstGeom prst="downArrow">
                  <a:avLst/>
                </a:prstGeom>
                <a:grp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grpSp>
        </p:grpSp>
        <p:sp>
          <p:nvSpPr>
            <p:cNvPr id="6" name="TextBox 5">
              <a:extLst>
                <a:ext uri="{FF2B5EF4-FFF2-40B4-BE49-F238E27FC236}">
                  <a16:creationId xmlns:a16="http://schemas.microsoft.com/office/drawing/2014/main" id="{9C3F9170-8ECC-B8D5-1769-890D8A7C7593}"/>
                </a:ext>
              </a:extLst>
            </p:cNvPr>
            <p:cNvSpPr txBox="1"/>
            <p:nvPr/>
          </p:nvSpPr>
          <p:spPr>
            <a:xfrm>
              <a:off x="618474" y="4339685"/>
              <a:ext cx="3310442" cy="1532727"/>
            </a:xfrm>
            <a:prstGeom prst="rect">
              <a:avLst/>
            </a:prstGeom>
            <a:noFill/>
          </p:spPr>
          <p:txBody>
            <a:bodyPr wrap="square">
              <a:spAutoFit/>
            </a:bodyPr>
            <a:lstStyle/>
            <a:p>
              <a:pPr marL="0" lvl="0" indent="0" algn="ctr">
                <a:buNone/>
                <a:defRPr/>
              </a:pPr>
              <a:r>
                <a:rPr lang="en-ZA" sz="1800" dirty="0">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Binary Format</a:t>
              </a:r>
              <a:r>
                <a:rPr kumimoji="0" lang="en-US" sz="1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Conversion</a:t>
              </a:r>
            </a:p>
            <a:p>
              <a:pPr marL="0" lvl="0" indent="0" algn="ctr">
                <a:buNone/>
                <a:defRPr/>
              </a:pPr>
              <a:r>
                <a:rPr lang="en-ZA" sz="1800" dirty="0">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Coordinate transformation</a:t>
              </a:r>
            </a:p>
            <a:p>
              <a:pPr marL="0" lvl="0" indent="0" algn="ctr">
                <a:buNone/>
                <a:defRPr/>
              </a:pPr>
              <a:r>
                <a:rPr lang="en-ZA" sz="1800" dirty="0">
                  <a:latin typeface="Arial" panose="020B0604020202020204" pitchFamily="34" charset="0"/>
                  <a:cs typeface="Arial" panose="020B0604020202020204" pitchFamily="34" charset="0"/>
                </a:rPr>
                <a:t>• </a:t>
              </a:r>
              <a:r>
                <a:rPr kumimoji="0" lang="en-US" sz="1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Filtration</a:t>
              </a:r>
            </a:p>
            <a:p>
              <a:pPr marL="0" indent="0" algn="ctr">
                <a:buNone/>
                <a:defRPr/>
              </a:pPr>
              <a:r>
                <a:rPr lang="en-ZA" sz="1800" dirty="0">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Merging data</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6626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60834F38-C4A1-9CC8-15DD-5ABAA81EF1B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DB3049C-9AFF-F962-9C28-A593FFB7101B}"/>
              </a:ext>
            </a:extLst>
          </p:cNvPr>
          <p:cNvPicPr>
            <a:picLocks noChangeAspect="1"/>
          </p:cNvPicPr>
          <p:nvPr/>
        </p:nvPicPr>
        <p:blipFill>
          <a:blip r:embed="rId3"/>
          <a:stretch>
            <a:fillRect/>
          </a:stretch>
        </p:blipFill>
        <p:spPr>
          <a:xfrm>
            <a:off x="43542" y="762000"/>
            <a:ext cx="6052458" cy="6052458"/>
          </a:xfrm>
          <a:prstGeom prst="rect">
            <a:avLst/>
          </a:prstGeom>
        </p:spPr>
      </p:pic>
      <p:sp>
        <p:nvSpPr>
          <p:cNvPr id="5" name="Slide Number Placeholder 4">
            <a:extLst>
              <a:ext uri="{FF2B5EF4-FFF2-40B4-BE49-F238E27FC236}">
                <a16:creationId xmlns:a16="http://schemas.microsoft.com/office/drawing/2014/main" id="{0121C678-207C-8D0D-15A6-14881B8E53BC}"/>
              </a:ext>
            </a:extLst>
          </p:cNvPr>
          <p:cNvSpPr>
            <a:spLocks noGrp="1"/>
          </p:cNvSpPr>
          <p:nvPr>
            <p:ph type="sldNum" sz="quarter" idx="4"/>
          </p:nvPr>
        </p:nvSpPr>
        <p:spPr/>
        <p:txBody>
          <a:bodyPr/>
          <a:lstStyle/>
          <a:p>
            <a:fld id="{58FB4751-880F-D840-AAA9-3A15815CC996}" type="slidenum">
              <a:rPr lang="en-US" smtClean="0">
                <a:solidFill>
                  <a:schemeClr val="bg2">
                    <a:lumMod val="10000"/>
                  </a:schemeClr>
                </a:solidFill>
              </a:rPr>
              <a:pPr/>
              <a:t>11</a:t>
            </a:fld>
            <a:endParaRPr lang="en-US" dirty="0">
              <a:solidFill>
                <a:schemeClr val="bg2">
                  <a:lumMod val="10000"/>
                </a:schemeClr>
              </a:solidFill>
            </a:endParaRPr>
          </a:p>
        </p:txBody>
      </p:sp>
      <p:sp>
        <p:nvSpPr>
          <p:cNvPr id="7" name="Google Shape;467;p40">
            <a:extLst>
              <a:ext uri="{FF2B5EF4-FFF2-40B4-BE49-F238E27FC236}">
                <a16:creationId xmlns:a16="http://schemas.microsoft.com/office/drawing/2014/main" id="{19E2C1DA-3DCB-982E-E541-AA056847B1EA}"/>
              </a:ext>
            </a:extLst>
          </p:cNvPr>
          <p:cNvSpPr txBox="1">
            <a:spLocks/>
          </p:cNvSpPr>
          <p:nvPr/>
        </p:nvSpPr>
        <p:spPr>
          <a:xfrm>
            <a:off x="2898" y="6790"/>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ZA" sz="4000" dirty="0">
                <a:solidFill>
                  <a:schemeClr val="bg2">
                    <a:lumMod val="10000"/>
                  </a:schemeClr>
                </a:solidFill>
                <a:latin typeface="Arial" panose="020B0604020202020204" pitchFamily="34" charset="0"/>
                <a:cs typeface="Arial" panose="020B0604020202020204" pitchFamily="34" charset="0"/>
              </a:rPr>
              <a:t>UCT Detector Results</a:t>
            </a:r>
          </a:p>
        </p:txBody>
      </p:sp>
      <p:pic>
        <p:nvPicPr>
          <p:cNvPr id="9" name="Picture 8">
            <a:extLst>
              <a:ext uri="{FF2B5EF4-FFF2-40B4-BE49-F238E27FC236}">
                <a16:creationId xmlns:a16="http://schemas.microsoft.com/office/drawing/2014/main" id="{980D8050-E4A2-76B3-3850-F950EB5F1EE4}"/>
              </a:ext>
            </a:extLst>
          </p:cNvPr>
          <p:cNvPicPr>
            <a:picLocks noChangeAspect="1"/>
          </p:cNvPicPr>
          <p:nvPr/>
        </p:nvPicPr>
        <p:blipFill>
          <a:blip r:embed="rId4"/>
          <a:srcRect l="4740" t="5490" r="15476" b="13549"/>
          <a:stretch>
            <a:fillRect/>
          </a:stretch>
        </p:blipFill>
        <p:spPr>
          <a:xfrm>
            <a:off x="6584863" y="741145"/>
            <a:ext cx="4944101" cy="2224626"/>
          </a:xfrm>
          <a:prstGeom prst="rect">
            <a:avLst/>
          </a:prstGeom>
        </p:spPr>
      </p:pic>
      <p:pic>
        <p:nvPicPr>
          <p:cNvPr id="13" name="Picture 12">
            <a:extLst>
              <a:ext uri="{FF2B5EF4-FFF2-40B4-BE49-F238E27FC236}">
                <a16:creationId xmlns:a16="http://schemas.microsoft.com/office/drawing/2014/main" id="{401311F7-9926-2901-444A-830F49918AD6}"/>
              </a:ext>
            </a:extLst>
          </p:cNvPr>
          <p:cNvPicPr>
            <a:picLocks noChangeAspect="1"/>
          </p:cNvPicPr>
          <p:nvPr/>
        </p:nvPicPr>
        <p:blipFill>
          <a:blip r:embed="rId5"/>
          <a:srcRect t="8272"/>
          <a:stretch>
            <a:fillRect/>
          </a:stretch>
        </p:blipFill>
        <p:spPr>
          <a:xfrm>
            <a:off x="6521958" y="3787454"/>
            <a:ext cx="5200650" cy="1845008"/>
          </a:xfrm>
          <a:prstGeom prst="rect">
            <a:avLst/>
          </a:prstGeom>
        </p:spPr>
      </p:pic>
    </p:spTree>
    <p:extLst>
      <p:ext uri="{BB962C8B-B14F-4D97-AF65-F5344CB8AC3E}">
        <p14:creationId xmlns:p14="http://schemas.microsoft.com/office/powerpoint/2010/main" val="1105885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697BAFD-D1F5-A0FE-D6A6-A99AA3CB777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4EF8E0C-75DD-1ADB-0062-CD43ACCAD154}"/>
              </a:ext>
            </a:extLst>
          </p:cNvPr>
          <p:cNvSpPr>
            <a:spLocks noGrp="1"/>
          </p:cNvSpPr>
          <p:nvPr>
            <p:ph type="sldNum" sz="quarter" idx="4"/>
          </p:nvPr>
        </p:nvSpPr>
        <p:spPr/>
        <p:txBody>
          <a:bodyPr/>
          <a:lstStyle/>
          <a:p>
            <a:fld id="{58FB4751-880F-D840-AAA9-3A15815CC996}" type="slidenum">
              <a:rPr lang="en-US" smtClean="0"/>
              <a:pPr/>
              <a:t>12</a:t>
            </a:fld>
            <a:endParaRPr lang="en-US" dirty="0"/>
          </a:p>
        </p:txBody>
      </p:sp>
      <p:sp>
        <p:nvSpPr>
          <p:cNvPr id="4" name="Google Shape;467;p40">
            <a:extLst>
              <a:ext uri="{FF2B5EF4-FFF2-40B4-BE49-F238E27FC236}">
                <a16:creationId xmlns:a16="http://schemas.microsoft.com/office/drawing/2014/main" id="{4F4930B7-B689-942C-9E5D-315D72E8637D}"/>
              </a:ext>
            </a:extLst>
          </p:cNvPr>
          <p:cNvSpPr txBox="1">
            <a:spLocks/>
          </p:cNvSpPr>
          <p:nvPr/>
        </p:nvSpPr>
        <p:spPr>
          <a:xfrm>
            <a:off x="2898" y="6790"/>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ZA" sz="4000" dirty="0">
                <a:solidFill>
                  <a:schemeClr val="bg2">
                    <a:lumMod val="10000"/>
                  </a:schemeClr>
                </a:solidFill>
                <a:latin typeface="Arial" panose="020B0604020202020204" pitchFamily="34" charset="0"/>
                <a:cs typeface="Arial" panose="020B0604020202020204" pitchFamily="34" charset="0"/>
              </a:rPr>
              <a:t>UCT Detector Results</a:t>
            </a:r>
          </a:p>
        </p:txBody>
      </p:sp>
      <p:grpSp>
        <p:nvGrpSpPr>
          <p:cNvPr id="31" name="Group 30">
            <a:extLst>
              <a:ext uri="{FF2B5EF4-FFF2-40B4-BE49-F238E27FC236}">
                <a16:creationId xmlns:a16="http://schemas.microsoft.com/office/drawing/2014/main" id="{E0471AC7-8D1F-8A85-6282-A2F8543186AD}"/>
              </a:ext>
            </a:extLst>
          </p:cNvPr>
          <p:cNvGrpSpPr/>
          <p:nvPr/>
        </p:nvGrpSpPr>
        <p:grpSpPr>
          <a:xfrm>
            <a:off x="-6738" y="2749822"/>
            <a:ext cx="12189102" cy="3981178"/>
            <a:chOff x="-6738" y="2749822"/>
            <a:chExt cx="12189102" cy="3981178"/>
          </a:xfrm>
        </p:grpSpPr>
        <p:grpSp>
          <p:nvGrpSpPr>
            <p:cNvPr id="23" name="Group 22">
              <a:extLst>
                <a:ext uri="{FF2B5EF4-FFF2-40B4-BE49-F238E27FC236}">
                  <a16:creationId xmlns:a16="http://schemas.microsoft.com/office/drawing/2014/main" id="{DE7E2022-2174-433C-5097-0F1140D768D5}"/>
                </a:ext>
              </a:extLst>
            </p:cNvPr>
            <p:cNvGrpSpPr/>
            <p:nvPr/>
          </p:nvGrpSpPr>
          <p:grpSpPr>
            <a:xfrm>
              <a:off x="47736" y="3357460"/>
              <a:ext cx="12121928" cy="3373540"/>
              <a:chOff x="33021" y="563460"/>
              <a:chExt cx="12121928" cy="3373540"/>
            </a:xfrm>
          </p:grpSpPr>
          <p:pic>
            <p:nvPicPr>
              <p:cNvPr id="9" name="Picture 8">
                <a:extLst>
                  <a:ext uri="{FF2B5EF4-FFF2-40B4-BE49-F238E27FC236}">
                    <a16:creationId xmlns:a16="http://schemas.microsoft.com/office/drawing/2014/main" id="{A7092FD5-1955-C97C-FDB3-11B953BA597E}"/>
                  </a:ext>
                </a:extLst>
              </p:cNvPr>
              <p:cNvPicPr>
                <a:picLocks noChangeAspect="1"/>
              </p:cNvPicPr>
              <p:nvPr/>
            </p:nvPicPr>
            <p:blipFill>
              <a:blip r:embed="rId3"/>
              <a:srcRect l="6644" r="6789" b="2953"/>
              <a:stretch>
                <a:fillRect/>
              </a:stretch>
            </p:blipFill>
            <p:spPr>
              <a:xfrm>
                <a:off x="33021" y="563460"/>
                <a:ext cx="4011575" cy="3372908"/>
              </a:xfrm>
              <a:prstGeom prst="rect">
                <a:avLst/>
              </a:prstGeom>
            </p:spPr>
          </p:pic>
          <p:pic>
            <p:nvPicPr>
              <p:cNvPr id="11" name="Picture 10">
                <a:extLst>
                  <a:ext uri="{FF2B5EF4-FFF2-40B4-BE49-F238E27FC236}">
                    <a16:creationId xmlns:a16="http://schemas.microsoft.com/office/drawing/2014/main" id="{0F54C68E-1E9E-D791-CCFC-EAA69C0FC330}"/>
                  </a:ext>
                </a:extLst>
              </p:cNvPr>
              <p:cNvPicPr>
                <a:picLocks noChangeAspect="1"/>
              </p:cNvPicPr>
              <p:nvPr/>
            </p:nvPicPr>
            <p:blipFill>
              <a:blip r:embed="rId4"/>
              <a:srcRect l="6943" r="8889" b="3241"/>
              <a:stretch>
                <a:fillRect/>
              </a:stretch>
            </p:blipFill>
            <p:spPr>
              <a:xfrm>
                <a:off x="4154987" y="571198"/>
                <a:ext cx="3903682" cy="3365802"/>
              </a:xfrm>
              <a:prstGeom prst="rect">
                <a:avLst/>
              </a:prstGeom>
            </p:spPr>
          </p:pic>
          <p:pic>
            <p:nvPicPr>
              <p:cNvPr id="13" name="Picture 12">
                <a:extLst>
                  <a:ext uri="{FF2B5EF4-FFF2-40B4-BE49-F238E27FC236}">
                    <a16:creationId xmlns:a16="http://schemas.microsoft.com/office/drawing/2014/main" id="{60DEE317-28F6-B8A6-06EC-B02ED83267D3}"/>
                  </a:ext>
                </a:extLst>
              </p:cNvPr>
              <p:cNvPicPr>
                <a:picLocks noChangeAspect="1"/>
              </p:cNvPicPr>
              <p:nvPr/>
            </p:nvPicPr>
            <p:blipFill>
              <a:blip r:embed="rId5"/>
              <a:srcRect l="7162" r="6120" b="3125"/>
              <a:stretch>
                <a:fillRect/>
              </a:stretch>
            </p:blipFill>
            <p:spPr>
              <a:xfrm>
                <a:off x="8137706" y="571198"/>
                <a:ext cx="4017243" cy="3365802"/>
              </a:xfrm>
              <a:prstGeom prst="rect">
                <a:avLst/>
              </a:prstGeom>
            </p:spPr>
          </p:pic>
        </p:grpSp>
        <p:sp>
          <p:nvSpPr>
            <p:cNvPr id="27" name="Google Shape;467;p40">
              <a:extLst>
                <a:ext uri="{FF2B5EF4-FFF2-40B4-BE49-F238E27FC236}">
                  <a16:creationId xmlns:a16="http://schemas.microsoft.com/office/drawing/2014/main" id="{88FF192C-2404-1D7C-3A9A-33F4A438DDC4}"/>
                </a:ext>
              </a:extLst>
            </p:cNvPr>
            <p:cNvSpPr txBox="1">
              <a:spLocks/>
            </p:cNvSpPr>
            <p:nvPr/>
          </p:nvSpPr>
          <p:spPr>
            <a:xfrm>
              <a:off x="-6738" y="2749822"/>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ZA" sz="2800" dirty="0">
                  <a:solidFill>
                    <a:srgbClr val="0070C0"/>
                  </a:solidFill>
                  <a:latin typeface="Arial" panose="020B0604020202020204" pitchFamily="34" charset="0"/>
                  <a:cs typeface="Arial" panose="020B0604020202020204" pitchFamily="34" charset="0"/>
                </a:rPr>
                <a:t>Expected Location</a:t>
              </a:r>
            </a:p>
          </p:txBody>
        </p:sp>
      </p:grpSp>
      <p:grpSp>
        <p:nvGrpSpPr>
          <p:cNvPr id="30" name="Group 29">
            <a:extLst>
              <a:ext uri="{FF2B5EF4-FFF2-40B4-BE49-F238E27FC236}">
                <a16:creationId xmlns:a16="http://schemas.microsoft.com/office/drawing/2014/main" id="{451D657A-F229-C0A3-1CBB-7CBB17AD6B65}"/>
              </a:ext>
            </a:extLst>
          </p:cNvPr>
          <p:cNvGrpSpPr/>
          <p:nvPr/>
        </p:nvGrpSpPr>
        <p:grpSpPr>
          <a:xfrm>
            <a:off x="-8786" y="-29795"/>
            <a:ext cx="12189102" cy="3003180"/>
            <a:chOff x="-8786" y="-29795"/>
            <a:chExt cx="12189102" cy="3003180"/>
          </a:xfrm>
        </p:grpSpPr>
        <p:grpSp>
          <p:nvGrpSpPr>
            <p:cNvPr id="25" name="Group 24">
              <a:extLst>
                <a:ext uri="{FF2B5EF4-FFF2-40B4-BE49-F238E27FC236}">
                  <a16:creationId xmlns:a16="http://schemas.microsoft.com/office/drawing/2014/main" id="{EA78CFE1-7931-F4A5-A438-7269B7C8DF98}"/>
                </a:ext>
              </a:extLst>
            </p:cNvPr>
            <p:cNvGrpSpPr/>
            <p:nvPr/>
          </p:nvGrpSpPr>
          <p:grpSpPr>
            <a:xfrm>
              <a:off x="1716841" y="733525"/>
              <a:ext cx="8809404" cy="2239860"/>
              <a:chOff x="2311400" y="4038600"/>
              <a:chExt cx="8940800" cy="2612250"/>
            </a:xfrm>
          </p:grpSpPr>
          <p:pic>
            <p:nvPicPr>
              <p:cNvPr id="7" name="Picture 6">
                <a:extLst>
                  <a:ext uri="{FF2B5EF4-FFF2-40B4-BE49-F238E27FC236}">
                    <a16:creationId xmlns:a16="http://schemas.microsoft.com/office/drawing/2014/main" id="{7D1D2722-71AD-F082-1BEC-6310C691061F}"/>
                  </a:ext>
                </a:extLst>
              </p:cNvPr>
              <p:cNvPicPr>
                <a:picLocks noChangeAspect="1"/>
              </p:cNvPicPr>
              <p:nvPr/>
            </p:nvPicPr>
            <p:blipFill>
              <a:blip r:embed="rId6"/>
              <a:srcRect l="11401" t="55966"/>
              <a:stretch>
                <a:fillRect/>
              </a:stretch>
            </p:blipFill>
            <p:spPr>
              <a:xfrm>
                <a:off x="6237361" y="4165165"/>
                <a:ext cx="5014839" cy="2361339"/>
              </a:xfrm>
              <a:prstGeom prst="rect">
                <a:avLst/>
              </a:prstGeom>
            </p:spPr>
          </p:pic>
          <p:grpSp>
            <p:nvGrpSpPr>
              <p:cNvPr id="22" name="Group 21">
                <a:extLst>
                  <a:ext uri="{FF2B5EF4-FFF2-40B4-BE49-F238E27FC236}">
                    <a16:creationId xmlns:a16="http://schemas.microsoft.com/office/drawing/2014/main" id="{7ADB2681-3270-479E-E858-0B192847B3E1}"/>
                  </a:ext>
                </a:extLst>
              </p:cNvPr>
              <p:cNvGrpSpPr/>
              <p:nvPr/>
            </p:nvGrpSpPr>
            <p:grpSpPr>
              <a:xfrm>
                <a:off x="2311400" y="4038600"/>
                <a:ext cx="3139382" cy="2612250"/>
                <a:chOff x="0" y="3648098"/>
                <a:chExt cx="3115284" cy="2977352"/>
              </a:xfrm>
            </p:grpSpPr>
            <p:pic>
              <p:nvPicPr>
                <p:cNvPr id="15" name="Picture 14">
                  <a:extLst>
                    <a:ext uri="{FF2B5EF4-FFF2-40B4-BE49-F238E27FC236}">
                      <a16:creationId xmlns:a16="http://schemas.microsoft.com/office/drawing/2014/main" id="{F6EDD8C4-C043-FC07-F88A-560002B20ABE}"/>
                    </a:ext>
                  </a:extLst>
                </p:cNvPr>
                <p:cNvPicPr>
                  <a:picLocks noChangeAspect="1"/>
                </p:cNvPicPr>
                <p:nvPr/>
              </p:nvPicPr>
              <p:blipFill>
                <a:blip r:embed="rId7"/>
                <a:srcRect l="18965"/>
                <a:stretch>
                  <a:fillRect/>
                </a:stretch>
              </p:blipFill>
              <p:spPr>
                <a:xfrm>
                  <a:off x="91712" y="3699510"/>
                  <a:ext cx="3023572" cy="2925940"/>
                </a:xfrm>
                <a:prstGeom prst="rect">
                  <a:avLst/>
                </a:prstGeom>
                <a:ln w="38100">
                  <a:noFill/>
                </a:ln>
              </p:spPr>
            </p:pic>
            <p:sp>
              <p:nvSpPr>
                <p:cNvPr id="17" name="Content Placeholder 2">
                  <a:extLst>
                    <a:ext uri="{FF2B5EF4-FFF2-40B4-BE49-F238E27FC236}">
                      <a16:creationId xmlns:a16="http://schemas.microsoft.com/office/drawing/2014/main" id="{30A5EA8A-ABC0-1E26-1501-2CC5F298AA8C}"/>
                    </a:ext>
                  </a:extLst>
                </p:cNvPr>
                <p:cNvSpPr txBox="1">
                  <a:spLocks/>
                </p:cNvSpPr>
                <p:nvPr/>
              </p:nvSpPr>
              <p:spPr>
                <a:xfrm>
                  <a:off x="0" y="3648098"/>
                  <a:ext cx="2728578" cy="6524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Beam</a:t>
                  </a:r>
                </a:p>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Direction</a:t>
                  </a:r>
                </a:p>
              </p:txBody>
            </p:sp>
            <p:sp>
              <p:nvSpPr>
                <p:cNvPr id="20" name="Right Arrow 5">
                  <a:extLst>
                    <a:ext uri="{FF2B5EF4-FFF2-40B4-BE49-F238E27FC236}">
                      <a16:creationId xmlns:a16="http://schemas.microsoft.com/office/drawing/2014/main" id="{D86E0FD4-E39A-0CC3-0AAD-F2A9CCFED81D}"/>
                    </a:ext>
                  </a:extLst>
                </p:cNvPr>
                <p:cNvSpPr/>
                <p:nvPr/>
              </p:nvSpPr>
              <p:spPr>
                <a:xfrm rot="5400000">
                  <a:off x="1788010" y="4012123"/>
                  <a:ext cx="821363" cy="381824"/>
                </a:xfrm>
                <a:prstGeom prst="rightArrow">
                  <a:avLst/>
                </a:prstGeom>
                <a:solidFill>
                  <a:srgbClr val="FF0000"/>
                </a:solid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grpSp>
        <p:sp>
          <p:nvSpPr>
            <p:cNvPr id="29" name="Google Shape;467;p40">
              <a:extLst>
                <a:ext uri="{FF2B5EF4-FFF2-40B4-BE49-F238E27FC236}">
                  <a16:creationId xmlns:a16="http://schemas.microsoft.com/office/drawing/2014/main" id="{952591A8-403E-9415-BEF6-67A5ECDBAEA9}"/>
                </a:ext>
              </a:extLst>
            </p:cNvPr>
            <p:cNvSpPr txBox="1">
              <a:spLocks/>
            </p:cNvSpPr>
            <p:nvPr/>
          </p:nvSpPr>
          <p:spPr>
            <a:xfrm>
              <a:off x="-8786" y="-29795"/>
              <a:ext cx="12189102" cy="103309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ZA" sz="2800" dirty="0">
                  <a:solidFill>
                    <a:srgbClr val="0070C0"/>
                  </a:solidFill>
                  <a:latin typeface="Arial" panose="020B0604020202020204" pitchFamily="34" charset="0"/>
                  <a:cs typeface="Arial" panose="020B0604020202020204" pitchFamily="34" charset="0"/>
                </a:rPr>
                <a:t>Experimental</a:t>
              </a:r>
            </a:p>
            <a:p>
              <a:r>
                <a:rPr lang="en-ZA" sz="2800" dirty="0">
                  <a:solidFill>
                    <a:srgbClr val="0070C0"/>
                  </a:solidFill>
                  <a:latin typeface="Arial" panose="020B0604020202020204" pitchFamily="34" charset="0"/>
                  <a:cs typeface="Arial" panose="020B0604020202020204" pitchFamily="34" charset="0"/>
                </a:rPr>
                <a:t>Setup</a:t>
              </a:r>
            </a:p>
          </p:txBody>
        </p:sp>
      </p:grpSp>
    </p:spTree>
    <p:extLst>
      <p:ext uri="{BB962C8B-B14F-4D97-AF65-F5344CB8AC3E}">
        <p14:creationId xmlns:p14="http://schemas.microsoft.com/office/powerpoint/2010/main" val="264544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B6B3802-39EA-3E41-D2C0-F56EFEA08D95}"/>
              </a:ext>
            </a:extLst>
          </p:cNvPr>
          <p:cNvSpPr>
            <a:spLocks noGrp="1"/>
          </p:cNvSpPr>
          <p:nvPr>
            <p:ph type="sldNum" sz="quarter" idx="4"/>
          </p:nvPr>
        </p:nvSpPr>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13</a:t>
            </a:fld>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3" name="Google Shape;467;p40">
            <a:extLst>
              <a:ext uri="{FF2B5EF4-FFF2-40B4-BE49-F238E27FC236}">
                <a16:creationId xmlns:a16="http://schemas.microsoft.com/office/drawing/2014/main" id="{F8D085B0-8E19-3817-0A17-338CA875AC1C}"/>
              </a:ext>
            </a:extLst>
          </p:cNvPr>
          <p:cNvSpPr txBox="1">
            <a:spLocks/>
          </p:cNvSpPr>
          <p:nvPr/>
        </p:nvSpPr>
        <p:spPr>
          <a:xfrm>
            <a:off x="2898" y="6790"/>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ZA" sz="4000" dirty="0">
                <a:solidFill>
                  <a:schemeClr val="bg2">
                    <a:lumMod val="10000"/>
                  </a:schemeClr>
                </a:solidFill>
                <a:latin typeface="Arial" panose="020B0604020202020204" pitchFamily="34" charset="0"/>
                <a:cs typeface="Arial" panose="020B0604020202020204" pitchFamily="34" charset="0"/>
              </a:rPr>
              <a:t>UCT Detector Results</a:t>
            </a:r>
          </a:p>
        </p:txBody>
      </p:sp>
      <p:pic>
        <p:nvPicPr>
          <p:cNvPr id="23" name="Picture 22">
            <a:extLst>
              <a:ext uri="{FF2B5EF4-FFF2-40B4-BE49-F238E27FC236}">
                <a16:creationId xmlns:a16="http://schemas.microsoft.com/office/drawing/2014/main" id="{B6CBCACF-0290-8EF8-754C-B0B3476DB228}"/>
              </a:ext>
            </a:extLst>
          </p:cNvPr>
          <p:cNvPicPr>
            <a:picLocks noChangeAspect="1"/>
          </p:cNvPicPr>
          <p:nvPr/>
        </p:nvPicPr>
        <p:blipFill>
          <a:blip r:embed="rId2"/>
          <a:srcRect r="53516" b="4327"/>
          <a:stretch>
            <a:fillRect/>
          </a:stretch>
        </p:blipFill>
        <p:spPr>
          <a:xfrm>
            <a:off x="597698" y="961157"/>
            <a:ext cx="4829051" cy="5233818"/>
          </a:xfrm>
          <a:prstGeom prst="rect">
            <a:avLst/>
          </a:prstGeom>
        </p:spPr>
      </p:pic>
      <p:pic>
        <p:nvPicPr>
          <p:cNvPr id="4" name="Picture 3">
            <a:extLst>
              <a:ext uri="{FF2B5EF4-FFF2-40B4-BE49-F238E27FC236}">
                <a16:creationId xmlns:a16="http://schemas.microsoft.com/office/drawing/2014/main" id="{9F231B83-FB5D-5250-6C02-A52C0D85C405}"/>
              </a:ext>
            </a:extLst>
          </p:cNvPr>
          <p:cNvPicPr>
            <a:picLocks noChangeAspect="1"/>
          </p:cNvPicPr>
          <p:nvPr/>
        </p:nvPicPr>
        <p:blipFill>
          <a:blip r:embed="rId3"/>
          <a:stretch>
            <a:fillRect/>
          </a:stretch>
        </p:blipFill>
        <p:spPr>
          <a:xfrm>
            <a:off x="6074449" y="1016000"/>
            <a:ext cx="5272858" cy="5109443"/>
          </a:xfrm>
          <a:prstGeom prst="rect">
            <a:avLst/>
          </a:prstGeom>
        </p:spPr>
      </p:pic>
    </p:spTree>
    <p:extLst>
      <p:ext uri="{BB962C8B-B14F-4D97-AF65-F5344CB8AC3E}">
        <p14:creationId xmlns:p14="http://schemas.microsoft.com/office/powerpoint/2010/main" val="1395405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9E01FDDB-8D70-DC58-32A9-D8E056DD1FE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BD13A57-0509-311A-7C84-FC929B4DE355}"/>
              </a:ext>
            </a:extLst>
          </p:cNvPr>
          <p:cNvSpPr>
            <a:spLocks noGrp="1"/>
          </p:cNvSpPr>
          <p:nvPr>
            <p:ph type="sldNum" sz="quarter" idx="4"/>
          </p:nvPr>
        </p:nvSpPr>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14</a:t>
            </a:fld>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3" name="Google Shape;467;p40">
            <a:extLst>
              <a:ext uri="{FF2B5EF4-FFF2-40B4-BE49-F238E27FC236}">
                <a16:creationId xmlns:a16="http://schemas.microsoft.com/office/drawing/2014/main" id="{F911C246-5BA5-A02C-CAB0-4BD7CDFE41B7}"/>
              </a:ext>
            </a:extLst>
          </p:cNvPr>
          <p:cNvSpPr txBox="1">
            <a:spLocks/>
          </p:cNvSpPr>
          <p:nvPr/>
        </p:nvSpPr>
        <p:spPr>
          <a:xfrm>
            <a:off x="2898" y="6790"/>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ZA" sz="4000" dirty="0">
                <a:solidFill>
                  <a:schemeClr val="bg2">
                    <a:lumMod val="10000"/>
                  </a:schemeClr>
                </a:solidFill>
                <a:latin typeface="Arial" panose="020B0604020202020204" pitchFamily="34" charset="0"/>
                <a:cs typeface="Arial" panose="020B0604020202020204" pitchFamily="34" charset="0"/>
              </a:rPr>
              <a:t>UCT Detector Results</a:t>
            </a:r>
          </a:p>
        </p:txBody>
      </p:sp>
      <p:sp>
        <p:nvSpPr>
          <p:cNvPr id="4" name="Google Shape;467;p40">
            <a:extLst>
              <a:ext uri="{FF2B5EF4-FFF2-40B4-BE49-F238E27FC236}">
                <a16:creationId xmlns:a16="http://schemas.microsoft.com/office/drawing/2014/main" id="{3F6976E2-F955-E9F5-B93C-06559EAD4217}"/>
              </a:ext>
            </a:extLst>
          </p:cNvPr>
          <p:cNvSpPr txBox="1">
            <a:spLocks/>
          </p:cNvSpPr>
          <p:nvPr/>
        </p:nvSpPr>
        <p:spPr>
          <a:xfrm>
            <a:off x="-6738" y="913766"/>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ZA" dirty="0">
                <a:solidFill>
                  <a:srgbClr val="0070C0"/>
                </a:solidFill>
                <a:latin typeface="Arial" panose="020B0604020202020204" pitchFamily="34" charset="0"/>
                <a:cs typeface="Arial" panose="020B0604020202020204" pitchFamily="34" charset="0"/>
              </a:rPr>
              <a:t>Expected Location : (-148.0, 4.0, 356.0) mm </a:t>
            </a:r>
          </a:p>
        </p:txBody>
      </p:sp>
      <p:grpSp>
        <p:nvGrpSpPr>
          <p:cNvPr id="19" name="Group 18">
            <a:extLst>
              <a:ext uri="{FF2B5EF4-FFF2-40B4-BE49-F238E27FC236}">
                <a16:creationId xmlns:a16="http://schemas.microsoft.com/office/drawing/2014/main" id="{74A98D2B-7C77-C387-6D7C-56A58AB2F399}"/>
              </a:ext>
            </a:extLst>
          </p:cNvPr>
          <p:cNvGrpSpPr/>
          <p:nvPr/>
        </p:nvGrpSpPr>
        <p:grpSpPr>
          <a:xfrm>
            <a:off x="11083" y="1930400"/>
            <a:ext cx="12166807" cy="3502376"/>
            <a:chOff x="11083" y="2068504"/>
            <a:chExt cx="12166807" cy="3364272"/>
          </a:xfrm>
        </p:grpSpPr>
        <p:pic>
          <p:nvPicPr>
            <p:cNvPr id="7" name="Picture 6">
              <a:extLst>
                <a:ext uri="{FF2B5EF4-FFF2-40B4-BE49-F238E27FC236}">
                  <a16:creationId xmlns:a16="http://schemas.microsoft.com/office/drawing/2014/main" id="{6E10DE5E-B904-AECB-812A-64C8CE7D1C79}"/>
                </a:ext>
              </a:extLst>
            </p:cNvPr>
            <p:cNvPicPr>
              <a:picLocks noChangeAspect="1"/>
            </p:cNvPicPr>
            <p:nvPr/>
          </p:nvPicPr>
          <p:blipFill>
            <a:blip r:embed="rId2"/>
            <a:srcRect l="4382" t="5667" r="14890" b="2666"/>
            <a:stretch>
              <a:fillRect/>
            </a:stretch>
          </p:blipFill>
          <p:spPr>
            <a:xfrm>
              <a:off x="11083" y="2072936"/>
              <a:ext cx="3945268" cy="3359840"/>
            </a:xfrm>
            <a:prstGeom prst="rect">
              <a:avLst/>
            </a:prstGeom>
          </p:spPr>
        </p:pic>
        <p:pic>
          <p:nvPicPr>
            <p:cNvPr id="13" name="Picture 12">
              <a:extLst>
                <a:ext uri="{FF2B5EF4-FFF2-40B4-BE49-F238E27FC236}">
                  <a16:creationId xmlns:a16="http://schemas.microsoft.com/office/drawing/2014/main" id="{F1A644B9-E573-7169-3879-0A5A384DF66C}"/>
                </a:ext>
              </a:extLst>
            </p:cNvPr>
            <p:cNvPicPr>
              <a:picLocks noChangeAspect="1"/>
            </p:cNvPicPr>
            <p:nvPr/>
          </p:nvPicPr>
          <p:blipFill>
            <a:blip r:embed="rId3"/>
            <a:srcRect l="5556" t="6019" r="12327" b="3240"/>
            <a:stretch>
              <a:fillRect/>
            </a:stretch>
          </p:blipFill>
          <p:spPr>
            <a:xfrm>
              <a:off x="4047606" y="2068504"/>
              <a:ext cx="4054093" cy="3359840"/>
            </a:xfrm>
            <a:prstGeom prst="rect">
              <a:avLst/>
            </a:prstGeom>
          </p:spPr>
        </p:pic>
        <p:pic>
          <p:nvPicPr>
            <p:cNvPr id="18" name="Picture 17">
              <a:extLst>
                <a:ext uri="{FF2B5EF4-FFF2-40B4-BE49-F238E27FC236}">
                  <a16:creationId xmlns:a16="http://schemas.microsoft.com/office/drawing/2014/main" id="{4C3F5B6C-E19F-4FED-1820-31EF4DC54A8B}"/>
                </a:ext>
              </a:extLst>
            </p:cNvPr>
            <p:cNvPicPr>
              <a:picLocks noChangeAspect="1"/>
            </p:cNvPicPr>
            <p:nvPr/>
          </p:nvPicPr>
          <p:blipFill>
            <a:blip r:embed="rId4"/>
            <a:srcRect l="5554" t="6250" r="12328" b="2083"/>
            <a:stretch>
              <a:fillRect/>
            </a:stretch>
          </p:blipFill>
          <p:spPr>
            <a:xfrm>
              <a:off x="8164804" y="2068504"/>
              <a:ext cx="4013086" cy="3359840"/>
            </a:xfrm>
            <a:prstGeom prst="rect">
              <a:avLst/>
            </a:prstGeom>
          </p:spPr>
        </p:pic>
      </p:grpSp>
    </p:spTree>
    <p:extLst>
      <p:ext uri="{BB962C8B-B14F-4D97-AF65-F5344CB8AC3E}">
        <p14:creationId xmlns:p14="http://schemas.microsoft.com/office/powerpoint/2010/main" val="971205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A8089FF4-058A-ED20-CD20-FF1C6377ED3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724DA22-B02B-C887-5B54-A5A2148E77E0}"/>
              </a:ext>
            </a:extLst>
          </p:cNvPr>
          <p:cNvPicPr>
            <a:picLocks noChangeAspect="1"/>
          </p:cNvPicPr>
          <p:nvPr/>
        </p:nvPicPr>
        <p:blipFill>
          <a:blip r:embed="rId3"/>
          <a:stretch>
            <a:fillRect/>
          </a:stretch>
        </p:blipFill>
        <p:spPr>
          <a:xfrm>
            <a:off x="6613802" y="408257"/>
            <a:ext cx="5078359" cy="2527370"/>
          </a:xfrm>
          <a:prstGeom prst="rect">
            <a:avLst/>
          </a:prstGeom>
        </p:spPr>
      </p:pic>
      <p:sp>
        <p:nvSpPr>
          <p:cNvPr id="5" name="Slide Number Placeholder 4">
            <a:extLst>
              <a:ext uri="{FF2B5EF4-FFF2-40B4-BE49-F238E27FC236}">
                <a16:creationId xmlns:a16="http://schemas.microsoft.com/office/drawing/2014/main" id="{635EF5AD-A27E-44DE-C5E3-5183ED1DF150}"/>
              </a:ext>
            </a:extLst>
          </p:cNvPr>
          <p:cNvSpPr>
            <a:spLocks noGrp="1"/>
          </p:cNvSpPr>
          <p:nvPr>
            <p:ph type="sldNum" sz="quarter" idx="4"/>
          </p:nvPr>
        </p:nvSpPr>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15</a:t>
            </a:fld>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7" name="Google Shape;467;p40">
            <a:extLst>
              <a:ext uri="{FF2B5EF4-FFF2-40B4-BE49-F238E27FC236}">
                <a16:creationId xmlns:a16="http://schemas.microsoft.com/office/drawing/2014/main" id="{3F923166-E5B5-CBD5-F84A-EDF52BA953CC}"/>
              </a:ext>
            </a:extLst>
          </p:cNvPr>
          <p:cNvSpPr txBox="1">
            <a:spLocks/>
          </p:cNvSpPr>
          <p:nvPr/>
        </p:nvSpPr>
        <p:spPr>
          <a:xfrm>
            <a:off x="2898" y="6790"/>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dirty="0">
                <a:solidFill>
                  <a:schemeClr val="bg2">
                    <a:lumMod val="10000"/>
                  </a:schemeClr>
                </a:solidFill>
                <a:latin typeface="Arial" panose="020B0604020202020204" pitchFamily="34" charset="0"/>
                <a:cs typeface="Arial" panose="020B0604020202020204" pitchFamily="34" charset="0"/>
              </a:rPr>
              <a:t>UMMC Nozzle-mounted Results</a:t>
            </a:r>
            <a:endParaRPr lang="en-ZA" sz="4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824B5C6-427F-6C2E-E478-0C471CE9432E}"/>
              </a:ext>
            </a:extLst>
          </p:cNvPr>
          <p:cNvPicPr>
            <a:picLocks noChangeAspect="1"/>
          </p:cNvPicPr>
          <p:nvPr/>
        </p:nvPicPr>
        <p:blipFill>
          <a:blip r:embed="rId4"/>
          <a:stretch>
            <a:fillRect/>
          </a:stretch>
        </p:blipFill>
        <p:spPr>
          <a:xfrm>
            <a:off x="330200" y="733525"/>
            <a:ext cx="5956300" cy="5956300"/>
          </a:xfrm>
          <a:prstGeom prst="rect">
            <a:avLst/>
          </a:prstGeom>
        </p:spPr>
      </p:pic>
      <p:pic>
        <p:nvPicPr>
          <p:cNvPr id="4" name="Picture 3">
            <a:extLst>
              <a:ext uri="{FF2B5EF4-FFF2-40B4-BE49-F238E27FC236}">
                <a16:creationId xmlns:a16="http://schemas.microsoft.com/office/drawing/2014/main" id="{25479876-D37C-4098-CCF9-23110D7C66E7}"/>
              </a:ext>
            </a:extLst>
          </p:cNvPr>
          <p:cNvPicPr>
            <a:picLocks noChangeAspect="1"/>
          </p:cNvPicPr>
          <p:nvPr/>
        </p:nvPicPr>
        <p:blipFill>
          <a:blip r:embed="rId5"/>
          <a:stretch>
            <a:fillRect/>
          </a:stretch>
        </p:blipFill>
        <p:spPr>
          <a:xfrm>
            <a:off x="6623884" y="3410150"/>
            <a:ext cx="4982329" cy="1867979"/>
          </a:xfrm>
          <a:prstGeom prst="rect">
            <a:avLst/>
          </a:prstGeom>
        </p:spPr>
      </p:pic>
    </p:spTree>
    <p:extLst>
      <p:ext uri="{BB962C8B-B14F-4D97-AF65-F5344CB8AC3E}">
        <p14:creationId xmlns:p14="http://schemas.microsoft.com/office/powerpoint/2010/main" val="2126399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03600C49-EBD4-3337-31D9-5AAFF606BAA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A22778-C47F-E67A-DD40-B8679F81F8C1}"/>
              </a:ext>
            </a:extLst>
          </p:cNvPr>
          <p:cNvSpPr>
            <a:spLocks noGrp="1"/>
          </p:cNvSpPr>
          <p:nvPr>
            <p:ph type="sldNum" sz="quarter" idx="4"/>
          </p:nvPr>
        </p:nvSpPr>
        <p:spPr/>
        <p:txBody>
          <a:bodyPr/>
          <a:lstStyle/>
          <a:p>
            <a:fld id="{58FB4751-880F-D840-AAA9-3A15815CC996}" type="slidenum">
              <a:rPr lang="en-US" smtClean="0"/>
              <a:pPr/>
              <a:t>16</a:t>
            </a:fld>
            <a:endParaRPr lang="en-US" dirty="0"/>
          </a:p>
        </p:txBody>
      </p:sp>
      <p:sp>
        <p:nvSpPr>
          <p:cNvPr id="7" name="Google Shape;467;p40">
            <a:extLst>
              <a:ext uri="{FF2B5EF4-FFF2-40B4-BE49-F238E27FC236}">
                <a16:creationId xmlns:a16="http://schemas.microsoft.com/office/drawing/2014/main" id="{06BDD9CD-4328-F8DF-E9E2-CC2D3C631C76}"/>
              </a:ext>
            </a:extLst>
          </p:cNvPr>
          <p:cNvSpPr txBox="1">
            <a:spLocks/>
          </p:cNvSpPr>
          <p:nvPr/>
        </p:nvSpPr>
        <p:spPr>
          <a:xfrm>
            <a:off x="2898" y="6790"/>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dirty="0">
                <a:solidFill>
                  <a:schemeClr val="bg2">
                    <a:lumMod val="10000"/>
                  </a:schemeClr>
                </a:solidFill>
                <a:latin typeface="Arial" panose="020B0604020202020204" pitchFamily="34" charset="0"/>
                <a:cs typeface="Arial" panose="020B0604020202020204" pitchFamily="34" charset="0"/>
              </a:rPr>
              <a:t>UMMC Nozzle-mounted Results</a:t>
            </a:r>
            <a:endParaRPr lang="en-ZA" sz="400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9BFD5F1-C81C-D033-FB44-5E5E8A098D1E}"/>
              </a:ext>
            </a:extLst>
          </p:cNvPr>
          <p:cNvGrpSpPr/>
          <p:nvPr/>
        </p:nvGrpSpPr>
        <p:grpSpPr>
          <a:xfrm>
            <a:off x="-8786" y="-29795"/>
            <a:ext cx="12189102" cy="2876046"/>
            <a:chOff x="-8786" y="-29795"/>
            <a:chExt cx="12189102" cy="2876046"/>
          </a:xfrm>
        </p:grpSpPr>
        <p:grpSp>
          <p:nvGrpSpPr>
            <p:cNvPr id="3" name="Group 2">
              <a:extLst>
                <a:ext uri="{FF2B5EF4-FFF2-40B4-BE49-F238E27FC236}">
                  <a16:creationId xmlns:a16="http://schemas.microsoft.com/office/drawing/2014/main" id="{07168A4B-53EC-8AA6-48FB-E4C2E3423F56}"/>
                </a:ext>
              </a:extLst>
            </p:cNvPr>
            <p:cNvGrpSpPr/>
            <p:nvPr/>
          </p:nvGrpSpPr>
          <p:grpSpPr>
            <a:xfrm>
              <a:off x="1716841" y="733525"/>
              <a:ext cx="8524016" cy="2112726"/>
              <a:chOff x="2311400" y="4038600"/>
              <a:chExt cx="8651155" cy="2463979"/>
            </a:xfrm>
          </p:grpSpPr>
          <p:pic>
            <p:nvPicPr>
              <p:cNvPr id="6" name="Picture 5">
                <a:extLst>
                  <a:ext uri="{FF2B5EF4-FFF2-40B4-BE49-F238E27FC236}">
                    <a16:creationId xmlns:a16="http://schemas.microsoft.com/office/drawing/2014/main" id="{5B902694-DC90-B18A-07E5-4B9E957BD40B}"/>
                  </a:ext>
                </a:extLst>
              </p:cNvPr>
              <p:cNvPicPr>
                <a:picLocks noChangeAspect="1"/>
              </p:cNvPicPr>
              <p:nvPr/>
            </p:nvPicPr>
            <p:blipFill>
              <a:blip r:embed="rId3"/>
              <a:srcRect l="11401" t="55966"/>
              <a:stretch>
                <a:fillRect/>
              </a:stretch>
            </p:blipFill>
            <p:spPr>
              <a:xfrm>
                <a:off x="6237361" y="4257540"/>
                <a:ext cx="4725194" cy="2224954"/>
              </a:xfrm>
              <a:prstGeom prst="rect">
                <a:avLst/>
              </a:prstGeom>
            </p:spPr>
          </p:pic>
          <p:grpSp>
            <p:nvGrpSpPr>
              <p:cNvPr id="9" name="Group 8">
                <a:extLst>
                  <a:ext uri="{FF2B5EF4-FFF2-40B4-BE49-F238E27FC236}">
                    <a16:creationId xmlns:a16="http://schemas.microsoft.com/office/drawing/2014/main" id="{C288891E-37B0-5A7C-3BDD-0463A1309A1E}"/>
                  </a:ext>
                </a:extLst>
              </p:cNvPr>
              <p:cNvGrpSpPr/>
              <p:nvPr/>
            </p:nvGrpSpPr>
            <p:grpSpPr>
              <a:xfrm>
                <a:off x="2311400" y="4038600"/>
                <a:ext cx="2963397" cy="2463979"/>
                <a:chOff x="0" y="3648098"/>
                <a:chExt cx="2940650" cy="2808358"/>
              </a:xfrm>
            </p:grpSpPr>
            <p:pic>
              <p:nvPicPr>
                <p:cNvPr id="11" name="Picture 10">
                  <a:extLst>
                    <a:ext uri="{FF2B5EF4-FFF2-40B4-BE49-F238E27FC236}">
                      <a16:creationId xmlns:a16="http://schemas.microsoft.com/office/drawing/2014/main" id="{7C2C5807-E926-E7F2-1354-E3B5A4500129}"/>
                    </a:ext>
                  </a:extLst>
                </p:cNvPr>
                <p:cNvPicPr>
                  <a:picLocks noChangeAspect="1"/>
                </p:cNvPicPr>
                <p:nvPr/>
              </p:nvPicPr>
              <p:blipFill>
                <a:blip r:embed="rId4"/>
                <a:srcRect l="18965"/>
                <a:stretch>
                  <a:fillRect/>
                </a:stretch>
              </p:blipFill>
              <p:spPr>
                <a:xfrm>
                  <a:off x="91712" y="3699511"/>
                  <a:ext cx="2848938" cy="2756945"/>
                </a:xfrm>
                <a:prstGeom prst="rect">
                  <a:avLst/>
                </a:prstGeom>
                <a:ln w="38100">
                  <a:noFill/>
                </a:ln>
              </p:spPr>
            </p:pic>
            <p:sp>
              <p:nvSpPr>
                <p:cNvPr id="12" name="Content Placeholder 2">
                  <a:extLst>
                    <a:ext uri="{FF2B5EF4-FFF2-40B4-BE49-F238E27FC236}">
                      <a16:creationId xmlns:a16="http://schemas.microsoft.com/office/drawing/2014/main" id="{FD625AF3-4B9A-BC63-813F-7C34B0906B0F}"/>
                    </a:ext>
                  </a:extLst>
                </p:cNvPr>
                <p:cNvSpPr txBox="1">
                  <a:spLocks/>
                </p:cNvSpPr>
                <p:nvPr/>
              </p:nvSpPr>
              <p:spPr>
                <a:xfrm>
                  <a:off x="0" y="3648098"/>
                  <a:ext cx="2728578" cy="6524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Beam</a:t>
                  </a:r>
                </a:p>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Direction</a:t>
                  </a:r>
                </a:p>
              </p:txBody>
            </p:sp>
            <p:sp>
              <p:nvSpPr>
                <p:cNvPr id="14" name="Right Arrow 5">
                  <a:extLst>
                    <a:ext uri="{FF2B5EF4-FFF2-40B4-BE49-F238E27FC236}">
                      <a16:creationId xmlns:a16="http://schemas.microsoft.com/office/drawing/2014/main" id="{DAFE89B9-3C18-E848-DECA-23ADDB3D1DC8}"/>
                    </a:ext>
                  </a:extLst>
                </p:cNvPr>
                <p:cNvSpPr/>
                <p:nvPr/>
              </p:nvSpPr>
              <p:spPr>
                <a:xfrm rot="5400000">
                  <a:off x="1597983" y="4012123"/>
                  <a:ext cx="821363" cy="381824"/>
                </a:xfrm>
                <a:prstGeom prst="rightArrow">
                  <a:avLst/>
                </a:prstGeom>
                <a:solidFill>
                  <a:srgbClr val="FF0000"/>
                </a:solid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grpSp>
        <p:sp>
          <p:nvSpPr>
            <p:cNvPr id="4" name="Google Shape;467;p40">
              <a:extLst>
                <a:ext uri="{FF2B5EF4-FFF2-40B4-BE49-F238E27FC236}">
                  <a16:creationId xmlns:a16="http://schemas.microsoft.com/office/drawing/2014/main" id="{17EB125D-424A-8BE8-A012-764AA3B1876C}"/>
                </a:ext>
              </a:extLst>
            </p:cNvPr>
            <p:cNvSpPr txBox="1">
              <a:spLocks/>
            </p:cNvSpPr>
            <p:nvPr/>
          </p:nvSpPr>
          <p:spPr>
            <a:xfrm>
              <a:off x="-8786" y="-29795"/>
              <a:ext cx="12189102" cy="103309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ZA" sz="2800" dirty="0">
                  <a:solidFill>
                    <a:srgbClr val="0070C0"/>
                  </a:solidFill>
                  <a:latin typeface="Arial" panose="020B0604020202020204" pitchFamily="34" charset="0"/>
                  <a:cs typeface="Arial" panose="020B0604020202020204" pitchFamily="34" charset="0"/>
                </a:rPr>
                <a:t>Experimental</a:t>
              </a:r>
            </a:p>
            <a:p>
              <a:r>
                <a:rPr lang="en-ZA" sz="2800" dirty="0">
                  <a:solidFill>
                    <a:srgbClr val="0070C0"/>
                  </a:solidFill>
                  <a:latin typeface="Arial" panose="020B0604020202020204" pitchFamily="34" charset="0"/>
                  <a:cs typeface="Arial" panose="020B0604020202020204" pitchFamily="34" charset="0"/>
                </a:rPr>
                <a:t>Setup</a:t>
              </a:r>
            </a:p>
          </p:txBody>
        </p:sp>
      </p:grpSp>
      <p:sp>
        <p:nvSpPr>
          <p:cNvPr id="16" name="Google Shape;467;p40">
            <a:extLst>
              <a:ext uri="{FF2B5EF4-FFF2-40B4-BE49-F238E27FC236}">
                <a16:creationId xmlns:a16="http://schemas.microsoft.com/office/drawing/2014/main" id="{723AA766-6198-318E-3DD9-DAFFE7A6EE4E}"/>
              </a:ext>
            </a:extLst>
          </p:cNvPr>
          <p:cNvSpPr txBox="1">
            <a:spLocks/>
          </p:cNvSpPr>
          <p:nvPr/>
        </p:nvSpPr>
        <p:spPr>
          <a:xfrm>
            <a:off x="-6738" y="2693576"/>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ZA" sz="2800" dirty="0">
                <a:solidFill>
                  <a:srgbClr val="0070C0"/>
                </a:solidFill>
                <a:latin typeface="Arial" panose="020B0604020202020204" pitchFamily="34" charset="0"/>
                <a:cs typeface="Arial" panose="020B0604020202020204" pitchFamily="34" charset="0"/>
              </a:rPr>
              <a:t>Expected Location</a:t>
            </a:r>
          </a:p>
        </p:txBody>
      </p:sp>
      <p:grpSp>
        <p:nvGrpSpPr>
          <p:cNvPr id="28" name="Group 27">
            <a:extLst>
              <a:ext uri="{FF2B5EF4-FFF2-40B4-BE49-F238E27FC236}">
                <a16:creationId xmlns:a16="http://schemas.microsoft.com/office/drawing/2014/main" id="{110BC193-76D0-BAAA-9DA5-06AB56138AE2}"/>
              </a:ext>
            </a:extLst>
          </p:cNvPr>
          <p:cNvGrpSpPr/>
          <p:nvPr/>
        </p:nvGrpSpPr>
        <p:grpSpPr>
          <a:xfrm>
            <a:off x="-8786" y="3331110"/>
            <a:ext cx="12200786" cy="3533327"/>
            <a:chOff x="-14514" y="3526590"/>
            <a:chExt cx="12080872" cy="3337847"/>
          </a:xfrm>
        </p:grpSpPr>
        <p:pic>
          <p:nvPicPr>
            <p:cNvPr id="21" name="Picture 20">
              <a:extLst>
                <a:ext uri="{FF2B5EF4-FFF2-40B4-BE49-F238E27FC236}">
                  <a16:creationId xmlns:a16="http://schemas.microsoft.com/office/drawing/2014/main" id="{C589340B-F708-1F9A-EE6D-AA70345C9DF0}"/>
                </a:ext>
              </a:extLst>
            </p:cNvPr>
            <p:cNvPicPr>
              <a:picLocks noChangeAspect="1"/>
            </p:cNvPicPr>
            <p:nvPr/>
          </p:nvPicPr>
          <p:blipFill>
            <a:blip r:embed="rId5"/>
            <a:srcRect l="6286" t="1" r="6412" b="1500"/>
            <a:stretch>
              <a:fillRect/>
            </a:stretch>
          </p:blipFill>
          <p:spPr>
            <a:xfrm>
              <a:off x="-14514" y="3528763"/>
              <a:ext cx="3941487" cy="3335311"/>
            </a:xfrm>
            <a:prstGeom prst="rect">
              <a:avLst/>
            </a:prstGeom>
          </p:spPr>
        </p:pic>
        <p:pic>
          <p:nvPicPr>
            <p:cNvPr id="23" name="Picture 22">
              <a:extLst>
                <a:ext uri="{FF2B5EF4-FFF2-40B4-BE49-F238E27FC236}">
                  <a16:creationId xmlns:a16="http://schemas.microsoft.com/office/drawing/2014/main" id="{7536285D-BF55-D46F-0EC8-BE03AE01EEA7}"/>
                </a:ext>
              </a:extLst>
            </p:cNvPr>
            <p:cNvPicPr>
              <a:picLocks noChangeAspect="1"/>
            </p:cNvPicPr>
            <p:nvPr/>
          </p:nvPicPr>
          <p:blipFill>
            <a:blip r:embed="rId6"/>
            <a:srcRect l="5953" r="6746" b="2848"/>
            <a:stretch>
              <a:fillRect/>
            </a:stretch>
          </p:blipFill>
          <p:spPr>
            <a:xfrm>
              <a:off x="4087191" y="3574769"/>
              <a:ext cx="3941489" cy="3289668"/>
            </a:xfrm>
            <a:prstGeom prst="rect">
              <a:avLst/>
            </a:prstGeom>
          </p:spPr>
        </p:pic>
        <p:pic>
          <p:nvPicPr>
            <p:cNvPr id="25" name="Picture 24">
              <a:extLst>
                <a:ext uri="{FF2B5EF4-FFF2-40B4-BE49-F238E27FC236}">
                  <a16:creationId xmlns:a16="http://schemas.microsoft.com/office/drawing/2014/main" id="{96022BBF-1FD3-AC11-F7F5-4D25FECD82C3}"/>
                </a:ext>
              </a:extLst>
            </p:cNvPr>
            <p:cNvPicPr>
              <a:picLocks noChangeAspect="1"/>
            </p:cNvPicPr>
            <p:nvPr/>
          </p:nvPicPr>
          <p:blipFill>
            <a:blip r:embed="rId7"/>
            <a:srcRect l="6944" r="6151" b="2848"/>
            <a:stretch>
              <a:fillRect/>
            </a:stretch>
          </p:blipFill>
          <p:spPr>
            <a:xfrm>
              <a:off x="8124869" y="3526590"/>
              <a:ext cx="3941489" cy="3304689"/>
            </a:xfrm>
            <a:prstGeom prst="rect">
              <a:avLst/>
            </a:prstGeom>
          </p:spPr>
        </p:pic>
      </p:grpSp>
    </p:spTree>
    <p:extLst>
      <p:ext uri="{BB962C8B-B14F-4D97-AF65-F5344CB8AC3E}">
        <p14:creationId xmlns:p14="http://schemas.microsoft.com/office/powerpoint/2010/main" val="2015780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10A25E1F-CAFB-3848-2B37-0278B613145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546BEAB-4F2A-F53C-799F-0AD449B45B52}"/>
              </a:ext>
            </a:extLst>
          </p:cNvPr>
          <p:cNvSpPr>
            <a:spLocks noGrp="1"/>
          </p:cNvSpPr>
          <p:nvPr>
            <p:ph type="sldNum" sz="quarter" idx="4"/>
          </p:nvPr>
        </p:nvSpPr>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17</a:t>
            </a:fld>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7" name="Google Shape;467;p40">
            <a:extLst>
              <a:ext uri="{FF2B5EF4-FFF2-40B4-BE49-F238E27FC236}">
                <a16:creationId xmlns:a16="http://schemas.microsoft.com/office/drawing/2014/main" id="{78E994D6-1AD2-E782-3BBF-32FCC1DD2434}"/>
              </a:ext>
            </a:extLst>
          </p:cNvPr>
          <p:cNvSpPr txBox="1">
            <a:spLocks/>
          </p:cNvSpPr>
          <p:nvPr/>
        </p:nvSpPr>
        <p:spPr>
          <a:xfrm>
            <a:off x="2898" y="6790"/>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dirty="0">
                <a:solidFill>
                  <a:schemeClr val="bg2">
                    <a:lumMod val="10000"/>
                  </a:schemeClr>
                </a:solidFill>
                <a:latin typeface="Arial" panose="020B0604020202020204" pitchFamily="34" charset="0"/>
                <a:cs typeface="Arial" panose="020B0604020202020204" pitchFamily="34" charset="0"/>
              </a:rPr>
              <a:t>UMMC Nozzle-mounted Results</a:t>
            </a:r>
            <a:endParaRPr lang="en-ZA" sz="4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AA6BBF4-A837-13AF-D653-34177D378BC2}"/>
              </a:ext>
            </a:extLst>
          </p:cNvPr>
          <p:cNvPicPr>
            <a:picLocks noChangeAspect="1"/>
          </p:cNvPicPr>
          <p:nvPr/>
        </p:nvPicPr>
        <p:blipFill>
          <a:blip r:embed="rId3"/>
          <a:srcRect r="53516" b="4327"/>
          <a:stretch>
            <a:fillRect/>
          </a:stretch>
        </p:blipFill>
        <p:spPr>
          <a:xfrm>
            <a:off x="597698" y="961157"/>
            <a:ext cx="4829051" cy="5233818"/>
          </a:xfrm>
          <a:prstGeom prst="rect">
            <a:avLst/>
          </a:prstGeom>
        </p:spPr>
      </p:pic>
      <p:pic>
        <p:nvPicPr>
          <p:cNvPr id="4" name="Picture 3">
            <a:extLst>
              <a:ext uri="{FF2B5EF4-FFF2-40B4-BE49-F238E27FC236}">
                <a16:creationId xmlns:a16="http://schemas.microsoft.com/office/drawing/2014/main" id="{7125A11B-1369-0372-A2E0-25DA42537357}"/>
              </a:ext>
            </a:extLst>
          </p:cNvPr>
          <p:cNvPicPr>
            <a:picLocks noChangeAspect="1"/>
          </p:cNvPicPr>
          <p:nvPr/>
        </p:nvPicPr>
        <p:blipFill>
          <a:blip r:embed="rId4"/>
          <a:stretch>
            <a:fillRect/>
          </a:stretch>
        </p:blipFill>
        <p:spPr>
          <a:xfrm>
            <a:off x="5791197" y="1066709"/>
            <a:ext cx="5292283" cy="5128266"/>
          </a:xfrm>
          <a:prstGeom prst="rect">
            <a:avLst/>
          </a:prstGeom>
        </p:spPr>
      </p:pic>
    </p:spTree>
    <p:extLst>
      <p:ext uri="{BB962C8B-B14F-4D97-AF65-F5344CB8AC3E}">
        <p14:creationId xmlns:p14="http://schemas.microsoft.com/office/powerpoint/2010/main" val="2101994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EC2855C3-B984-7BFC-BF3C-786D2CD0C64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8796F24-3E68-9DE8-7B8B-C96B63C64F71}"/>
              </a:ext>
            </a:extLst>
          </p:cNvPr>
          <p:cNvSpPr>
            <a:spLocks noGrp="1"/>
          </p:cNvSpPr>
          <p:nvPr>
            <p:ph type="sldNum" sz="quarter" idx="4"/>
          </p:nvPr>
        </p:nvSpPr>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18</a:t>
            </a:fld>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7" name="Google Shape;467;p40">
            <a:extLst>
              <a:ext uri="{FF2B5EF4-FFF2-40B4-BE49-F238E27FC236}">
                <a16:creationId xmlns:a16="http://schemas.microsoft.com/office/drawing/2014/main" id="{10E3CDDA-94D5-45A3-61CA-D02C8FF2A45F}"/>
              </a:ext>
            </a:extLst>
          </p:cNvPr>
          <p:cNvSpPr txBox="1">
            <a:spLocks/>
          </p:cNvSpPr>
          <p:nvPr/>
        </p:nvSpPr>
        <p:spPr>
          <a:xfrm>
            <a:off x="2898" y="6790"/>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dirty="0">
                <a:solidFill>
                  <a:schemeClr val="bg2">
                    <a:lumMod val="10000"/>
                  </a:schemeClr>
                </a:solidFill>
                <a:latin typeface="Arial" panose="020B0604020202020204" pitchFamily="34" charset="0"/>
                <a:cs typeface="Arial" panose="020B0604020202020204" pitchFamily="34" charset="0"/>
              </a:rPr>
              <a:t>UMMC Nozzle-mounted Results</a:t>
            </a:r>
            <a:endParaRPr lang="en-ZA" sz="4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232BF29-FCFF-D0F0-C65B-09EF62F91751}"/>
              </a:ext>
            </a:extLst>
          </p:cNvPr>
          <p:cNvPicPr>
            <a:picLocks noChangeAspect="1"/>
          </p:cNvPicPr>
          <p:nvPr/>
        </p:nvPicPr>
        <p:blipFill>
          <a:blip r:embed="rId3"/>
          <a:srcRect l="4762" t="4961" r="12897" b="2033"/>
          <a:stretch>
            <a:fillRect/>
          </a:stretch>
        </p:blipFill>
        <p:spPr>
          <a:xfrm>
            <a:off x="31945" y="2047640"/>
            <a:ext cx="3944645" cy="3341699"/>
          </a:xfrm>
          <a:prstGeom prst="rect">
            <a:avLst/>
          </a:prstGeom>
        </p:spPr>
      </p:pic>
      <p:sp>
        <p:nvSpPr>
          <p:cNvPr id="8" name="Google Shape;467;p40">
            <a:extLst>
              <a:ext uri="{FF2B5EF4-FFF2-40B4-BE49-F238E27FC236}">
                <a16:creationId xmlns:a16="http://schemas.microsoft.com/office/drawing/2014/main" id="{97FBD07B-42BC-D6C7-A6E2-22FED41604AB}"/>
              </a:ext>
            </a:extLst>
          </p:cNvPr>
          <p:cNvSpPr txBox="1">
            <a:spLocks/>
          </p:cNvSpPr>
          <p:nvPr/>
        </p:nvSpPr>
        <p:spPr>
          <a:xfrm>
            <a:off x="-6738" y="1204050"/>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ZA" dirty="0">
                <a:solidFill>
                  <a:srgbClr val="0070C0"/>
                </a:solidFill>
                <a:latin typeface="Arial" panose="020B0604020202020204" pitchFamily="34" charset="0"/>
                <a:cs typeface="Arial" panose="020B0604020202020204" pitchFamily="34" charset="0"/>
              </a:rPr>
              <a:t>Expected Location : (-92.0, 4.0, 12.0) mm </a:t>
            </a:r>
          </a:p>
        </p:txBody>
      </p:sp>
      <p:pic>
        <p:nvPicPr>
          <p:cNvPr id="14" name="Picture 13">
            <a:extLst>
              <a:ext uri="{FF2B5EF4-FFF2-40B4-BE49-F238E27FC236}">
                <a16:creationId xmlns:a16="http://schemas.microsoft.com/office/drawing/2014/main" id="{69F1392F-EC96-1ED9-1B15-AF169661FF12}"/>
              </a:ext>
            </a:extLst>
          </p:cNvPr>
          <p:cNvPicPr>
            <a:picLocks noChangeAspect="1"/>
          </p:cNvPicPr>
          <p:nvPr/>
        </p:nvPicPr>
        <p:blipFill>
          <a:blip r:embed="rId4"/>
          <a:srcRect l="5358" t="5225" r="11508" b="2039"/>
          <a:stretch>
            <a:fillRect/>
          </a:stretch>
        </p:blipFill>
        <p:spPr>
          <a:xfrm>
            <a:off x="4202078" y="2047640"/>
            <a:ext cx="3994284" cy="3341699"/>
          </a:xfrm>
          <a:prstGeom prst="rect">
            <a:avLst/>
          </a:prstGeom>
        </p:spPr>
      </p:pic>
      <p:pic>
        <p:nvPicPr>
          <p:cNvPr id="19" name="Picture 18">
            <a:extLst>
              <a:ext uri="{FF2B5EF4-FFF2-40B4-BE49-F238E27FC236}">
                <a16:creationId xmlns:a16="http://schemas.microsoft.com/office/drawing/2014/main" id="{738CF538-1618-C65A-9BDE-E9A962EDCC9A}"/>
              </a:ext>
            </a:extLst>
          </p:cNvPr>
          <p:cNvPicPr>
            <a:picLocks noChangeAspect="1"/>
          </p:cNvPicPr>
          <p:nvPr/>
        </p:nvPicPr>
        <p:blipFill>
          <a:blip r:embed="rId5"/>
          <a:srcRect l="5833" t="5370" r="13750" b="3797"/>
          <a:stretch>
            <a:fillRect/>
          </a:stretch>
        </p:blipFill>
        <p:spPr>
          <a:xfrm>
            <a:off x="8205885" y="2047640"/>
            <a:ext cx="3944645" cy="3341700"/>
          </a:xfrm>
          <a:prstGeom prst="rect">
            <a:avLst/>
          </a:prstGeom>
        </p:spPr>
      </p:pic>
    </p:spTree>
    <p:extLst>
      <p:ext uri="{BB962C8B-B14F-4D97-AF65-F5344CB8AC3E}">
        <p14:creationId xmlns:p14="http://schemas.microsoft.com/office/powerpoint/2010/main" val="901728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BF407D20-19FB-5725-C9E7-59238C02C96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9211F0C-2AB2-78E4-15F3-E91A61D3D211}"/>
              </a:ext>
            </a:extLst>
          </p:cNvPr>
          <p:cNvSpPr>
            <a:spLocks noGrp="1"/>
          </p:cNvSpPr>
          <p:nvPr>
            <p:ph type="sldNum" sz="quarter" idx="4"/>
          </p:nvPr>
        </p:nvSpPr>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19</a:t>
            </a:fld>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7" name="Google Shape;467;p40">
            <a:extLst>
              <a:ext uri="{FF2B5EF4-FFF2-40B4-BE49-F238E27FC236}">
                <a16:creationId xmlns:a16="http://schemas.microsoft.com/office/drawing/2014/main" id="{E1ECF094-BBDD-5C7E-7D77-6B1FF4C1A894}"/>
              </a:ext>
            </a:extLst>
          </p:cNvPr>
          <p:cNvSpPr txBox="1">
            <a:spLocks/>
          </p:cNvSpPr>
          <p:nvPr/>
        </p:nvSpPr>
        <p:spPr>
          <a:xfrm>
            <a:off x="2898" y="6790"/>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dirty="0">
                <a:solidFill>
                  <a:schemeClr val="bg2">
                    <a:lumMod val="10000"/>
                  </a:schemeClr>
                </a:solidFill>
                <a:latin typeface="Arial" panose="020B0604020202020204" pitchFamily="34" charset="0"/>
                <a:cs typeface="Arial" panose="020B0604020202020204" pitchFamily="34" charset="0"/>
              </a:rPr>
              <a:t>UMMC Nozzle-mounted Results</a:t>
            </a:r>
            <a:endParaRPr lang="en-ZA" sz="4000" dirty="0">
              <a:latin typeface="Arial" panose="020B0604020202020204" pitchFamily="34" charset="0"/>
              <a:cs typeface="Arial" panose="020B0604020202020204" pitchFamily="34" charset="0"/>
            </a:endParaRPr>
          </a:p>
        </p:txBody>
      </p:sp>
      <p:graphicFrame>
        <p:nvGraphicFramePr>
          <p:cNvPr id="15" name="Object 14">
            <a:extLst>
              <a:ext uri="{FF2B5EF4-FFF2-40B4-BE49-F238E27FC236}">
                <a16:creationId xmlns:a16="http://schemas.microsoft.com/office/drawing/2014/main" id="{256BAF11-CCBB-2F73-E725-4543DDF01329}"/>
              </a:ext>
            </a:extLst>
          </p:cNvPr>
          <p:cNvGraphicFramePr>
            <a:graphicFrameLocks noChangeAspect="1"/>
          </p:cNvGraphicFramePr>
          <p:nvPr>
            <p:extLst>
              <p:ext uri="{D42A27DB-BD31-4B8C-83A1-F6EECF244321}">
                <p14:modId xmlns:p14="http://schemas.microsoft.com/office/powerpoint/2010/main" val="2040389157"/>
              </p:ext>
            </p:extLst>
          </p:nvPr>
        </p:nvGraphicFramePr>
        <p:xfrm>
          <a:off x="98425" y="98425"/>
          <a:ext cx="46038" cy="5418138"/>
        </p:xfrm>
        <a:graphic>
          <a:graphicData uri="http://schemas.openxmlformats.org/presentationml/2006/ole">
            <mc:AlternateContent xmlns:mc="http://schemas.openxmlformats.org/markup-compatibility/2006">
              <mc:Choice xmlns:v="urn:schemas-microsoft-com:vml" Requires="v">
                <p:oleObj name="Macro-Enabled Worksheet" r:id="rId3" imgW="1228882" imgH="142884638" progId="Excel.SheetMacroEnabled.12">
                  <p:embed/>
                </p:oleObj>
              </mc:Choice>
              <mc:Fallback>
                <p:oleObj name="Macro-Enabled Worksheet" r:id="rId3" imgW="1228882" imgH="142884638" progId="Excel.SheetMacroEnabled.12">
                  <p:embed/>
                  <p:pic>
                    <p:nvPicPr>
                      <p:cNvPr id="0" name=""/>
                      <p:cNvPicPr/>
                      <p:nvPr/>
                    </p:nvPicPr>
                    <p:blipFill>
                      <a:blip r:embed="rId4"/>
                      <a:stretch>
                        <a:fillRect/>
                      </a:stretch>
                    </p:blipFill>
                    <p:spPr>
                      <a:xfrm>
                        <a:off x="98425" y="98425"/>
                        <a:ext cx="46038" cy="5418138"/>
                      </a:xfrm>
                      <a:prstGeom prst="rect">
                        <a:avLst/>
                      </a:prstGeom>
                    </p:spPr>
                  </p:pic>
                </p:oleObj>
              </mc:Fallback>
            </mc:AlternateContent>
          </a:graphicData>
        </a:graphic>
      </p:graphicFrame>
      <p:pic>
        <p:nvPicPr>
          <p:cNvPr id="27" name="Picture 26">
            <a:extLst>
              <a:ext uri="{FF2B5EF4-FFF2-40B4-BE49-F238E27FC236}">
                <a16:creationId xmlns:a16="http://schemas.microsoft.com/office/drawing/2014/main" id="{B2261978-9B13-0C20-34D3-B5BEA913B64D}"/>
              </a:ext>
            </a:extLst>
          </p:cNvPr>
          <p:cNvPicPr>
            <a:picLocks noChangeAspect="1"/>
          </p:cNvPicPr>
          <p:nvPr/>
        </p:nvPicPr>
        <p:blipFill>
          <a:blip r:embed="rId5"/>
          <a:srcRect l="4840" t="5787" r="14344" b="3009"/>
          <a:stretch>
            <a:fillRect/>
          </a:stretch>
        </p:blipFill>
        <p:spPr>
          <a:xfrm>
            <a:off x="312955" y="733525"/>
            <a:ext cx="6080184" cy="5146279"/>
          </a:xfrm>
          <a:prstGeom prst="rect">
            <a:avLst/>
          </a:prstGeom>
        </p:spPr>
      </p:pic>
      <p:pic>
        <p:nvPicPr>
          <p:cNvPr id="29" name="Picture 28">
            <a:extLst>
              <a:ext uri="{FF2B5EF4-FFF2-40B4-BE49-F238E27FC236}">
                <a16:creationId xmlns:a16="http://schemas.microsoft.com/office/drawing/2014/main" id="{607A9CD4-1D2A-1D7A-42E2-72299AE26FE3}"/>
              </a:ext>
            </a:extLst>
          </p:cNvPr>
          <p:cNvPicPr>
            <a:picLocks noChangeAspect="1"/>
          </p:cNvPicPr>
          <p:nvPr/>
        </p:nvPicPr>
        <p:blipFill>
          <a:blip r:embed="rId6"/>
          <a:stretch>
            <a:fillRect/>
          </a:stretch>
        </p:blipFill>
        <p:spPr>
          <a:xfrm>
            <a:off x="6947295" y="746225"/>
            <a:ext cx="5146280" cy="5133579"/>
          </a:xfrm>
          <a:prstGeom prst="rect">
            <a:avLst/>
          </a:prstGeom>
        </p:spPr>
      </p:pic>
    </p:spTree>
    <p:extLst>
      <p:ext uri="{BB962C8B-B14F-4D97-AF65-F5344CB8AC3E}">
        <p14:creationId xmlns:p14="http://schemas.microsoft.com/office/powerpoint/2010/main" val="2092485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91F2029A-A8B6-F63B-7D47-892F1036DDBF}"/>
            </a:ext>
          </a:extLst>
        </p:cNvPr>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306AB421-2EC2-0630-F7A5-9CA36077509A}"/>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2</a:t>
            </a:fld>
            <a:endParaRPr lang="en-US" dirty="0">
              <a:solidFill>
                <a:schemeClr val="bg2">
                  <a:lumMod val="10000"/>
                </a:schemeClr>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1446A98D-DD0F-CA7A-F294-5EEA2494F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58" y="1170062"/>
            <a:ext cx="1360630" cy="1358801"/>
          </a:xfrm>
          <a:prstGeom prst="rect">
            <a:avLst/>
          </a:prstGeom>
        </p:spPr>
      </p:pic>
      <p:sp>
        <p:nvSpPr>
          <p:cNvPr id="18" name="Google Shape;1375;p22">
            <a:extLst>
              <a:ext uri="{FF2B5EF4-FFF2-40B4-BE49-F238E27FC236}">
                <a16:creationId xmlns:a16="http://schemas.microsoft.com/office/drawing/2014/main" id="{DC84832A-B2E5-93A0-050D-922C0E211A3E}"/>
              </a:ext>
            </a:extLst>
          </p:cNvPr>
          <p:cNvSpPr txBox="1"/>
          <p:nvPr/>
        </p:nvSpPr>
        <p:spPr>
          <a:xfrm>
            <a:off x="1617352" y="1545918"/>
            <a:ext cx="1915321" cy="738664"/>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000" u="none" dirty="0">
                <a:solidFill>
                  <a:srgbClr val="000000"/>
                </a:solidFill>
                <a:latin typeface="Arial" panose="020B0604020202020204" pitchFamily="34" charset="0"/>
                <a:ea typeface="Forum"/>
                <a:cs typeface="Arial" panose="020B0604020202020204" pitchFamily="34" charset="0"/>
                <a:sym typeface="Forum"/>
              </a:rPr>
              <a:t>Globally</a:t>
            </a:r>
            <a:endParaRPr sz="4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27C32E1-7BFD-0E7C-C82A-6FBE781007CC}"/>
              </a:ext>
            </a:extLst>
          </p:cNvPr>
          <p:cNvSpPr txBox="1"/>
          <p:nvPr/>
        </p:nvSpPr>
        <p:spPr>
          <a:xfrm>
            <a:off x="179458" y="2814287"/>
            <a:ext cx="3443985" cy="1569660"/>
          </a:xfrm>
          <a:prstGeom prst="rect">
            <a:avLst/>
          </a:prstGeom>
          <a:noFill/>
        </p:spPr>
        <p:txBody>
          <a:bodyPr wrap="square">
            <a:spAutoFit/>
          </a:bodyPr>
          <a:lstStyle/>
          <a:p>
            <a:r>
              <a:rPr lang="en-GB" sz="2400" b="1" dirty="0">
                <a:solidFill>
                  <a:schemeClr val="bg2">
                    <a:lumMod val="10000"/>
                  </a:schemeClr>
                </a:solidFill>
                <a:latin typeface="Arial" panose="020B0604020202020204" pitchFamily="34" charset="0"/>
                <a:cs typeface="Arial" panose="020B0604020202020204" pitchFamily="34" charset="0"/>
              </a:rPr>
              <a:t>2020</a:t>
            </a:r>
            <a:r>
              <a:rPr lang="en-ZA" sz="2400" dirty="0">
                <a:solidFill>
                  <a:schemeClr val="bg2">
                    <a:lumMod val="10000"/>
                  </a:schemeClr>
                </a:solidFill>
                <a:effectLst/>
                <a:latin typeface="Arial" panose="020B0604020202020204" pitchFamily="34" charset="0"/>
                <a:ea typeface="Aptos" panose="020B0004020202020204" pitchFamily="34" charset="0"/>
                <a:cs typeface="Arial" panose="020B0604020202020204" pitchFamily="34" charset="0"/>
              </a:rPr>
              <a:t> </a:t>
            </a:r>
          </a:p>
          <a:p>
            <a:r>
              <a:rPr lang="en-ZA" sz="2400" dirty="0">
                <a:solidFill>
                  <a:srgbClr val="543E35"/>
                </a:solidFill>
                <a:latin typeface="Arial" panose="020B0604020202020204" pitchFamily="34" charset="0"/>
                <a:cs typeface="Arial" panose="020B0604020202020204" pitchFamily="34" charset="0"/>
              </a:rPr>
              <a:t>A leading cause of death with </a:t>
            </a:r>
            <a:r>
              <a:rPr lang="en-GB" sz="2400" dirty="0">
                <a:solidFill>
                  <a:srgbClr val="543E35"/>
                </a:solidFill>
                <a:latin typeface="Arial" panose="020B0604020202020204" pitchFamily="34" charset="0"/>
                <a:cs typeface="Arial" panose="020B0604020202020204" pitchFamily="34" charset="0"/>
              </a:rPr>
              <a:t>10 million deaths </a:t>
            </a:r>
            <a:r>
              <a:rPr lang="en-ZA" sz="2400" dirty="0">
                <a:solidFill>
                  <a:srgbClr val="543E35"/>
                </a:solidFill>
                <a:latin typeface="Arial" panose="020B0604020202020204" pitchFamily="34" charset="0"/>
                <a:cs typeface="Arial" panose="020B0604020202020204" pitchFamily="34" charset="0"/>
              </a:rPr>
              <a:t>1 in 6 deaths</a:t>
            </a:r>
          </a:p>
        </p:txBody>
      </p:sp>
      <p:pic>
        <p:nvPicPr>
          <p:cNvPr id="21" name="Picture 20">
            <a:extLst>
              <a:ext uri="{FF2B5EF4-FFF2-40B4-BE49-F238E27FC236}">
                <a16:creationId xmlns:a16="http://schemas.microsoft.com/office/drawing/2014/main" id="{B60C1EA5-8295-D798-DBC2-52763F987B57}"/>
              </a:ext>
            </a:extLst>
          </p:cNvPr>
          <p:cNvPicPr>
            <a:picLocks noChangeAspect="1"/>
          </p:cNvPicPr>
          <p:nvPr/>
        </p:nvPicPr>
        <p:blipFill>
          <a:blip r:embed="rId4"/>
          <a:stretch>
            <a:fillRect/>
          </a:stretch>
        </p:blipFill>
        <p:spPr>
          <a:xfrm>
            <a:off x="4365199" y="1181265"/>
            <a:ext cx="1358801" cy="1358801"/>
          </a:xfrm>
          <a:prstGeom prst="rect">
            <a:avLst/>
          </a:prstGeom>
        </p:spPr>
      </p:pic>
      <p:sp>
        <p:nvSpPr>
          <p:cNvPr id="22" name="TextBox 21">
            <a:extLst>
              <a:ext uri="{FF2B5EF4-FFF2-40B4-BE49-F238E27FC236}">
                <a16:creationId xmlns:a16="http://schemas.microsoft.com/office/drawing/2014/main" id="{5A079780-AC5F-4ABB-2B10-E6AD7D0913A3}"/>
              </a:ext>
            </a:extLst>
          </p:cNvPr>
          <p:cNvSpPr txBox="1"/>
          <p:nvPr/>
        </p:nvSpPr>
        <p:spPr>
          <a:xfrm>
            <a:off x="4450219" y="2789267"/>
            <a:ext cx="3310567" cy="1569660"/>
          </a:xfrm>
          <a:prstGeom prst="rect">
            <a:avLst/>
          </a:prstGeom>
          <a:noFill/>
        </p:spPr>
        <p:txBody>
          <a:bodyPr wrap="square">
            <a:spAutoFit/>
          </a:bodyPr>
          <a:lstStyle/>
          <a:p>
            <a:r>
              <a:rPr lang="en-GB" sz="2400" b="1" dirty="0">
                <a:solidFill>
                  <a:schemeClr val="bg2">
                    <a:lumMod val="10000"/>
                  </a:schemeClr>
                </a:solidFill>
                <a:latin typeface="Arial" panose="020B0604020202020204" pitchFamily="34" charset="0"/>
                <a:cs typeface="Arial" panose="020B0604020202020204" pitchFamily="34" charset="0"/>
              </a:rPr>
              <a:t>2022</a:t>
            </a:r>
            <a:r>
              <a:rPr lang="en-ZA" sz="2400" b="1" dirty="0">
                <a:solidFill>
                  <a:schemeClr val="bg2">
                    <a:lumMod val="10000"/>
                  </a:schemeClr>
                </a:solidFill>
                <a:effectLst/>
                <a:latin typeface="Arial" panose="020B0604020202020204" pitchFamily="34" charset="0"/>
                <a:ea typeface="Aptos" panose="020B0004020202020204" pitchFamily="34" charset="0"/>
                <a:cs typeface="Arial" panose="020B0604020202020204" pitchFamily="34" charset="0"/>
              </a:rPr>
              <a:t>:</a:t>
            </a:r>
            <a:r>
              <a:rPr lang="en-ZA" sz="2400" dirty="0">
                <a:effectLst/>
                <a:latin typeface="Arial" panose="020B0604020202020204" pitchFamily="34" charset="0"/>
                <a:ea typeface="Aptos" panose="020B0004020202020204" pitchFamily="34" charset="0"/>
                <a:cs typeface="Arial" panose="020B0604020202020204" pitchFamily="34" charset="0"/>
              </a:rPr>
              <a:t> </a:t>
            </a:r>
          </a:p>
          <a:p>
            <a:r>
              <a:rPr lang="en-ZA" sz="2400" dirty="0">
                <a:latin typeface="Arial" panose="020B0604020202020204" pitchFamily="34" charset="0"/>
                <a:cs typeface="Arial" panose="020B0604020202020204" pitchFamily="34" charset="0"/>
              </a:rPr>
              <a:t>1,185,216 cancer cases with 763,843 deaths</a:t>
            </a:r>
          </a:p>
        </p:txBody>
      </p:sp>
      <p:sp>
        <p:nvSpPr>
          <p:cNvPr id="23" name="TextBox 22">
            <a:extLst>
              <a:ext uri="{FF2B5EF4-FFF2-40B4-BE49-F238E27FC236}">
                <a16:creationId xmlns:a16="http://schemas.microsoft.com/office/drawing/2014/main" id="{8E4E22E3-1B63-0A94-1974-FFDAE9DAD42B}"/>
              </a:ext>
            </a:extLst>
          </p:cNvPr>
          <p:cNvSpPr txBox="1"/>
          <p:nvPr/>
        </p:nvSpPr>
        <p:spPr>
          <a:xfrm>
            <a:off x="4474821" y="4544321"/>
            <a:ext cx="3404259" cy="1569660"/>
          </a:xfrm>
          <a:prstGeom prst="rect">
            <a:avLst/>
          </a:prstGeom>
          <a:noFill/>
        </p:spPr>
        <p:txBody>
          <a:bodyPr wrap="square">
            <a:spAutoFit/>
          </a:bodyPr>
          <a:lstStyle/>
          <a:p>
            <a:r>
              <a:rPr lang="en-ZA" sz="2400" dirty="0">
                <a:latin typeface="Arial" panose="020B0604020202020204" pitchFamily="34" charset="0"/>
                <a:cs typeface="Arial" panose="020B0604020202020204" pitchFamily="34" charset="0"/>
              </a:rPr>
              <a:t>100,000 new childhood cancer cases are being diagnosed annually in Africa. </a:t>
            </a:r>
          </a:p>
        </p:txBody>
      </p:sp>
      <p:sp>
        <p:nvSpPr>
          <p:cNvPr id="24" name="Google Shape;1375;p22">
            <a:extLst>
              <a:ext uri="{FF2B5EF4-FFF2-40B4-BE49-F238E27FC236}">
                <a16:creationId xmlns:a16="http://schemas.microsoft.com/office/drawing/2014/main" id="{1581F76F-9D01-7447-1D3C-07716912695B}"/>
              </a:ext>
            </a:extLst>
          </p:cNvPr>
          <p:cNvSpPr txBox="1"/>
          <p:nvPr/>
        </p:nvSpPr>
        <p:spPr>
          <a:xfrm>
            <a:off x="9662164" y="1545918"/>
            <a:ext cx="2563738" cy="738664"/>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000" u="none" dirty="0">
                <a:solidFill>
                  <a:srgbClr val="000000"/>
                </a:solidFill>
                <a:latin typeface="Arial" panose="020B0604020202020204" pitchFamily="34" charset="0"/>
                <a:ea typeface="Forum"/>
                <a:cs typeface="Arial" panose="020B0604020202020204" pitchFamily="34" charset="0"/>
                <a:sym typeface="Forum"/>
              </a:rPr>
              <a:t>Treatment</a:t>
            </a:r>
            <a:endParaRPr sz="4000"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93660C59-8525-EA0A-5BEE-0026DCAE507C}"/>
              </a:ext>
            </a:extLst>
          </p:cNvPr>
          <p:cNvPicPr>
            <a:picLocks noChangeAspect="1"/>
          </p:cNvPicPr>
          <p:nvPr/>
        </p:nvPicPr>
        <p:blipFill>
          <a:blip r:embed="rId5"/>
          <a:stretch>
            <a:fillRect/>
          </a:stretch>
        </p:blipFill>
        <p:spPr>
          <a:xfrm>
            <a:off x="8243779" y="1139582"/>
            <a:ext cx="1441945" cy="1370004"/>
          </a:xfrm>
          <a:prstGeom prst="rect">
            <a:avLst/>
          </a:prstGeom>
        </p:spPr>
      </p:pic>
      <p:sp>
        <p:nvSpPr>
          <p:cNvPr id="27" name="Google Shape;1375;p22">
            <a:extLst>
              <a:ext uri="{FF2B5EF4-FFF2-40B4-BE49-F238E27FC236}">
                <a16:creationId xmlns:a16="http://schemas.microsoft.com/office/drawing/2014/main" id="{7B959DFA-69C1-0B01-0478-8EA088D7EC3B}"/>
              </a:ext>
            </a:extLst>
          </p:cNvPr>
          <p:cNvSpPr txBox="1"/>
          <p:nvPr/>
        </p:nvSpPr>
        <p:spPr>
          <a:xfrm>
            <a:off x="5888739" y="1545918"/>
            <a:ext cx="1447832" cy="738664"/>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000" u="none" dirty="0">
                <a:solidFill>
                  <a:srgbClr val="000000"/>
                </a:solidFill>
                <a:latin typeface="Arial" panose="020B0604020202020204" pitchFamily="34" charset="0"/>
                <a:ea typeface="Forum"/>
                <a:cs typeface="Arial" panose="020B0604020202020204" pitchFamily="34" charset="0"/>
                <a:sym typeface="Forum"/>
              </a:rPr>
              <a:t>Africa</a:t>
            </a:r>
            <a:endParaRPr sz="400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3AF5F5A0-1076-30F0-19F9-A23AC1B1CE34}"/>
              </a:ext>
            </a:extLst>
          </p:cNvPr>
          <p:cNvGrpSpPr/>
          <p:nvPr/>
        </p:nvGrpSpPr>
        <p:grpSpPr>
          <a:xfrm>
            <a:off x="8340691" y="2817240"/>
            <a:ext cx="3310567" cy="2208943"/>
            <a:chOff x="8127331" y="2756280"/>
            <a:chExt cx="3310567" cy="2208943"/>
          </a:xfrm>
        </p:grpSpPr>
        <p:sp>
          <p:nvSpPr>
            <p:cNvPr id="26" name="TextBox 25">
              <a:extLst>
                <a:ext uri="{FF2B5EF4-FFF2-40B4-BE49-F238E27FC236}">
                  <a16:creationId xmlns:a16="http://schemas.microsoft.com/office/drawing/2014/main" id="{50846977-1997-F00C-DFFE-BF6F981A5070}"/>
                </a:ext>
              </a:extLst>
            </p:cNvPr>
            <p:cNvSpPr txBox="1"/>
            <p:nvPr/>
          </p:nvSpPr>
          <p:spPr>
            <a:xfrm>
              <a:off x="8127331" y="2756280"/>
              <a:ext cx="3310567" cy="461665"/>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Surgery</a:t>
              </a:r>
              <a:endParaRPr lang="en-ZA" sz="24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D72D8D3F-B676-863B-2060-D04615A72C26}"/>
                </a:ext>
              </a:extLst>
            </p:cNvPr>
            <p:cNvSpPr txBox="1"/>
            <p:nvPr/>
          </p:nvSpPr>
          <p:spPr>
            <a:xfrm>
              <a:off x="8145603" y="4503558"/>
              <a:ext cx="2524072" cy="461665"/>
            </a:xfrm>
            <a:prstGeom prst="rect">
              <a:avLst/>
            </a:prstGeom>
            <a:noFill/>
          </p:spPr>
          <p:txBody>
            <a:bodyPr wrap="square">
              <a:spAutoFit/>
            </a:bodyPr>
            <a:lstStyle/>
            <a:p>
              <a:r>
                <a:rPr lang="en-ZA" sz="2400" dirty="0">
                  <a:latin typeface="Arial" panose="020B0604020202020204" pitchFamily="34" charset="0"/>
                  <a:cs typeface="Arial" panose="020B0604020202020204" pitchFamily="34" charset="0"/>
                </a:rPr>
                <a:t>Chemotherapy</a:t>
              </a:r>
            </a:p>
          </p:txBody>
        </p:sp>
        <p:sp>
          <p:nvSpPr>
            <p:cNvPr id="29" name="TextBox 28">
              <a:extLst>
                <a:ext uri="{FF2B5EF4-FFF2-40B4-BE49-F238E27FC236}">
                  <a16:creationId xmlns:a16="http://schemas.microsoft.com/office/drawing/2014/main" id="{9E0F39FE-854A-6D6B-B7C6-45E7A960CB11}"/>
                </a:ext>
              </a:extLst>
            </p:cNvPr>
            <p:cNvSpPr txBox="1"/>
            <p:nvPr/>
          </p:nvSpPr>
          <p:spPr>
            <a:xfrm>
              <a:off x="8145603" y="3644900"/>
              <a:ext cx="2524072" cy="461665"/>
            </a:xfrm>
            <a:prstGeom prst="rect">
              <a:avLst/>
            </a:prstGeom>
            <a:noFill/>
          </p:spPr>
          <p:txBody>
            <a:bodyPr wrap="square">
              <a:spAutoFit/>
            </a:bodyPr>
            <a:lstStyle/>
            <a:p>
              <a:r>
                <a:rPr lang="en-ZA" sz="2400" dirty="0">
                  <a:latin typeface="Arial" panose="020B0604020202020204" pitchFamily="34" charset="0"/>
                  <a:cs typeface="Arial" panose="020B0604020202020204" pitchFamily="34" charset="0"/>
                </a:rPr>
                <a:t>Immunotherapy</a:t>
              </a:r>
            </a:p>
          </p:txBody>
        </p:sp>
      </p:grpSp>
      <p:sp>
        <p:nvSpPr>
          <p:cNvPr id="30" name="TextBox 29">
            <a:extLst>
              <a:ext uri="{FF2B5EF4-FFF2-40B4-BE49-F238E27FC236}">
                <a16:creationId xmlns:a16="http://schemas.microsoft.com/office/drawing/2014/main" id="{EF5F715D-D08D-F214-740F-89511FF7ED1D}"/>
              </a:ext>
            </a:extLst>
          </p:cNvPr>
          <p:cNvSpPr txBox="1"/>
          <p:nvPr/>
        </p:nvSpPr>
        <p:spPr>
          <a:xfrm>
            <a:off x="8389492" y="5613505"/>
            <a:ext cx="3497708" cy="461665"/>
          </a:xfrm>
          <a:prstGeom prst="rect">
            <a:avLst/>
          </a:prstGeom>
          <a:noFill/>
        </p:spPr>
        <p:txBody>
          <a:bodyPr wrap="square">
            <a:spAutoFit/>
          </a:bodyPr>
          <a:lstStyle/>
          <a:p>
            <a:r>
              <a:rPr lang="en-ZA" sz="2400" b="1" dirty="0">
                <a:solidFill>
                  <a:srgbClr val="0070C0"/>
                </a:solidFill>
                <a:latin typeface="Arial" panose="020B0604020202020204" pitchFamily="34" charset="0"/>
                <a:cs typeface="Arial" panose="020B0604020202020204" pitchFamily="34" charset="0"/>
              </a:rPr>
              <a:t>Radiation Treatment</a:t>
            </a:r>
          </a:p>
        </p:txBody>
      </p:sp>
      <p:sp>
        <p:nvSpPr>
          <p:cNvPr id="3" name="Google Shape;467;p40">
            <a:extLst>
              <a:ext uri="{FF2B5EF4-FFF2-40B4-BE49-F238E27FC236}">
                <a16:creationId xmlns:a16="http://schemas.microsoft.com/office/drawing/2014/main" id="{0843ECCC-A4B7-122F-92E7-7AF9CF2ED838}"/>
              </a:ext>
            </a:extLst>
          </p:cNvPr>
          <p:cNvSpPr txBox="1">
            <a:spLocks/>
          </p:cNvSpPr>
          <p:nvPr/>
        </p:nvSpPr>
        <p:spPr>
          <a:xfrm>
            <a:off x="14436" y="11607"/>
            <a:ext cx="12177564" cy="696168"/>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spcBef>
                <a:spcPts val="0"/>
              </a:spcBef>
            </a:pPr>
            <a:r>
              <a:rPr lang="en" sz="4000" dirty="0">
                <a:solidFill>
                  <a:schemeClr val="bg2">
                    <a:lumMod val="10000"/>
                  </a:schemeClr>
                </a:solidFill>
                <a:latin typeface="Arial" panose="020B0604020202020204" pitchFamily="34" charset="0"/>
                <a:cs typeface="Arial" panose="020B0604020202020204" pitchFamily="34" charset="0"/>
              </a:rPr>
              <a:t>Cancer – A treatable problem</a:t>
            </a:r>
            <a:endParaRPr lang="en-ZA" sz="4000" dirty="0">
              <a:solidFill>
                <a:schemeClr val="bg2">
                  <a:lumMod val="10000"/>
                </a:schemeClr>
              </a:solidFill>
              <a:latin typeface="Arial" panose="020B0604020202020204" pitchFamily="34" charset="0"/>
              <a:cs typeface="Arial" panose="020B0604020202020204" pitchFamily="34" charset="0"/>
            </a:endParaRPr>
          </a:p>
        </p:txBody>
      </p:sp>
      <p:pic>
        <p:nvPicPr>
          <p:cNvPr id="2" name="Picture 1" descr="World Health Organization (WHO) | UN-Water">
            <a:extLst>
              <a:ext uri="{FF2B5EF4-FFF2-40B4-BE49-F238E27FC236}">
                <a16:creationId xmlns:a16="http://schemas.microsoft.com/office/drawing/2014/main" id="{1F14FDDB-2670-22C6-F625-1BA5B372AF08}"/>
              </a:ext>
            </a:extLst>
          </p:cNvPr>
          <p:cNvPicPr>
            <a:picLocks noChangeAspect="1"/>
          </p:cNvPicPr>
          <p:nvPr/>
        </p:nvPicPr>
        <p:blipFill>
          <a:blip r:embed="rId6"/>
          <a:srcRect l="3715"/>
          <a:stretch>
            <a:fillRect/>
          </a:stretch>
        </p:blipFill>
        <p:spPr>
          <a:xfrm>
            <a:off x="49595" y="4167525"/>
            <a:ext cx="4145418" cy="2260340"/>
          </a:xfrm>
          <a:prstGeom prst="rect">
            <a:avLst/>
          </a:prstGeom>
        </p:spPr>
      </p:pic>
    </p:spTree>
    <p:extLst>
      <p:ext uri="{BB962C8B-B14F-4D97-AF65-F5344CB8AC3E}">
        <p14:creationId xmlns:p14="http://schemas.microsoft.com/office/powerpoint/2010/main" val="285138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23" grpId="0"/>
      <p:bldP spid="24" grpId="0"/>
      <p:bldP spid="27"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738D3AA9-B5C5-A75B-D203-25D0F1F8DF4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624C86D-CABB-7D68-AB46-1898F8A10169}"/>
              </a:ext>
            </a:extLst>
          </p:cNvPr>
          <p:cNvSpPr>
            <a:spLocks noGrp="1"/>
          </p:cNvSpPr>
          <p:nvPr>
            <p:ph type="sldNum" sz="quarter" idx="4"/>
          </p:nvPr>
        </p:nvSpPr>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20</a:t>
            </a:fld>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7" name="Google Shape;467;p40">
            <a:extLst>
              <a:ext uri="{FF2B5EF4-FFF2-40B4-BE49-F238E27FC236}">
                <a16:creationId xmlns:a16="http://schemas.microsoft.com/office/drawing/2014/main" id="{46521A90-E8E2-9D59-A90F-C8FF48254E7E}"/>
              </a:ext>
            </a:extLst>
          </p:cNvPr>
          <p:cNvSpPr txBox="1">
            <a:spLocks/>
          </p:cNvSpPr>
          <p:nvPr/>
        </p:nvSpPr>
        <p:spPr>
          <a:xfrm>
            <a:off x="2898" y="6790"/>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dirty="0">
                <a:solidFill>
                  <a:schemeClr val="bg2">
                    <a:lumMod val="10000"/>
                  </a:schemeClr>
                </a:solidFill>
                <a:latin typeface="Arial" panose="020B0604020202020204" pitchFamily="34" charset="0"/>
                <a:cs typeface="Arial" panose="020B0604020202020204" pitchFamily="34" charset="0"/>
              </a:rPr>
              <a:t>UMMC Nozzle-mounted Results</a:t>
            </a:r>
            <a:endParaRPr lang="en-ZA" sz="40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1F0CBFB-AC4C-A687-9B2D-7D8FDDE576A5}"/>
              </a:ext>
            </a:extLst>
          </p:cNvPr>
          <p:cNvPicPr>
            <a:picLocks noChangeAspect="1"/>
          </p:cNvPicPr>
          <p:nvPr/>
        </p:nvPicPr>
        <p:blipFill>
          <a:blip r:embed="rId3"/>
          <a:stretch>
            <a:fillRect/>
          </a:stretch>
        </p:blipFill>
        <p:spPr>
          <a:xfrm>
            <a:off x="66515" y="5172499"/>
            <a:ext cx="7540785" cy="1571844"/>
          </a:xfrm>
          <a:prstGeom prst="rect">
            <a:avLst/>
          </a:prstGeom>
        </p:spPr>
      </p:pic>
      <p:pic>
        <p:nvPicPr>
          <p:cNvPr id="12" name="Picture 11">
            <a:extLst>
              <a:ext uri="{FF2B5EF4-FFF2-40B4-BE49-F238E27FC236}">
                <a16:creationId xmlns:a16="http://schemas.microsoft.com/office/drawing/2014/main" id="{658FEE04-3E97-5720-B5EF-40B08D26206D}"/>
              </a:ext>
            </a:extLst>
          </p:cNvPr>
          <p:cNvPicPr>
            <a:picLocks noChangeAspect="1"/>
          </p:cNvPicPr>
          <p:nvPr/>
        </p:nvPicPr>
        <p:blipFill>
          <a:blip r:embed="rId4"/>
          <a:stretch>
            <a:fillRect/>
          </a:stretch>
        </p:blipFill>
        <p:spPr>
          <a:xfrm>
            <a:off x="652260" y="608117"/>
            <a:ext cx="10887478" cy="4495809"/>
          </a:xfrm>
          <a:prstGeom prst="rect">
            <a:avLst/>
          </a:prstGeom>
        </p:spPr>
      </p:pic>
      <p:sp>
        <p:nvSpPr>
          <p:cNvPr id="18" name="TextBox 17">
            <a:extLst>
              <a:ext uri="{FF2B5EF4-FFF2-40B4-BE49-F238E27FC236}">
                <a16:creationId xmlns:a16="http://schemas.microsoft.com/office/drawing/2014/main" id="{4F53D033-2C76-CD49-09D9-12132E95AFF1}"/>
              </a:ext>
            </a:extLst>
          </p:cNvPr>
          <p:cNvSpPr txBox="1"/>
          <p:nvPr/>
        </p:nvSpPr>
        <p:spPr>
          <a:xfrm>
            <a:off x="7072894" y="5533186"/>
            <a:ext cx="5742422" cy="830997"/>
          </a:xfrm>
          <a:prstGeom prst="rect">
            <a:avLst/>
          </a:prstGeom>
          <a:noFill/>
        </p:spPr>
        <p:txBody>
          <a:bodyPr wrap="square">
            <a:spAutoFit/>
          </a:bodyPr>
          <a:lstStyle/>
          <a:p>
            <a:pPr algn="ctr"/>
            <a:r>
              <a:rPr lang="en-ZA" sz="2400" b="1" dirty="0">
                <a:solidFill>
                  <a:schemeClr val="bg2">
                    <a:lumMod val="10000"/>
                  </a:schemeClr>
                </a:solidFill>
                <a:latin typeface="Arial" panose="020B0604020202020204" pitchFamily="34" charset="0"/>
                <a:cs typeface="Arial" panose="020B0604020202020204" pitchFamily="34" charset="0"/>
              </a:rPr>
              <a:t>Distance (Estimated - Actual) </a:t>
            </a:r>
          </a:p>
          <a:p>
            <a:pPr algn="ctr"/>
            <a:r>
              <a:rPr lang="en-ZA" sz="2400" dirty="0">
                <a:solidFill>
                  <a:srgbClr val="0070C0"/>
                </a:solidFill>
                <a:latin typeface="Arial" panose="020B0604020202020204" pitchFamily="34" charset="0"/>
                <a:cs typeface="Arial" panose="020B0604020202020204" pitchFamily="34" charset="0"/>
              </a:rPr>
              <a:t>92.87 mm</a:t>
            </a:r>
          </a:p>
        </p:txBody>
      </p:sp>
    </p:spTree>
    <p:extLst>
      <p:ext uri="{BB962C8B-B14F-4D97-AF65-F5344CB8AC3E}">
        <p14:creationId xmlns:p14="http://schemas.microsoft.com/office/powerpoint/2010/main" val="1699693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72FC3F62-27B2-A00C-CD2A-37399B26D92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F81EE1-1029-928B-06FA-B7AF49C023CE}"/>
              </a:ext>
            </a:extLst>
          </p:cNvPr>
          <p:cNvSpPr>
            <a:spLocks noGrp="1"/>
          </p:cNvSpPr>
          <p:nvPr>
            <p:ph type="sldNum" sz="quarter" idx="4"/>
          </p:nvPr>
        </p:nvSpPr>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21</a:t>
            </a:fld>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7" name="Google Shape;467;p40">
            <a:extLst>
              <a:ext uri="{FF2B5EF4-FFF2-40B4-BE49-F238E27FC236}">
                <a16:creationId xmlns:a16="http://schemas.microsoft.com/office/drawing/2014/main" id="{CEFE3B1F-9D52-FE12-6875-6312FFF667BD}"/>
              </a:ext>
            </a:extLst>
          </p:cNvPr>
          <p:cNvSpPr txBox="1">
            <a:spLocks/>
          </p:cNvSpPr>
          <p:nvPr/>
        </p:nvSpPr>
        <p:spPr>
          <a:xfrm>
            <a:off x="2898" y="6790"/>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dirty="0">
                <a:solidFill>
                  <a:schemeClr val="bg2">
                    <a:lumMod val="10000"/>
                  </a:schemeClr>
                </a:solidFill>
                <a:latin typeface="Arial" panose="020B0604020202020204" pitchFamily="34" charset="0"/>
                <a:cs typeface="Arial" panose="020B0604020202020204" pitchFamily="34" charset="0"/>
              </a:rPr>
              <a:t>UMMC 10 mm Range Shift Results</a:t>
            </a:r>
            <a:endParaRPr lang="en-ZA" sz="4000" dirty="0">
              <a:latin typeface="Arial" panose="020B0604020202020204" pitchFamily="34" charset="0"/>
              <a:cs typeface="Arial" panose="020B0604020202020204" pitchFamily="34" charset="0"/>
            </a:endParaRPr>
          </a:p>
        </p:txBody>
      </p:sp>
      <p:sp>
        <p:nvSpPr>
          <p:cNvPr id="8" name="Google Shape;467;p40">
            <a:extLst>
              <a:ext uri="{FF2B5EF4-FFF2-40B4-BE49-F238E27FC236}">
                <a16:creationId xmlns:a16="http://schemas.microsoft.com/office/drawing/2014/main" id="{40A2C11C-4C14-9851-22D7-572E3C34A907}"/>
              </a:ext>
            </a:extLst>
          </p:cNvPr>
          <p:cNvSpPr txBox="1">
            <a:spLocks/>
          </p:cNvSpPr>
          <p:nvPr/>
        </p:nvSpPr>
        <p:spPr>
          <a:xfrm>
            <a:off x="-6738" y="937350"/>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ZA" dirty="0">
                <a:solidFill>
                  <a:srgbClr val="0070C0"/>
                </a:solidFill>
                <a:latin typeface="Arial" panose="020B0604020202020204" pitchFamily="34" charset="0"/>
                <a:cs typeface="Arial" panose="020B0604020202020204" pitchFamily="34" charset="0"/>
              </a:rPr>
              <a:t>Expected Location : (-108.0, -12.0, 4.0) mm </a:t>
            </a:r>
          </a:p>
        </p:txBody>
      </p:sp>
      <p:pic>
        <p:nvPicPr>
          <p:cNvPr id="9" name="Picture 8">
            <a:extLst>
              <a:ext uri="{FF2B5EF4-FFF2-40B4-BE49-F238E27FC236}">
                <a16:creationId xmlns:a16="http://schemas.microsoft.com/office/drawing/2014/main" id="{AF895F27-6B78-1B34-D416-06656420F386}"/>
              </a:ext>
            </a:extLst>
          </p:cNvPr>
          <p:cNvPicPr>
            <a:picLocks noChangeAspect="1"/>
          </p:cNvPicPr>
          <p:nvPr/>
        </p:nvPicPr>
        <p:blipFill>
          <a:blip r:embed="rId3"/>
          <a:srcRect l="5382" t="5617" r="13064" b="2947"/>
          <a:stretch>
            <a:fillRect/>
          </a:stretch>
        </p:blipFill>
        <p:spPr>
          <a:xfrm>
            <a:off x="40640" y="2066690"/>
            <a:ext cx="3974040" cy="3341700"/>
          </a:xfrm>
          <a:prstGeom prst="rect">
            <a:avLst/>
          </a:prstGeom>
        </p:spPr>
      </p:pic>
      <p:pic>
        <p:nvPicPr>
          <p:cNvPr id="11" name="Picture 10">
            <a:extLst>
              <a:ext uri="{FF2B5EF4-FFF2-40B4-BE49-F238E27FC236}">
                <a16:creationId xmlns:a16="http://schemas.microsoft.com/office/drawing/2014/main" id="{C491702F-B93D-4F7F-0150-86BBC50CA95F}"/>
              </a:ext>
            </a:extLst>
          </p:cNvPr>
          <p:cNvPicPr>
            <a:picLocks noChangeAspect="1"/>
          </p:cNvPicPr>
          <p:nvPr/>
        </p:nvPicPr>
        <p:blipFill>
          <a:blip r:embed="rId4"/>
          <a:srcRect l="5368" t="5893" r="12861" b="3425"/>
          <a:stretch>
            <a:fillRect/>
          </a:stretch>
        </p:blipFill>
        <p:spPr>
          <a:xfrm>
            <a:off x="4024840" y="2066690"/>
            <a:ext cx="3958201" cy="3317057"/>
          </a:xfrm>
          <a:prstGeom prst="rect">
            <a:avLst/>
          </a:prstGeom>
        </p:spPr>
      </p:pic>
      <p:pic>
        <p:nvPicPr>
          <p:cNvPr id="13" name="Picture 12">
            <a:extLst>
              <a:ext uri="{FF2B5EF4-FFF2-40B4-BE49-F238E27FC236}">
                <a16:creationId xmlns:a16="http://schemas.microsoft.com/office/drawing/2014/main" id="{B3F9CFE3-4E7F-8C5D-1800-75E59AA4934D}"/>
              </a:ext>
            </a:extLst>
          </p:cNvPr>
          <p:cNvPicPr>
            <a:picLocks noChangeAspect="1"/>
          </p:cNvPicPr>
          <p:nvPr/>
        </p:nvPicPr>
        <p:blipFill>
          <a:blip r:embed="rId5"/>
          <a:srcRect l="5159" t="6149" r="11459" b="2573"/>
          <a:stretch>
            <a:fillRect/>
          </a:stretch>
        </p:blipFill>
        <p:spPr>
          <a:xfrm>
            <a:off x="7972881" y="2066690"/>
            <a:ext cx="4163276" cy="3341700"/>
          </a:xfrm>
          <a:prstGeom prst="rect">
            <a:avLst/>
          </a:prstGeom>
        </p:spPr>
      </p:pic>
    </p:spTree>
    <p:extLst>
      <p:ext uri="{BB962C8B-B14F-4D97-AF65-F5344CB8AC3E}">
        <p14:creationId xmlns:p14="http://schemas.microsoft.com/office/powerpoint/2010/main" val="3888205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EDCFF08C-0A11-D820-25EC-6A41E0F9008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51977D0-8DBA-8590-507B-D02BDD90ED68}"/>
              </a:ext>
            </a:extLst>
          </p:cNvPr>
          <p:cNvSpPr>
            <a:spLocks noGrp="1"/>
          </p:cNvSpPr>
          <p:nvPr>
            <p:ph type="sldNum" sz="quarter" idx="4"/>
          </p:nvPr>
        </p:nvSpPr>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22</a:t>
            </a:fld>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7" name="Google Shape;467;p40">
            <a:extLst>
              <a:ext uri="{FF2B5EF4-FFF2-40B4-BE49-F238E27FC236}">
                <a16:creationId xmlns:a16="http://schemas.microsoft.com/office/drawing/2014/main" id="{36D5FB8C-D351-2E42-9E52-D110E4AD7ED0}"/>
              </a:ext>
            </a:extLst>
          </p:cNvPr>
          <p:cNvSpPr txBox="1">
            <a:spLocks/>
          </p:cNvSpPr>
          <p:nvPr/>
        </p:nvSpPr>
        <p:spPr>
          <a:xfrm>
            <a:off x="2898" y="6790"/>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dirty="0">
                <a:solidFill>
                  <a:schemeClr val="bg2">
                    <a:lumMod val="10000"/>
                  </a:schemeClr>
                </a:solidFill>
                <a:latin typeface="Arial" panose="020B0604020202020204" pitchFamily="34" charset="0"/>
                <a:cs typeface="Arial" panose="020B0604020202020204" pitchFamily="34" charset="0"/>
              </a:rPr>
              <a:t>UMMC 10 mm Range Shift Results</a:t>
            </a:r>
            <a:endParaRPr lang="en-ZA" sz="4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E4937E4-3AED-8B4E-F089-F0E320934D02}"/>
              </a:ext>
            </a:extLst>
          </p:cNvPr>
          <p:cNvPicPr>
            <a:picLocks noChangeAspect="1"/>
          </p:cNvPicPr>
          <p:nvPr/>
        </p:nvPicPr>
        <p:blipFill>
          <a:blip r:embed="rId3"/>
          <a:stretch>
            <a:fillRect/>
          </a:stretch>
        </p:blipFill>
        <p:spPr>
          <a:xfrm>
            <a:off x="25400" y="5050734"/>
            <a:ext cx="7759700" cy="1800476"/>
          </a:xfrm>
          <a:prstGeom prst="rect">
            <a:avLst/>
          </a:prstGeom>
        </p:spPr>
      </p:pic>
      <p:pic>
        <p:nvPicPr>
          <p:cNvPr id="6" name="Picture 5">
            <a:extLst>
              <a:ext uri="{FF2B5EF4-FFF2-40B4-BE49-F238E27FC236}">
                <a16:creationId xmlns:a16="http://schemas.microsoft.com/office/drawing/2014/main" id="{564318C8-C8F1-9427-A9BF-3842F516F94C}"/>
              </a:ext>
            </a:extLst>
          </p:cNvPr>
          <p:cNvPicPr>
            <a:picLocks noChangeAspect="1"/>
          </p:cNvPicPr>
          <p:nvPr/>
        </p:nvPicPr>
        <p:blipFill>
          <a:blip r:embed="rId4"/>
          <a:stretch>
            <a:fillRect/>
          </a:stretch>
        </p:blipFill>
        <p:spPr>
          <a:xfrm>
            <a:off x="677661" y="644225"/>
            <a:ext cx="10887478" cy="4495809"/>
          </a:xfrm>
          <a:prstGeom prst="rect">
            <a:avLst/>
          </a:prstGeom>
        </p:spPr>
      </p:pic>
      <p:sp>
        <p:nvSpPr>
          <p:cNvPr id="18" name="TextBox 17">
            <a:extLst>
              <a:ext uri="{FF2B5EF4-FFF2-40B4-BE49-F238E27FC236}">
                <a16:creationId xmlns:a16="http://schemas.microsoft.com/office/drawing/2014/main" id="{DF6B8D25-2ED4-51FD-7257-EA5589920A42}"/>
              </a:ext>
            </a:extLst>
          </p:cNvPr>
          <p:cNvSpPr txBox="1"/>
          <p:nvPr/>
        </p:nvSpPr>
        <p:spPr>
          <a:xfrm>
            <a:off x="7060194" y="5533186"/>
            <a:ext cx="5742422" cy="830997"/>
          </a:xfrm>
          <a:prstGeom prst="rect">
            <a:avLst/>
          </a:prstGeom>
          <a:noFill/>
        </p:spPr>
        <p:txBody>
          <a:bodyPr wrap="square">
            <a:spAutoFit/>
          </a:bodyPr>
          <a:lstStyle/>
          <a:p>
            <a:pPr algn="ctr"/>
            <a:r>
              <a:rPr lang="en-ZA" sz="2400" b="1" dirty="0">
                <a:solidFill>
                  <a:schemeClr val="bg2">
                    <a:lumMod val="10000"/>
                  </a:schemeClr>
                </a:solidFill>
                <a:latin typeface="Arial" panose="020B0604020202020204" pitchFamily="34" charset="0"/>
                <a:cs typeface="Arial" panose="020B0604020202020204" pitchFamily="34" charset="0"/>
              </a:rPr>
              <a:t>Distance (Estimated - Actual) </a:t>
            </a:r>
          </a:p>
          <a:p>
            <a:pPr algn="ctr"/>
            <a:r>
              <a:rPr lang="en-ZA" sz="2400" dirty="0">
                <a:solidFill>
                  <a:srgbClr val="0070C0"/>
                </a:solidFill>
                <a:latin typeface="Arial" panose="020B0604020202020204" pitchFamily="34" charset="0"/>
                <a:cs typeface="Arial" panose="020B0604020202020204" pitchFamily="34" charset="0"/>
              </a:rPr>
              <a:t>108.74 mm</a:t>
            </a:r>
          </a:p>
        </p:txBody>
      </p:sp>
    </p:spTree>
    <p:extLst>
      <p:ext uri="{BB962C8B-B14F-4D97-AF65-F5344CB8AC3E}">
        <p14:creationId xmlns:p14="http://schemas.microsoft.com/office/powerpoint/2010/main" val="2885169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89C3E59B-8151-5C30-4DFC-3874C61EE58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596C3D-7844-DA1B-40DA-4FB7764BFCA8}"/>
              </a:ext>
            </a:extLst>
          </p:cNvPr>
          <p:cNvSpPr>
            <a:spLocks noGrp="1"/>
          </p:cNvSpPr>
          <p:nvPr>
            <p:ph type="sldNum" sz="quarter" idx="4"/>
          </p:nvPr>
        </p:nvSpPr>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23</a:t>
            </a:fld>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7" name="Google Shape;467;p40">
            <a:extLst>
              <a:ext uri="{FF2B5EF4-FFF2-40B4-BE49-F238E27FC236}">
                <a16:creationId xmlns:a16="http://schemas.microsoft.com/office/drawing/2014/main" id="{FDBF1656-A4F1-10D3-4AB3-A428730C9EB5}"/>
              </a:ext>
            </a:extLst>
          </p:cNvPr>
          <p:cNvSpPr txBox="1">
            <a:spLocks/>
          </p:cNvSpPr>
          <p:nvPr/>
        </p:nvSpPr>
        <p:spPr>
          <a:xfrm>
            <a:off x="2898" y="6790"/>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dirty="0">
                <a:solidFill>
                  <a:schemeClr val="bg2">
                    <a:lumMod val="10000"/>
                  </a:schemeClr>
                </a:solidFill>
                <a:latin typeface="Arial" panose="020B0604020202020204" pitchFamily="34" charset="0"/>
                <a:cs typeface="Arial" panose="020B0604020202020204" pitchFamily="34" charset="0"/>
              </a:rPr>
              <a:t>Range Shift Comparisons</a:t>
            </a:r>
            <a:endParaRPr lang="en-ZA" sz="40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AB70BD4-7070-97C5-0EDA-AEF742C5B064}"/>
              </a:ext>
            </a:extLst>
          </p:cNvPr>
          <p:cNvPicPr>
            <a:picLocks noChangeAspect="1"/>
          </p:cNvPicPr>
          <p:nvPr/>
        </p:nvPicPr>
        <p:blipFill>
          <a:blip r:embed="rId3"/>
          <a:stretch>
            <a:fillRect/>
          </a:stretch>
        </p:blipFill>
        <p:spPr>
          <a:xfrm>
            <a:off x="0" y="663010"/>
            <a:ext cx="12192000" cy="3347580"/>
          </a:xfrm>
          <a:prstGeom prst="rect">
            <a:avLst/>
          </a:prstGeom>
        </p:spPr>
      </p:pic>
      <p:pic>
        <p:nvPicPr>
          <p:cNvPr id="16" name="Picture 15">
            <a:extLst>
              <a:ext uri="{FF2B5EF4-FFF2-40B4-BE49-F238E27FC236}">
                <a16:creationId xmlns:a16="http://schemas.microsoft.com/office/drawing/2014/main" id="{7BF4DE12-7FC7-48CE-2680-6417ADC67937}"/>
              </a:ext>
            </a:extLst>
          </p:cNvPr>
          <p:cNvPicPr>
            <a:picLocks noChangeAspect="1"/>
          </p:cNvPicPr>
          <p:nvPr/>
        </p:nvPicPr>
        <p:blipFill>
          <a:blip r:embed="rId4"/>
          <a:stretch>
            <a:fillRect/>
          </a:stretch>
        </p:blipFill>
        <p:spPr>
          <a:xfrm>
            <a:off x="1137545" y="4370272"/>
            <a:ext cx="9916909" cy="1648055"/>
          </a:xfrm>
          <a:prstGeom prst="rect">
            <a:avLst/>
          </a:prstGeom>
        </p:spPr>
      </p:pic>
    </p:spTree>
    <p:extLst>
      <p:ext uri="{BB962C8B-B14F-4D97-AF65-F5344CB8AC3E}">
        <p14:creationId xmlns:p14="http://schemas.microsoft.com/office/powerpoint/2010/main" val="1805798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85F83079-534A-8025-17A8-E6036B8C3AD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1080917-7879-DBE4-D948-D9BA36323A54}"/>
              </a:ext>
            </a:extLst>
          </p:cNvPr>
          <p:cNvSpPr>
            <a:spLocks noGrp="1"/>
          </p:cNvSpPr>
          <p:nvPr>
            <p:ph type="sldNum" sz="quarter" idx="4"/>
          </p:nvPr>
        </p:nvSpPr>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24</a:t>
            </a:fld>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7" name="Google Shape;467;p40">
            <a:extLst>
              <a:ext uri="{FF2B5EF4-FFF2-40B4-BE49-F238E27FC236}">
                <a16:creationId xmlns:a16="http://schemas.microsoft.com/office/drawing/2014/main" id="{029AA1FA-27B1-11AD-D30E-92B45EC6150F}"/>
              </a:ext>
            </a:extLst>
          </p:cNvPr>
          <p:cNvSpPr txBox="1">
            <a:spLocks/>
          </p:cNvSpPr>
          <p:nvPr/>
        </p:nvSpPr>
        <p:spPr>
          <a:xfrm>
            <a:off x="2898" y="6790"/>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dirty="0">
                <a:solidFill>
                  <a:schemeClr val="bg2">
                    <a:lumMod val="10000"/>
                  </a:schemeClr>
                </a:solidFill>
                <a:latin typeface="Arial" panose="020B0604020202020204" pitchFamily="34" charset="0"/>
                <a:cs typeface="Arial" panose="020B0604020202020204" pitchFamily="34" charset="0"/>
              </a:rPr>
              <a:t>Conclusion</a:t>
            </a:r>
            <a:endParaRPr lang="en-ZA" sz="40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0F8D131E-B2C6-D24E-C9BB-6D4F2AA6ED45}"/>
              </a:ext>
            </a:extLst>
          </p:cNvPr>
          <p:cNvGrpSpPr/>
          <p:nvPr/>
        </p:nvGrpSpPr>
        <p:grpSpPr>
          <a:xfrm>
            <a:off x="79023" y="764468"/>
            <a:ext cx="12062177" cy="740124"/>
            <a:chOff x="187879" y="893647"/>
            <a:chExt cx="12004121" cy="740124"/>
          </a:xfrm>
        </p:grpSpPr>
        <p:sp>
          <p:nvSpPr>
            <p:cNvPr id="12" name="Text 7">
              <a:extLst>
                <a:ext uri="{FF2B5EF4-FFF2-40B4-BE49-F238E27FC236}">
                  <a16:creationId xmlns:a16="http://schemas.microsoft.com/office/drawing/2014/main" id="{FD308E46-E1FA-1EF4-548B-70C7F4563CE7}"/>
                </a:ext>
              </a:extLst>
            </p:cNvPr>
            <p:cNvSpPr/>
            <p:nvPr/>
          </p:nvSpPr>
          <p:spPr>
            <a:xfrm>
              <a:off x="1038428" y="907036"/>
              <a:ext cx="11153572" cy="726735"/>
            </a:xfrm>
            <a:prstGeom prst="rect">
              <a:avLst/>
            </a:prstGeom>
            <a:noFill/>
            <a:ln/>
          </p:spPr>
          <p:txBody>
            <a:bodyPr wrap="square" lIns="0" tIns="0" rIns="0" bIns="0" rtlCol="0" anchor="t"/>
            <a:lstStyle/>
            <a:p>
              <a:pPr marL="0" indent="0" algn="l">
                <a:buNone/>
              </a:pPr>
              <a:r>
                <a:rPr lang="en-US" sz="2400" dirty="0">
                  <a:solidFill>
                    <a:schemeClr val="bg2">
                      <a:lumMod val="10000"/>
                    </a:schemeClr>
                  </a:solidFill>
                  <a:latin typeface="Arial" panose="020B0604020202020204" pitchFamily="34" charset="0"/>
                  <a:ea typeface="Cambria" pitchFamily="34" charset="-122"/>
                  <a:cs typeface="Arial" panose="020B0604020202020204" pitchFamily="34" charset="0"/>
                </a:rPr>
                <a:t>The Quad CdZnTe PGI detector system reconstructed proton depth distributions within a phantom. </a:t>
              </a:r>
              <a:endParaRPr lang="en-US" sz="2400" dirty="0">
                <a:solidFill>
                  <a:schemeClr val="bg2">
                    <a:lumMod val="10000"/>
                  </a:schemeClr>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1DF75132-FF78-8D03-5FA1-AA8E5A452754}"/>
                </a:ext>
              </a:extLst>
            </p:cNvPr>
            <p:cNvGrpSpPr/>
            <p:nvPr/>
          </p:nvGrpSpPr>
          <p:grpSpPr>
            <a:xfrm>
              <a:off x="187879" y="893647"/>
              <a:ext cx="751153" cy="710018"/>
              <a:chOff x="6440170" y="1837075"/>
              <a:chExt cx="751153" cy="710018"/>
            </a:xfrm>
          </p:grpSpPr>
          <p:sp>
            <p:nvSpPr>
              <p:cNvPr id="14" name="Shape 5">
                <a:extLst>
                  <a:ext uri="{FF2B5EF4-FFF2-40B4-BE49-F238E27FC236}">
                    <a16:creationId xmlns:a16="http://schemas.microsoft.com/office/drawing/2014/main" id="{37204E7C-11AB-435D-CA47-31C932D3D9B4}"/>
                  </a:ext>
                </a:extLst>
              </p:cNvPr>
              <p:cNvSpPr/>
              <p:nvPr/>
            </p:nvSpPr>
            <p:spPr>
              <a:xfrm>
                <a:off x="6440170" y="1837075"/>
                <a:ext cx="751153" cy="710018"/>
              </a:xfrm>
              <a:prstGeom prst="ellipse">
                <a:avLst/>
              </a:prstGeom>
              <a:solidFill>
                <a:srgbClr val="0070C0"/>
              </a:solidFill>
              <a:ln/>
            </p:spPr>
            <p:txBody>
              <a:bodyPr/>
              <a:lstStyle/>
              <a:p>
                <a:endParaRPr lang="en-ZA">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9A00E74-710A-42FD-123C-15ABCAEC2F7F}"/>
                  </a:ext>
                </a:extLst>
              </p:cNvPr>
              <p:cNvSpPr txBox="1"/>
              <p:nvPr/>
            </p:nvSpPr>
            <p:spPr>
              <a:xfrm>
                <a:off x="6620068" y="1933567"/>
                <a:ext cx="284930" cy="523220"/>
              </a:xfrm>
              <a:prstGeom prst="rect">
                <a:avLst/>
              </a:prstGeom>
              <a:noFill/>
            </p:spPr>
            <p:txBody>
              <a:bodyPr wrap="square">
                <a:spAutoFit/>
              </a:bodyPr>
              <a:lstStyle/>
              <a:p>
                <a:r>
                  <a:rPr lang="en-US" sz="2800" b="1" dirty="0">
                    <a:solidFill>
                      <a:srgbClr val="F4EFE4"/>
                    </a:solidFill>
                    <a:latin typeface="Arial" panose="020B0604020202020204" pitchFamily="34" charset="0"/>
                    <a:ea typeface="Cambria" pitchFamily="34" charset="-122"/>
                    <a:cs typeface="Arial" panose="020B0604020202020204" pitchFamily="34" charset="0"/>
                  </a:rPr>
                  <a:t>1</a:t>
                </a:r>
                <a:endParaRPr lang="en-ZA" sz="2800" dirty="0">
                  <a:latin typeface="Arial" panose="020B0604020202020204" pitchFamily="34" charset="0"/>
                  <a:cs typeface="Arial" panose="020B0604020202020204" pitchFamily="34" charset="0"/>
                </a:endParaRPr>
              </a:p>
            </p:txBody>
          </p:sp>
        </p:grpSp>
      </p:grpSp>
      <p:grpSp>
        <p:nvGrpSpPr>
          <p:cNvPr id="20" name="Group 19">
            <a:extLst>
              <a:ext uri="{FF2B5EF4-FFF2-40B4-BE49-F238E27FC236}">
                <a16:creationId xmlns:a16="http://schemas.microsoft.com/office/drawing/2014/main" id="{FE79BAAD-3394-2E18-9B44-539E4802897D}"/>
              </a:ext>
            </a:extLst>
          </p:cNvPr>
          <p:cNvGrpSpPr/>
          <p:nvPr/>
        </p:nvGrpSpPr>
        <p:grpSpPr>
          <a:xfrm>
            <a:off x="94989" y="1676537"/>
            <a:ext cx="12076691" cy="726735"/>
            <a:chOff x="187879" y="1079756"/>
            <a:chExt cx="12004121" cy="726735"/>
          </a:xfrm>
        </p:grpSpPr>
        <p:sp>
          <p:nvSpPr>
            <p:cNvPr id="21" name="Text 7">
              <a:extLst>
                <a:ext uri="{FF2B5EF4-FFF2-40B4-BE49-F238E27FC236}">
                  <a16:creationId xmlns:a16="http://schemas.microsoft.com/office/drawing/2014/main" id="{7A1E7707-256E-C5D1-4C16-8CA43FF6CF06}"/>
                </a:ext>
              </a:extLst>
            </p:cNvPr>
            <p:cNvSpPr/>
            <p:nvPr/>
          </p:nvSpPr>
          <p:spPr>
            <a:xfrm>
              <a:off x="1038428" y="1079756"/>
              <a:ext cx="11153572" cy="726735"/>
            </a:xfrm>
            <a:prstGeom prst="rect">
              <a:avLst/>
            </a:prstGeom>
            <a:noFill/>
            <a:ln/>
          </p:spPr>
          <p:txBody>
            <a:bodyPr wrap="square" lIns="0" tIns="0" rIns="0" bIns="0" rtlCol="0" anchor="t"/>
            <a:lstStyle/>
            <a:p>
              <a:r>
                <a:rPr lang="en-US" sz="2400" dirty="0">
                  <a:solidFill>
                    <a:schemeClr val="bg2">
                      <a:lumMod val="10000"/>
                    </a:schemeClr>
                  </a:solidFill>
                  <a:latin typeface="Arial" panose="020B0604020202020204" pitchFamily="34" charset="0"/>
                  <a:ea typeface="Cambria" pitchFamily="34" charset="-122"/>
                  <a:cs typeface="Arial" panose="020B0604020202020204" pitchFamily="34" charset="0"/>
                </a:rPr>
                <a:t>Gamma attenuation in the nozzle-mounted detector geometry. Sensitivity to beam range changes through a10 mm proton range shift demonstrated </a:t>
              </a:r>
              <a:endParaRPr lang="en-US" sz="2400" dirty="0">
                <a:solidFill>
                  <a:schemeClr val="bg2">
                    <a:lumMod val="10000"/>
                  </a:schemeClr>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A35F41AE-EE21-A39D-43A7-66F180862720}"/>
                </a:ext>
              </a:extLst>
            </p:cNvPr>
            <p:cNvGrpSpPr/>
            <p:nvPr/>
          </p:nvGrpSpPr>
          <p:grpSpPr>
            <a:xfrm>
              <a:off x="187879" y="1082333"/>
              <a:ext cx="751153" cy="710018"/>
              <a:chOff x="6440170" y="2025761"/>
              <a:chExt cx="751153" cy="710018"/>
            </a:xfrm>
          </p:grpSpPr>
          <p:sp>
            <p:nvSpPr>
              <p:cNvPr id="23" name="Shape 5">
                <a:extLst>
                  <a:ext uri="{FF2B5EF4-FFF2-40B4-BE49-F238E27FC236}">
                    <a16:creationId xmlns:a16="http://schemas.microsoft.com/office/drawing/2014/main" id="{2A1E1A4D-38B3-9C53-3F16-731557A83124}"/>
                  </a:ext>
                </a:extLst>
              </p:cNvPr>
              <p:cNvSpPr/>
              <p:nvPr/>
            </p:nvSpPr>
            <p:spPr>
              <a:xfrm>
                <a:off x="6440170" y="2025761"/>
                <a:ext cx="751153" cy="710018"/>
              </a:xfrm>
              <a:prstGeom prst="ellipse">
                <a:avLst/>
              </a:prstGeom>
              <a:solidFill>
                <a:srgbClr val="0070C0"/>
              </a:solidFill>
              <a:ln/>
            </p:spPr>
            <p:txBody>
              <a:bodyPr/>
              <a:lstStyle/>
              <a:p>
                <a:endParaRPr lang="en-ZA">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EB962A4-33AD-6116-6DE5-404FB234CB09}"/>
                  </a:ext>
                </a:extLst>
              </p:cNvPr>
              <p:cNvSpPr txBox="1"/>
              <p:nvPr/>
            </p:nvSpPr>
            <p:spPr>
              <a:xfrm>
                <a:off x="6620068" y="2136768"/>
                <a:ext cx="284930" cy="523220"/>
              </a:xfrm>
              <a:prstGeom prst="rect">
                <a:avLst/>
              </a:prstGeom>
              <a:noFill/>
            </p:spPr>
            <p:txBody>
              <a:bodyPr wrap="square">
                <a:spAutoFit/>
              </a:bodyPr>
              <a:lstStyle/>
              <a:p>
                <a:r>
                  <a:rPr lang="en-US" sz="2800" b="1" dirty="0">
                    <a:solidFill>
                      <a:srgbClr val="F4EFE4"/>
                    </a:solidFill>
                    <a:latin typeface="Arial" panose="020B0604020202020204" pitchFamily="34" charset="0"/>
                    <a:ea typeface="Cambria" pitchFamily="34" charset="-122"/>
                    <a:cs typeface="Arial" panose="020B0604020202020204" pitchFamily="34" charset="0"/>
                  </a:rPr>
                  <a:t>2</a:t>
                </a:r>
                <a:endParaRPr lang="en-ZA" sz="2800" dirty="0">
                  <a:latin typeface="Arial" panose="020B0604020202020204" pitchFamily="34" charset="0"/>
                  <a:cs typeface="Arial" panose="020B0604020202020204" pitchFamily="34" charset="0"/>
                </a:endParaRPr>
              </a:p>
            </p:txBody>
          </p:sp>
        </p:grpSp>
      </p:grpSp>
      <p:grpSp>
        <p:nvGrpSpPr>
          <p:cNvPr id="25" name="Group 24">
            <a:extLst>
              <a:ext uri="{FF2B5EF4-FFF2-40B4-BE49-F238E27FC236}">
                <a16:creationId xmlns:a16="http://schemas.microsoft.com/office/drawing/2014/main" id="{70654134-3A21-89EA-D234-3D17FE2FF99D}"/>
              </a:ext>
            </a:extLst>
          </p:cNvPr>
          <p:cNvGrpSpPr/>
          <p:nvPr/>
        </p:nvGrpSpPr>
        <p:grpSpPr>
          <a:xfrm>
            <a:off x="79023" y="2632990"/>
            <a:ext cx="12062177" cy="726735"/>
            <a:chOff x="187879" y="931710"/>
            <a:chExt cx="12004121" cy="726735"/>
          </a:xfrm>
        </p:grpSpPr>
        <p:sp>
          <p:nvSpPr>
            <p:cNvPr id="26" name="Text 7">
              <a:extLst>
                <a:ext uri="{FF2B5EF4-FFF2-40B4-BE49-F238E27FC236}">
                  <a16:creationId xmlns:a16="http://schemas.microsoft.com/office/drawing/2014/main" id="{E9CCAB0D-87DB-E9ED-BA3F-042794FB2BD0}"/>
                </a:ext>
              </a:extLst>
            </p:cNvPr>
            <p:cNvSpPr/>
            <p:nvPr/>
          </p:nvSpPr>
          <p:spPr>
            <a:xfrm>
              <a:off x="1038428" y="931710"/>
              <a:ext cx="11153572" cy="726735"/>
            </a:xfrm>
            <a:prstGeom prst="rect">
              <a:avLst/>
            </a:prstGeom>
            <a:noFill/>
            <a:ln/>
          </p:spPr>
          <p:txBody>
            <a:bodyPr wrap="square" lIns="0" tIns="0" rIns="0" bIns="0" rtlCol="0" anchor="t"/>
            <a:lstStyle/>
            <a:p>
              <a:pPr marL="0" indent="0" algn="l">
                <a:buNone/>
              </a:pPr>
              <a:r>
                <a:rPr lang="en-US" sz="2400" dirty="0">
                  <a:solidFill>
                    <a:schemeClr val="bg2">
                      <a:lumMod val="10000"/>
                    </a:schemeClr>
                  </a:solidFill>
                  <a:latin typeface="Arial" panose="020B0604020202020204" pitchFamily="34" charset="0"/>
                  <a:ea typeface="Cambria" pitchFamily="34" charset="-122"/>
                  <a:cs typeface="Arial" panose="020B0604020202020204" pitchFamily="34" charset="0"/>
                </a:rPr>
                <a:t>The UCT measurands may require further optimization before it can effectively support the UMMC measurements.</a:t>
              </a:r>
              <a:endParaRPr lang="en-US" sz="2400" dirty="0">
                <a:solidFill>
                  <a:schemeClr val="bg2">
                    <a:lumMod val="10000"/>
                  </a:schemeClr>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42A1DC9-897E-E306-66F0-86D9E7AA824A}"/>
                </a:ext>
              </a:extLst>
            </p:cNvPr>
            <p:cNvGrpSpPr/>
            <p:nvPr/>
          </p:nvGrpSpPr>
          <p:grpSpPr>
            <a:xfrm>
              <a:off x="187879" y="937191"/>
              <a:ext cx="751153" cy="710018"/>
              <a:chOff x="6440170" y="1880619"/>
              <a:chExt cx="751153" cy="710018"/>
            </a:xfrm>
          </p:grpSpPr>
          <p:sp>
            <p:nvSpPr>
              <p:cNvPr id="28" name="Shape 5">
                <a:extLst>
                  <a:ext uri="{FF2B5EF4-FFF2-40B4-BE49-F238E27FC236}">
                    <a16:creationId xmlns:a16="http://schemas.microsoft.com/office/drawing/2014/main" id="{A8B6B375-0029-6844-1A75-CAAB93E98398}"/>
                  </a:ext>
                </a:extLst>
              </p:cNvPr>
              <p:cNvSpPr/>
              <p:nvPr/>
            </p:nvSpPr>
            <p:spPr>
              <a:xfrm>
                <a:off x="6440170" y="1880619"/>
                <a:ext cx="751153" cy="710018"/>
              </a:xfrm>
              <a:prstGeom prst="ellipse">
                <a:avLst/>
              </a:prstGeom>
              <a:solidFill>
                <a:srgbClr val="0070C0"/>
              </a:solidFill>
              <a:ln/>
            </p:spPr>
            <p:txBody>
              <a:bodyPr/>
              <a:lstStyle/>
              <a:p>
                <a:endParaRPr lang="en-ZA">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F3DFF973-307A-46CF-3525-E78F2B6524C3}"/>
                  </a:ext>
                </a:extLst>
              </p:cNvPr>
              <p:cNvSpPr txBox="1"/>
              <p:nvPr/>
            </p:nvSpPr>
            <p:spPr>
              <a:xfrm>
                <a:off x="6620068" y="1991626"/>
                <a:ext cx="284930" cy="523220"/>
              </a:xfrm>
              <a:prstGeom prst="rect">
                <a:avLst/>
              </a:prstGeom>
              <a:noFill/>
            </p:spPr>
            <p:txBody>
              <a:bodyPr wrap="square">
                <a:spAutoFit/>
              </a:bodyPr>
              <a:lstStyle/>
              <a:p>
                <a:r>
                  <a:rPr lang="en-US" sz="2800" b="1" dirty="0">
                    <a:solidFill>
                      <a:srgbClr val="F4EFE4"/>
                    </a:solidFill>
                    <a:latin typeface="Arial" panose="020B0604020202020204" pitchFamily="34" charset="0"/>
                    <a:ea typeface="Cambria" pitchFamily="34" charset="-122"/>
                    <a:cs typeface="Arial" panose="020B0604020202020204" pitchFamily="34" charset="0"/>
                  </a:rPr>
                  <a:t>3</a:t>
                </a:r>
                <a:endParaRPr lang="en-ZA" sz="2800" dirty="0">
                  <a:latin typeface="Arial" panose="020B0604020202020204" pitchFamily="34" charset="0"/>
                  <a:cs typeface="Arial" panose="020B0604020202020204" pitchFamily="34" charset="0"/>
                </a:endParaRPr>
              </a:p>
            </p:txBody>
          </p:sp>
        </p:grpSp>
      </p:grpSp>
      <p:sp>
        <p:nvSpPr>
          <p:cNvPr id="31" name="Google Shape;467;p40">
            <a:extLst>
              <a:ext uri="{FF2B5EF4-FFF2-40B4-BE49-F238E27FC236}">
                <a16:creationId xmlns:a16="http://schemas.microsoft.com/office/drawing/2014/main" id="{795FDC86-2916-96EC-F332-3A0ED7E5BEAA}"/>
              </a:ext>
            </a:extLst>
          </p:cNvPr>
          <p:cNvSpPr txBox="1">
            <a:spLocks/>
          </p:cNvSpPr>
          <p:nvPr/>
        </p:nvSpPr>
        <p:spPr>
          <a:xfrm>
            <a:off x="-17422" y="3406195"/>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dirty="0">
                <a:solidFill>
                  <a:schemeClr val="bg2">
                    <a:lumMod val="10000"/>
                  </a:schemeClr>
                </a:solidFill>
                <a:latin typeface="Arial" panose="020B0604020202020204" pitchFamily="34" charset="0"/>
                <a:cs typeface="Arial" panose="020B0604020202020204" pitchFamily="34" charset="0"/>
              </a:rPr>
              <a:t>Future work</a:t>
            </a:r>
            <a:endParaRPr lang="en-ZA" sz="4000" dirty="0">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17AE911E-4AA0-2066-4496-A907345D8A18}"/>
              </a:ext>
            </a:extLst>
          </p:cNvPr>
          <p:cNvGrpSpPr/>
          <p:nvPr/>
        </p:nvGrpSpPr>
        <p:grpSpPr>
          <a:xfrm>
            <a:off x="68863" y="4019021"/>
            <a:ext cx="12062177" cy="710018"/>
            <a:chOff x="187879" y="893647"/>
            <a:chExt cx="12004121" cy="710018"/>
          </a:xfrm>
        </p:grpSpPr>
        <p:sp>
          <p:nvSpPr>
            <p:cNvPr id="33" name="Text 7">
              <a:extLst>
                <a:ext uri="{FF2B5EF4-FFF2-40B4-BE49-F238E27FC236}">
                  <a16:creationId xmlns:a16="http://schemas.microsoft.com/office/drawing/2014/main" id="{6B8B7198-130B-07F3-8954-2FF33DA5B876}"/>
                </a:ext>
              </a:extLst>
            </p:cNvPr>
            <p:cNvSpPr/>
            <p:nvPr/>
          </p:nvSpPr>
          <p:spPr>
            <a:xfrm>
              <a:off x="1038428" y="1082297"/>
              <a:ext cx="11153572" cy="509110"/>
            </a:xfrm>
            <a:prstGeom prst="rect">
              <a:avLst/>
            </a:prstGeom>
            <a:noFill/>
            <a:ln/>
          </p:spPr>
          <p:txBody>
            <a:bodyPr wrap="square" lIns="0" tIns="0" rIns="0" bIns="0" rtlCol="0" anchor="t"/>
            <a:lstStyle/>
            <a:p>
              <a:pPr marL="0" indent="0" algn="l">
                <a:buNone/>
              </a:pPr>
              <a:r>
                <a:rPr lang="en-US" sz="2400" dirty="0">
                  <a:solidFill>
                    <a:schemeClr val="bg2">
                      <a:lumMod val="10000"/>
                    </a:schemeClr>
                  </a:solidFill>
                  <a:latin typeface="Arial" panose="020B0604020202020204" pitchFamily="34" charset="0"/>
                  <a:ea typeface="Cambria" pitchFamily="34" charset="-122"/>
                  <a:cs typeface="Arial" panose="020B0604020202020204" pitchFamily="34" charset="0"/>
                </a:rPr>
                <a:t>Optimize preprocessing, event filtering and image reconstruction algorithms.</a:t>
              </a:r>
              <a:endParaRPr lang="en-US" sz="2400" dirty="0">
                <a:solidFill>
                  <a:schemeClr val="bg2">
                    <a:lumMod val="10000"/>
                  </a:schemeClr>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D0C931A3-2280-C8C9-411E-30665C9EBA2D}"/>
                </a:ext>
              </a:extLst>
            </p:cNvPr>
            <p:cNvGrpSpPr/>
            <p:nvPr/>
          </p:nvGrpSpPr>
          <p:grpSpPr>
            <a:xfrm>
              <a:off x="187879" y="893647"/>
              <a:ext cx="751153" cy="710018"/>
              <a:chOff x="6440170" y="1837075"/>
              <a:chExt cx="751153" cy="710018"/>
            </a:xfrm>
          </p:grpSpPr>
          <p:sp>
            <p:nvSpPr>
              <p:cNvPr id="35" name="Shape 5">
                <a:extLst>
                  <a:ext uri="{FF2B5EF4-FFF2-40B4-BE49-F238E27FC236}">
                    <a16:creationId xmlns:a16="http://schemas.microsoft.com/office/drawing/2014/main" id="{776F6D12-8714-FB2A-D70B-9432B6E7F640}"/>
                  </a:ext>
                </a:extLst>
              </p:cNvPr>
              <p:cNvSpPr/>
              <p:nvPr/>
            </p:nvSpPr>
            <p:spPr>
              <a:xfrm>
                <a:off x="6440170" y="1837075"/>
                <a:ext cx="751153" cy="710018"/>
              </a:xfrm>
              <a:prstGeom prst="ellipse">
                <a:avLst/>
              </a:prstGeom>
              <a:solidFill>
                <a:schemeClr val="tx2">
                  <a:lumMod val="75000"/>
                </a:schemeClr>
              </a:solidFill>
              <a:ln/>
            </p:spPr>
            <p:txBody>
              <a:bodyPr/>
              <a:lstStyle/>
              <a:p>
                <a:endParaRPr lang="en-ZA">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21BB50F1-8760-BF87-31A0-BB0D79655A85}"/>
                  </a:ext>
                </a:extLst>
              </p:cNvPr>
              <p:cNvSpPr txBox="1"/>
              <p:nvPr/>
            </p:nvSpPr>
            <p:spPr>
              <a:xfrm>
                <a:off x="6620068" y="1933567"/>
                <a:ext cx="284930" cy="523220"/>
              </a:xfrm>
              <a:prstGeom prst="rect">
                <a:avLst/>
              </a:prstGeom>
              <a:noFill/>
            </p:spPr>
            <p:txBody>
              <a:bodyPr wrap="square">
                <a:spAutoFit/>
              </a:bodyPr>
              <a:lstStyle/>
              <a:p>
                <a:r>
                  <a:rPr lang="en-US" sz="2800" b="1" dirty="0">
                    <a:solidFill>
                      <a:srgbClr val="F4EFE4"/>
                    </a:solidFill>
                    <a:latin typeface="Arial" panose="020B0604020202020204" pitchFamily="34" charset="0"/>
                    <a:ea typeface="Cambria" pitchFamily="34" charset="-122"/>
                    <a:cs typeface="Arial" panose="020B0604020202020204" pitchFamily="34" charset="0"/>
                  </a:rPr>
                  <a:t>1</a:t>
                </a:r>
                <a:endParaRPr lang="en-ZA" sz="2800" dirty="0">
                  <a:latin typeface="Arial" panose="020B0604020202020204" pitchFamily="34" charset="0"/>
                  <a:cs typeface="Arial" panose="020B0604020202020204" pitchFamily="34" charset="0"/>
                </a:endParaRPr>
              </a:p>
            </p:txBody>
          </p:sp>
        </p:grpSp>
      </p:grpSp>
      <p:grpSp>
        <p:nvGrpSpPr>
          <p:cNvPr id="42" name="Group 41">
            <a:extLst>
              <a:ext uri="{FF2B5EF4-FFF2-40B4-BE49-F238E27FC236}">
                <a16:creationId xmlns:a16="http://schemas.microsoft.com/office/drawing/2014/main" id="{DCD4CF6E-9D4F-7274-1A1E-B339D8F487AB}"/>
              </a:ext>
            </a:extLst>
          </p:cNvPr>
          <p:cNvGrpSpPr/>
          <p:nvPr/>
        </p:nvGrpSpPr>
        <p:grpSpPr>
          <a:xfrm>
            <a:off x="54748" y="4973325"/>
            <a:ext cx="12062177" cy="740124"/>
            <a:chOff x="187879" y="893647"/>
            <a:chExt cx="12004121" cy="740124"/>
          </a:xfrm>
        </p:grpSpPr>
        <p:sp>
          <p:nvSpPr>
            <p:cNvPr id="43" name="Text 7">
              <a:extLst>
                <a:ext uri="{FF2B5EF4-FFF2-40B4-BE49-F238E27FC236}">
                  <a16:creationId xmlns:a16="http://schemas.microsoft.com/office/drawing/2014/main" id="{865711D3-12A2-E7BA-6A22-A8FDD8F96532}"/>
                </a:ext>
              </a:extLst>
            </p:cNvPr>
            <p:cNvSpPr/>
            <p:nvPr/>
          </p:nvSpPr>
          <p:spPr>
            <a:xfrm>
              <a:off x="1038428" y="907036"/>
              <a:ext cx="11153572" cy="726735"/>
            </a:xfrm>
            <a:prstGeom prst="rect">
              <a:avLst/>
            </a:prstGeom>
            <a:noFill/>
            <a:ln/>
          </p:spPr>
          <p:txBody>
            <a:bodyPr wrap="square" lIns="0" tIns="0" rIns="0" bIns="0" rtlCol="0" anchor="t"/>
            <a:lstStyle/>
            <a:p>
              <a:pPr marL="0" indent="0" algn="l">
                <a:buNone/>
              </a:pPr>
              <a:r>
                <a:rPr lang="en-US" sz="2400" dirty="0">
                  <a:solidFill>
                    <a:schemeClr val="bg2">
                      <a:lumMod val="10000"/>
                    </a:schemeClr>
                  </a:solidFill>
                  <a:latin typeface="Arial" panose="020B0604020202020204" pitchFamily="34" charset="0"/>
                  <a:ea typeface="Cambria" pitchFamily="34" charset="-122"/>
                  <a:cs typeface="Arial" panose="020B0604020202020204" pitchFamily="34" charset="0"/>
                </a:rPr>
                <a:t>Investigate CT-based attenuation correction to compensate for prompt gamma attenuation.</a:t>
              </a:r>
              <a:endParaRPr lang="en-US" sz="2400" dirty="0">
                <a:solidFill>
                  <a:schemeClr val="bg2">
                    <a:lumMod val="10000"/>
                  </a:schemeClr>
                </a:solidFill>
                <a:latin typeface="Arial" panose="020B060402020202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D6D43639-6F99-C1EA-AA91-BACBE00A2B00}"/>
                </a:ext>
              </a:extLst>
            </p:cNvPr>
            <p:cNvGrpSpPr/>
            <p:nvPr/>
          </p:nvGrpSpPr>
          <p:grpSpPr>
            <a:xfrm>
              <a:off x="187879" y="893647"/>
              <a:ext cx="751153" cy="710018"/>
              <a:chOff x="6440170" y="1837075"/>
              <a:chExt cx="751153" cy="710018"/>
            </a:xfrm>
          </p:grpSpPr>
          <p:sp>
            <p:nvSpPr>
              <p:cNvPr id="45" name="Shape 5">
                <a:extLst>
                  <a:ext uri="{FF2B5EF4-FFF2-40B4-BE49-F238E27FC236}">
                    <a16:creationId xmlns:a16="http://schemas.microsoft.com/office/drawing/2014/main" id="{F6BF015F-E8A5-F5A6-8C1C-3FB6D15C76AF}"/>
                  </a:ext>
                </a:extLst>
              </p:cNvPr>
              <p:cNvSpPr/>
              <p:nvPr/>
            </p:nvSpPr>
            <p:spPr>
              <a:xfrm>
                <a:off x="6440170" y="1837075"/>
                <a:ext cx="751153" cy="710018"/>
              </a:xfrm>
              <a:prstGeom prst="ellipse">
                <a:avLst/>
              </a:prstGeom>
              <a:solidFill>
                <a:schemeClr val="tx2">
                  <a:lumMod val="75000"/>
                </a:schemeClr>
              </a:solidFill>
              <a:ln/>
            </p:spPr>
            <p:txBody>
              <a:bodyPr/>
              <a:lstStyle/>
              <a:p>
                <a:endParaRPr lang="en-ZA">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44B036FA-56F8-EA68-BB69-7621ADCB7B0D}"/>
                  </a:ext>
                </a:extLst>
              </p:cNvPr>
              <p:cNvSpPr txBox="1"/>
              <p:nvPr/>
            </p:nvSpPr>
            <p:spPr>
              <a:xfrm>
                <a:off x="6620068" y="1933567"/>
                <a:ext cx="284930" cy="523220"/>
              </a:xfrm>
              <a:prstGeom prst="rect">
                <a:avLst/>
              </a:prstGeom>
              <a:noFill/>
            </p:spPr>
            <p:txBody>
              <a:bodyPr wrap="square">
                <a:spAutoFit/>
              </a:bodyPr>
              <a:lstStyle/>
              <a:p>
                <a:r>
                  <a:rPr lang="en-US" sz="2800" b="1" dirty="0">
                    <a:solidFill>
                      <a:srgbClr val="F4EFE4"/>
                    </a:solidFill>
                    <a:latin typeface="Arial" panose="020B0604020202020204" pitchFamily="34" charset="0"/>
                    <a:ea typeface="Cambria" pitchFamily="34" charset="-122"/>
                    <a:cs typeface="Arial" panose="020B0604020202020204" pitchFamily="34" charset="0"/>
                  </a:rPr>
                  <a:t>2</a:t>
                </a:r>
                <a:endParaRPr lang="en-ZA" sz="2800" dirty="0">
                  <a:latin typeface="Arial" panose="020B0604020202020204" pitchFamily="34" charset="0"/>
                  <a:cs typeface="Arial" panose="020B0604020202020204" pitchFamily="34" charset="0"/>
                </a:endParaRPr>
              </a:p>
            </p:txBody>
          </p:sp>
        </p:grpSp>
      </p:grpSp>
      <p:grpSp>
        <p:nvGrpSpPr>
          <p:cNvPr id="49" name="Group 48">
            <a:extLst>
              <a:ext uri="{FF2B5EF4-FFF2-40B4-BE49-F238E27FC236}">
                <a16:creationId xmlns:a16="http://schemas.microsoft.com/office/drawing/2014/main" id="{88FD06C7-6705-BD1F-4719-F514E5FCFB69}"/>
              </a:ext>
            </a:extLst>
          </p:cNvPr>
          <p:cNvGrpSpPr/>
          <p:nvPr/>
        </p:nvGrpSpPr>
        <p:grpSpPr>
          <a:xfrm>
            <a:off x="64509" y="5873721"/>
            <a:ext cx="12062177" cy="740124"/>
            <a:chOff x="187879" y="893647"/>
            <a:chExt cx="12004121" cy="740124"/>
          </a:xfrm>
        </p:grpSpPr>
        <p:sp>
          <p:nvSpPr>
            <p:cNvPr id="50" name="Text 7">
              <a:extLst>
                <a:ext uri="{FF2B5EF4-FFF2-40B4-BE49-F238E27FC236}">
                  <a16:creationId xmlns:a16="http://schemas.microsoft.com/office/drawing/2014/main" id="{00055CEF-3358-272A-501B-E9C025BA86B2}"/>
                </a:ext>
              </a:extLst>
            </p:cNvPr>
            <p:cNvSpPr/>
            <p:nvPr/>
          </p:nvSpPr>
          <p:spPr>
            <a:xfrm>
              <a:off x="1038428" y="907036"/>
              <a:ext cx="11153572" cy="726735"/>
            </a:xfrm>
            <a:prstGeom prst="rect">
              <a:avLst/>
            </a:prstGeom>
            <a:noFill/>
            <a:ln/>
          </p:spPr>
          <p:txBody>
            <a:bodyPr wrap="square" lIns="0" tIns="0" rIns="0" bIns="0" rtlCol="0" anchor="t"/>
            <a:lstStyle/>
            <a:p>
              <a:pPr marL="0" indent="0" algn="l">
                <a:buNone/>
              </a:pPr>
              <a:r>
                <a:rPr lang="en-US" sz="2400" dirty="0">
                  <a:solidFill>
                    <a:schemeClr val="bg2">
                      <a:lumMod val="10000"/>
                    </a:schemeClr>
                  </a:solidFill>
                  <a:latin typeface="Arial" panose="020B0604020202020204" pitchFamily="34" charset="0"/>
                  <a:ea typeface="Cambria" pitchFamily="34" charset="-122"/>
                  <a:cs typeface="Arial" panose="020B0604020202020204" pitchFamily="34" charset="0"/>
                </a:rPr>
                <a:t>Investigate machine learning-based image reconstruction and attenuation correction.</a:t>
              </a:r>
              <a:endParaRPr lang="en-US" sz="2400" dirty="0">
                <a:solidFill>
                  <a:schemeClr val="bg2">
                    <a:lumMod val="10000"/>
                  </a:schemeClr>
                </a:solidFill>
                <a:latin typeface="Arial" panose="020B0604020202020204" pitchFamily="34" charset="0"/>
                <a:cs typeface="Arial" panose="020B0604020202020204" pitchFamily="34" charset="0"/>
              </a:endParaRPr>
            </a:p>
          </p:txBody>
        </p:sp>
        <p:grpSp>
          <p:nvGrpSpPr>
            <p:cNvPr id="51" name="Group 50">
              <a:extLst>
                <a:ext uri="{FF2B5EF4-FFF2-40B4-BE49-F238E27FC236}">
                  <a16:creationId xmlns:a16="http://schemas.microsoft.com/office/drawing/2014/main" id="{D6CDFD50-8425-02C9-9D59-A720BDC645BF}"/>
                </a:ext>
              </a:extLst>
            </p:cNvPr>
            <p:cNvGrpSpPr/>
            <p:nvPr/>
          </p:nvGrpSpPr>
          <p:grpSpPr>
            <a:xfrm>
              <a:off x="187879" y="893647"/>
              <a:ext cx="751153" cy="710018"/>
              <a:chOff x="6440170" y="1837075"/>
              <a:chExt cx="751153" cy="710018"/>
            </a:xfrm>
          </p:grpSpPr>
          <p:sp>
            <p:nvSpPr>
              <p:cNvPr id="52" name="Shape 5">
                <a:extLst>
                  <a:ext uri="{FF2B5EF4-FFF2-40B4-BE49-F238E27FC236}">
                    <a16:creationId xmlns:a16="http://schemas.microsoft.com/office/drawing/2014/main" id="{538BA2CC-70C2-1951-775A-EFF575C1B853}"/>
                  </a:ext>
                </a:extLst>
              </p:cNvPr>
              <p:cNvSpPr/>
              <p:nvPr/>
            </p:nvSpPr>
            <p:spPr>
              <a:xfrm>
                <a:off x="6440170" y="1837075"/>
                <a:ext cx="751153" cy="710018"/>
              </a:xfrm>
              <a:prstGeom prst="ellipse">
                <a:avLst/>
              </a:prstGeom>
              <a:solidFill>
                <a:schemeClr val="tx2">
                  <a:lumMod val="75000"/>
                </a:schemeClr>
              </a:solidFill>
              <a:ln/>
            </p:spPr>
            <p:txBody>
              <a:bodyPr/>
              <a:lstStyle/>
              <a:p>
                <a:endParaRPr lang="en-ZA">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C2B3E1E1-1CD0-1C2F-92A0-CE49F99676C6}"/>
                  </a:ext>
                </a:extLst>
              </p:cNvPr>
              <p:cNvSpPr txBox="1"/>
              <p:nvPr/>
            </p:nvSpPr>
            <p:spPr>
              <a:xfrm>
                <a:off x="6620068" y="1933567"/>
                <a:ext cx="284930" cy="523220"/>
              </a:xfrm>
              <a:prstGeom prst="rect">
                <a:avLst/>
              </a:prstGeom>
              <a:noFill/>
            </p:spPr>
            <p:txBody>
              <a:bodyPr wrap="square">
                <a:spAutoFit/>
              </a:bodyPr>
              <a:lstStyle/>
              <a:p>
                <a:r>
                  <a:rPr lang="en-US" sz="2800" b="1" dirty="0">
                    <a:solidFill>
                      <a:srgbClr val="F4EFE4"/>
                    </a:solidFill>
                    <a:latin typeface="Arial" panose="020B0604020202020204" pitchFamily="34" charset="0"/>
                    <a:ea typeface="Cambria" pitchFamily="34" charset="-122"/>
                    <a:cs typeface="Arial" panose="020B0604020202020204" pitchFamily="34" charset="0"/>
                  </a:rPr>
                  <a:t>3</a:t>
                </a:r>
                <a:endParaRPr lang="en-ZA" sz="2800"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94602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9A9070AF-6F04-2625-119C-63703E60AC0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ABFDE5-CCFA-7766-F7CA-1881773BD1A0}"/>
              </a:ext>
            </a:extLst>
          </p:cNvPr>
          <p:cNvSpPr>
            <a:spLocks noGrp="1"/>
          </p:cNvSpPr>
          <p:nvPr>
            <p:ph type="sldNum" sz="quarter" idx="4"/>
          </p:nvPr>
        </p:nvSpPr>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25</a:t>
            </a:fld>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7" name="Google Shape;467;p40">
            <a:extLst>
              <a:ext uri="{FF2B5EF4-FFF2-40B4-BE49-F238E27FC236}">
                <a16:creationId xmlns:a16="http://schemas.microsoft.com/office/drawing/2014/main" id="{DA0527AE-1314-DC2D-A68C-BDCB3AF9EF47}"/>
              </a:ext>
            </a:extLst>
          </p:cNvPr>
          <p:cNvSpPr txBox="1">
            <a:spLocks/>
          </p:cNvSpPr>
          <p:nvPr/>
        </p:nvSpPr>
        <p:spPr>
          <a:xfrm>
            <a:off x="2898" y="2909646"/>
            <a:ext cx="12189102" cy="726735"/>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dirty="0">
                <a:solidFill>
                  <a:schemeClr val="bg2">
                    <a:lumMod val="10000"/>
                  </a:schemeClr>
                </a:solidFill>
                <a:latin typeface="Arial" panose="020B0604020202020204" pitchFamily="34" charset="0"/>
                <a:cs typeface="Arial" panose="020B0604020202020204" pitchFamily="34" charset="0"/>
              </a:rPr>
              <a:t>Thank You !</a:t>
            </a:r>
            <a:endParaRPr lang="en-ZA"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8805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3481EC6A-E5F0-0026-6877-FDCEFB1FA39E}"/>
            </a:ext>
          </a:extLst>
        </p:cNvPr>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DED515FA-C6AD-F938-133B-86CB5F86FFD3}"/>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solidFill>
                  <a:schemeClr val="bg2">
                    <a:lumMod val="10000"/>
                  </a:schemeClr>
                </a:solidFill>
                <a:latin typeface="Calibri" panose="020F0502020204030204" pitchFamily="34" charset="0"/>
                <a:cs typeface="Calibri" panose="020F0502020204030204" pitchFamily="34" charset="0"/>
              </a:rPr>
              <a:pPr/>
              <a:t>3</a:t>
            </a:fld>
            <a:endParaRPr lang="en-US" dirty="0">
              <a:solidFill>
                <a:schemeClr val="bg2">
                  <a:lumMod val="10000"/>
                </a:schemeClr>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FE3BD153-9186-4ECE-6541-BB05A4CA000A}"/>
              </a:ext>
            </a:extLst>
          </p:cNvPr>
          <p:cNvGrpSpPr/>
          <p:nvPr/>
        </p:nvGrpSpPr>
        <p:grpSpPr>
          <a:xfrm>
            <a:off x="86613" y="781316"/>
            <a:ext cx="7230547" cy="1657065"/>
            <a:chOff x="48514" y="1263916"/>
            <a:chExt cx="6778036" cy="1657065"/>
          </a:xfrm>
        </p:grpSpPr>
        <p:sp>
          <p:nvSpPr>
            <p:cNvPr id="38" name="TextBox 37">
              <a:extLst>
                <a:ext uri="{FF2B5EF4-FFF2-40B4-BE49-F238E27FC236}">
                  <a16:creationId xmlns:a16="http://schemas.microsoft.com/office/drawing/2014/main" id="{E8D74D23-5E53-CAF2-00B6-F1268896A88B}"/>
                </a:ext>
              </a:extLst>
            </p:cNvPr>
            <p:cNvSpPr txBox="1"/>
            <p:nvPr/>
          </p:nvSpPr>
          <p:spPr>
            <a:xfrm>
              <a:off x="979759" y="1351321"/>
              <a:ext cx="5846791" cy="1569660"/>
            </a:xfrm>
            <a:prstGeom prst="rect">
              <a:avLst/>
            </a:prstGeom>
            <a:noFill/>
          </p:spPr>
          <p:txBody>
            <a:bodyPr wrap="square">
              <a:spAutoFit/>
            </a:bodyPr>
            <a:lstStyle/>
            <a:p>
              <a:r>
                <a:rPr lang="en-ZA" sz="2400" b="1" dirty="0">
                  <a:solidFill>
                    <a:schemeClr val="bg2">
                      <a:lumMod val="10000"/>
                    </a:schemeClr>
                  </a:solidFill>
                  <a:latin typeface="Arial" panose="020B0604020202020204" pitchFamily="34" charset="0"/>
                  <a:cs typeface="Arial" panose="020B0604020202020204" pitchFamily="34" charset="0"/>
                </a:rPr>
                <a:t>To </a:t>
              </a:r>
              <a:r>
                <a:rPr lang="en-ZA" sz="2400" b="1" dirty="0">
                  <a:solidFill>
                    <a:srgbClr val="0070C0"/>
                  </a:solidFill>
                  <a:latin typeface="Arial" panose="020B0604020202020204" pitchFamily="34" charset="0"/>
                  <a:cs typeface="Arial" panose="020B0604020202020204" pitchFamily="34" charset="0"/>
                </a:rPr>
                <a:t>deliver</a:t>
              </a:r>
              <a:r>
                <a:rPr lang="en-ZA" sz="2400" b="1" dirty="0">
                  <a:solidFill>
                    <a:schemeClr val="bg2">
                      <a:lumMod val="10000"/>
                    </a:schemeClr>
                  </a:solidFill>
                  <a:latin typeface="Arial" panose="020B0604020202020204" pitchFamily="34" charset="0"/>
                  <a:cs typeface="Arial" panose="020B0604020202020204" pitchFamily="34" charset="0"/>
                </a:rPr>
                <a:t> a therapeutic dose to the </a:t>
              </a:r>
              <a:r>
                <a:rPr lang="en-ZA" sz="2400" b="1" dirty="0">
                  <a:solidFill>
                    <a:srgbClr val="0070C0"/>
                  </a:solidFill>
                  <a:latin typeface="Arial" panose="020B0604020202020204" pitchFamily="34" charset="0"/>
                  <a:cs typeface="Arial" panose="020B0604020202020204" pitchFamily="34" charset="0"/>
                </a:rPr>
                <a:t>tumor</a:t>
              </a:r>
              <a:r>
                <a:rPr lang="en-ZA" sz="2400" b="1" dirty="0">
                  <a:solidFill>
                    <a:schemeClr val="bg2">
                      <a:lumMod val="10000"/>
                    </a:schemeClr>
                  </a:solidFill>
                  <a:latin typeface="Arial" panose="020B0604020202020204" pitchFamily="34" charset="0"/>
                  <a:cs typeface="Arial" panose="020B0604020202020204" pitchFamily="34" charset="0"/>
                </a:rPr>
                <a:t> while </a:t>
              </a:r>
              <a:r>
                <a:rPr lang="en-ZA" sz="2400" b="1" dirty="0">
                  <a:solidFill>
                    <a:srgbClr val="0070C0"/>
                  </a:solidFill>
                  <a:latin typeface="Arial" panose="020B0604020202020204" pitchFamily="34" charset="0"/>
                  <a:cs typeface="Arial" panose="020B0604020202020204" pitchFamily="34" charset="0"/>
                </a:rPr>
                <a:t>minimizing</a:t>
              </a:r>
              <a:r>
                <a:rPr lang="en-ZA" sz="2400" b="1" dirty="0">
                  <a:solidFill>
                    <a:srgbClr val="AD5C4D"/>
                  </a:solidFill>
                  <a:latin typeface="Arial" panose="020B0604020202020204" pitchFamily="34" charset="0"/>
                  <a:cs typeface="Arial" panose="020B0604020202020204" pitchFamily="34" charset="0"/>
                </a:rPr>
                <a:t> </a:t>
              </a:r>
              <a:r>
                <a:rPr lang="en-ZA" sz="2400" b="1" dirty="0">
                  <a:solidFill>
                    <a:srgbClr val="0070C0"/>
                  </a:solidFill>
                  <a:latin typeface="Arial" panose="020B0604020202020204" pitchFamily="34" charset="0"/>
                  <a:cs typeface="Arial" panose="020B0604020202020204" pitchFamily="34" charset="0"/>
                </a:rPr>
                <a:t>radiation</a:t>
              </a:r>
              <a:r>
                <a:rPr lang="en-ZA" sz="2400" b="1" dirty="0">
                  <a:solidFill>
                    <a:srgbClr val="AD5C4D"/>
                  </a:solidFill>
                  <a:latin typeface="Arial" panose="020B0604020202020204" pitchFamily="34" charset="0"/>
                  <a:cs typeface="Arial" panose="020B0604020202020204" pitchFamily="34" charset="0"/>
                </a:rPr>
                <a:t> </a:t>
              </a:r>
              <a:r>
                <a:rPr lang="en-ZA" sz="2400" b="1" dirty="0">
                  <a:solidFill>
                    <a:schemeClr val="bg2">
                      <a:lumMod val="10000"/>
                    </a:schemeClr>
                  </a:solidFill>
                  <a:latin typeface="Arial" panose="020B0604020202020204" pitchFamily="34" charset="0"/>
                  <a:cs typeface="Arial" panose="020B0604020202020204" pitchFamily="34" charset="0"/>
                </a:rPr>
                <a:t>exposure to </a:t>
              </a:r>
              <a:r>
                <a:rPr lang="en-ZA" sz="2400" b="1" dirty="0">
                  <a:solidFill>
                    <a:schemeClr val="tx1">
                      <a:lumMod val="50000"/>
                    </a:schemeClr>
                  </a:solidFill>
                  <a:latin typeface="Arial" panose="020B0604020202020204" pitchFamily="34" charset="0"/>
                  <a:cs typeface="Arial" panose="020B0604020202020204" pitchFamily="34" charset="0"/>
                </a:rPr>
                <a:t>surrounding</a:t>
              </a:r>
              <a:r>
                <a:rPr lang="en-ZA" sz="2400" b="1" dirty="0">
                  <a:solidFill>
                    <a:schemeClr val="bg2">
                      <a:lumMod val="10000"/>
                    </a:schemeClr>
                  </a:solidFill>
                  <a:latin typeface="Arial" panose="020B0604020202020204" pitchFamily="34" charset="0"/>
                  <a:cs typeface="Arial" panose="020B0604020202020204" pitchFamily="34" charset="0"/>
                </a:rPr>
                <a:t> </a:t>
              </a:r>
              <a:r>
                <a:rPr lang="en-ZA" sz="2400" b="1" dirty="0">
                  <a:solidFill>
                    <a:srgbClr val="0070C0"/>
                  </a:solidFill>
                  <a:latin typeface="Arial" panose="020B0604020202020204" pitchFamily="34" charset="0"/>
                  <a:cs typeface="Arial" panose="020B0604020202020204" pitchFamily="34" charset="0"/>
                </a:rPr>
                <a:t>healthy</a:t>
              </a:r>
              <a:r>
                <a:rPr lang="en-ZA" sz="2400" b="1" dirty="0">
                  <a:solidFill>
                    <a:schemeClr val="bg2">
                      <a:lumMod val="10000"/>
                    </a:schemeClr>
                  </a:solidFill>
                  <a:latin typeface="Arial" panose="020B0604020202020204" pitchFamily="34" charset="0"/>
                  <a:cs typeface="Arial" panose="020B0604020202020204" pitchFamily="34" charset="0"/>
                </a:rPr>
                <a:t> tissues</a:t>
              </a:r>
            </a:p>
          </p:txBody>
        </p:sp>
        <p:grpSp>
          <p:nvGrpSpPr>
            <p:cNvPr id="2" name="Group 1">
              <a:extLst>
                <a:ext uri="{FF2B5EF4-FFF2-40B4-BE49-F238E27FC236}">
                  <a16:creationId xmlns:a16="http://schemas.microsoft.com/office/drawing/2014/main" id="{0186E5C2-9799-6C09-915D-81474CC2A982}"/>
                </a:ext>
              </a:extLst>
            </p:cNvPr>
            <p:cNvGrpSpPr/>
            <p:nvPr/>
          </p:nvGrpSpPr>
          <p:grpSpPr>
            <a:xfrm>
              <a:off x="48514" y="1263916"/>
              <a:ext cx="1013227" cy="1285148"/>
              <a:chOff x="48514" y="1263916"/>
              <a:chExt cx="1013227" cy="1285148"/>
            </a:xfrm>
          </p:grpSpPr>
          <p:sp>
            <p:nvSpPr>
              <p:cNvPr id="34" name="TextBox 33">
                <a:extLst>
                  <a:ext uri="{FF2B5EF4-FFF2-40B4-BE49-F238E27FC236}">
                    <a16:creationId xmlns:a16="http://schemas.microsoft.com/office/drawing/2014/main" id="{4CF1A14B-92AB-0ADA-97D1-38E52102DC10}"/>
                  </a:ext>
                </a:extLst>
              </p:cNvPr>
              <p:cNvSpPr txBox="1"/>
              <p:nvPr/>
            </p:nvSpPr>
            <p:spPr>
              <a:xfrm>
                <a:off x="48514" y="1263916"/>
                <a:ext cx="1013227" cy="1077218"/>
              </a:xfrm>
              <a:prstGeom prst="rect">
                <a:avLst/>
              </a:prstGeom>
              <a:noFill/>
            </p:spPr>
            <p:txBody>
              <a:bodyPr wrap="square">
                <a:spAutoFit/>
              </a:bodyPr>
              <a:lstStyle/>
              <a:p>
                <a:r>
                  <a:rPr lang="en-GB" sz="3200" b="1" dirty="0">
                    <a:solidFill>
                      <a:schemeClr val="bg2">
                        <a:lumMod val="10000"/>
                      </a:schemeClr>
                    </a:solidFill>
                    <a:latin typeface="Calibri" panose="020F0502020204030204" pitchFamily="34" charset="0"/>
                    <a:cs typeface="Calibri" panose="020F0502020204030204" pitchFamily="34" charset="0"/>
                  </a:rPr>
                  <a:t>Goal:</a:t>
                </a:r>
                <a:endParaRPr lang="en-ZA" sz="3200" b="1" dirty="0">
                  <a:solidFill>
                    <a:schemeClr val="bg2">
                      <a:lumMod val="10000"/>
                    </a:schemeClr>
                  </a:solidFill>
                  <a:latin typeface="Calibri" panose="020F0502020204030204" pitchFamily="34" charset="0"/>
                  <a:cs typeface="Calibri" panose="020F0502020204030204" pitchFamily="34" charset="0"/>
                </a:endParaRPr>
              </a:p>
            </p:txBody>
          </p:sp>
          <p:pic>
            <p:nvPicPr>
              <p:cNvPr id="50" name="Picture 49">
                <a:extLst>
                  <a:ext uri="{FF2B5EF4-FFF2-40B4-BE49-F238E27FC236}">
                    <a16:creationId xmlns:a16="http://schemas.microsoft.com/office/drawing/2014/main" id="{0F981589-76BD-2B4C-10CF-784F7D5F5554}"/>
                  </a:ext>
                </a:extLst>
              </p:cNvPr>
              <p:cNvPicPr>
                <a:picLocks noChangeAspect="1"/>
              </p:cNvPicPr>
              <p:nvPr/>
            </p:nvPicPr>
            <p:blipFill>
              <a:blip r:embed="rId3"/>
              <a:stretch>
                <a:fillRect/>
              </a:stretch>
            </p:blipFill>
            <p:spPr>
              <a:xfrm>
                <a:off x="133977" y="1736366"/>
                <a:ext cx="812698" cy="812698"/>
              </a:xfrm>
              <a:prstGeom prst="rect">
                <a:avLst/>
              </a:prstGeom>
            </p:spPr>
          </p:pic>
        </p:grpSp>
      </p:grpSp>
      <p:grpSp>
        <p:nvGrpSpPr>
          <p:cNvPr id="11" name="Group 10">
            <a:extLst>
              <a:ext uri="{FF2B5EF4-FFF2-40B4-BE49-F238E27FC236}">
                <a16:creationId xmlns:a16="http://schemas.microsoft.com/office/drawing/2014/main" id="{CA7ED4F1-9D93-3F05-93FB-AF4EE86D8120}"/>
              </a:ext>
            </a:extLst>
          </p:cNvPr>
          <p:cNvGrpSpPr/>
          <p:nvPr/>
        </p:nvGrpSpPr>
        <p:grpSpPr>
          <a:xfrm>
            <a:off x="7284077" y="769043"/>
            <a:ext cx="4793622" cy="1354262"/>
            <a:chOff x="7093577" y="769043"/>
            <a:chExt cx="4793622" cy="1354262"/>
          </a:xfrm>
        </p:grpSpPr>
        <p:grpSp>
          <p:nvGrpSpPr>
            <p:cNvPr id="72" name="Group 71">
              <a:extLst>
                <a:ext uri="{FF2B5EF4-FFF2-40B4-BE49-F238E27FC236}">
                  <a16:creationId xmlns:a16="http://schemas.microsoft.com/office/drawing/2014/main" id="{BD8BFD75-4984-7F03-B04A-71AD09AE273D}"/>
                </a:ext>
              </a:extLst>
            </p:cNvPr>
            <p:cNvGrpSpPr/>
            <p:nvPr/>
          </p:nvGrpSpPr>
          <p:grpSpPr>
            <a:xfrm>
              <a:off x="7093577" y="769043"/>
              <a:ext cx="1527693" cy="1354262"/>
              <a:chOff x="6826550" y="1284792"/>
              <a:chExt cx="1527693" cy="1354262"/>
            </a:xfrm>
          </p:grpSpPr>
          <p:pic>
            <p:nvPicPr>
              <p:cNvPr id="54" name="Picture 53">
                <a:extLst>
                  <a:ext uri="{FF2B5EF4-FFF2-40B4-BE49-F238E27FC236}">
                    <a16:creationId xmlns:a16="http://schemas.microsoft.com/office/drawing/2014/main" id="{CD735409-5C55-4DDD-C852-7AB1D45F79DE}"/>
                  </a:ext>
                </a:extLst>
              </p:cNvPr>
              <p:cNvPicPr>
                <a:picLocks noChangeAspect="1"/>
              </p:cNvPicPr>
              <p:nvPr/>
            </p:nvPicPr>
            <p:blipFill>
              <a:blip r:embed="rId4"/>
              <a:stretch>
                <a:fillRect/>
              </a:stretch>
            </p:blipFill>
            <p:spPr>
              <a:xfrm>
                <a:off x="6826550" y="1826356"/>
                <a:ext cx="812698" cy="812698"/>
              </a:xfrm>
              <a:prstGeom prst="rect">
                <a:avLst/>
              </a:prstGeom>
            </p:spPr>
          </p:pic>
          <p:sp>
            <p:nvSpPr>
              <p:cNvPr id="56" name="TextBox 55">
                <a:extLst>
                  <a:ext uri="{FF2B5EF4-FFF2-40B4-BE49-F238E27FC236}">
                    <a16:creationId xmlns:a16="http://schemas.microsoft.com/office/drawing/2014/main" id="{8A802D87-C173-8596-FE58-292C317D0564}"/>
                  </a:ext>
                </a:extLst>
              </p:cNvPr>
              <p:cNvSpPr txBox="1"/>
              <p:nvPr/>
            </p:nvSpPr>
            <p:spPr>
              <a:xfrm>
                <a:off x="6859634" y="1284792"/>
                <a:ext cx="1494609" cy="584775"/>
              </a:xfrm>
              <a:prstGeom prst="rect">
                <a:avLst/>
              </a:prstGeom>
              <a:noFill/>
            </p:spPr>
            <p:txBody>
              <a:bodyPr wrap="square">
                <a:spAutoFit/>
              </a:bodyPr>
              <a:lstStyle/>
              <a:p>
                <a:r>
                  <a:rPr lang="en-GB" sz="3200" b="1" dirty="0">
                    <a:solidFill>
                      <a:schemeClr val="bg2">
                        <a:lumMod val="10000"/>
                      </a:schemeClr>
                    </a:solidFill>
                    <a:latin typeface="Calibri" panose="020F0502020204030204" pitchFamily="34" charset="0"/>
                    <a:cs typeface="Calibri" panose="020F0502020204030204" pitchFamily="34" charset="0"/>
                  </a:rPr>
                  <a:t>How:</a:t>
                </a:r>
                <a:endParaRPr lang="en-ZA" sz="3200" b="1" dirty="0">
                  <a:solidFill>
                    <a:schemeClr val="bg2">
                      <a:lumMod val="10000"/>
                    </a:schemeClr>
                  </a:solidFill>
                  <a:latin typeface="Calibri" panose="020F0502020204030204" pitchFamily="34" charset="0"/>
                  <a:cs typeface="Calibri" panose="020F0502020204030204" pitchFamily="34" charset="0"/>
                </a:endParaRPr>
              </a:p>
            </p:txBody>
          </p:sp>
        </p:grpSp>
        <p:sp>
          <p:nvSpPr>
            <p:cNvPr id="58" name="TextBox 57">
              <a:extLst>
                <a:ext uri="{FF2B5EF4-FFF2-40B4-BE49-F238E27FC236}">
                  <a16:creationId xmlns:a16="http://schemas.microsoft.com/office/drawing/2014/main" id="{2E31CC74-FB73-CD38-A138-B05EDE220C7D}"/>
                </a:ext>
              </a:extLst>
            </p:cNvPr>
            <p:cNvSpPr txBox="1"/>
            <p:nvPr/>
          </p:nvSpPr>
          <p:spPr>
            <a:xfrm>
              <a:off x="8282862" y="855793"/>
              <a:ext cx="3604337" cy="1200329"/>
            </a:xfrm>
            <a:prstGeom prst="rect">
              <a:avLst/>
            </a:prstGeom>
            <a:noFill/>
          </p:spPr>
          <p:txBody>
            <a:bodyPr wrap="square">
              <a:spAutoFit/>
            </a:bodyPr>
            <a:lstStyle/>
            <a:p>
              <a:r>
                <a:rPr lang="en-US" sz="2400" b="1" dirty="0">
                  <a:solidFill>
                    <a:schemeClr val="bg2">
                      <a:lumMod val="10000"/>
                    </a:schemeClr>
                  </a:solidFill>
                  <a:latin typeface="Arial" panose="020B0604020202020204" pitchFamily="34" charset="0"/>
                  <a:cs typeface="Arial" panose="020B0604020202020204" pitchFamily="34" charset="0"/>
                </a:rPr>
                <a:t>Precise treatment planning and accurate dose delivery. </a:t>
              </a:r>
              <a:endParaRPr lang="en-ZA" sz="2400" b="1" dirty="0">
                <a:solidFill>
                  <a:schemeClr val="bg2">
                    <a:lumMod val="10000"/>
                  </a:schemeClr>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80FC34F2-5A06-F6AB-6E17-B2A2082FB170}"/>
              </a:ext>
            </a:extLst>
          </p:cNvPr>
          <p:cNvGrpSpPr/>
          <p:nvPr/>
        </p:nvGrpSpPr>
        <p:grpSpPr>
          <a:xfrm>
            <a:off x="14436" y="2350190"/>
            <a:ext cx="2693682" cy="4218150"/>
            <a:chOff x="77002" y="1648208"/>
            <a:chExt cx="2582480" cy="3453039"/>
          </a:xfrm>
        </p:grpSpPr>
        <p:pic>
          <p:nvPicPr>
            <p:cNvPr id="6" name="Picture 5">
              <a:extLst>
                <a:ext uri="{FF2B5EF4-FFF2-40B4-BE49-F238E27FC236}">
                  <a16:creationId xmlns:a16="http://schemas.microsoft.com/office/drawing/2014/main" id="{6DA8E5C8-2B29-0D76-CD69-F2933C44C051}"/>
                </a:ext>
              </a:extLst>
            </p:cNvPr>
            <p:cNvPicPr>
              <a:picLocks noChangeAspect="1"/>
            </p:cNvPicPr>
            <p:nvPr/>
          </p:nvPicPr>
          <p:blipFill>
            <a:blip r:embed="rId5"/>
            <a:srcRect l="4659" t="2707" r="4582" b="3166"/>
            <a:stretch>
              <a:fillRect/>
            </a:stretch>
          </p:blipFill>
          <p:spPr>
            <a:xfrm>
              <a:off x="133977" y="1648208"/>
              <a:ext cx="2525505" cy="3114485"/>
            </a:xfrm>
            <a:prstGeom prst="rect">
              <a:avLst/>
            </a:prstGeom>
          </p:spPr>
        </p:pic>
        <p:sp>
          <p:nvSpPr>
            <p:cNvPr id="8" name="Text Box 1040">
              <a:extLst>
                <a:ext uri="{FF2B5EF4-FFF2-40B4-BE49-F238E27FC236}">
                  <a16:creationId xmlns:a16="http://schemas.microsoft.com/office/drawing/2014/main" id="{08ABF36E-8509-4092-5F35-5045B3C01FC9}"/>
                </a:ext>
              </a:extLst>
            </p:cNvPr>
            <p:cNvSpPr txBox="1">
              <a:spLocks noChangeArrowheads="1"/>
            </p:cNvSpPr>
            <p:nvPr/>
          </p:nvSpPr>
          <p:spPr bwMode="auto">
            <a:xfrm>
              <a:off x="77002" y="4762693"/>
              <a:ext cx="2426440" cy="338554"/>
            </a:xfrm>
            <a:prstGeom prst="rect">
              <a:avLst/>
            </a:prstGeom>
            <a:noFill/>
            <a:ln w="9525">
              <a:noFill/>
              <a:miter lim="800000"/>
              <a:headEnd/>
              <a:tailEnd/>
            </a:ln>
          </p:spPr>
          <p:txBody>
            <a:bodyPr wrap="square">
              <a:spAutoFit/>
            </a:bodyPr>
            <a:lstStyle/>
            <a:p>
              <a:pPr defTabSz="457200">
                <a:spcBef>
                  <a:spcPct val="50000"/>
                </a:spcBef>
                <a:defRPr/>
              </a:pPr>
              <a:r>
                <a:rPr lang="en-US" sz="1600" dirty="0">
                  <a:solidFill>
                    <a:prstClr val="black"/>
                  </a:solidFill>
                  <a:latin typeface="Calibri" panose="020F0502020204030204" pitchFamily="34" charset="0"/>
                  <a:cs typeface="Calibri" panose="020F0502020204030204" pitchFamily="34" charset="0"/>
                </a:rPr>
                <a:t>The Far Side – Gary Larson</a:t>
              </a:r>
            </a:p>
          </p:txBody>
        </p:sp>
      </p:grpSp>
      <p:grpSp>
        <p:nvGrpSpPr>
          <p:cNvPr id="17" name="Group 16">
            <a:extLst>
              <a:ext uri="{FF2B5EF4-FFF2-40B4-BE49-F238E27FC236}">
                <a16:creationId xmlns:a16="http://schemas.microsoft.com/office/drawing/2014/main" id="{AB16ABC0-664E-0005-15FA-493965D8CBFE}"/>
              </a:ext>
            </a:extLst>
          </p:cNvPr>
          <p:cNvGrpSpPr/>
          <p:nvPr/>
        </p:nvGrpSpPr>
        <p:grpSpPr>
          <a:xfrm>
            <a:off x="8005666" y="2272477"/>
            <a:ext cx="4112246" cy="4376229"/>
            <a:chOff x="8005666" y="2272477"/>
            <a:chExt cx="4112246" cy="4376229"/>
          </a:xfrm>
        </p:grpSpPr>
        <p:sp>
          <p:nvSpPr>
            <p:cNvPr id="14" name="Rectangle 13">
              <a:extLst>
                <a:ext uri="{FF2B5EF4-FFF2-40B4-BE49-F238E27FC236}">
                  <a16:creationId xmlns:a16="http://schemas.microsoft.com/office/drawing/2014/main" id="{D86B8CD0-A4A3-680D-77F5-348235877F22}"/>
                </a:ext>
              </a:extLst>
            </p:cNvPr>
            <p:cNvSpPr/>
            <p:nvPr/>
          </p:nvSpPr>
          <p:spPr>
            <a:xfrm>
              <a:off x="8005666" y="2359519"/>
              <a:ext cx="4112246" cy="4289187"/>
            </a:xfrm>
            <a:prstGeom prst="rect">
              <a:avLst/>
            </a:prstGeom>
            <a:noFill/>
            <a:ln w="381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bg2">
                    <a:lumMod val="10000"/>
                  </a:schemeClr>
                </a:solidFill>
              </a:endParaRPr>
            </a:p>
          </p:txBody>
        </p:sp>
        <p:pic>
          <p:nvPicPr>
            <p:cNvPr id="60" name="Picture 13">
              <a:extLst>
                <a:ext uri="{FF2B5EF4-FFF2-40B4-BE49-F238E27FC236}">
                  <a16:creationId xmlns:a16="http://schemas.microsoft.com/office/drawing/2014/main" id="{6634877D-9252-4E6C-5B54-D0A204059A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030" t="34453" r="53535" b="26649"/>
            <a:stretch>
              <a:fillRect/>
            </a:stretch>
          </p:blipFill>
          <p:spPr bwMode="auto">
            <a:xfrm>
              <a:off x="8080116" y="2688949"/>
              <a:ext cx="2804782" cy="178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4">
              <a:extLst>
                <a:ext uri="{FF2B5EF4-FFF2-40B4-BE49-F238E27FC236}">
                  <a16:creationId xmlns:a16="http://schemas.microsoft.com/office/drawing/2014/main" id="{448ED1FC-0693-A0AE-3B34-86BC60FF63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2942" t="34453" r="4903" b="26649"/>
            <a:stretch>
              <a:fillRect/>
            </a:stretch>
          </p:blipFill>
          <p:spPr bwMode="auto">
            <a:xfrm>
              <a:off x="8090908" y="4798894"/>
              <a:ext cx="2833578" cy="181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 name="Group 70">
              <a:extLst>
                <a:ext uri="{FF2B5EF4-FFF2-40B4-BE49-F238E27FC236}">
                  <a16:creationId xmlns:a16="http://schemas.microsoft.com/office/drawing/2014/main" id="{57357830-F065-405B-2821-62316AF44D56}"/>
                </a:ext>
              </a:extLst>
            </p:cNvPr>
            <p:cNvGrpSpPr/>
            <p:nvPr/>
          </p:nvGrpSpPr>
          <p:grpSpPr>
            <a:xfrm>
              <a:off x="10997972" y="2981306"/>
              <a:ext cx="1119939" cy="2749730"/>
              <a:chOff x="10649166" y="2556624"/>
              <a:chExt cx="1119939" cy="2749730"/>
            </a:xfrm>
          </p:grpSpPr>
          <p:pic>
            <p:nvPicPr>
              <p:cNvPr id="64" name="Picture 10" descr="COLORBAR">
                <a:extLst>
                  <a:ext uri="{FF2B5EF4-FFF2-40B4-BE49-F238E27FC236}">
                    <a16:creationId xmlns:a16="http://schemas.microsoft.com/office/drawing/2014/main" id="{38A6A6A1-B2D7-AFC3-171F-A43F322A2EC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58334"/>
              <a:stretch>
                <a:fillRect/>
              </a:stretch>
            </p:blipFill>
            <p:spPr bwMode="auto">
              <a:xfrm>
                <a:off x="10649166" y="2639054"/>
                <a:ext cx="381000" cy="26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 Box 12">
                <a:extLst>
                  <a:ext uri="{FF2B5EF4-FFF2-40B4-BE49-F238E27FC236}">
                    <a16:creationId xmlns:a16="http://schemas.microsoft.com/office/drawing/2014/main" id="{F6E290C1-36BA-F1D8-166F-924109E95C74}"/>
                  </a:ext>
                </a:extLst>
              </p:cNvPr>
              <p:cNvSpPr txBox="1">
                <a:spLocks noChangeArrowheads="1"/>
              </p:cNvSpPr>
              <p:nvPr/>
            </p:nvSpPr>
            <p:spPr bwMode="auto">
              <a:xfrm>
                <a:off x="11007105" y="2556624"/>
                <a:ext cx="762000" cy="259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457200">
                  <a:spcBef>
                    <a:spcPct val="50000"/>
                  </a:spcBef>
                </a:pPr>
                <a:r>
                  <a:rPr lang="en-US" altLang="en-US" sz="2000" b="1" dirty="0">
                    <a:latin typeface="Calibri" panose="020F0502020204030204" pitchFamily="34" charset="0"/>
                    <a:cs typeface="Calibri" panose="020F0502020204030204" pitchFamily="34" charset="0"/>
                  </a:rPr>
                  <a:t>  100</a:t>
                </a:r>
              </a:p>
              <a:p>
                <a:pPr defTabSz="457200">
                  <a:lnSpc>
                    <a:spcPct val="45000"/>
                  </a:lnSpc>
                  <a:spcBef>
                    <a:spcPct val="50000"/>
                  </a:spcBef>
                </a:pPr>
                <a:r>
                  <a:rPr lang="en-US" altLang="en-US" sz="2000" b="1" dirty="0">
                    <a:latin typeface="Calibri" panose="020F0502020204030204" pitchFamily="34" charset="0"/>
                    <a:cs typeface="Calibri" panose="020F0502020204030204" pitchFamily="34" charset="0"/>
                  </a:rPr>
                  <a:t>  </a:t>
                </a:r>
              </a:p>
              <a:p>
                <a:pPr defTabSz="457200">
                  <a:spcBef>
                    <a:spcPct val="50000"/>
                  </a:spcBef>
                </a:pPr>
                <a:r>
                  <a:rPr lang="en-US" altLang="en-US" sz="2000" b="1" dirty="0">
                    <a:latin typeface="Calibri" panose="020F0502020204030204" pitchFamily="34" charset="0"/>
                    <a:cs typeface="Calibri" panose="020F0502020204030204" pitchFamily="34" charset="0"/>
                  </a:rPr>
                  <a:t>  </a:t>
                </a:r>
              </a:p>
              <a:p>
                <a:pPr defTabSz="457200">
                  <a:spcBef>
                    <a:spcPct val="50000"/>
                  </a:spcBef>
                </a:pPr>
                <a:r>
                  <a:rPr lang="en-US" altLang="en-US" sz="2000" b="1" dirty="0">
                    <a:latin typeface="Calibri" panose="020F0502020204030204" pitchFamily="34" charset="0"/>
                    <a:cs typeface="Calibri" panose="020F0502020204030204" pitchFamily="34" charset="0"/>
                  </a:rPr>
                  <a:t>    60</a:t>
                </a:r>
              </a:p>
              <a:p>
                <a:pPr defTabSz="457200">
                  <a:lnSpc>
                    <a:spcPct val="125000"/>
                  </a:lnSpc>
                  <a:spcBef>
                    <a:spcPct val="50000"/>
                  </a:spcBef>
                </a:pPr>
                <a:endParaRPr lang="en-US" altLang="en-US" sz="2000" b="1" dirty="0">
                  <a:latin typeface="Calibri" panose="020F0502020204030204" pitchFamily="34" charset="0"/>
                  <a:cs typeface="Calibri" panose="020F0502020204030204" pitchFamily="34" charset="0"/>
                </a:endParaRPr>
              </a:p>
              <a:p>
                <a:pPr defTabSz="457200">
                  <a:spcBef>
                    <a:spcPct val="50000"/>
                  </a:spcBef>
                </a:pPr>
                <a:r>
                  <a:rPr lang="en-US" altLang="en-US" sz="2000" b="1" dirty="0">
                    <a:latin typeface="Calibri" panose="020F0502020204030204" pitchFamily="34" charset="0"/>
                    <a:cs typeface="Calibri" panose="020F0502020204030204" pitchFamily="34" charset="0"/>
                  </a:rPr>
                  <a:t>    10</a:t>
                </a:r>
              </a:p>
            </p:txBody>
          </p:sp>
        </p:grpSp>
        <p:sp>
          <p:nvSpPr>
            <p:cNvPr id="68" name="Text Box 19">
              <a:extLst>
                <a:ext uri="{FF2B5EF4-FFF2-40B4-BE49-F238E27FC236}">
                  <a16:creationId xmlns:a16="http://schemas.microsoft.com/office/drawing/2014/main" id="{5BF3A700-EFF8-0F34-584B-CC8205782AEE}"/>
                </a:ext>
              </a:extLst>
            </p:cNvPr>
            <p:cNvSpPr txBox="1">
              <a:spLocks noChangeArrowheads="1"/>
            </p:cNvSpPr>
            <p:nvPr/>
          </p:nvSpPr>
          <p:spPr bwMode="auto">
            <a:xfrm>
              <a:off x="8644017" y="2272477"/>
              <a:ext cx="1828800" cy="519113"/>
            </a:xfrm>
            <a:prstGeom prst="rect">
              <a:avLst/>
            </a:prstGeom>
            <a:noFill/>
            <a:ln w="9525">
              <a:noFill/>
              <a:miter lim="800000"/>
              <a:headEnd/>
              <a:tailEnd/>
            </a:ln>
          </p:spPr>
          <p:txBody>
            <a:bodyPr>
              <a:spAutoFit/>
            </a:bodyPr>
            <a:lstStyle/>
            <a:p>
              <a:pPr algn="ctr" defTabSz="457200" eaLnBrk="0" hangingPunct="0">
                <a:spcBef>
                  <a:spcPct val="50000"/>
                </a:spcBef>
                <a:defRPr/>
              </a:pPr>
              <a:r>
                <a:rPr lang="en-US" sz="2800" b="1" dirty="0">
                  <a:solidFill>
                    <a:schemeClr val="bg2">
                      <a:lumMod val="10000"/>
                    </a:schemeClr>
                  </a:solidFill>
                  <a:latin typeface="Calibri" panose="020F0502020204030204" pitchFamily="34" charset="0"/>
                  <a:cs typeface="Calibri" panose="020F0502020204030204" pitchFamily="34" charset="0"/>
                </a:rPr>
                <a:t>Photons</a:t>
              </a:r>
            </a:p>
          </p:txBody>
        </p:sp>
        <p:sp>
          <p:nvSpPr>
            <p:cNvPr id="70" name="Text Box 19">
              <a:extLst>
                <a:ext uri="{FF2B5EF4-FFF2-40B4-BE49-F238E27FC236}">
                  <a16:creationId xmlns:a16="http://schemas.microsoft.com/office/drawing/2014/main" id="{A7D23448-FBCA-0173-AA93-11182F592A46}"/>
                </a:ext>
              </a:extLst>
            </p:cNvPr>
            <p:cNvSpPr txBox="1">
              <a:spLocks noChangeArrowheads="1"/>
            </p:cNvSpPr>
            <p:nvPr/>
          </p:nvSpPr>
          <p:spPr bwMode="auto">
            <a:xfrm>
              <a:off x="8645776" y="4382419"/>
              <a:ext cx="1828800" cy="519113"/>
            </a:xfrm>
            <a:prstGeom prst="rect">
              <a:avLst/>
            </a:prstGeom>
            <a:noFill/>
            <a:ln w="9525">
              <a:noFill/>
              <a:miter lim="800000"/>
              <a:headEnd/>
              <a:tailEnd/>
            </a:ln>
          </p:spPr>
          <p:txBody>
            <a:bodyPr>
              <a:spAutoFit/>
            </a:bodyPr>
            <a:lstStyle/>
            <a:p>
              <a:pPr algn="ctr" defTabSz="457200" eaLnBrk="0" hangingPunct="0">
                <a:spcBef>
                  <a:spcPct val="50000"/>
                </a:spcBef>
                <a:defRPr/>
              </a:pPr>
              <a:r>
                <a:rPr lang="en-US" sz="2800" b="1" dirty="0">
                  <a:solidFill>
                    <a:schemeClr val="bg2">
                      <a:lumMod val="10000"/>
                    </a:schemeClr>
                  </a:solidFill>
                  <a:latin typeface="Calibri" panose="020F0502020204030204" pitchFamily="34" charset="0"/>
                  <a:cs typeface="Calibri" panose="020F0502020204030204" pitchFamily="34" charset="0"/>
                </a:rPr>
                <a:t>Protons</a:t>
              </a:r>
            </a:p>
          </p:txBody>
        </p:sp>
      </p:grpSp>
      <p:pic>
        <p:nvPicPr>
          <p:cNvPr id="7" name="Content Placeholder 4" descr="ncponc0090-F1.jpg">
            <a:extLst>
              <a:ext uri="{FF2B5EF4-FFF2-40B4-BE49-F238E27FC236}">
                <a16:creationId xmlns:a16="http://schemas.microsoft.com/office/drawing/2014/main" id="{6E9EC0B4-7226-B121-B778-2EA2F2554D6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3149900" y="2374560"/>
            <a:ext cx="4464381" cy="3804581"/>
          </a:xfrm>
          <a:prstGeom prst="rect">
            <a:avLst/>
          </a:prstGeom>
          <a:ln w="38100">
            <a:solidFill>
              <a:schemeClr val="tx1">
                <a:lumMod val="50000"/>
              </a:schemeClr>
            </a:solidFill>
          </a:ln>
        </p:spPr>
      </p:pic>
      <p:sp>
        <p:nvSpPr>
          <p:cNvPr id="10" name="Google Shape;467;p40">
            <a:extLst>
              <a:ext uri="{FF2B5EF4-FFF2-40B4-BE49-F238E27FC236}">
                <a16:creationId xmlns:a16="http://schemas.microsoft.com/office/drawing/2014/main" id="{47FB71BF-B230-A354-C3A6-788880D81CE7}"/>
              </a:ext>
            </a:extLst>
          </p:cNvPr>
          <p:cNvSpPr txBox="1">
            <a:spLocks/>
          </p:cNvSpPr>
          <p:nvPr/>
        </p:nvSpPr>
        <p:spPr>
          <a:xfrm>
            <a:off x="14436" y="1447"/>
            <a:ext cx="12177564" cy="696168"/>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spcBef>
                <a:spcPts val="0"/>
              </a:spcBef>
            </a:pPr>
            <a:r>
              <a:rPr lang="en-ZA" sz="4000" dirty="0">
                <a:solidFill>
                  <a:schemeClr val="bg2">
                    <a:lumMod val="10000"/>
                  </a:schemeClr>
                </a:solidFill>
                <a:latin typeface="Calibri" panose="020F0502020204030204" pitchFamily="34" charset="0"/>
                <a:cs typeface="Calibri" panose="020F0502020204030204" pitchFamily="34" charset="0"/>
              </a:rPr>
              <a:t>Radiation treatment: Proton therapy</a:t>
            </a:r>
            <a:endParaRPr lang="en-ZA" sz="4000"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032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176A6929-E7DC-BA8A-A75F-EA68F8C931D4}"/>
            </a:ext>
          </a:extLst>
        </p:cNvPr>
        <p:cNvGrpSpPr/>
        <p:nvPr/>
      </p:nvGrpSpPr>
      <p:grpSpPr>
        <a:xfrm>
          <a:off x="0" y="0"/>
          <a:ext cx="0" cy="0"/>
          <a:chOff x="0" y="0"/>
          <a:chExt cx="0" cy="0"/>
        </a:xfrm>
      </p:grpSpPr>
      <p:pic>
        <p:nvPicPr>
          <p:cNvPr id="5" name="Content Placeholder 4" descr="ncponc0090-F1.jpg">
            <a:extLst>
              <a:ext uri="{FF2B5EF4-FFF2-40B4-BE49-F238E27FC236}">
                <a16:creationId xmlns:a16="http://schemas.microsoft.com/office/drawing/2014/main" id="{70401C5A-746A-6BA4-53FD-D21FCEBB33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161148" y="2492481"/>
            <a:ext cx="5011130" cy="4270525"/>
          </a:xfrm>
          <a:prstGeom prst="rect">
            <a:avLst/>
          </a:prstGeom>
          <a:ln w="38100">
            <a:noFill/>
          </a:ln>
        </p:spPr>
      </p:pic>
      <p:sp>
        <p:nvSpPr>
          <p:cNvPr id="4" name="TextBox 3">
            <a:extLst>
              <a:ext uri="{FF2B5EF4-FFF2-40B4-BE49-F238E27FC236}">
                <a16:creationId xmlns:a16="http://schemas.microsoft.com/office/drawing/2014/main" id="{D89C1E07-CF11-42DE-110A-80E0F0597B53}"/>
              </a:ext>
            </a:extLst>
          </p:cNvPr>
          <p:cNvSpPr txBox="1"/>
          <p:nvPr/>
        </p:nvSpPr>
        <p:spPr>
          <a:xfrm>
            <a:off x="14436" y="2216633"/>
            <a:ext cx="7901240" cy="1384995"/>
          </a:xfrm>
          <a:prstGeom prst="rect">
            <a:avLst/>
          </a:prstGeom>
          <a:noFill/>
        </p:spPr>
        <p:txBody>
          <a:bodyPr wrap="square">
            <a:spAutoFit/>
          </a:bodyPr>
          <a:lstStyle/>
          <a:p>
            <a:r>
              <a:rPr lang="en-GB" sz="3200" b="1" dirty="0">
                <a:solidFill>
                  <a:schemeClr val="bg2">
                    <a:lumMod val="10000"/>
                  </a:schemeClr>
                </a:solidFill>
                <a:latin typeface="Arial" panose="020B0604020202020204" pitchFamily="34" charset="0"/>
                <a:cs typeface="Arial" panose="020B0604020202020204" pitchFamily="34" charset="0"/>
              </a:rPr>
              <a:t>Benefits</a:t>
            </a:r>
          </a:p>
          <a:p>
            <a:r>
              <a:rPr lang="en-US" sz="2600" b="1" dirty="0">
                <a:solidFill>
                  <a:srgbClr val="0070C0"/>
                </a:solidFill>
                <a:latin typeface="Arial" panose="020B0604020202020204" pitchFamily="34" charset="0"/>
                <a:cs typeface="Arial" panose="020B0604020202020204" pitchFamily="34" charset="0"/>
              </a:rPr>
              <a:t>The low entry point and sharp distal fall-off </a:t>
            </a:r>
          </a:p>
          <a:p>
            <a:r>
              <a:rPr lang="en-US" sz="2600" b="1" dirty="0">
                <a:solidFill>
                  <a:srgbClr val="0070C0"/>
                </a:solidFill>
                <a:latin typeface="Arial" panose="020B0604020202020204" pitchFamily="34" charset="0"/>
                <a:cs typeface="Arial" panose="020B0604020202020204" pitchFamily="34" charset="0"/>
              </a:rPr>
              <a:t>i.e., protons stop (Finite range</a:t>
            </a:r>
            <a:r>
              <a:rPr lang="en-US" sz="2600" dirty="0">
                <a:solidFill>
                  <a:srgbClr val="0070C0"/>
                </a:solidFill>
                <a:latin typeface="Arial" panose="020B0604020202020204" pitchFamily="34" charset="0"/>
                <a:cs typeface="Arial" panose="020B0604020202020204" pitchFamily="34" charset="0"/>
              </a:rPr>
              <a:t>)</a:t>
            </a:r>
          </a:p>
        </p:txBody>
      </p:sp>
      <p:sp>
        <p:nvSpPr>
          <p:cNvPr id="9" name="Slide Number Placeholder 3">
            <a:extLst>
              <a:ext uri="{FF2B5EF4-FFF2-40B4-BE49-F238E27FC236}">
                <a16:creationId xmlns:a16="http://schemas.microsoft.com/office/drawing/2014/main" id="{F7E10B46-74F6-EB73-815A-3CE85073BDEC}"/>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4</a:t>
            </a:fld>
            <a:endParaRPr lang="en-US" dirty="0">
              <a:solidFill>
                <a:schemeClr val="bg2">
                  <a:lumMod val="10000"/>
                </a:schemeClr>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D6CFA3D-1FB6-0C52-0AD1-EF825EAB65C9}"/>
              </a:ext>
            </a:extLst>
          </p:cNvPr>
          <p:cNvGrpSpPr/>
          <p:nvPr/>
        </p:nvGrpSpPr>
        <p:grpSpPr>
          <a:xfrm>
            <a:off x="86614" y="608052"/>
            <a:ext cx="6959011" cy="1657065"/>
            <a:chOff x="48514" y="1263916"/>
            <a:chExt cx="6959011" cy="1657065"/>
          </a:xfrm>
        </p:grpSpPr>
        <p:sp>
          <p:nvSpPr>
            <p:cNvPr id="38" name="TextBox 37">
              <a:extLst>
                <a:ext uri="{FF2B5EF4-FFF2-40B4-BE49-F238E27FC236}">
                  <a16:creationId xmlns:a16="http://schemas.microsoft.com/office/drawing/2014/main" id="{C9FF68F6-4F5C-54C1-F8BF-E384191C42E1}"/>
                </a:ext>
              </a:extLst>
            </p:cNvPr>
            <p:cNvSpPr txBox="1"/>
            <p:nvPr/>
          </p:nvSpPr>
          <p:spPr>
            <a:xfrm>
              <a:off x="1160734" y="1351321"/>
              <a:ext cx="5846791" cy="1569660"/>
            </a:xfrm>
            <a:prstGeom prst="rect">
              <a:avLst/>
            </a:prstGeom>
            <a:noFill/>
          </p:spPr>
          <p:txBody>
            <a:bodyPr wrap="square">
              <a:spAutoFit/>
            </a:bodyPr>
            <a:lstStyle/>
            <a:p>
              <a:r>
                <a:rPr lang="en-ZA" sz="2400" b="1" dirty="0">
                  <a:solidFill>
                    <a:schemeClr val="bg2">
                      <a:lumMod val="10000"/>
                    </a:schemeClr>
                  </a:solidFill>
                  <a:latin typeface="Arial" panose="020B0604020202020204" pitchFamily="34" charset="0"/>
                  <a:cs typeface="Arial" panose="020B0604020202020204" pitchFamily="34" charset="0"/>
                </a:rPr>
                <a:t>To deliver a therapeutic dose to the tumor while minimizing radiation exposure to surrounding healthy tissues</a:t>
              </a:r>
            </a:p>
          </p:txBody>
        </p:sp>
        <p:grpSp>
          <p:nvGrpSpPr>
            <p:cNvPr id="2" name="Group 1">
              <a:extLst>
                <a:ext uri="{FF2B5EF4-FFF2-40B4-BE49-F238E27FC236}">
                  <a16:creationId xmlns:a16="http://schemas.microsoft.com/office/drawing/2014/main" id="{07B3E29A-9DF3-307E-1D13-CB58668004DC}"/>
                </a:ext>
              </a:extLst>
            </p:cNvPr>
            <p:cNvGrpSpPr/>
            <p:nvPr/>
          </p:nvGrpSpPr>
          <p:grpSpPr>
            <a:xfrm>
              <a:off x="48514" y="1263916"/>
              <a:ext cx="1494609" cy="1410879"/>
              <a:chOff x="48514" y="1263916"/>
              <a:chExt cx="1494609" cy="1410879"/>
            </a:xfrm>
          </p:grpSpPr>
          <p:sp>
            <p:nvSpPr>
              <p:cNvPr id="34" name="TextBox 33">
                <a:extLst>
                  <a:ext uri="{FF2B5EF4-FFF2-40B4-BE49-F238E27FC236}">
                    <a16:creationId xmlns:a16="http://schemas.microsoft.com/office/drawing/2014/main" id="{5EB64B02-A96E-ACC0-8F25-7D47832E67E1}"/>
                  </a:ext>
                </a:extLst>
              </p:cNvPr>
              <p:cNvSpPr txBox="1"/>
              <p:nvPr/>
            </p:nvSpPr>
            <p:spPr>
              <a:xfrm>
                <a:off x="48514" y="1263916"/>
                <a:ext cx="1494609" cy="584775"/>
              </a:xfrm>
              <a:prstGeom prst="rect">
                <a:avLst/>
              </a:prstGeom>
              <a:noFill/>
            </p:spPr>
            <p:txBody>
              <a:bodyPr wrap="square">
                <a:spAutoFit/>
              </a:bodyPr>
              <a:lstStyle/>
              <a:p>
                <a:r>
                  <a:rPr lang="en-GB" sz="3200" b="1" dirty="0">
                    <a:solidFill>
                      <a:schemeClr val="bg2">
                        <a:lumMod val="10000"/>
                      </a:schemeClr>
                    </a:solidFill>
                    <a:latin typeface="Arial" panose="020B0604020202020204" pitchFamily="34" charset="0"/>
                    <a:cs typeface="Arial" panose="020B0604020202020204" pitchFamily="34" charset="0"/>
                  </a:rPr>
                  <a:t>Goal:</a:t>
                </a:r>
                <a:endParaRPr lang="en-ZA" sz="3200" b="1" dirty="0">
                  <a:solidFill>
                    <a:schemeClr val="bg2">
                      <a:lumMod val="10000"/>
                    </a:schemeClr>
                  </a:solidFill>
                  <a:latin typeface="Arial" panose="020B0604020202020204" pitchFamily="34" charset="0"/>
                  <a:cs typeface="Arial" panose="020B0604020202020204" pitchFamily="34" charset="0"/>
                </a:endParaRPr>
              </a:p>
            </p:txBody>
          </p:sp>
          <p:pic>
            <p:nvPicPr>
              <p:cNvPr id="50" name="Picture 49">
                <a:extLst>
                  <a:ext uri="{FF2B5EF4-FFF2-40B4-BE49-F238E27FC236}">
                    <a16:creationId xmlns:a16="http://schemas.microsoft.com/office/drawing/2014/main" id="{032ECB1F-C7B8-7B6F-BB20-E3ABFD84E574}"/>
                  </a:ext>
                </a:extLst>
              </p:cNvPr>
              <p:cNvPicPr>
                <a:picLocks noChangeAspect="1"/>
              </p:cNvPicPr>
              <p:nvPr/>
            </p:nvPicPr>
            <p:blipFill>
              <a:blip r:embed="rId4"/>
              <a:stretch>
                <a:fillRect/>
              </a:stretch>
            </p:blipFill>
            <p:spPr>
              <a:xfrm>
                <a:off x="198275" y="1862097"/>
                <a:ext cx="812698" cy="812698"/>
              </a:xfrm>
              <a:prstGeom prst="rect">
                <a:avLst/>
              </a:prstGeom>
            </p:spPr>
          </p:pic>
        </p:grpSp>
      </p:grpSp>
      <p:grpSp>
        <p:nvGrpSpPr>
          <p:cNvPr id="11" name="Group 10">
            <a:extLst>
              <a:ext uri="{FF2B5EF4-FFF2-40B4-BE49-F238E27FC236}">
                <a16:creationId xmlns:a16="http://schemas.microsoft.com/office/drawing/2014/main" id="{FF22BEB7-1BF2-D612-0F80-7D734C632DD3}"/>
              </a:ext>
            </a:extLst>
          </p:cNvPr>
          <p:cNvGrpSpPr/>
          <p:nvPr/>
        </p:nvGrpSpPr>
        <p:grpSpPr>
          <a:xfrm>
            <a:off x="7325614" y="611247"/>
            <a:ext cx="4793622" cy="1354262"/>
            <a:chOff x="7093577" y="769043"/>
            <a:chExt cx="4793622" cy="1354262"/>
          </a:xfrm>
        </p:grpSpPr>
        <p:grpSp>
          <p:nvGrpSpPr>
            <p:cNvPr id="72" name="Group 71">
              <a:extLst>
                <a:ext uri="{FF2B5EF4-FFF2-40B4-BE49-F238E27FC236}">
                  <a16:creationId xmlns:a16="http://schemas.microsoft.com/office/drawing/2014/main" id="{D6376F39-851D-4D33-0410-C56058FA9902}"/>
                </a:ext>
              </a:extLst>
            </p:cNvPr>
            <p:cNvGrpSpPr/>
            <p:nvPr/>
          </p:nvGrpSpPr>
          <p:grpSpPr>
            <a:xfrm>
              <a:off x="7093577" y="769043"/>
              <a:ext cx="1527693" cy="1354262"/>
              <a:chOff x="6826550" y="1284792"/>
              <a:chExt cx="1527693" cy="1354262"/>
            </a:xfrm>
          </p:grpSpPr>
          <p:pic>
            <p:nvPicPr>
              <p:cNvPr id="54" name="Picture 53">
                <a:extLst>
                  <a:ext uri="{FF2B5EF4-FFF2-40B4-BE49-F238E27FC236}">
                    <a16:creationId xmlns:a16="http://schemas.microsoft.com/office/drawing/2014/main" id="{10C3776D-0F24-0CF7-D9DA-38F370877083}"/>
                  </a:ext>
                </a:extLst>
              </p:cNvPr>
              <p:cNvPicPr>
                <a:picLocks noChangeAspect="1"/>
              </p:cNvPicPr>
              <p:nvPr/>
            </p:nvPicPr>
            <p:blipFill>
              <a:blip r:embed="rId5"/>
              <a:stretch>
                <a:fillRect/>
              </a:stretch>
            </p:blipFill>
            <p:spPr>
              <a:xfrm>
                <a:off x="6826550" y="1826356"/>
                <a:ext cx="812698" cy="812698"/>
              </a:xfrm>
              <a:prstGeom prst="rect">
                <a:avLst/>
              </a:prstGeom>
            </p:spPr>
          </p:pic>
          <p:sp>
            <p:nvSpPr>
              <p:cNvPr id="56" name="TextBox 55">
                <a:extLst>
                  <a:ext uri="{FF2B5EF4-FFF2-40B4-BE49-F238E27FC236}">
                    <a16:creationId xmlns:a16="http://schemas.microsoft.com/office/drawing/2014/main" id="{32DD5EE7-C08B-EEB1-C65F-9DD6899F6156}"/>
                  </a:ext>
                </a:extLst>
              </p:cNvPr>
              <p:cNvSpPr txBox="1"/>
              <p:nvPr/>
            </p:nvSpPr>
            <p:spPr>
              <a:xfrm>
                <a:off x="6859634" y="1284792"/>
                <a:ext cx="1494609" cy="584775"/>
              </a:xfrm>
              <a:prstGeom prst="rect">
                <a:avLst/>
              </a:prstGeom>
              <a:noFill/>
            </p:spPr>
            <p:txBody>
              <a:bodyPr wrap="square">
                <a:spAutoFit/>
              </a:bodyPr>
              <a:lstStyle/>
              <a:p>
                <a:r>
                  <a:rPr lang="en-GB" sz="3200" b="1" dirty="0">
                    <a:solidFill>
                      <a:schemeClr val="bg2">
                        <a:lumMod val="10000"/>
                      </a:schemeClr>
                    </a:solidFill>
                    <a:latin typeface="Arial" panose="020B0604020202020204" pitchFamily="34" charset="0"/>
                    <a:cs typeface="Arial" panose="020B0604020202020204" pitchFamily="34" charset="0"/>
                  </a:rPr>
                  <a:t>How:</a:t>
                </a:r>
                <a:endParaRPr lang="en-ZA" sz="3200" b="1" dirty="0">
                  <a:solidFill>
                    <a:schemeClr val="bg2">
                      <a:lumMod val="10000"/>
                    </a:schemeClr>
                  </a:solidFill>
                  <a:latin typeface="Arial" panose="020B0604020202020204" pitchFamily="34" charset="0"/>
                  <a:cs typeface="Arial" panose="020B0604020202020204" pitchFamily="34" charset="0"/>
                </a:endParaRPr>
              </a:p>
            </p:txBody>
          </p:sp>
        </p:grpSp>
        <p:sp>
          <p:nvSpPr>
            <p:cNvPr id="58" name="TextBox 57">
              <a:extLst>
                <a:ext uri="{FF2B5EF4-FFF2-40B4-BE49-F238E27FC236}">
                  <a16:creationId xmlns:a16="http://schemas.microsoft.com/office/drawing/2014/main" id="{18F42391-4D2F-C881-DD1D-9605E285BBAB}"/>
                </a:ext>
              </a:extLst>
            </p:cNvPr>
            <p:cNvSpPr txBox="1"/>
            <p:nvPr/>
          </p:nvSpPr>
          <p:spPr>
            <a:xfrm>
              <a:off x="8282862" y="855793"/>
              <a:ext cx="3604337" cy="1200329"/>
            </a:xfrm>
            <a:prstGeom prst="rect">
              <a:avLst/>
            </a:prstGeom>
            <a:noFill/>
          </p:spPr>
          <p:txBody>
            <a:bodyPr wrap="square">
              <a:spAutoFit/>
            </a:bodyPr>
            <a:lstStyle/>
            <a:p>
              <a:r>
                <a:rPr lang="en-US" sz="2400" b="1" dirty="0">
                  <a:solidFill>
                    <a:schemeClr val="bg2">
                      <a:lumMod val="10000"/>
                    </a:schemeClr>
                  </a:solidFill>
                  <a:latin typeface="Arial" panose="020B0604020202020204" pitchFamily="34" charset="0"/>
                  <a:cs typeface="Arial" panose="020B0604020202020204" pitchFamily="34" charset="0"/>
                </a:rPr>
                <a:t>Precise treatment planning and accurate dose delivery. </a:t>
              </a:r>
              <a:endParaRPr lang="en-ZA" sz="2400" b="1" dirty="0">
                <a:solidFill>
                  <a:schemeClr val="bg2">
                    <a:lumMod val="10000"/>
                  </a:schemeClr>
                </a:solidFill>
                <a:latin typeface="Arial" panose="020B0604020202020204" pitchFamily="34" charset="0"/>
                <a:cs typeface="Arial" panose="020B0604020202020204" pitchFamily="34" charset="0"/>
              </a:endParaRPr>
            </a:p>
          </p:txBody>
        </p:sp>
      </p:grpSp>
      <p:sp>
        <p:nvSpPr>
          <p:cNvPr id="10" name="Google Shape;467;p40">
            <a:extLst>
              <a:ext uri="{FF2B5EF4-FFF2-40B4-BE49-F238E27FC236}">
                <a16:creationId xmlns:a16="http://schemas.microsoft.com/office/drawing/2014/main" id="{2689D879-BF03-10E3-8ECD-DE311E7A1F91}"/>
              </a:ext>
            </a:extLst>
          </p:cNvPr>
          <p:cNvSpPr txBox="1">
            <a:spLocks/>
          </p:cNvSpPr>
          <p:nvPr/>
        </p:nvSpPr>
        <p:spPr>
          <a:xfrm>
            <a:off x="14436" y="11607"/>
            <a:ext cx="12177564" cy="696168"/>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spcBef>
                <a:spcPts val="0"/>
              </a:spcBef>
            </a:pPr>
            <a:r>
              <a:rPr lang="en-ZA" sz="4000" dirty="0">
                <a:solidFill>
                  <a:schemeClr val="bg2">
                    <a:lumMod val="10000"/>
                  </a:schemeClr>
                </a:solidFill>
                <a:latin typeface="Arial" panose="020B0604020202020204" pitchFamily="34" charset="0"/>
                <a:cs typeface="Arial" panose="020B0604020202020204" pitchFamily="34" charset="0"/>
              </a:rPr>
              <a:t>Radiation treatment: Proton therapy</a:t>
            </a:r>
          </a:p>
        </p:txBody>
      </p:sp>
      <p:sp>
        <p:nvSpPr>
          <p:cNvPr id="12" name="TextBox 11">
            <a:extLst>
              <a:ext uri="{FF2B5EF4-FFF2-40B4-BE49-F238E27FC236}">
                <a16:creationId xmlns:a16="http://schemas.microsoft.com/office/drawing/2014/main" id="{5EEF7BDC-0314-C358-6313-40A69FC7A4E3}"/>
              </a:ext>
            </a:extLst>
          </p:cNvPr>
          <p:cNvSpPr txBox="1"/>
          <p:nvPr/>
        </p:nvSpPr>
        <p:spPr>
          <a:xfrm>
            <a:off x="-1" y="3815379"/>
            <a:ext cx="6220715" cy="892552"/>
          </a:xfrm>
          <a:prstGeom prst="rect">
            <a:avLst/>
          </a:prstGeom>
          <a:noFill/>
        </p:spPr>
        <p:txBody>
          <a:bodyPr wrap="square">
            <a:spAutoFit/>
          </a:bodyPr>
          <a:lstStyle/>
          <a:p>
            <a:r>
              <a:rPr lang="en-US" sz="2600" b="1" dirty="0">
                <a:solidFill>
                  <a:srgbClr val="0070C0"/>
                </a:solidFill>
                <a:latin typeface="Arial" panose="020B0604020202020204" pitchFamily="34" charset="0"/>
                <a:cs typeface="Arial" panose="020B0604020202020204" pitchFamily="34" charset="0"/>
              </a:rPr>
              <a:t>The low-dose plateau with low energy transfer after the Bragg peak</a:t>
            </a:r>
            <a:endParaRPr lang="en-ZA" sz="2600" b="1" dirty="0">
              <a:solidFill>
                <a:srgbClr val="0070C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5484315-98CE-ACD9-06F3-8FDBCF844944}"/>
              </a:ext>
            </a:extLst>
          </p:cNvPr>
          <p:cNvSpPr txBox="1"/>
          <p:nvPr/>
        </p:nvSpPr>
        <p:spPr>
          <a:xfrm>
            <a:off x="-1" y="4906934"/>
            <a:ext cx="7810639" cy="1785104"/>
          </a:xfrm>
          <a:prstGeom prst="rect">
            <a:avLst/>
          </a:prstGeom>
          <a:noFill/>
        </p:spPr>
        <p:txBody>
          <a:bodyPr wrap="square">
            <a:spAutoFit/>
          </a:bodyPr>
          <a:lstStyle/>
          <a:p>
            <a:r>
              <a:rPr kumimoji="0" lang="en-GB" sz="3200" b="1" i="0" u="none" strike="noStrike" kern="1200" cap="none" spc="0" normalizeH="0" baseline="0" noProof="0" dirty="0">
                <a:ln>
                  <a:noFill/>
                </a:ln>
                <a:solidFill>
                  <a:srgbClr val="E5DACF">
                    <a:lumMod val="10000"/>
                  </a:srgbClr>
                </a:solidFill>
                <a:effectLst/>
                <a:uLnTx/>
                <a:uFillTx/>
                <a:latin typeface="Arial" panose="020B0604020202020204" pitchFamily="34" charset="0"/>
                <a:cs typeface="Arial" panose="020B0604020202020204" pitchFamily="34" charset="0"/>
              </a:rPr>
              <a:t>Limitations</a:t>
            </a:r>
          </a:p>
          <a:p>
            <a:r>
              <a:rPr lang="en-US" sz="2600" b="1" dirty="0">
                <a:solidFill>
                  <a:srgbClr val="0070C0"/>
                </a:solidFill>
                <a:latin typeface="Arial" panose="020B0604020202020204" pitchFamily="34" charset="0"/>
                <a:cs typeface="Arial" panose="020B0604020202020204" pitchFamily="34" charset="0"/>
              </a:rPr>
              <a:t>Beam range uncertainty: </a:t>
            </a:r>
            <a:r>
              <a:rPr lang="en-US" sz="2600" dirty="0">
                <a:solidFill>
                  <a:schemeClr val="bg2">
                    <a:lumMod val="10000"/>
                  </a:schemeClr>
                </a:solidFill>
                <a:latin typeface="Arial" panose="020B0604020202020204" pitchFamily="34" charset="0"/>
                <a:cs typeface="Arial" panose="020B0604020202020204" pitchFamily="34" charset="0"/>
              </a:rPr>
              <a:t>tissue density fluctuation, range straggling , </a:t>
            </a:r>
            <a:r>
              <a:rPr lang="en-ZA" sz="2600" dirty="0">
                <a:solidFill>
                  <a:schemeClr val="bg2">
                    <a:lumMod val="10000"/>
                  </a:schemeClr>
                </a:solidFill>
                <a:latin typeface="Arial" panose="020B0604020202020204" pitchFamily="34" charset="0"/>
                <a:cs typeface="Arial" panose="020B0604020202020204" pitchFamily="34" charset="0"/>
              </a:rPr>
              <a:t>large penumbra ….</a:t>
            </a:r>
          </a:p>
          <a:p>
            <a:r>
              <a:rPr lang="en-ZA" sz="2600" b="1" dirty="0">
                <a:solidFill>
                  <a:srgbClr val="0070C0"/>
                </a:solidFill>
                <a:latin typeface="Arial" panose="020B0604020202020204" pitchFamily="34" charset="0"/>
                <a:cs typeface="Arial" panose="020B0604020202020204" pitchFamily="34" charset="0"/>
              </a:rPr>
              <a:t>Patient and organ movement</a:t>
            </a:r>
          </a:p>
        </p:txBody>
      </p:sp>
    </p:spTree>
    <p:extLst>
      <p:ext uri="{BB962C8B-B14F-4D97-AF65-F5344CB8AC3E}">
        <p14:creationId xmlns:p14="http://schemas.microsoft.com/office/powerpoint/2010/main" val="212060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987EB9CF-AB20-7EAA-566B-D1FDDDF3477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A5BB4B-9ADF-B141-001E-4E92A56B8BF5}"/>
              </a:ext>
            </a:extLst>
          </p:cNvPr>
          <p:cNvSpPr>
            <a:spLocks noGrp="1"/>
          </p:cNvSpPr>
          <p:nvPr>
            <p:ph type="sldNum" sz="quarter" idx="4"/>
          </p:nvPr>
        </p:nvSpPr>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5</a:t>
            </a:fld>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14" name="Google Shape;467;p40">
            <a:extLst>
              <a:ext uri="{FF2B5EF4-FFF2-40B4-BE49-F238E27FC236}">
                <a16:creationId xmlns:a16="http://schemas.microsoft.com/office/drawing/2014/main" id="{989980DC-4BD0-E9E0-305A-90E2C29265DF}"/>
              </a:ext>
            </a:extLst>
          </p:cNvPr>
          <p:cNvSpPr txBox="1">
            <a:spLocks/>
          </p:cNvSpPr>
          <p:nvPr/>
        </p:nvSpPr>
        <p:spPr>
          <a:xfrm>
            <a:off x="1910" y="-8713"/>
            <a:ext cx="12190090" cy="696168"/>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spcBef>
                <a:spcPts val="0"/>
              </a:spcBef>
            </a:pPr>
            <a:r>
              <a:rPr lang="en-ZA" sz="4000" dirty="0">
                <a:solidFill>
                  <a:schemeClr val="bg2">
                    <a:lumMod val="10000"/>
                  </a:schemeClr>
                </a:solidFill>
                <a:latin typeface="Arial" panose="020B0604020202020204" pitchFamily="34" charset="0"/>
                <a:cs typeface="Arial" panose="020B0604020202020204" pitchFamily="34" charset="0"/>
              </a:rPr>
              <a:t>Prompt Gamma Imaging (PGI)</a:t>
            </a:r>
          </a:p>
        </p:txBody>
      </p:sp>
      <p:sp>
        <p:nvSpPr>
          <p:cNvPr id="15" name="TextBox 14">
            <a:extLst>
              <a:ext uri="{FF2B5EF4-FFF2-40B4-BE49-F238E27FC236}">
                <a16:creationId xmlns:a16="http://schemas.microsoft.com/office/drawing/2014/main" id="{7E396E29-E9D4-A6D2-B56C-13C04BCD1451}"/>
              </a:ext>
            </a:extLst>
          </p:cNvPr>
          <p:cNvSpPr txBox="1"/>
          <p:nvPr/>
        </p:nvSpPr>
        <p:spPr>
          <a:xfrm>
            <a:off x="8218" y="464286"/>
            <a:ext cx="12190090" cy="523220"/>
          </a:xfrm>
          <a:prstGeom prst="rect">
            <a:avLst/>
          </a:prstGeom>
          <a:noFill/>
        </p:spPr>
        <p:txBody>
          <a:bodyPr wrap="square">
            <a:spAutoFit/>
          </a:bodyPr>
          <a:lstStyle/>
          <a:p>
            <a:pPr algn="ctr"/>
            <a:r>
              <a:rPr lang="en-ZA" sz="2800" dirty="0">
                <a:solidFill>
                  <a:schemeClr val="bg2">
                    <a:lumMod val="10000"/>
                  </a:schemeClr>
                </a:solidFill>
                <a:latin typeface="Arial" panose="020B0604020202020204" pitchFamily="34" charset="0"/>
                <a:cs typeface="Arial" panose="020B0604020202020204" pitchFamily="34" charset="0"/>
              </a:rPr>
              <a:t>A solution to proton range verification</a:t>
            </a:r>
          </a:p>
        </p:txBody>
      </p:sp>
      <p:sp>
        <p:nvSpPr>
          <p:cNvPr id="21" name="TextBox 20">
            <a:extLst>
              <a:ext uri="{FF2B5EF4-FFF2-40B4-BE49-F238E27FC236}">
                <a16:creationId xmlns:a16="http://schemas.microsoft.com/office/drawing/2014/main" id="{F02736B1-F8C9-8029-842F-510D6D729301}"/>
              </a:ext>
            </a:extLst>
          </p:cNvPr>
          <p:cNvSpPr txBox="1"/>
          <p:nvPr/>
        </p:nvSpPr>
        <p:spPr>
          <a:xfrm>
            <a:off x="3430877" y="1406017"/>
            <a:ext cx="8761123" cy="830997"/>
          </a:xfrm>
          <a:prstGeom prst="rect">
            <a:avLst/>
          </a:prstGeom>
          <a:noFill/>
        </p:spPr>
        <p:txBody>
          <a:bodyPr wrap="square">
            <a:spAutoFit/>
          </a:bodyPr>
          <a:lstStyle/>
          <a:p>
            <a:pPr defTabSz="685800">
              <a:defRPr/>
            </a:pPr>
            <a:r>
              <a:rPr lang="en-US" sz="2400" dirty="0">
                <a:solidFill>
                  <a:schemeClr val="bg2">
                    <a:lumMod val="10000"/>
                  </a:schemeClr>
                </a:solidFill>
                <a:latin typeface="Arial" panose="020B0604020202020204" pitchFamily="34" charset="0"/>
                <a:cs typeface="Arial" panose="020B0604020202020204" pitchFamily="34" charset="0"/>
              </a:rPr>
              <a:t>During proton therapy, accelerated protons excite atomic nuclei, which promptly de-excite and emit prompt gamma rays.</a:t>
            </a:r>
          </a:p>
        </p:txBody>
      </p:sp>
      <p:pic>
        <p:nvPicPr>
          <p:cNvPr id="24" name="Picture 23">
            <a:extLst>
              <a:ext uri="{FF2B5EF4-FFF2-40B4-BE49-F238E27FC236}">
                <a16:creationId xmlns:a16="http://schemas.microsoft.com/office/drawing/2014/main" id="{6F2AEA0C-E579-9A97-42D1-A0FBE46EE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5" y="979146"/>
            <a:ext cx="3218714" cy="1960927"/>
          </a:xfrm>
          <a:prstGeom prst="rect">
            <a:avLst/>
          </a:prstGeom>
        </p:spPr>
      </p:pic>
      <p:pic>
        <p:nvPicPr>
          <p:cNvPr id="19" name="Content Placeholder 3">
            <a:extLst>
              <a:ext uri="{FF2B5EF4-FFF2-40B4-BE49-F238E27FC236}">
                <a16:creationId xmlns:a16="http://schemas.microsoft.com/office/drawing/2014/main" id="{EC36FBBC-79D5-DE4A-6A11-D9A59CB37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1" y="2914705"/>
            <a:ext cx="5420732" cy="3643604"/>
          </a:xfrm>
          <a:prstGeom prst="rect">
            <a:avLst/>
          </a:prstGeom>
        </p:spPr>
      </p:pic>
      <p:pic>
        <p:nvPicPr>
          <p:cNvPr id="22" name="Picture 21">
            <a:extLst>
              <a:ext uri="{FF2B5EF4-FFF2-40B4-BE49-F238E27FC236}">
                <a16:creationId xmlns:a16="http://schemas.microsoft.com/office/drawing/2014/main" id="{D72CD200-AA92-2A23-90B2-76206B114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5359133" y="2914053"/>
            <a:ext cx="4994019" cy="3643603"/>
          </a:xfrm>
          <a:prstGeom prst="rect">
            <a:avLst/>
          </a:prstGeom>
          <a:scene3d>
            <a:camera prst="orthographicFront">
              <a:rot lat="0" lon="10800000" rev="10800000"/>
            </a:camera>
            <a:lightRig rig="threePt" dir="t"/>
          </a:scene3d>
        </p:spPr>
      </p:pic>
      <p:sp>
        <p:nvSpPr>
          <p:cNvPr id="37" name="TextBox 36">
            <a:extLst>
              <a:ext uri="{FF2B5EF4-FFF2-40B4-BE49-F238E27FC236}">
                <a16:creationId xmlns:a16="http://schemas.microsoft.com/office/drawing/2014/main" id="{757EE5D0-13FD-15CB-6A79-50855C8352F5}"/>
              </a:ext>
            </a:extLst>
          </p:cNvPr>
          <p:cNvSpPr txBox="1"/>
          <p:nvPr/>
        </p:nvSpPr>
        <p:spPr>
          <a:xfrm>
            <a:off x="11616" y="6480405"/>
            <a:ext cx="7144964" cy="369332"/>
          </a:xfrm>
          <a:prstGeom prst="rect">
            <a:avLst/>
          </a:prstGeom>
          <a:noFill/>
        </p:spPr>
        <p:txBody>
          <a:bodyPr wrap="square" rtlCol="0">
            <a:spAutoFit/>
          </a:bodyPr>
          <a:lstStyle/>
          <a:p>
            <a:r>
              <a:rPr lang="en-US" dirty="0">
                <a:solidFill>
                  <a:schemeClr val="bg2">
                    <a:lumMod val="10000"/>
                  </a:schemeClr>
                </a:solidFill>
                <a:latin typeface="Arial" panose="020B0604020202020204" pitchFamily="34" charset="0"/>
                <a:cs typeface="Arial" panose="020B0604020202020204" pitchFamily="34" charset="0"/>
              </a:rPr>
              <a:t>J </a:t>
            </a:r>
            <a:r>
              <a:rPr lang="en-US" dirty="0" err="1">
                <a:solidFill>
                  <a:schemeClr val="bg2">
                    <a:lumMod val="10000"/>
                  </a:schemeClr>
                </a:solidFill>
                <a:latin typeface="Arial" panose="020B0604020202020204" pitchFamily="34" charset="0"/>
                <a:cs typeface="Arial" panose="020B0604020202020204" pitchFamily="34" charset="0"/>
              </a:rPr>
              <a:t>Jeyasugiththan</a:t>
            </a:r>
            <a:r>
              <a:rPr lang="en-US" dirty="0">
                <a:solidFill>
                  <a:schemeClr val="bg2">
                    <a:lumMod val="10000"/>
                  </a:schemeClr>
                </a:solidFill>
                <a:latin typeface="Arial" panose="020B0604020202020204" pitchFamily="34" charset="0"/>
                <a:cs typeface="Arial" panose="020B0604020202020204" pitchFamily="34" charset="0"/>
              </a:rPr>
              <a:t> et al 2021 BioMed Express, </a:t>
            </a:r>
            <a:r>
              <a:rPr lang="en-US" b="1" dirty="0">
                <a:solidFill>
                  <a:schemeClr val="bg2">
                    <a:lumMod val="10000"/>
                  </a:schemeClr>
                </a:solidFill>
                <a:latin typeface="Arial" panose="020B0604020202020204" pitchFamily="34" charset="0"/>
                <a:cs typeface="Arial" panose="020B0604020202020204" pitchFamily="34" charset="0"/>
              </a:rPr>
              <a:t>7</a:t>
            </a:r>
            <a:r>
              <a:rPr lang="en-US" dirty="0">
                <a:solidFill>
                  <a:schemeClr val="bg2">
                    <a:lumMod val="10000"/>
                  </a:schemeClr>
                </a:solidFill>
                <a:latin typeface="Arial" panose="020B0604020202020204" pitchFamily="34" charset="0"/>
                <a:cs typeface="Arial" panose="020B0604020202020204" pitchFamily="34" charset="0"/>
              </a:rPr>
              <a:t>, 025013</a:t>
            </a:r>
          </a:p>
        </p:txBody>
      </p:sp>
      <p:sp>
        <p:nvSpPr>
          <p:cNvPr id="39" name="TextBox 38">
            <a:extLst>
              <a:ext uri="{FF2B5EF4-FFF2-40B4-BE49-F238E27FC236}">
                <a16:creationId xmlns:a16="http://schemas.microsoft.com/office/drawing/2014/main" id="{CB9321F9-C6A0-C160-D153-2A4059248B24}"/>
              </a:ext>
            </a:extLst>
          </p:cNvPr>
          <p:cNvSpPr txBox="1"/>
          <p:nvPr/>
        </p:nvSpPr>
        <p:spPr>
          <a:xfrm>
            <a:off x="10302352" y="3632615"/>
            <a:ext cx="1896296" cy="2062103"/>
          </a:xfrm>
          <a:prstGeom prst="rect">
            <a:avLst/>
          </a:prstGeom>
          <a:noFill/>
        </p:spPr>
        <p:txBody>
          <a:bodyPr wrap="square">
            <a:spAutoFit/>
          </a:bodyPr>
          <a:lstStyle/>
          <a:p>
            <a:r>
              <a:rPr lang="en-US" sz="3200" b="1" dirty="0">
                <a:solidFill>
                  <a:srgbClr val="0070C0"/>
                </a:solidFill>
                <a:latin typeface="Arial" panose="020B0604020202020204" pitchFamily="34" charset="0"/>
                <a:cs typeface="Arial" panose="020B0604020202020204" pitchFamily="34" charset="0"/>
              </a:rPr>
              <a:t>200 MeV protons </a:t>
            </a:r>
          </a:p>
          <a:p>
            <a:r>
              <a:rPr lang="en-US" sz="3200" b="1" dirty="0">
                <a:solidFill>
                  <a:srgbClr val="0070C0"/>
                </a:solidFill>
                <a:latin typeface="Arial" panose="020B0604020202020204" pitchFamily="34" charset="0"/>
                <a:cs typeface="Arial" panose="020B0604020202020204" pitchFamily="34" charset="0"/>
              </a:rPr>
              <a:t>on water target</a:t>
            </a:r>
            <a:endParaRPr lang="en-ZA" sz="32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841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7"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02F5D6E6-4063-E0B5-4060-25A61F98B69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9746A85-A73E-CDE1-CCB3-A6ED5C608CC0}"/>
              </a:ext>
            </a:extLst>
          </p:cNvPr>
          <p:cNvSpPr>
            <a:spLocks noGrp="1"/>
          </p:cNvSpPr>
          <p:nvPr>
            <p:ph type="sldNum" sz="quarter" idx="4"/>
          </p:nvPr>
        </p:nvSpPr>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6</a:t>
            </a:fld>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9" name="Google Shape;467;p40">
            <a:extLst>
              <a:ext uri="{FF2B5EF4-FFF2-40B4-BE49-F238E27FC236}">
                <a16:creationId xmlns:a16="http://schemas.microsoft.com/office/drawing/2014/main" id="{5C016393-40C1-CF01-C79E-C1A7F5E0B5BD}"/>
              </a:ext>
            </a:extLst>
          </p:cNvPr>
          <p:cNvSpPr txBox="1">
            <a:spLocks/>
          </p:cNvSpPr>
          <p:nvPr/>
        </p:nvSpPr>
        <p:spPr>
          <a:xfrm>
            <a:off x="1910" y="1447"/>
            <a:ext cx="12190090" cy="696168"/>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spcBef>
                <a:spcPts val="0"/>
              </a:spcBef>
            </a:pPr>
            <a:r>
              <a:rPr lang="en-ZA" sz="4000" dirty="0">
                <a:solidFill>
                  <a:schemeClr val="bg2">
                    <a:lumMod val="10000"/>
                  </a:schemeClr>
                </a:solidFill>
                <a:latin typeface="Arial" panose="020B0604020202020204" pitchFamily="34" charset="0"/>
                <a:cs typeface="Arial" panose="020B0604020202020204" pitchFamily="34" charset="0"/>
              </a:rPr>
              <a:t>Prompt Gamma Imaging (PGI)</a:t>
            </a:r>
          </a:p>
        </p:txBody>
      </p:sp>
      <p:sp>
        <p:nvSpPr>
          <p:cNvPr id="10" name="TextBox 9">
            <a:extLst>
              <a:ext uri="{FF2B5EF4-FFF2-40B4-BE49-F238E27FC236}">
                <a16:creationId xmlns:a16="http://schemas.microsoft.com/office/drawing/2014/main" id="{391FF329-EFF1-0621-EBD8-64CB85F656D8}"/>
              </a:ext>
            </a:extLst>
          </p:cNvPr>
          <p:cNvSpPr txBox="1"/>
          <p:nvPr/>
        </p:nvSpPr>
        <p:spPr>
          <a:xfrm>
            <a:off x="11988" y="464286"/>
            <a:ext cx="12190090" cy="523220"/>
          </a:xfrm>
          <a:prstGeom prst="rect">
            <a:avLst/>
          </a:prstGeom>
          <a:noFill/>
        </p:spPr>
        <p:txBody>
          <a:bodyPr wrap="square">
            <a:spAutoFit/>
          </a:bodyPr>
          <a:lstStyle/>
          <a:p>
            <a:pPr algn="ctr"/>
            <a:r>
              <a:rPr lang="en-ZA" sz="2800" dirty="0">
                <a:solidFill>
                  <a:schemeClr val="bg2">
                    <a:lumMod val="10000"/>
                  </a:schemeClr>
                </a:solidFill>
                <a:latin typeface="Arial" panose="020B0604020202020204" pitchFamily="34" charset="0"/>
                <a:cs typeface="Arial" panose="020B0604020202020204" pitchFamily="34" charset="0"/>
              </a:rPr>
              <a:t>Compton Cameras</a:t>
            </a:r>
          </a:p>
        </p:txBody>
      </p:sp>
      <p:grpSp>
        <p:nvGrpSpPr>
          <p:cNvPr id="28" name="Group 27">
            <a:extLst>
              <a:ext uri="{FF2B5EF4-FFF2-40B4-BE49-F238E27FC236}">
                <a16:creationId xmlns:a16="http://schemas.microsoft.com/office/drawing/2014/main" id="{2E004244-480B-D582-80B5-1EB81B9555E0}"/>
              </a:ext>
            </a:extLst>
          </p:cNvPr>
          <p:cNvGrpSpPr/>
          <p:nvPr/>
        </p:nvGrpSpPr>
        <p:grpSpPr>
          <a:xfrm>
            <a:off x="98324" y="1124820"/>
            <a:ext cx="4102335" cy="2627358"/>
            <a:chOff x="196646" y="1244272"/>
            <a:chExt cx="5048676" cy="3232703"/>
          </a:xfrm>
        </p:grpSpPr>
        <p:grpSp>
          <p:nvGrpSpPr>
            <p:cNvPr id="23" name="Group 22">
              <a:extLst>
                <a:ext uri="{FF2B5EF4-FFF2-40B4-BE49-F238E27FC236}">
                  <a16:creationId xmlns:a16="http://schemas.microsoft.com/office/drawing/2014/main" id="{3D3057D6-7EE5-3B1E-9750-306965F0E64B}"/>
                </a:ext>
              </a:extLst>
            </p:cNvPr>
            <p:cNvGrpSpPr/>
            <p:nvPr/>
          </p:nvGrpSpPr>
          <p:grpSpPr>
            <a:xfrm>
              <a:off x="196646" y="1244272"/>
              <a:ext cx="4178708" cy="3232703"/>
              <a:chOff x="159311" y="1182579"/>
              <a:chExt cx="4196718" cy="3963363"/>
            </a:xfrm>
          </p:grpSpPr>
          <p:pic>
            <p:nvPicPr>
              <p:cNvPr id="19" name="Picture 18" descr="A screenshot of a computer game&#10;&#10;AI-generated content may be incorrect.">
                <a:extLst>
                  <a:ext uri="{FF2B5EF4-FFF2-40B4-BE49-F238E27FC236}">
                    <a16:creationId xmlns:a16="http://schemas.microsoft.com/office/drawing/2014/main" id="{83B1BEA5-4E3D-5D22-4CF0-8410CC389073}"/>
                  </a:ext>
                </a:extLst>
              </p:cNvPr>
              <p:cNvPicPr>
                <a:picLocks noChangeAspect="1"/>
              </p:cNvPicPr>
              <p:nvPr/>
            </p:nvPicPr>
            <p:blipFill>
              <a:blip r:embed="rId3"/>
              <a:srcRect r="62306"/>
              <a:stretch>
                <a:fillRect/>
              </a:stretch>
            </p:blipFill>
            <p:spPr>
              <a:xfrm>
                <a:off x="159311" y="1182579"/>
                <a:ext cx="4127595" cy="3935211"/>
              </a:xfrm>
              <a:prstGeom prst="rect">
                <a:avLst/>
              </a:prstGeom>
            </p:spPr>
          </p:pic>
          <p:sp>
            <p:nvSpPr>
              <p:cNvPr id="20" name="Rectangle 19">
                <a:extLst>
                  <a:ext uri="{FF2B5EF4-FFF2-40B4-BE49-F238E27FC236}">
                    <a16:creationId xmlns:a16="http://schemas.microsoft.com/office/drawing/2014/main" id="{068DAD2E-16BD-AD65-E789-C04C4F85A9A2}"/>
                  </a:ext>
                </a:extLst>
              </p:cNvPr>
              <p:cNvSpPr/>
              <p:nvPr/>
            </p:nvSpPr>
            <p:spPr>
              <a:xfrm>
                <a:off x="2035277" y="4263810"/>
                <a:ext cx="2320752" cy="88213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12324114-C7B4-3C97-F88C-CBB18AB6BB2A}"/>
                  </a:ext>
                </a:extLst>
              </p:cNvPr>
              <p:cNvSpPr/>
              <p:nvPr/>
            </p:nvSpPr>
            <p:spPr>
              <a:xfrm rot="16200000">
                <a:off x="3387216" y="3416710"/>
                <a:ext cx="511277" cy="126835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id="{845FF7B8-4264-7AF2-D20B-2F8577FACB96}"/>
                </a:ext>
              </a:extLst>
            </p:cNvPr>
            <p:cNvSpPr txBox="1"/>
            <p:nvPr/>
          </p:nvSpPr>
          <p:spPr>
            <a:xfrm>
              <a:off x="1709230" y="3899044"/>
              <a:ext cx="2685068" cy="568033"/>
            </a:xfrm>
            <a:prstGeom prst="rect">
              <a:avLst/>
            </a:prstGeom>
            <a:noFill/>
          </p:spPr>
          <p:txBody>
            <a:bodyPr wrap="square">
              <a:spAutoFit/>
            </a:bodyPr>
            <a:lstStyle/>
            <a:p>
              <a:r>
                <a:rPr lang="en-US" sz="2400" b="1" dirty="0">
                  <a:solidFill>
                    <a:schemeClr val="bg2">
                      <a:lumMod val="10000"/>
                    </a:schemeClr>
                  </a:solidFill>
                  <a:latin typeface="Arial" panose="020B0604020202020204" pitchFamily="34" charset="0"/>
                  <a:cs typeface="Arial" panose="020B0604020202020204" pitchFamily="34" charset="0"/>
                </a:rPr>
                <a:t>Scatterer</a:t>
              </a:r>
              <a:endParaRPr lang="en-ZA" sz="2400" b="1" dirty="0">
                <a:solidFill>
                  <a:schemeClr val="bg2">
                    <a:lumMod val="10000"/>
                  </a:schemeClr>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272F6D9-78BD-CB41-6A41-EB933324817F}"/>
                </a:ext>
              </a:extLst>
            </p:cNvPr>
            <p:cNvSpPr txBox="1"/>
            <p:nvPr/>
          </p:nvSpPr>
          <p:spPr>
            <a:xfrm>
              <a:off x="2934530" y="3277307"/>
              <a:ext cx="2310792" cy="568033"/>
            </a:xfrm>
            <a:prstGeom prst="rect">
              <a:avLst/>
            </a:prstGeom>
            <a:noFill/>
          </p:spPr>
          <p:txBody>
            <a:bodyPr wrap="square">
              <a:spAutoFit/>
            </a:bodyPr>
            <a:lstStyle/>
            <a:p>
              <a:r>
                <a:rPr lang="en-US" sz="2400" b="1" dirty="0">
                  <a:solidFill>
                    <a:schemeClr val="tx1">
                      <a:lumMod val="50000"/>
                    </a:schemeClr>
                  </a:solidFill>
                  <a:latin typeface="Arial" panose="020B0604020202020204" pitchFamily="34" charset="0"/>
                  <a:cs typeface="Arial" panose="020B0604020202020204" pitchFamily="34" charset="0"/>
                </a:rPr>
                <a:t>Absorber</a:t>
              </a:r>
              <a:endParaRPr lang="en-ZA" sz="2400" b="1" dirty="0">
                <a:solidFill>
                  <a:schemeClr val="tx1">
                    <a:lumMod val="50000"/>
                  </a:schemeClr>
                </a:solidFill>
                <a:latin typeface="Arial" panose="020B0604020202020204" pitchFamily="34" charset="0"/>
                <a:cs typeface="Arial" panose="020B0604020202020204" pitchFamily="34" charset="0"/>
              </a:endParaRPr>
            </a:p>
          </p:txBody>
        </p:sp>
      </p:grpSp>
      <p:pic>
        <p:nvPicPr>
          <p:cNvPr id="36" name="Picture 35">
            <a:extLst>
              <a:ext uri="{FF2B5EF4-FFF2-40B4-BE49-F238E27FC236}">
                <a16:creationId xmlns:a16="http://schemas.microsoft.com/office/drawing/2014/main" id="{B78E8DE3-409A-62C3-FD20-C5D220FC1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72" y="3854494"/>
            <a:ext cx="2504560" cy="2504560"/>
          </a:xfrm>
          <a:prstGeom prst="rect">
            <a:avLst/>
          </a:prstGeom>
        </p:spPr>
      </p:pic>
      <p:pic>
        <p:nvPicPr>
          <p:cNvPr id="42" name="Picture 41">
            <a:extLst>
              <a:ext uri="{FF2B5EF4-FFF2-40B4-BE49-F238E27FC236}">
                <a16:creationId xmlns:a16="http://schemas.microsoft.com/office/drawing/2014/main" id="{B4E75F6A-A22E-F5DB-C035-AFF65BA31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3363" y="3854494"/>
            <a:ext cx="3316372" cy="2537027"/>
          </a:xfrm>
          <a:prstGeom prst="rect">
            <a:avLst/>
          </a:prstGeom>
        </p:spPr>
      </p:pic>
      <p:sp>
        <p:nvSpPr>
          <p:cNvPr id="44" name="Content Placeholder 2">
            <a:extLst>
              <a:ext uri="{FF2B5EF4-FFF2-40B4-BE49-F238E27FC236}">
                <a16:creationId xmlns:a16="http://schemas.microsoft.com/office/drawing/2014/main" id="{EC391838-495F-7D05-948B-F3F7A372B53F}"/>
              </a:ext>
            </a:extLst>
          </p:cNvPr>
          <p:cNvSpPr txBox="1">
            <a:spLocks/>
          </p:cNvSpPr>
          <p:nvPr/>
        </p:nvSpPr>
        <p:spPr>
          <a:xfrm>
            <a:off x="8016121" y="4044189"/>
            <a:ext cx="3451979" cy="2223667"/>
          </a:xfrm>
          <a:prstGeom prst="rect">
            <a:avLst/>
          </a:prstGeom>
        </p:spPr>
        <p:txBody>
          <a:bodyPr vert="horz" wrap="square" lIns="68562" tIns="34281" rIns="68562" bIns="34281" rtlCol="0" anchor="ctr"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685628">
              <a:buNone/>
              <a:defRPr/>
            </a:pPr>
            <a:r>
              <a:rPr lang="en-US" sz="2800" b="1" baseline="30000" dirty="0">
                <a:solidFill>
                  <a:schemeClr val="bg2">
                    <a:lumMod val="10000"/>
                  </a:schemeClr>
                </a:solidFill>
                <a:latin typeface="Arial" panose="020B0604020202020204" pitchFamily="34" charset="0"/>
                <a:cs typeface="Arial" panose="020B0604020202020204" pitchFamily="34" charset="0"/>
              </a:rPr>
              <a:t>137</a:t>
            </a:r>
            <a:r>
              <a:rPr lang="en-US" sz="2800" b="1" dirty="0">
                <a:solidFill>
                  <a:schemeClr val="bg2">
                    <a:lumMod val="10000"/>
                  </a:schemeClr>
                </a:solidFill>
                <a:latin typeface="Arial" panose="020B0604020202020204" pitchFamily="34" charset="0"/>
                <a:cs typeface="Arial" panose="020B0604020202020204" pitchFamily="34" charset="0"/>
              </a:rPr>
              <a:t>Cs point source using CORE algorithm from the UCT Polaris detector system</a:t>
            </a:r>
          </a:p>
        </p:txBody>
      </p:sp>
      <p:grpSp>
        <p:nvGrpSpPr>
          <p:cNvPr id="4" name="Group 3">
            <a:extLst>
              <a:ext uri="{FF2B5EF4-FFF2-40B4-BE49-F238E27FC236}">
                <a16:creationId xmlns:a16="http://schemas.microsoft.com/office/drawing/2014/main" id="{08AF8205-2F69-8847-D91E-B43FA4431420}"/>
              </a:ext>
            </a:extLst>
          </p:cNvPr>
          <p:cNvGrpSpPr/>
          <p:nvPr/>
        </p:nvGrpSpPr>
        <p:grpSpPr>
          <a:xfrm>
            <a:off x="3970838" y="1140134"/>
            <a:ext cx="8221162" cy="1704986"/>
            <a:chOff x="3970838" y="1140134"/>
            <a:chExt cx="8221162" cy="1704986"/>
          </a:xfrm>
        </p:grpSpPr>
        <p:sp>
          <p:nvSpPr>
            <p:cNvPr id="40" name="TextBox 39">
              <a:extLst>
                <a:ext uri="{FF2B5EF4-FFF2-40B4-BE49-F238E27FC236}">
                  <a16:creationId xmlns:a16="http://schemas.microsoft.com/office/drawing/2014/main" id="{55B406F8-6C5F-BA11-9322-5CA421F1B731}"/>
                </a:ext>
              </a:extLst>
            </p:cNvPr>
            <p:cNvSpPr txBox="1"/>
            <p:nvPr/>
          </p:nvSpPr>
          <p:spPr>
            <a:xfrm>
              <a:off x="3970838" y="1140134"/>
              <a:ext cx="8221162" cy="830997"/>
            </a:xfrm>
            <a:prstGeom prst="rect">
              <a:avLst/>
            </a:prstGeom>
            <a:noFill/>
          </p:spPr>
          <p:txBody>
            <a:bodyPr wrap="square">
              <a:spAutoFit/>
            </a:bodyPr>
            <a:lstStyle/>
            <a:p>
              <a:r>
                <a:rPr lang="en-US" sz="2400" b="1" dirty="0">
                  <a:solidFill>
                    <a:srgbClr val="0070C0"/>
                  </a:solidFill>
                  <a:latin typeface="Arial" panose="020B0604020202020204" pitchFamily="34" charset="0"/>
                  <a:cs typeface="Arial" panose="020B0604020202020204" pitchFamily="34" charset="0"/>
                </a:rPr>
                <a:t>Each event in the Compton camera produces a </a:t>
              </a:r>
            </a:p>
            <a:p>
              <a:r>
                <a:rPr lang="en-US" sz="2400" b="1" dirty="0">
                  <a:solidFill>
                    <a:srgbClr val="0070C0"/>
                  </a:solidFill>
                  <a:latin typeface="Arial" panose="020B0604020202020204" pitchFamily="34" charset="0"/>
                  <a:cs typeface="Arial" panose="020B0604020202020204" pitchFamily="34" charset="0"/>
                </a:rPr>
                <a:t>cone-of-origin. </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0308909-812E-82D9-649E-3D43E8609DD9}"/>
                    </a:ext>
                  </a:extLst>
                </p:cNvPr>
                <p:cNvSpPr txBox="1"/>
                <p:nvPr/>
              </p:nvSpPr>
              <p:spPr>
                <a:xfrm>
                  <a:off x="3970838" y="1876970"/>
                  <a:ext cx="5328510" cy="9681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ZA" sz="2800" i="1" smtClean="0">
                                <a:solidFill>
                                  <a:schemeClr val="accent6">
                                    <a:lumMod val="10000"/>
                                  </a:schemeClr>
                                </a:solidFill>
                                <a:latin typeface="Cambria Math" panose="02040503050406030204" pitchFamily="18" charset="0"/>
                              </a:rPr>
                            </m:ctrlPr>
                          </m:funcPr>
                          <m:fName>
                            <m:r>
                              <a:rPr lang="en-ZA" sz="2800" i="1" smtClean="0">
                                <a:solidFill>
                                  <a:schemeClr val="accent6">
                                    <a:lumMod val="10000"/>
                                  </a:schemeClr>
                                </a:solidFill>
                                <a:latin typeface="Cambria Math" panose="02040503050406030204" pitchFamily="18" charset="0"/>
                              </a:rPr>
                              <m:t>𝑐𝑜𝑠</m:t>
                            </m:r>
                          </m:fName>
                          <m:e>
                            <m:sSub>
                              <m:sSubPr>
                                <m:ctrlPr>
                                  <a:rPr lang="en-ZA" sz="2800" i="1" smtClean="0">
                                    <a:solidFill>
                                      <a:schemeClr val="accent6">
                                        <a:lumMod val="10000"/>
                                      </a:schemeClr>
                                    </a:solidFill>
                                    <a:latin typeface="Cambria Math" panose="02040503050406030204" pitchFamily="18" charset="0"/>
                                  </a:rPr>
                                </m:ctrlPr>
                              </m:sSubPr>
                              <m:e>
                                <m:r>
                                  <a:rPr lang="en-ZA" sz="2800" i="1" smtClean="0">
                                    <a:solidFill>
                                      <a:schemeClr val="accent6">
                                        <a:lumMod val="10000"/>
                                      </a:schemeClr>
                                    </a:solidFill>
                                    <a:latin typeface="Cambria Math" panose="02040503050406030204" pitchFamily="18" charset="0"/>
                                    <a:ea typeface="Cambria Math" panose="02040503050406030204" pitchFamily="18" charset="0"/>
                                  </a:rPr>
                                  <m:t>𝜃</m:t>
                                </m:r>
                              </m:e>
                              <m:sub>
                                <m:r>
                                  <a:rPr lang="en-GB" sz="2800" b="0" i="1" smtClean="0">
                                    <a:solidFill>
                                      <a:schemeClr val="accent6">
                                        <a:lumMod val="10000"/>
                                      </a:schemeClr>
                                    </a:solidFill>
                                    <a:latin typeface="Cambria Math" panose="02040503050406030204" pitchFamily="18" charset="0"/>
                                  </a:rPr>
                                  <m:t>1</m:t>
                                </m:r>
                              </m:sub>
                            </m:sSub>
                            <m:r>
                              <a:rPr lang="en-GB" sz="2800" b="0" i="1" smtClean="0">
                                <a:solidFill>
                                  <a:schemeClr val="accent6">
                                    <a:lumMod val="10000"/>
                                  </a:schemeClr>
                                </a:solidFill>
                                <a:latin typeface="Cambria Math" panose="02040503050406030204" pitchFamily="18" charset="0"/>
                              </a:rPr>
                              <m:t> = 1 </m:t>
                            </m:r>
                            <m:sSub>
                              <m:sSubPr>
                                <m:ctrlPr>
                                  <a:rPr lang="en-ZA" sz="2800" b="0" i="1" smtClean="0">
                                    <a:solidFill>
                                      <a:schemeClr val="accent6">
                                        <a:lumMod val="10000"/>
                                      </a:schemeClr>
                                    </a:solidFill>
                                    <a:latin typeface="Cambria Math" panose="02040503050406030204" pitchFamily="18" charset="0"/>
                                  </a:rPr>
                                </m:ctrlPr>
                              </m:sSubPr>
                              <m:e>
                                <m:r>
                                  <a:rPr lang="en-GB" sz="2800" b="0" i="1" smtClean="0">
                                    <a:solidFill>
                                      <a:schemeClr val="accent6">
                                        <a:lumMod val="10000"/>
                                      </a:schemeClr>
                                    </a:solidFill>
                                    <a:latin typeface="Cambria Math" panose="02040503050406030204" pitchFamily="18" charset="0"/>
                                  </a:rPr>
                                  <m:t>𝑚</m:t>
                                </m:r>
                              </m:e>
                              <m:sub>
                                <m:r>
                                  <a:rPr lang="en-GB" sz="2800" b="0" i="1" smtClean="0">
                                    <a:solidFill>
                                      <a:schemeClr val="accent6">
                                        <a:lumMod val="10000"/>
                                      </a:schemeClr>
                                    </a:solidFill>
                                    <a:latin typeface="Cambria Math" panose="02040503050406030204" pitchFamily="18" charset="0"/>
                                  </a:rPr>
                                  <m:t>𝑒</m:t>
                                </m:r>
                              </m:sub>
                            </m:sSub>
                            <m:sSup>
                              <m:sSupPr>
                                <m:ctrlPr>
                                  <a:rPr lang="en-ZA" sz="2800" b="0" i="1" smtClean="0">
                                    <a:solidFill>
                                      <a:schemeClr val="accent6">
                                        <a:lumMod val="10000"/>
                                      </a:schemeClr>
                                    </a:solidFill>
                                    <a:latin typeface="Cambria Math" panose="02040503050406030204" pitchFamily="18" charset="0"/>
                                  </a:rPr>
                                </m:ctrlPr>
                              </m:sSupPr>
                              <m:e>
                                <m:r>
                                  <a:rPr lang="en-GB" sz="2800" b="0" i="1" smtClean="0">
                                    <a:solidFill>
                                      <a:schemeClr val="accent6">
                                        <a:lumMod val="10000"/>
                                      </a:schemeClr>
                                    </a:solidFill>
                                    <a:latin typeface="Cambria Math" panose="02040503050406030204" pitchFamily="18" charset="0"/>
                                  </a:rPr>
                                  <m:t>𝑐</m:t>
                                </m:r>
                              </m:e>
                              <m:sup>
                                <m:r>
                                  <a:rPr lang="en-GB" sz="2800" b="0" i="1" smtClean="0">
                                    <a:solidFill>
                                      <a:schemeClr val="accent6">
                                        <a:lumMod val="10000"/>
                                      </a:schemeClr>
                                    </a:solidFill>
                                    <a:latin typeface="Cambria Math" panose="02040503050406030204" pitchFamily="18" charset="0"/>
                                  </a:rPr>
                                  <m:t>2</m:t>
                                </m:r>
                              </m:sup>
                            </m:sSup>
                            <m:d>
                              <m:dPr>
                                <m:ctrlPr>
                                  <a:rPr lang="en-ZA" sz="2800" b="0" i="1" smtClean="0">
                                    <a:solidFill>
                                      <a:schemeClr val="accent6">
                                        <a:lumMod val="10000"/>
                                      </a:schemeClr>
                                    </a:solidFill>
                                    <a:latin typeface="Cambria Math" panose="02040503050406030204" pitchFamily="18" charset="0"/>
                                  </a:rPr>
                                </m:ctrlPr>
                              </m:dPr>
                              <m:e>
                                <m:f>
                                  <m:fPr>
                                    <m:ctrlPr>
                                      <a:rPr lang="en-ZA" sz="2800" b="0" i="1" smtClean="0">
                                        <a:solidFill>
                                          <a:schemeClr val="accent6">
                                            <a:lumMod val="10000"/>
                                          </a:schemeClr>
                                        </a:solidFill>
                                        <a:latin typeface="Cambria Math" panose="02040503050406030204" pitchFamily="18" charset="0"/>
                                      </a:rPr>
                                    </m:ctrlPr>
                                  </m:fPr>
                                  <m:num>
                                    <m:r>
                                      <a:rPr lang="en-GB" sz="2800" b="0" i="1" smtClean="0">
                                        <a:solidFill>
                                          <a:schemeClr val="accent6">
                                            <a:lumMod val="10000"/>
                                          </a:schemeClr>
                                        </a:solidFill>
                                        <a:latin typeface="Cambria Math" panose="02040503050406030204" pitchFamily="18" charset="0"/>
                                      </a:rPr>
                                      <m:t>1</m:t>
                                    </m:r>
                                  </m:num>
                                  <m:den>
                                    <m:sSub>
                                      <m:sSubPr>
                                        <m:ctrlPr>
                                          <a:rPr lang="en-ZA" sz="2800" b="0" i="1" smtClean="0">
                                            <a:solidFill>
                                              <a:schemeClr val="accent6">
                                                <a:lumMod val="10000"/>
                                              </a:schemeClr>
                                            </a:solidFill>
                                            <a:latin typeface="Cambria Math" panose="02040503050406030204" pitchFamily="18" charset="0"/>
                                          </a:rPr>
                                        </m:ctrlPr>
                                      </m:sSubPr>
                                      <m:e>
                                        <m:r>
                                          <a:rPr lang="en-GB" sz="2800" b="0" i="1" smtClean="0">
                                            <a:solidFill>
                                              <a:schemeClr val="accent6">
                                                <a:lumMod val="10000"/>
                                              </a:schemeClr>
                                            </a:solidFill>
                                            <a:latin typeface="Cambria Math" panose="02040503050406030204" pitchFamily="18" charset="0"/>
                                          </a:rPr>
                                          <m:t>𝐸</m:t>
                                        </m:r>
                                      </m:e>
                                      <m:sub>
                                        <m:r>
                                          <a:rPr lang="en-GB" sz="2800" b="0" i="1" smtClean="0">
                                            <a:solidFill>
                                              <a:schemeClr val="accent6">
                                                <a:lumMod val="10000"/>
                                              </a:schemeClr>
                                            </a:solidFill>
                                            <a:latin typeface="Cambria Math" panose="02040503050406030204" pitchFamily="18" charset="0"/>
                                          </a:rPr>
                                          <m:t>0</m:t>
                                        </m:r>
                                      </m:sub>
                                    </m:sSub>
                                  </m:den>
                                </m:f>
                                <m:r>
                                  <a:rPr lang="en-GB" sz="2800" b="0" i="1" smtClean="0">
                                    <a:solidFill>
                                      <a:schemeClr val="accent6">
                                        <a:lumMod val="10000"/>
                                      </a:schemeClr>
                                    </a:solidFill>
                                    <a:latin typeface="Cambria Math" panose="02040503050406030204" pitchFamily="18" charset="0"/>
                                  </a:rPr>
                                  <m:t> − </m:t>
                                </m:r>
                                <m:f>
                                  <m:fPr>
                                    <m:ctrlPr>
                                      <a:rPr lang="en-ZA" sz="2800" b="0" i="1" smtClean="0">
                                        <a:solidFill>
                                          <a:schemeClr val="accent6">
                                            <a:lumMod val="10000"/>
                                          </a:schemeClr>
                                        </a:solidFill>
                                        <a:latin typeface="Cambria Math" panose="02040503050406030204" pitchFamily="18" charset="0"/>
                                      </a:rPr>
                                    </m:ctrlPr>
                                  </m:fPr>
                                  <m:num>
                                    <m:r>
                                      <a:rPr lang="en-GB" sz="2800" b="0" i="1" smtClean="0">
                                        <a:solidFill>
                                          <a:schemeClr val="accent6">
                                            <a:lumMod val="10000"/>
                                          </a:schemeClr>
                                        </a:solidFill>
                                        <a:latin typeface="Cambria Math" panose="02040503050406030204" pitchFamily="18" charset="0"/>
                                      </a:rPr>
                                      <m:t>1</m:t>
                                    </m:r>
                                  </m:num>
                                  <m:den>
                                    <m:sSub>
                                      <m:sSubPr>
                                        <m:ctrlPr>
                                          <a:rPr lang="en-ZA" sz="2800" b="0" i="1" smtClean="0">
                                            <a:solidFill>
                                              <a:schemeClr val="accent6">
                                                <a:lumMod val="10000"/>
                                              </a:schemeClr>
                                            </a:solidFill>
                                            <a:latin typeface="Cambria Math" panose="02040503050406030204" pitchFamily="18" charset="0"/>
                                          </a:rPr>
                                        </m:ctrlPr>
                                      </m:sSubPr>
                                      <m:e>
                                        <m:r>
                                          <a:rPr lang="en-GB" sz="2800" b="0" i="1" smtClean="0">
                                            <a:solidFill>
                                              <a:schemeClr val="accent6">
                                                <a:lumMod val="10000"/>
                                              </a:schemeClr>
                                            </a:solidFill>
                                            <a:latin typeface="Cambria Math" panose="02040503050406030204" pitchFamily="18" charset="0"/>
                                          </a:rPr>
                                          <m:t>𝐸</m:t>
                                        </m:r>
                                      </m:e>
                                      <m:sub>
                                        <m:r>
                                          <a:rPr lang="en-GB" sz="2800" b="0" i="1" smtClean="0">
                                            <a:solidFill>
                                              <a:schemeClr val="accent6">
                                                <a:lumMod val="10000"/>
                                              </a:schemeClr>
                                            </a:solidFill>
                                            <a:latin typeface="Cambria Math" panose="02040503050406030204" pitchFamily="18" charset="0"/>
                                          </a:rPr>
                                          <m:t>0</m:t>
                                        </m:r>
                                      </m:sub>
                                    </m:sSub>
                                    <m:r>
                                      <a:rPr lang="en-GB" sz="2800" b="0" i="1" smtClean="0">
                                        <a:solidFill>
                                          <a:schemeClr val="accent6">
                                            <a:lumMod val="10000"/>
                                          </a:schemeClr>
                                        </a:solidFill>
                                        <a:latin typeface="Cambria Math" panose="02040503050406030204" pitchFamily="18" charset="0"/>
                                      </a:rPr>
                                      <m:t>−</m:t>
                                    </m:r>
                                    <m:sSub>
                                      <m:sSubPr>
                                        <m:ctrlPr>
                                          <a:rPr lang="en-ZA" sz="2800" b="0" i="1" smtClean="0">
                                            <a:solidFill>
                                              <a:schemeClr val="accent6">
                                                <a:lumMod val="10000"/>
                                              </a:schemeClr>
                                            </a:solidFill>
                                            <a:latin typeface="Cambria Math" panose="02040503050406030204" pitchFamily="18" charset="0"/>
                                          </a:rPr>
                                        </m:ctrlPr>
                                      </m:sSubPr>
                                      <m:e>
                                        <m:r>
                                          <a:rPr lang="en-GB" sz="2800" b="0" i="1" smtClean="0">
                                            <a:solidFill>
                                              <a:schemeClr val="accent6">
                                                <a:lumMod val="10000"/>
                                              </a:schemeClr>
                                            </a:solidFill>
                                            <a:latin typeface="Cambria Math" panose="02040503050406030204" pitchFamily="18" charset="0"/>
                                          </a:rPr>
                                          <m:t>𝐸</m:t>
                                        </m:r>
                                      </m:e>
                                      <m:sub>
                                        <m:r>
                                          <a:rPr lang="en-GB" sz="2800" b="0" i="1" smtClean="0">
                                            <a:solidFill>
                                              <a:schemeClr val="accent6">
                                                <a:lumMod val="10000"/>
                                              </a:schemeClr>
                                            </a:solidFill>
                                            <a:latin typeface="Cambria Math" panose="02040503050406030204" pitchFamily="18" charset="0"/>
                                          </a:rPr>
                                          <m:t>1</m:t>
                                        </m:r>
                                      </m:sub>
                                    </m:sSub>
                                  </m:den>
                                </m:f>
                              </m:e>
                            </m:d>
                          </m:e>
                        </m:func>
                      </m:oMath>
                    </m:oMathPara>
                  </a14:m>
                  <a:endParaRPr lang="en-ZA" sz="2800" i="1" dirty="0">
                    <a:solidFill>
                      <a:schemeClr val="accent6">
                        <a:lumMod val="10000"/>
                      </a:schemeClr>
                    </a:solidFill>
                    <a:latin typeface="Arial" panose="020B0604020202020204" pitchFamily="34" charset="0"/>
                    <a:cs typeface="Arial" panose="020B0604020202020204" pitchFamily="34" charset="0"/>
                  </a:endParaRPr>
                </a:p>
              </p:txBody>
            </p:sp>
          </mc:Choice>
          <mc:Fallback xmlns="">
            <p:sp>
              <p:nvSpPr>
                <p:cNvPr id="43" name="TextBox 42">
                  <a:extLst>
                    <a:ext uri="{FF2B5EF4-FFF2-40B4-BE49-F238E27FC236}">
                      <a16:creationId xmlns:a16="http://schemas.microsoft.com/office/drawing/2014/main" id="{A0308909-812E-82D9-649E-3D43E8609DD9}"/>
                    </a:ext>
                  </a:extLst>
                </p:cNvPr>
                <p:cNvSpPr txBox="1">
                  <a:spLocks noRot="1" noChangeAspect="1" noMove="1" noResize="1" noEditPoints="1" noAdjustHandles="1" noChangeArrowheads="1" noChangeShapeType="1" noTextEdit="1"/>
                </p:cNvSpPr>
                <p:nvPr/>
              </p:nvSpPr>
              <p:spPr>
                <a:xfrm>
                  <a:off x="3970838" y="1876970"/>
                  <a:ext cx="5328510" cy="968150"/>
                </a:xfrm>
                <a:prstGeom prst="rect">
                  <a:avLst/>
                </a:prstGeom>
                <a:blipFill>
                  <a:blip r:embed="rId6"/>
                  <a:stretch>
                    <a:fillRect/>
                  </a:stretch>
                </a:blipFill>
              </p:spPr>
              <p:txBody>
                <a:bodyPr/>
                <a:lstStyle/>
                <a:p>
                  <a:r>
                    <a:rPr lang="en-ZA">
                      <a:noFill/>
                    </a:rPr>
                    <a:t> </a:t>
                  </a:r>
                </a:p>
              </p:txBody>
            </p:sp>
          </mc:Fallback>
        </mc:AlternateContent>
      </p:grpSp>
      <p:sp>
        <p:nvSpPr>
          <p:cNvPr id="3" name="TextBox 2">
            <a:extLst>
              <a:ext uri="{FF2B5EF4-FFF2-40B4-BE49-F238E27FC236}">
                <a16:creationId xmlns:a16="http://schemas.microsoft.com/office/drawing/2014/main" id="{E2392BB2-3F68-613F-4B89-AD5BFD08FB13}"/>
              </a:ext>
            </a:extLst>
          </p:cNvPr>
          <p:cNvSpPr txBox="1"/>
          <p:nvPr/>
        </p:nvSpPr>
        <p:spPr>
          <a:xfrm>
            <a:off x="3970838" y="2980505"/>
            <a:ext cx="8231240" cy="830997"/>
          </a:xfrm>
          <a:prstGeom prst="rect">
            <a:avLst/>
          </a:prstGeom>
          <a:noFill/>
        </p:spPr>
        <p:txBody>
          <a:bodyPr wrap="square">
            <a:spAutoFit/>
          </a:bodyPr>
          <a:lstStyle/>
          <a:p>
            <a:r>
              <a:rPr lang="en-US" sz="2400" b="1" dirty="0">
                <a:solidFill>
                  <a:srgbClr val="0070C0"/>
                </a:solidFill>
                <a:latin typeface="Arial" panose="020B0604020202020204" pitchFamily="34" charset="0"/>
                <a:cs typeface="Arial" panose="020B0604020202020204" pitchFamily="34" charset="0"/>
              </a:rPr>
              <a:t>The cones are overlapped to produce an image of the source location.</a:t>
            </a:r>
          </a:p>
        </p:txBody>
      </p:sp>
    </p:spTree>
    <p:extLst>
      <p:ext uri="{BB962C8B-B14F-4D97-AF65-F5344CB8AC3E}">
        <p14:creationId xmlns:p14="http://schemas.microsoft.com/office/powerpoint/2010/main" val="409657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BAE11C4E-06C2-0259-0E8F-99943D0F031A}"/>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2DE0E263-7FFD-FBD6-B294-37ECF98BC4B5}"/>
              </a:ext>
            </a:extLst>
          </p:cNvPr>
          <p:cNvSpPr txBox="1"/>
          <p:nvPr/>
        </p:nvSpPr>
        <p:spPr>
          <a:xfrm>
            <a:off x="7442337" y="4590194"/>
            <a:ext cx="4749663" cy="2239844"/>
          </a:xfrm>
          <a:prstGeom prst="rect">
            <a:avLst/>
          </a:prstGeom>
          <a:noFill/>
        </p:spPr>
        <p:txBody>
          <a:bodyPr wrap="square">
            <a:spAutoFit/>
          </a:bodyPr>
          <a:lstStyle/>
          <a:p>
            <a:pPr>
              <a:lnSpc>
                <a:spcPct val="150000"/>
              </a:lnSpc>
            </a:pPr>
            <a:r>
              <a:rPr lang="en-US" sz="2400" b="1" dirty="0">
                <a:solidFill>
                  <a:schemeClr val="bg2">
                    <a:lumMod val="10000"/>
                  </a:schemeClr>
                </a:solidFill>
                <a:latin typeface="Arial" panose="020B0604020202020204" pitchFamily="34" charset="0"/>
                <a:cs typeface="Arial" panose="020B0604020202020204" pitchFamily="34" charset="0"/>
              </a:rPr>
              <a:t>Room Temperature</a:t>
            </a:r>
          </a:p>
          <a:p>
            <a:pPr>
              <a:lnSpc>
                <a:spcPct val="150000"/>
              </a:lnSpc>
            </a:pPr>
            <a:r>
              <a:rPr lang="en-US" sz="2400" b="1" dirty="0">
                <a:solidFill>
                  <a:schemeClr val="bg2">
                    <a:lumMod val="10000"/>
                  </a:schemeClr>
                </a:solidFill>
                <a:latin typeface="Arial" panose="020B0604020202020204" pitchFamily="34" charset="0"/>
                <a:cs typeface="Arial" panose="020B0604020202020204" pitchFamily="34" charset="0"/>
              </a:rPr>
              <a:t>Good Energy Resolution (</a:t>
            </a:r>
            <a:r>
              <a:rPr lang="da-DK" sz="2400" b="1" dirty="0">
                <a:solidFill>
                  <a:schemeClr val="bg2">
                    <a:lumMod val="10000"/>
                  </a:schemeClr>
                </a:solidFill>
                <a:latin typeface="Arial" panose="020B0604020202020204" pitchFamily="34" charset="0"/>
                <a:cs typeface="Arial" panose="020B0604020202020204" pitchFamily="34" charset="0"/>
              </a:rPr>
              <a:t>0.8%</a:t>
            </a:r>
          </a:p>
          <a:p>
            <a:pPr>
              <a:lnSpc>
                <a:spcPct val="150000"/>
              </a:lnSpc>
            </a:pPr>
            <a:r>
              <a:rPr lang="da-DK" sz="2400" b="1" dirty="0">
                <a:solidFill>
                  <a:schemeClr val="bg2">
                    <a:lumMod val="10000"/>
                  </a:schemeClr>
                </a:solidFill>
                <a:latin typeface="Arial" panose="020B0604020202020204" pitchFamily="34" charset="0"/>
                <a:cs typeface="Arial" panose="020B0604020202020204" pitchFamily="34" charset="0"/>
              </a:rPr>
              <a:t>FWHM at 662 keV</a:t>
            </a:r>
            <a:r>
              <a:rPr lang="en-US" sz="2400" b="1" dirty="0">
                <a:solidFill>
                  <a:schemeClr val="bg2">
                    <a:lumMod val="10000"/>
                  </a:schemeClr>
                </a:solidFill>
                <a:latin typeface="Arial" panose="020B0604020202020204" pitchFamily="34" charset="0"/>
                <a:cs typeface="Arial" panose="020B0604020202020204" pitchFamily="34" charset="0"/>
              </a:rPr>
              <a:t>)</a:t>
            </a:r>
          </a:p>
          <a:p>
            <a:pPr>
              <a:lnSpc>
                <a:spcPct val="150000"/>
              </a:lnSpc>
            </a:pPr>
            <a:r>
              <a:rPr lang="en-US" sz="2400" b="1" dirty="0">
                <a:solidFill>
                  <a:schemeClr val="bg2">
                    <a:lumMod val="10000"/>
                  </a:schemeClr>
                </a:solidFill>
                <a:latin typeface="Arial" panose="020B0604020202020204" pitchFamily="34" charset="0"/>
                <a:cs typeface="Arial" panose="020B0604020202020204" pitchFamily="34" charset="0"/>
              </a:rPr>
              <a:t>Compact</a:t>
            </a:r>
          </a:p>
        </p:txBody>
      </p:sp>
      <p:sp>
        <p:nvSpPr>
          <p:cNvPr id="5" name="Slide Number Placeholder 4">
            <a:extLst>
              <a:ext uri="{FF2B5EF4-FFF2-40B4-BE49-F238E27FC236}">
                <a16:creationId xmlns:a16="http://schemas.microsoft.com/office/drawing/2014/main" id="{52EA2157-6318-E8FB-F52F-91682B522B5F}"/>
              </a:ext>
            </a:extLst>
          </p:cNvPr>
          <p:cNvSpPr>
            <a:spLocks noGrp="1"/>
          </p:cNvSpPr>
          <p:nvPr>
            <p:ph type="sldNum" sz="quarter" idx="4"/>
          </p:nvPr>
        </p:nvSpPr>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7</a:t>
            </a:fld>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0BFF8564-729F-3959-336A-A820A9043437}"/>
              </a:ext>
            </a:extLst>
          </p:cNvPr>
          <p:cNvSpPr txBox="1"/>
          <p:nvPr/>
        </p:nvSpPr>
        <p:spPr>
          <a:xfrm>
            <a:off x="7408699" y="4120389"/>
            <a:ext cx="4508647" cy="589072"/>
          </a:xfrm>
          <a:prstGeom prst="rect">
            <a:avLst/>
          </a:prstGeom>
          <a:noFill/>
        </p:spPr>
        <p:txBody>
          <a:bodyPr wrap="square">
            <a:spAutoFit/>
          </a:bodyPr>
          <a:lstStyle/>
          <a:p>
            <a:pPr>
              <a:lnSpc>
                <a:spcPct val="150000"/>
              </a:lnSpc>
            </a:pPr>
            <a:r>
              <a:rPr lang="en-US" sz="2400" b="1" dirty="0">
                <a:solidFill>
                  <a:schemeClr val="bg2">
                    <a:lumMod val="10000"/>
                  </a:schemeClr>
                </a:solidFill>
                <a:latin typeface="Arial" panose="020B0604020202020204" pitchFamily="34" charset="0"/>
                <a:cs typeface="Arial" panose="020B0604020202020204" pitchFamily="34" charset="0"/>
              </a:rPr>
              <a:t>3D Gamma detection</a:t>
            </a:r>
          </a:p>
        </p:txBody>
      </p:sp>
      <p:grpSp>
        <p:nvGrpSpPr>
          <p:cNvPr id="14" name="Group 13">
            <a:extLst>
              <a:ext uri="{FF2B5EF4-FFF2-40B4-BE49-F238E27FC236}">
                <a16:creationId xmlns:a16="http://schemas.microsoft.com/office/drawing/2014/main" id="{1065ADCD-C5BB-BBE0-2556-6EB419843560}"/>
              </a:ext>
            </a:extLst>
          </p:cNvPr>
          <p:cNvGrpSpPr/>
          <p:nvPr/>
        </p:nvGrpSpPr>
        <p:grpSpPr>
          <a:xfrm>
            <a:off x="82272" y="583314"/>
            <a:ext cx="3139001" cy="3299875"/>
            <a:chOff x="82272" y="697615"/>
            <a:chExt cx="3139001" cy="3299875"/>
          </a:xfrm>
        </p:grpSpPr>
        <p:pic>
          <p:nvPicPr>
            <p:cNvPr id="13" name="Picture 12" descr="A group of black and grey rectangular objects with black and white squares&#10;&#10;AI-generated content may be incorrect.">
              <a:extLst>
                <a:ext uri="{FF2B5EF4-FFF2-40B4-BE49-F238E27FC236}">
                  <a16:creationId xmlns:a16="http://schemas.microsoft.com/office/drawing/2014/main" id="{C76BA976-C6DE-63A1-F07D-EDCC1E005932}"/>
                </a:ext>
              </a:extLst>
            </p:cNvPr>
            <p:cNvPicPr>
              <a:picLocks noChangeAspect="1"/>
            </p:cNvPicPr>
            <p:nvPr/>
          </p:nvPicPr>
          <p:blipFill>
            <a:blip r:embed="rId3"/>
            <a:srcRect l="9805" t="6809" r="32486" b="18798"/>
            <a:stretch>
              <a:fillRect/>
            </a:stretch>
          </p:blipFill>
          <p:spPr>
            <a:xfrm>
              <a:off x="152453" y="1242411"/>
              <a:ext cx="2849698" cy="2755079"/>
            </a:xfrm>
            <a:prstGeom prst="rect">
              <a:avLst/>
            </a:prstGeom>
            <a:ln w="63500">
              <a:solidFill>
                <a:schemeClr val="bg1"/>
              </a:solidFill>
            </a:ln>
          </p:spPr>
        </p:pic>
        <p:sp>
          <p:nvSpPr>
            <p:cNvPr id="16" name="TextBox 15">
              <a:extLst>
                <a:ext uri="{FF2B5EF4-FFF2-40B4-BE49-F238E27FC236}">
                  <a16:creationId xmlns:a16="http://schemas.microsoft.com/office/drawing/2014/main" id="{D32A03FE-0A4D-6A45-BD9D-8B2A14AC5554}"/>
                </a:ext>
              </a:extLst>
            </p:cNvPr>
            <p:cNvSpPr txBox="1"/>
            <p:nvPr/>
          </p:nvSpPr>
          <p:spPr>
            <a:xfrm>
              <a:off x="82272" y="697615"/>
              <a:ext cx="3139001" cy="584775"/>
            </a:xfrm>
            <a:prstGeom prst="rect">
              <a:avLst/>
            </a:prstGeom>
            <a:noFill/>
          </p:spPr>
          <p:txBody>
            <a:bodyPr wrap="square">
              <a:spAutoFit/>
            </a:bodyPr>
            <a:lstStyle/>
            <a:p>
              <a:r>
                <a:rPr lang="en-US" sz="3200" dirty="0">
                  <a:solidFill>
                    <a:schemeClr val="bg2">
                      <a:lumMod val="10000"/>
                    </a:schemeClr>
                  </a:solidFill>
                  <a:latin typeface="Arial" panose="020B0604020202020204" pitchFamily="34" charset="0"/>
                  <a:cs typeface="Arial" panose="020B0604020202020204" pitchFamily="34" charset="0"/>
                </a:rPr>
                <a:t>UCT</a:t>
              </a:r>
              <a:endParaRPr lang="en-ZA" sz="3200" dirty="0">
                <a:solidFill>
                  <a:schemeClr val="bg2">
                    <a:lumMod val="10000"/>
                  </a:schemeClr>
                </a:solidFill>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C24ECB00-5286-9C13-0C8A-770199A30894}"/>
              </a:ext>
            </a:extLst>
          </p:cNvPr>
          <p:cNvSpPr txBox="1"/>
          <p:nvPr/>
        </p:nvSpPr>
        <p:spPr>
          <a:xfrm>
            <a:off x="60288" y="4221849"/>
            <a:ext cx="6189784" cy="2677656"/>
          </a:xfrm>
          <a:prstGeom prst="rect">
            <a:avLst/>
          </a:prstGeom>
          <a:noFill/>
        </p:spPr>
        <p:txBody>
          <a:bodyPr wrap="square">
            <a:spAutoFit/>
          </a:bodyPr>
          <a:lstStyle/>
          <a:p>
            <a:pPr marL="342900" indent="-342900">
              <a:buFontTx/>
              <a:buChar char="-"/>
            </a:pPr>
            <a:r>
              <a:rPr lang="en-ZA" sz="2400" dirty="0">
                <a:solidFill>
                  <a:schemeClr val="bg2">
                    <a:lumMod val="10000"/>
                  </a:schemeClr>
                </a:solidFill>
                <a:latin typeface="Arial" panose="020B0604020202020204" pitchFamily="34" charset="0"/>
                <a:ea typeface="Aptos" panose="020B0004020202020204" pitchFamily="34" charset="0"/>
                <a:cs typeface="Arial" panose="020B0604020202020204" pitchFamily="34" charset="0"/>
              </a:rPr>
              <a:t>F</a:t>
            </a:r>
            <a:r>
              <a:rPr lang="en-ZA" sz="2400" dirty="0">
                <a:solidFill>
                  <a:schemeClr val="bg2">
                    <a:lumMod val="10000"/>
                  </a:schemeClr>
                </a:solidFill>
                <a:effectLst/>
                <a:latin typeface="Arial" panose="020B0604020202020204" pitchFamily="34" charset="0"/>
                <a:ea typeface="Aptos" panose="020B0004020202020204" pitchFamily="34" charset="0"/>
                <a:cs typeface="Arial" panose="020B0604020202020204" pitchFamily="34" charset="0"/>
              </a:rPr>
              <a:t>our 20×20×10 mm</a:t>
            </a:r>
            <a:r>
              <a:rPr lang="en-ZA" sz="2400" baseline="30000" dirty="0">
                <a:solidFill>
                  <a:schemeClr val="bg2">
                    <a:lumMod val="10000"/>
                  </a:schemeClr>
                </a:solidFill>
                <a:effectLst/>
                <a:latin typeface="Arial" panose="020B0604020202020204" pitchFamily="34" charset="0"/>
                <a:ea typeface="Aptos" panose="020B0004020202020204" pitchFamily="34" charset="0"/>
                <a:cs typeface="Arial" panose="020B0604020202020204" pitchFamily="34" charset="0"/>
              </a:rPr>
              <a:t>3</a:t>
            </a:r>
            <a:r>
              <a:rPr lang="en-ZA" sz="2400" dirty="0">
                <a:solidFill>
                  <a:schemeClr val="bg2">
                    <a:lumMod val="10000"/>
                  </a:schemeClr>
                </a:solidFill>
                <a:effectLst/>
                <a:latin typeface="Arial" panose="020B0604020202020204" pitchFamily="34" charset="0"/>
                <a:ea typeface="Aptos" panose="020B0004020202020204" pitchFamily="34" charset="0"/>
                <a:cs typeface="Arial" panose="020B0604020202020204" pitchFamily="34" charset="0"/>
              </a:rPr>
              <a:t> cadmium zinc telluride crystals</a:t>
            </a:r>
          </a:p>
          <a:p>
            <a:pPr marL="342900" indent="-342900">
              <a:buFontTx/>
              <a:buChar char="-"/>
            </a:pPr>
            <a:endParaRPr lang="en-ZA" sz="2400" dirty="0">
              <a:solidFill>
                <a:schemeClr val="bg2">
                  <a:lumMod val="10000"/>
                </a:schemeClr>
              </a:solidFill>
              <a:effectLst/>
              <a:latin typeface="Arial" panose="020B0604020202020204" pitchFamily="34" charset="0"/>
              <a:ea typeface="Aptos" panose="020B0004020202020204" pitchFamily="34" charset="0"/>
              <a:cs typeface="Arial" panose="020B0604020202020204" pitchFamily="34" charset="0"/>
            </a:endParaRPr>
          </a:p>
          <a:p>
            <a:pPr marL="342900" indent="-342900">
              <a:buFontTx/>
              <a:buChar char="-"/>
            </a:pPr>
            <a:r>
              <a:rPr lang="en-ZA" sz="2400" dirty="0">
                <a:solidFill>
                  <a:schemeClr val="bg2">
                    <a:lumMod val="10000"/>
                  </a:schemeClr>
                </a:solidFill>
                <a:latin typeface="Arial" panose="020B0604020202020204" pitchFamily="34" charset="0"/>
                <a:cs typeface="Arial" panose="020B0604020202020204" pitchFamily="34" charset="0"/>
              </a:rPr>
              <a:t>Each crystal </a:t>
            </a:r>
            <a:r>
              <a:rPr lang="en-US" sz="2400" dirty="0">
                <a:solidFill>
                  <a:schemeClr val="bg2">
                    <a:lumMod val="10000"/>
                  </a:schemeClr>
                </a:solidFill>
                <a:latin typeface="Arial" panose="020B0604020202020204" pitchFamily="34" charset="0"/>
                <a:cs typeface="Arial" panose="020B0604020202020204" pitchFamily="34" charset="0"/>
              </a:rPr>
              <a:t>arranged in a 2×2 array, pixelated in a 11×11 </a:t>
            </a:r>
            <a:r>
              <a:rPr lang="en-US" sz="2400" i="1" dirty="0">
                <a:solidFill>
                  <a:schemeClr val="bg2">
                    <a:lumMod val="10000"/>
                  </a:schemeClr>
                </a:solidFill>
                <a:latin typeface="Arial" panose="020B0604020202020204" pitchFamily="34" charset="0"/>
                <a:cs typeface="Arial" panose="020B0604020202020204" pitchFamily="34" charset="0"/>
              </a:rPr>
              <a:t>x</a:t>
            </a:r>
            <a:r>
              <a:rPr lang="en-US" sz="2400" dirty="0">
                <a:solidFill>
                  <a:schemeClr val="bg2">
                    <a:lumMod val="10000"/>
                  </a:schemeClr>
                </a:solidFill>
                <a:latin typeface="Arial" panose="020B0604020202020204" pitchFamily="34" charset="0"/>
                <a:cs typeface="Arial" panose="020B0604020202020204" pitchFamily="34" charset="0"/>
              </a:rPr>
              <a:t>- and </a:t>
            </a:r>
            <a:r>
              <a:rPr lang="en-US" sz="2400" i="1" dirty="0">
                <a:solidFill>
                  <a:schemeClr val="bg2">
                    <a:lumMod val="10000"/>
                  </a:schemeClr>
                </a:solidFill>
                <a:latin typeface="Arial" panose="020B0604020202020204" pitchFamily="34" charset="0"/>
                <a:cs typeface="Arial" panose="020B0604020202020204" pitchFamily="34" charset="0"/>
              </a:rPr>
              <a:t>y</a:t>
            </a:r>
            <a:r>
              <a:rPr lang="en-US" sz="2400" dirty="0">
                <a:solidFill>
                  <a:schemeClr val="bg2">
                    <a:lumMod val="10000"/>
                  </a:schemeClr>
                </a:solidFill>
                <a:latin typeface="Arial" panose="020B0604020202020204" pitchFamily="34" charset="0"/>
                <a:cs typeface="Arial" panose="020B0604020202020204" pitchFamily="34" charset="0"/>
              </a:rPr>
              <a:t>- direction and a </a:t>
            </a:r>
            <a:r>
              <a:rPr lang="en-US" sz="2400" i="1" dirty="0">
                <a:solidFill>
                  <a:schemeClr val="bg2">
                    <a:lumMod val="10000"/>
                  </a:schemeClr>
                </a:solidFill>
                <a:latin typeface="Arial" panose="020B0604020202020204" pitchFamily="34" charset="0"/>
                <a:cs typeface="Arial" panose="020B0604020202020204" pitchFamily="34" charset="0"/>
              </a:rPr>
              <a:t>z</a:t>
            </a:r>
            <a:r>
              <a:rPr lang="en-US" sz="2400" dirty="0">
                <a:solidFill>
                  <a:schemeClr val="bg2">
                    <a:lumMod val="10000"/>
                  </a:schemeClr>
                </a:solidFill>
                <a:latin typeface="Arial" panose="020B0604020202020204" pitchFamily="34" charset="0"/>
                <a:cs typeface="Arial" panose="020B0604020202020204" pitchFamily="34" charset="0"/>
              </a:rPr>
              <a:t>- direction depth of interaction</a:t>
            </a:r>
          </a:p>
          <a:p>
            <a:pPr marL="342900" indent="-342900">
              <a:buFontTx/>
              <a:buChar char="-"/>
            </a:pPr>
            <a:endParaRPr lang="en-ZA" sz="2400" dirty="0">
              <a:solidFill>
                <a:schemeClr val="bg2">
                  <a:lumMod val="10000"/>
                </a:schemeClr>
              </a:solidFill>
              <a:latin typeface="Arial" panose="020B0604020202020204" pitchFamily="34" charset="0"/>
              <a:cs typeface="Arial" panose="020B0604020202020204" pitchFamily="34" charset="0"/>
            </a:endParaRPr>
          </a:p>
        </p:txBody>
      </p:sp>
      <p:cxnSp>
        <p:nvCxnSpPr>
          <p:cNvPr id="23" name="Connector: Elbow 22">
            <a:extLst>
              <a:ext uri="{FF2B5EF4-FFF2-40B4-BE49-F238E27FC236}">
                <a16:creationId xmlns:a16="http://schemas.microsoft.com/office/drawing/2014/main" id="{2C6892CD-0360-8E77-B6DA-1E41B0A1790B}"/>
              </a:ext>
            </a:extLst>
          </p:cNvPr>
          <p:cNvCxnSpPr>
            <a:cxnSpLocks/>
          </p:cNvCxnSpPr>
          <p:nvPr/>
        </p:nvCxnSpPr>
        <p:spPr>
          <a:xfrm flipV="1">
            <a:off x="5797898" y="4478963"/>
            <a:ext cx="1490217" cy="1469662"/>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Google Shape;467;p40">
            <a:extLst>
              <a:ext uri="{FF2B5EF4-FFF2-40B4-BE49-F238E27FC236}">
                <a16:creationId xmlns:a16="http://schemas.microsoft.com/office/drawing/2014/main" id="{FEED651F-E06E-A1B7-C0B7-E61DD1CAF78F}"/>
              </a:ext>
            </a:extLst>
          </p:cNvPr>
          <p:cNvSpPr txBox="1">
            <a:spLocks/>
          </p:cNvSpPr>
          <p:nvPr/>
        </p:nvSpPr>
        <p:spPr>
          <a:xfrm>
            <a:off x="1910" y="1447"/>
            <a:ext cx="12190090" cy="696168"/>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ZA" sz="4000" dirty="0">
                <a:solidFill>
                  <a:schemeClr val="bg2">
                    <a:lumMod val="10000"/>
                  </a:schemeClr>
                </a:solidFill>
                <a:latin typeface="Arial" panose="020B0604020202020204" pitchFamily="34" charset="0"/>
                <a:cs typeface="Arial" panose="020B0604020202020204" pitchFamily="34" charset="0"/>
              </a:rPr>
              <a:t>CdZnTe CC Detector Systems</a:t>
            </a:r>
          </a:p>
        </p:txBody>
      </p:sp>
      <p:grpSp>
        <p:nvGrpSpPr>
          <p:cNvPr id="24" name="Group 23">
            <a:extLst>
              <a:ext uri="{FF2B5EF4-FFF2-40B4-BE49-F238E27FC236}">
                <a16:creationId xmlns:a16="http://schemas.microsoft.com/office/drawing/2014/main" id="{E249E55D-5BAE-6544-F42A-E7882B1EE05E}"/>
              </a:ext>
            </a:extLst>
          </p:cNvPr>
          <p:cNvGrpSpPr/>
          <p:nvPr/>
        </p:nvGrpSpPr>
        <p:grpSpPr>
          <a:xfrm>
            <a:off x="7470110" y="584748"/>
            <a:ext cx="4632557" cy="3302102"/>
            <a:chOff x="7449328" y="584748"/>
            <a:chExt cx="4632557" cy="3302102"/>
          </a:xfrm>
        </p:grpSpPr>
        <p:pic>
          <p:nvPicPr>
            <p:cNvPr id="6" name="Picture 5" descr="A white rectangular object with blue buttons&#10;&#10;AI-generated content may be incorrect.">
              <a:extLst>
                <a:ext uri="{FF2B5EF4-FFF2-40B4-BE49-F238E27FC236}">
                  <a16:creationId xmlns:a16="http://schemas.microsoft.com/office/drawing/2014/main" id="{42C6E641-BBB4-F186-DB48-35A5B09103FD}"/>
                </a:ext>
              </a:extLst>
            </p:cNvPr>
            <p:cNvPicPr>
              <a:picLocks noChangeAspect="1"/>
            </p:cNvPicPr>
            <p:nvPr/>
          </p:nvPicPr>
          <p:blipFill>
            <a:blip r:embed="rId4"/>
            <a:srcRect l="18916" r="28443"/>
            <a:stretch>
              <a:fillRect/>
            </a:stretch>
          </p:blipFill>
          <p:spPr>
            <a:xfrm rot="5400000">
              <a:off x="8169716" y="561097"/>
              <a:ext cx="2743201" cy="3908306"/>
            </a:xfrm>
            <a:prstGeom prst="rect">
              <a:avLst/>
            </a:prstGeom>
          </p:spPr>
        </p:pic>
        <p:sp>
          <p:nvSpPr>
            <p:cNvPr id="15" name="TextBox 14">
              <a:extLst>
                <a:ext uri="{FF2B5EF4-FFF2-40B4-BE49-F238E27FC236}">
                  <a16:creationId xmlns:a16="http://schemas.microsoft.com/office/drawing/2014/main" id="{397FD408-F608-656F-407F-F31B30BAC961}"/>
                </a:ext>
              </a:extLst>
            </p:cNvPr>
            <p:cNvSpPr txBox="1"/>
            <p:nvPr/>
          </p:nvSpPr>
          <p:spPr>
            <a:xfrm>
              <a:off x="7449328" y="584748"/>
              <a:ext cx="4632557" cy="584775"/>
            </a:xfrm>
            <a:prstGeom prst="rect">
              <a:avLst/>
            </a:prstGeom>
            <a:noFill/>
          </p:spPr>
          <p:txBody>
            <a:bodyPr wrap="square">
              <a:spAutoFit/>
            </a:bodyPr>
            <a:lstStyle/>
            <a:p>
              <a:r>
                <a:rPr lang="en-US" sz="3200" dirty="0">
                  <a:solidFill>
                    <a:schemeClr val="bg2">
                      <a:lumMod val="10000"/>
                    </a:schemeClr>
                  </a:solidFill>
                  <a:latin typeface="Arial" panose="020B0604020202020204" pitchFamily="34" charset="0"/>
                  <a:cs typeface="Arial" panose="020B0604020202020204" pitchFamily="34" charset="0"/>
                </a:rPr>
                <a:t>UMMC Nozzle-mounted</a:t>
              </a:r>
              <a:endParaRPr lang="en-ZA" sz="3200" dirty="0">
                <a:solidFill>
                  <a:schemeClr val="bg2">
                    <a:lumMod val="10000"/>
                  </a:schemeClr>
                </a:solidFill>
                <a:latin typeface="Arial" panose="020B0604020202020204" pitchFamily="34" charset="0"/>
                <a:cs typeface="Arial" panose="020B0604020202020204" pitchFamily="34" charset="0"/>
              </a:endParaRPr>
            </a:p>
          </p:txBody>
        </p:sp>
      </p:grpSp>
      <p:cxnSp>
        <p:nvCxnSpPr>
          <p:cNvPr id="2" name="Connector: Elbow 1">
            <a:extLst>
              <a:ext uri="{FF2B5EF4-FFF2-40B4-BE49-F238E27FC236}">
                <a16:creationId xmlns:a16="http://schemas.microsoft.com/office/drawing/2014/main" id="{0A3FB3A0-B2D2-67DC-AE07-0F45178627F7}"/>
              </a:ext>
            </a:extLst>
          </p:cNvPr>
          <p:cNvCxnSpPr>
            <a:cxnSpLocks/>
          </p:cNvCxnSpPr>
          <p:nvPr/>
        </p:nvCxnSpPr>
        <p:spPr>
          <a:xfrm flipV="1">
            <a:off x="5689603" y="4450071"/>
            <a:ext cx="1717037" cy="1704750"/>
          </a:xfrm>
          <a:prstGeom prst="bentConnector3">
            <a:avLst>
              <a:gd name="adj1" fmla="val 51775"/>
            </a:avLst>
          </a:prstGeom>
          <a:ln w="3810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DF1A0806-C1BB-5678-919E-4AAD58FB0C00}"/>
              </a:ext>
            </a:extLst>
          </p:cNvPr>
          <p:cNvGrpSpPr/>
          <p:nvPr/>
        </p:nvGrpSpPr>
        <p:grpSpPr>
          <a:xfrm>
            <a:off x="3519116" y="1096996"/>
            <a:ext cx="3908306" cy="2869321"/>
            <a:chOff x="3363251" y="1096996"/>
            <a:chExt cx="3908306" cy="2869321"/>
          </a:xfrm>
        </p:grpSpPr>
        <p:pic>
          <p:nvPicPr>
            <p:cNvPr id="17" name="Picture 16" descr="Diagram of a diagram of a device&#10;&#10;AI-generated content may be incorrect.">
              <a:extLst>
                <a:ext uri="{FF2B5EF4-FFF2-40B4-BE49-F238E27FC236}">
                  <a16:creationId xmlns:a16="http://schemas.microsoft.com/office/drawing/2014/main" id="{35F102EE-BAB8-DB46-0453-9EAE703FA976}"/>
                </a:ext>
              </a:extLst>
            </p:cNvPr>
            <p:cNvPicPr>
              <a:picLocks noChangeAspect="1"/>
            </p:cNvPicPr>
            <p:nvPr/>
          </p:nvPicPr>
          <p:blipFill>
            <a:blip r:embed="rId5"/>
            <a:srcRect b="10754"/>
            <a:stretch>
              <a:fillRect/>
            </a:stretch>
          </p:blipFill>
          <p:spPr>
            <a:xfrm>
              <a:off x="3369417" y="1096996"/>
              <a:ext cx="3696401" cy="2654783"/>
            </a:xfrm>
            <a:prstGeom prst="rect">
              <a:avLst/>
            </a:prstGeom>
          </p:spPr>
        </p:pic>
        <p:sp>
          <p:nvSpPr>
            <p:cNvPr id="22" name="TextBox 21">
              <a:extLst>
                <a:ext uri="{FF2B5EF4-FFF2-40B4-BE49-F238E27FC236}">
                  <a16:creationId xmlns:a16="http://schemas.microsoft.com/office/drawing/2014/main" id="{13FA45B8-77B1-1854-3236-613A33A0AE1B}"/>
                </a:ext>
              </a:extLst>
            </p:cNvPr>
            <p:cNvSpPr txBox="1">
              <a:spLocks noChangeArrowheads="1"/>
            </p:cNvSpPr>
            <p:nvPr/>
          </p:nvSpPr>
          <p:spPr bwMode="auto">
            <a:xfrm>
              <a:off x="3363251" y="3627763"/>
              <a:ext cx="3908306" cy="338554"/>
            </a:xfrm>
            <a:prstGeom prst="rect">
              <a:avLst/>
            </a:prstGeom>
            <a:noFill/>
            <a:ln w="9525">
              <a:noFill/>
              <a:miter lim="800000"/>
              <a:headEnd/>
              <a:tailEnd/>
            </a:ln>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Xu et al –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NIMA</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(2007)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574</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98–109 </a:t>
              </a:r>
            </a:p>
          </p:txBody>
        </p:sp>
      </p:grpSp>
    </p:spTree>
    <p:extLst>
      <p:ext uri="{BB962C8B-B14F-4D97-AF65-F5344CB8AC3E}">
        <p14:creationId xmlns:p14="http://schemas.microsoft.com/office/powerpoint/2010/main" val="414281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6"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A1E9BFFA-9478-C0B6-38BD-430F43F9AFD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86BBB1F-4229-C3A3-FD63-835F787D1DFC}"/>
              </a:ext>
            </a:extLst>
          </p:cNvPr>
          <p:cNvSpPr>
            <a:spLocks noGrp="1"/>
          </p:cNvSpPr>
          <p:nvPr>
            <p:ph type="sldNum" sz="quarter" idx="4"/>
          </p:nvPr>
        </p:nvSpPr>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8</a:t>
            </a:fld>
            <a:endParaRPr lang="en-US" dirty="0">
              <a:solidFill>
                <a:schemeClr val="bg2">
                  <a:lumMod val="10000"/>
                </a:schemeClr>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DAF3D89E-746D-9CAC-DBCA-AB83101199A8}"/>
              </a:ext>
            </a:extLst>
          </p:cNvPr>
          <p:cNvPicPr>
            <a:picLocks noChangeAspect="1"/>
          </p:cNvPicPr>
          <p:nvPr/>
        </p:nvPicPr>
        <p:blipFill>
          <a:blip r:embed="rId3"/>
          <a:srcRect r="59624" b="5918"/>
          <a:stretch>
            <a:fillRect/>
          </a:stretch>
        </p:blipFill>
        <p:spPr>
          <a:xfrm>
            <a:off x="2134939" y="34967"/>
            <a:ext cx="2055156" cy="6785412"/>
          </a:xfrm>
          <a:prstGeom prst="rect">
            <a:avLst/>
          </a:prstGeom>
        </p:spPr>
      </p:pic>
      <p:sp>
        <p:nvSpPr>
          <p:cNvPr id="36" name="Right Arrow 5">
            <a:extLst>
              <a:ext uri="{FF2B5EF4-FFF2-40B4-BE49-F238E27FC236}">
                <a16:creationId xmlns:a16="http://schemas.microsoft.com/office/drawing/2014/main" id="{0892AE92-2B0F-6C3A-17FE-F1CAA4233E17}"/>
              </a:ext>
            </a:extLst>
          </p:cNvPr>
          <p:cNvSpPr/>
          <p:nvPr/>
        </p:nvSpPr>
        <p:spPr>
          <a:xfrm rot="10800000">
            <a:off x="4516449" y="3112514"/>
            <a:ext cx="821363" cy="652462"/>
          </a:xfrm>
          <a:prstGeom prst="rightArrow">
            <a:avLst/>
          </a:prstGeom>
          <a:solidFill>
            <a:schemeClr val="accent1">
              <a:lumMod val="50000"/>
              <a:alpha val="99000"/>
            </a:schemeClr>
          </a:solid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9" name="Picture 38">
            <a:extLst>
              <a:ext uri="{FF2B5EF4-FFF2-40B4-BE49-F238E27FC236}">
                <a16:creationId xmlns:a16="http://schemas.microsoft.com/office/drawing/2014/main" id="{26194E6B-DD84-EACF-DE79-B626112E1199}"/>
              </a:ext>
            </a:extLst>
          </p:cNvPr>
          <p:cNvPicPr>
            <a:picLocks noChangeAspect="1"/>
          </p:cNvPicPr>
          <p:nvPr/>
        </p:nvPicPr>
        <p:blipFill>
          <a:blip r:embed="rId4"/>
          <a:srcRect r="59330" b="3449"/>
          <a:stretch>
            <a:fillRect/>
          </a:stretch>
        </p:blipFill>
        <p:spPr>
          <a:xfrm>
            <a:off x="7784" y="34967"/>
            <a:ext cx="2022797" cy="6785412"/>
          </a:xfrm>
          <a:prstGeom prst="rect">
            <a:avLst/>
          </a:prstGeom>
        </p:spPr>
      </p:pic>
      <p:sp>
        <p:nvSpPr>
          <p:cNvPr id="47" name="TextBox 4">
            <a:extLst>
              <a:ext uri="{FF2B5EF4-FFF2-40B4-BE49-F238E27FC236}">
                <a16:creationId xmlns:a16="http://schemas.microsoft.com/office/drawing/2014/main" id="{4A43B2DC-4C1A-B6BC-3863-28547B0A0E9B}"/>
              </a:ext>
            </a:extLst>
          </p:cNvPr>
          <p:cNvSpPr txBox="1">
            <a:spLocks noChangeArrowheads="1"/>
          </p:cNvSpPr>
          <p:nvPr/>
        </p:nvSpPr>
        <p:spPr bwMode="auto">
          <a:xfrm>
            <a:off x="4146699" y="6451047"/>
            <a:ext cx="8121041" cy="369332"/>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 Sharma et al 2025 IEEE Trans. Rad. Plas. Med. Sci., currently under review</a:t>
            </a:r>
          </a:p>
        </p:txBody>
      </p:sp>
      <p:sp>
        <p:nvSpPr>
          <p:cNvPr id="49" name="Content Placeholder 2">
            <a:extLst>
              <a:ext uri="{FF2B5EF4-FFF2-40B4-BE49-F238E27FC236}">
                <a16:creationId xmlns:a16="http://schemas.microsoft.com/office/drawing/2014/main" id="{04F8499E-FE3E-9F43-FC74-D09D47BB1138}"/>
              </a:ext>
            </a:extLst>
          </p:cNvPr>
          <p:cNvSpPr txBox="1">
            <a:spLocks/>
          </p:cNvSpPr>
          <p:nvPr/>
        </p:nvSpPr>
        <p:spPr>
          <a:xfrm>
            <a:off x="5482068" y="4960764"/>
            <a:ext cx="4579759" cy="6524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Corrected </a:t>
            </a:r>
          </a:p>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Reconstruction</a:t>
            </a:r>
          </a:p>
        </p:txBody>
      </p:sp>
      <p:sp>
        <p:nvSpPr>
          <p:cNvPr id="52" name="Right Arrow 5">
            <a:extLst>
              <a:ext uri="{FF2B5EF4-FFF2-40B4-BE49-F238E27FC236}">
                <a16:creationId xmlns:a16="http://schemas.microsoft.com/office/drawing/2014/main" id="{A0069FC5-EBBD-959D-6CEF-976F8977D67A}"/>
              </a:ext>
            </a:extLst>
          </p:cNvPr>
          <p:cNvSpPr/>
          <p:nvPr/>
        </p:nvSpPr>
        <p:spPr>
          <a:xfrm rot="10800000">
            <a:off x="4516449" y="4455549"/>
            <a:ext cx="821363" cy="652462"/>
          </a:xfrm>
          <a:prstGeom prst="rightArrow">
            <a:avLst/>
          </a:prstGeom>
          <a:solidFill>
            <a:srgbClr val="0070C0"/>
          </a:solid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26424256-94F7-E656-A217-EF9F92B28277}"/>
              </a:ext>
            </a:extLst>
          </p:cNvPr>
          <p:cNvSpPr txBox="1"/>
          <p:nvPr/>
        </p:nvSpPr>
        <p:spPr>
          <a:xfrm>
            <a:off x="4190095" y="489953"/>
            <a:ext cx="8001905" cy="1569660"/>
          </a:xfrm>
          <a:prstGeom prst="rect">
            <a:avLst/>
          </a:prstGeom>
          <a:noFill/>
        </p:spPr>
        <p:txBody>
          <a:bodyPr wrap="square">
            <a:spAutoFit/>
          </a:bodyPr>
          <a:lstStyle/>
          <a:p>
            <a:pPr algn="ctr"/>
            <a:r>
              <a:rPr lang="en-US" sz="2400" dirty="0">
                <a:solidFill>
                  <a:schemeClr val="bg2">
                    <a:lumMod val="10000"/>
                  </a:schemeClr>
                </a:solidFill>
                <a:latin typeface="Arial" panose="020B0604020202020204" pitchFamily="34" charset="0"/>
                <a:cs typeface="Arial" panose="020B0604020202020204" pitchFamily="34" charset="0"/>
              </a:rPr>
              <a:t>In a nozzle-mounted detector system, reconstruction along the direction of the beam is challenging due to attenuation of the gammas as they travel through the patient. </a:t>
            </a:r>
            <a:endParaRPr lang="en-ZA" sz="2400" dirty="0">
              <a:solidFill>
                <a:schemeClr val="bg2">
                  <a:lumMod val="10000"/>
                </a:schemeClr>
              </a:solidFill>
              <a:latin typeface="Arial" panose="020B0604020202020204" pitchFamily="34" charset="0"/>
              <a:cs typeface="Arial" panose="020B0604020202020204" pitchFamily="34" charset="0"/>
            </a:endParaRPr>
          </a:p>
        </p:txBody>
      </p:sp>
      <p:sp>
        <p:nvSpPr>
          <p:cNvPr id="58" name="Right Arrow 5">
            <a:extLst>
              <a:ext uri="{FF2B5EF4-FFF2-40B4-BE49-F238E27FC236}">
                <a16:creationId xmlns:a16="http://schemas.microsoft.com/office/drawing/2014/main" id="{17413758-820C-74AF-572A-3C274CE8100E}"/>
              </a:ext>
            </a:extLst>
          </p:cNvPr>
          <p:cNvSpPr/>
          <p:nvPr/>
        </p:nvSpPr>
        <p:spPr>
          <a:xfrm rot="10800000">
            <a:off x="4516449" y="1783322"/>
            <a:ext cx="821363" cy="652462"/>
          </a:xfrm>
          <a:prstGeom prst="rightArrow">
            <a:avLst/>
          </a:prstGeom>
          <a:solidFill>
            <a:schemeClr val="accent1">
              <a:lumMod val="50000"/>
              <a:alpha val="99000"/>
            </a:schemeClr>
          </a:solid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Content Placeholder 2">
            <a:extLst>
              <a:ext uri="{FF2B5EF4-FFF2-40B4-BE49-F238E27FC236}">
                <a16:creationId xmlns:a16="http://schemas.microsoft.com/office/drawing/2014/main" id="{9D02276D-5912-325C-43B9-CF814696A03A}"/>
              </a:ext>
            </a:extLst>
          </p:cNvPr>
          <p:cNvSpPr txBox="1">
            <a:spLocks/>
          </p:cNvSpPr>
          <p:nvPr/>
        </p:nvSpPr>
        <p:spPr>
          <a:xfrm>
            <a:off x="5337812" y="2390647"/>
            <a:ext cx="3848239" cy="652462"/>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Raw</a:t>
            </a:r>
          </a:p>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Reconstruction</a:t>
            </a:r>
          </a:p>
        </p:txBody>
      </p:sp>
      <p:sp>
        <p:nvSpPr>
          <p:cNvPr id="66" name="Right Arrow 5">
            <a:extLst>
              <a:ext uri="{FF2B5EF4-FFF2-40B4-BE49-F238E27FC236}">
                <a16:creationId xmlns:a16="http://schemas.microsoft.com/office/drawing/2014/main" id="{F62AA9EC-A693-3EA5-1F34-368D6B4F57B9}"/>
              </a:ext>
            </a:extLst>
          </p:cNvPr>
          <p:cNvSpPr/>
          <p:nvPr/>
        </p:nvSpPr>
        <p:spPr>
          <a:xfrm rot="10800000">
            <a:off x="4537639" y="5779313"/>
            <a:ext cx="821363" cy="652462"/>
          </a:xfrm>
          <a:prstGeom prst="rightArrow">
            <a:avLst/>
          </a:prstGeom>
          <a:solidFill>
            <a:srgbClr val="0070C0"/>
          </a:solid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Google Shape;467;p40">
            <a:extLst>
              <a:ext uri="{FF2B5EF4-FFF2-40B4-BE49-F238E27FC236}">
                <a16:creationId xmlns:a16="http://schemas.microsoft.com/office/drawing/2014/main" id="{8D8FD6C4-77E8-378A-2824-4A92D53A3936}"/>
              </a:ext>
            </a:extLst>
          </p:cNvPr>
          <p:cNvSpPr txBox="1">
            <a:spLocks/>
          </p:cNvSpPr>
          <p:nvPr/>
        </p:nvSpPr>
        <p:spPr>
          <a:xfrm>
            <a:off x="4070958" y="1447"/>
            <a:ext cx="8121042" cy="696168"/>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GB" sz="4000" dirty="0">
                <a:solidFill>
                  <a:schemeClr val="bg2">
                    <a:lumMod val="10000"/>
                  </a:schemeClr>
                </a:solidFill>
                <a:latin typeface="Arial" panose="020B0604020202020204" pitchFamily="34" charset="0"/>
                <a:cs typeface="Arial" panose="020B0604020202020204" pitchFamily="34" charset="0"/>
              </a:rPr>
              <a:t>G</a:t>
            </a:r>
            <a:r>
              <a:rPr lang="en-ZA" sz="4000" dirty="0">
                <a:solidFill>
                  <a:schemeClr val="bg2">
                    <a:lumMod val="10000"/>
                  </a:schemeClr>
                </a:solidFill>
                <a:latin typeface="Arial" panose="020B0604020202020204" pitchFamily="34" charset="0"/>
                <a:cs typeface="Arial" panose="020B0604020202020204" pitchFamily="34" charset="0"/>
              </a:rPr>
              <a:t>amma Attenuation</a:t>
            </a:r>
          </a:p>
        </p:txBody>
      </p:sp>
      <p:sp>
        <p:nvSpPr>
          <p:cNvPr id="8" name="Right Arrow 5">
            <a:extLst>
              <a:ext uri="{FF2B5EF4-FFF2-40B4-BE49-F238E27FC236}">
                <a16:creationId xmlns:a16="http://schemas.microsoft.com/office/drawing/2014/main" id="{CED19DF2-5ADB-47E0-EDF6-555B5F5B5F82}"/>
              </a:ext>
            </a:extLst>
          </p:cNvPr>
          <p:cNvSpPr/>
          <p:nvPr/>
        </p:nvSpPr>
        <p:spPr>
          <a:xfrm rot="10800000">
            <a:off x="3300395" y="1655613"/>
            <a:ext cx="821363" cy="381824"/>
          </a:xfrm>
          <a:prstGeom prst="rightArrow">
            <a:avLst/>
          </a:prstGeom>
          <a:solidFill>
            <a:srgbClr val="7030A0"/>
          </a:solid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Content Placeholder 2">
            <a:extLst>
              <a:ext uri="{FF2B5EF4-FFF2-40B4-BE49-F238E27FC236}">
                <a16:creationId xmlns:a16="http://schemas.microsoft.com/office/drawing/2014/main" id="{37684FB8-8292-A2DB-1CF9-E522B5A01DB7}"/>
              </a:ext>
            </a:extLst>
          </p:cNvPr>
          <p:cNvSpPr txBox="1">
            <a:spLocks/>
          </p:cNvSpPr>
          <p:nvPr/>
        </p:nvSpPr>
        <p:spPr>
          <a:xfrm>
            <a:off x="2946315" y="1352259"/>
            <a:ext cx="2728578" cy="6524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Direction</a:t>
            </a:r>
          </a:p>
        </p:txBody>
      </p:sp>
      <p:sp>
        <p:nvSpPr>
          <p:cNvPr id="13" name="TextBox 12">
            <a:extLst>
              <a:ext uri="{FF2B5EF4-FFF2-40B4-BE49-F238E27FC236}">
                <a16:creationId xmlns:a16="http://schemas.microsoft.com/office/drawing/2014/main" id="{09C089B7-3941-47F4-0EE5-7F8C92CB32AE}"/>
              </a:ext>
            </a:extLst>
          </p:cNvPr>
          <p:cNvSpPr txBox="1"/>
          <p:nvPr/>
        </p:nvSpPr>
        <p:spPr>
          <a:xfrm>
            <a:off x="8197059" y="2876448"/>
            <a:ext cx="3687717" cy="2492990"/>
          </a:xfrm>
          <a:prstGeom prst="rect">
            <a:avLst/>
          </a:prstGeom>
          <a:noFill/>
        </p:spPr>
        <p:txBody>
          <a:bodyPr wrap="square">
            <a:spAutoFit/>
          </a:bodyPr>
          <a:lstStyle/>
          <a:p>
            <a:pPr algn="ctr"/>
            <a:r>
              <a:rPr lang="en-US" sz="2600" b="1" dirty="0">
                <a:solidFill>
                  <a:schemeClr val="bg2">
                    <a:lumMod val="10000"/>
                  </a:schemeClr>
                </a:solidFill>
                <a:latin typeface="Arial" panose="020B0604020202020204" pitchFamily="34" charset="0"/>
                <a:cs typeface="Arial" panose="020B0604020202020204" pitchFamily="34" charset="0"/>
              </a:rPr>
              <a:t>Monte Carlo Simulations of 200 MeV protons incident on water target of the Maryland Clinical System</a:t>
            </a:r>
          </a:p>
        </p:txBody>
      </p:sp>
    </p:spTree>
    <p:extLst>
      <p:ext uri="{BB962C8B-B14F-4D97-AF65-F5344CB8AC3E}">
        <p14:creationId xmlns:p14="http://schemas.microsoft.com/office/powerpoint/2010/main" val="3564929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0C1C72FF-CAD7-9A73-B68E-EEFC164D308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CE5B7C8-B33B-676E-34B0-6A2F17519692}"/>
              </a:ext>
            </a:extLst>
          </p:cNvPr>
          <p:cNvSpPr>
            <a:spLocks noGrp="1"/>
          </p:cNvSpPr>
          <p:nvPr>
            <p:ph type="sldNum" sz="quarter" idx="4"/>
          </p:nvPr>
        </p:nvSpPr>
        <p:spPr/>
        <p:txBody>
          <a:bodyPr/>
          <a:lstStyle/>
          <a:p>
            <a:fld id="{58FB4751-880F-D840-AAA9-3A15815CC996}" type="slidenum">
              <a:rPr lang="en-US" smtClean="0">
                <a:solidFill>
                  <a:schemeClr val="bg2">
                    <a:lumMod val="10000"/>
                  </a:schemeClr>
                </a:solidFill>
                <a:latin typeface="Arial" panose="020B0604020202020204" pitchFamily="34" charset="0"/>
                <a:cs typeface="Arial" panose="020B0604020202020204" pitchFamily="34" charset="0"/>
              </a:rPr>
              <a:pPr/>
              <a:t>9</a:t>
            </a:fld>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9" name="Google Shape;467;p40">
            <a:extLst>
              <a:ext uri="{FF2B5EF4-FFF2-40B4-BE49-F238E27FC236}">
                <a16:creationId xmlns:a16="http://schemas.microsoft.com/office/drawing/2014/main" id="{0F408906-F905-C9B1-1172-02D310A9847E}"/>
              </a:ext>
            </a:extLst>
          </p:cNvPr>
          <p:cNvSpPr txBox="1">
            <a:spLocks/>
          </p:cNvSpPr>
          <p:nvPr/>
        </p:nvSpPr>
        <p:spPr>
          <a:xfrm>
            <a:off x="6240650" y="34925"/>
            <a:ext cx="5948449" cy="1714744"/>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spcBef>
                <a:spcPts val="0"/>
              </a:spcBef>
            </a:pPr>
            <a:r>
              <a:rPr lang="en-ZA" sz="4000" dirty="0">
                <a:solidFill>
                  <a:schemeClr val="bg2">
                    <a:lumMod val="10000"/>
                  </a:schemeClr>
                </a:solidFill>
                <a:latin typeface="Arial" panose="020B0604020202020204" pitchFamily="34" charset="0"/>
                <a:cs typeface="Arial" panose="020B0604020202020204" pitchFamily="34" charset="0"/>
              </a:rPr>
              <a:t>Maryland Proton </a:t>
            </a:r>
          </a:p>
          <a:p>
            <a:pPr algn="ctr">
              <a:spcBef>
                <a:spcPts val="0"/>
              </a:spcBef>
            </a:pPr>
            <a:r>
              <a:rPr lang="en-ZA" sz="4000" dirty="0">
                <a:solidFill>
                  <a:schemeClr val="bg2">
                    <a:lumMod val="10000"/>
                  </a:schemeClr>
                </a:solidFill>
                <a:latin typeface="Arial" panose="020B0604020202020204" pitchFamily="34" charset="0"/>
                <a:cs typeface="Arial" panose="020B0604020202020204" pitchFamily="34" charset="0"/>
              </a:rPr>
              <a:t>Treatment Centre </a:t>
            </a:r>
          </a:p>
          <a:p>
            <a:pPr algn="ctr">
              <a:spcBef>
                <a:spcPts val="0"/>
              </a:spcBef>
            </a:pPr>
            <a:r>
              <a:rPr lang="en-ZA" sz="4000" dirty="0">
                <a:solidFill>
                  <a:schemeClr val="bg2">
                    <a:lumMod val="10000"/>
                  </a:schemeClr>
                </a:solidFill>
                <a:latin typeface="Arial" panose="020B0604020202020204" pitchFamily="34" charset="0"/>
                <a:cs typeface="Arial" panose="020B0604020202020204" pitchFamily="34" charset="0"/>
              </a:rPr>
              <a:t>in Baltimore </a:t>
            </a:r>
          </a:p>
        </p:txBody>
      </p:sp>
      <p:grpSp>
        <p:nvGrpSpPr>
          <p:cNvPr id="58" name="Group 57">
            <a:extLst>
              <a:ext uri="{FF2B5EF4-FFF2-40B4-BE49-F238E27FC236}">
                <a16:creationId xmlns:a16="http://schemas.microsoft.com/office/drawing/2014/main" id="{63CB2555-0F49-1DDD-2FB7-B31EA5C9D97A}"/>
              </a:ext>
            </a:extLst>
          </p:cNvPr>
          <p:cNvGrpSpPr/>
          <p:nvPr/>
        </p:nvGrpSpPr>
        <p:grpSpPr>
          <a:xfrm>
            <a:off x="6440171" y="4380417"/>
            <a:ext cx="5768633" cy="710018"/>
            <a:chOff x="6231125" y="4153413"/>
            <a:chExt cx="5817631" cy="710018"/>
          </a:xfrm>
        </p:grpSpPr>
        <p:grpSp>
          <p:nvGrpSpPr>
            <p:cNvPr id="36" name="Group 35">
              <a:extLst>
                <a:ext uri="{FF2B5EF4-FFF2-40B4-BE49-F238E27FC236}">
                  <a16:creationId xmlns:a16="http://schemas.microsoft.com/office/drawing/2014/main" id="{02FD3767-FA42-A533-AA4C-CA265C6F766C}"/>
                </a:ext>
              </a:extLst>
            </p:cNvPr>
            <p:cNvGrpSpPr/>
            <p:nvPr/>
          </p:nvGrpSpPr>
          <p:grpSpPr>
            <a:xfrm>
              <a:off x="6231125" y="4153413"/>
              <a:ext cx="765869" cy="710018"/>
              <a:chOff x="6287870" y="3053220"/>
              <a:chExt cx="765869" cy="710018"/>
            </a:xfrm>
          </p:grpSpPr>
          <p:sp>
            <p:nvSpPr>
              <p:cNvPr id="38" name="Shape 5">
                <a:extLst>
                  <a:ext uri="{FF2B5EF4-FFF2-40B4-BE49-F238E27FC236}">
                    <a16:creationId xmlns:a16="http://schemas.microsoft.com/office/drawing/2014/main" id="{CDF76C6B-1FF7-61A1-1000-7F85D3A9C332}"/>
                  </a:ext>
                </a:extLst>
              </p:cNvPr>
              <p:cNvSpPr/>
              <p:nvPr/>
            </p:nvSpPr>
            <p:spPr>
              <a:xfrm>
                <a:off x="6287870" y="3053220"/>
                <a:ext cx="765869" cy="710018"/>
              </a:xfrm>
              <a:prstGeom prst="ellipse">
                <a:avLst/>
              </a:prstGeom>
              <a:solidFill>
                <a:srgbClr val="0070C0"/>
              </a:solidFill>
              <a:ln/>
            </p:spPr>
            <p:txBody>
              <a:bodyPr/>
              <a:lstStyle/>
              <a:p>
                <a:endParaRPr lang="en-ZA">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8EAC1387-8E32-0BBF-B7F5-6E314037221B}"/>
                  </a:ext>
                </a:extLst>
              </p:cNvPr>
              <p:cNvSpPr txBox="1"/>
              <p:nvPr/>
            </p:nvSpPr>
            <p:spPr>
              <a:xfrm>
                <a:off x="6483933" y="3160946"/>
                <a:ext cx="290512" cy="523220"/>
              </a:xfrm>
              <a:prstGeom prst="rect">
                <a:avLst/>
              </a:prstGeom>
              <a:noFill/>
            </p:spPr>
            <p:txBody>
              <a:bodyPr wrap="square">
                <a:spAutoFit/>
              </a:bodyPr>
              <a:lstStyle/>
              <a:p>
                <a:r>
                  <a:rPr lang="en-US" sz="2800" b="1" dirty="0">
                    <a:solidFill>
                      <a:srgbClr val="F4EFE4"/>
                    </a:solidFill>
                    <a:latin typeface="Arial" panose="020B0604020202020204" pitchFamily="34" charset="0"/>
                    <a:ea typeface="Cambria" pitchFamily="34" charset="-122"/>
                    <a:cs typeface="Arial" panose="020B0604020202020204" pitchFamily="34" charset="0"/>
                  </a:rPr>
                  <a:t>3</a:t>
                </a:r>
                <a:endParaRPr lang="en-ZA" sz="2800" dirty="0">
                  <a:latin typeface="Arial" panose="020B0604020202020204" pitchFamily="34" charset="0"/>
                  <a:cs typeface="Arial" panose="020B0604020202020204" pitchFamily="34" charset="0"/>
                </a:endParaRPr>
              </a:p>
            </p:txBody>
          </p:sp>
        </p:grpSp>
        <p:sp>
          <p:nvSpPr>
            <p:cNvPr id="41" name="Text 13">
              <a:extLst>
                <a:ext uri="{FF2B5EF4-FFF2-40B4-BE49-F238E27FC236}">
                  <a16:creationId xmlns:a16="http://schemas.microsoft.com/office/drawing/2014/main" id="{E9E0DB95-0749-3581-B1F5-7375A824CFF7}"/>
                </a:ext>
              </a:extLst>
            </p:cNvPr>
            <p:cNvSpPr/>
            <p:nvPr/>
          </p:nvSpPr>
          <p:spPr>
            <a:xfrm>
              <a:off x="7088899" y="4239676"/>
              <a:ext cx="4959857" cy="457200"/>
            </a:xfrm>
            <a:prstGeom prst="rect">
              <a:avLst/>
            </a:prstGeom>
            <a:noFill/>
            <a:ln/>
          </p:spPr>
          <p:txBody>
            <a:bodyPr wrap="square" lIns="0" tIns="0" rIns="0" bIns="0" rtlCol="0" anchor="t"/>
            <a:lstStyle/>
            <a:p>
              <a:pPr marL="0" indent="0" algn="l">
                <a:buNone/>
              </a:pPr>
              <a:r>
                <a:rPr lang="en-US" sz="2000" b="1" dirty="0">
                  <a:solidFill>
                    <a:srgbClr val="3E362E"/>
                  </a:solidFill>
                  <a:latin typeface="Arial" panose="020B0604020202020204" pitchFamily="34" charset="0"/>
                  <a:ea typeface="Cambria" pitchFamily="34" charset="-122"/>
                  <a:cs typeface="Arial" panose="020B0604020202020204" pitchFamily="34" charset="0"/>
                </a:rPr>
                <a:t>Using the UCT detector system to support the UMMC detector system</a:t>
              </a:r>
              <a:endParaRPr lang="en-US" sz="2000" dirty="0">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D0244AD7-3B1D-FEDE-D8E8-A1CD507CBC60}"/>
              </a:ext>
            </a:extLst>
          </p:cNvPr>
          <p:cNvGrpSpPr/>
          <p:nvPr/>
        </p:nvGrpSpPr>
        <p:grpSpPr>
          <a:xfrm>
            <a:off x="6444573" y="3121725"/>
            <a:ext cx="5949721" cy="710018"/>
            <a:chOff x="6240245" y="5448669"/>
            <a:chExt cx="6066278" cy="710018"/>
          </a:xfrm>
        </p:grpSpPr>
        <p:grpSp>
          <p:nvGrpSpPr>
            <p:cNvPr id="46" name="Group 45">
              <a:extLst>
                <a:ext uri="{FF2B5EF4-FFF2-40B4-BE49-F238E27FC236}">
                  <a16:creationId xmlns:a16="http://schemas.microsoft.com/office/drawing/2014/main" id="{0DC51CE6-A4C5-D95D-8B0C-347AEA7396E2}"/>
                </a:ext>
              </a:extLst>
            </p:cNvPr>
            <p:cNvGrpSpPr/>
            <p:nvPr/>
          </p:nvGrpSpPr>
          <p:grpSpPr>
            <a:xfrm>
              <a:off x="6240245" y="5448669"/>
              <a:ext cx="765869" cy="710018"/>
              <a:chOff x="6287870" y="3073540"/>
              <a:chExt cx="765869" cy="710018"/>
            </a:xfrm>
          </p:grpSpPr>
          <p:sp>
            <p:nvSpPr>
              <p:cNvPr id="47" name="Shape 5">
                <a:extLst>
                  <a:ext uri="{FF2B5EF4-FFF2-40B4-BE49-F238E27FC236}">
                    <a16:creationId xmlns:a16="http://schemas.microsoft.com/office/drawing/2014/main" id="{0BDAFB57-AA49-4875-B094-F72685BE26C3}"/>
                  </a:ext>
                </a:extLst>
              </p:cNvPr>
              <p:cNvSpPr/>
              <p:nvPr/>
            </p:nvSpPr>
            <p:spPr>
              <a:xfrm>
                <a:off x="6287870" y="3073540"/>
                <a:ext cx="765869" cy="710018"/>
              </a:xfrm>
              <a:prstGeom prst="ellipse">
                <a:avLst/>
              </a:prstGeom>
              <a:solidFill>
                <a:srgbClr val="0070C0"/>
              </a:solidFill>
              <a:ln/>
            </p:spPr>
            <p:txBody>
              <a:bodyPr/>
              <a:lstStyle/>
              <a:p>
                <a:endParaRPr lang="en-ZA">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62C837C7-9A36-239B-9284-155E46998C7E}"/>
                  </a:ext>
                </a:extLst>
              </p:cNvPr>
              <p:cNvSpPr txBox="1"/>
              <p:nvPr/>
            </p:nvSpPr>
            <p:spPr>
              <a:xfrm>
                <a:off x="6483933" y="3160946"/>
                <a:ext cx="290512" cy="523220"/>
              </a:xfrm>
              <a:prstGeom prst="rect">
                <a:avLst/>
              </a:prstGeom>
              <a:noFill/>
            </p:spPr>
            <p:txBody>
              <a:bodyPr wrap="square">
                <a:spAutoFit/>
              </a:bodyPr>
              <a:lstStyle/>
              <a:p>
                <a:r>
                  <a:rPr lang="en-US" sz="2800" b="1" dirty="0">
                    <a:solidFill>
                      <a:srgbClr val="F4EFE4"/>
                    </a:solidFill>
                    <a:latin typeface="Arial" panose="020B0604020202020204" pitchFamily="34" charset="0"/>
                    <a:ea typeface="Cambria" pitchFamily="34" charset="-122"/>
                    <a:cs typeface="Arial" panose="020B0604020202020204" pitchFamily="34" charset="0"/>
                  </a:rPr>
                  <a:t>2</a:t>
                </a:r>
                <a:endParaRPr lang="en-ZA" sz="2800" dirty="0">
                  <a:latin typeface="Arial" panose="020B0604020202020204" pitchFamily="34" charset="0"/>
                  <a:cs typeface="Arial" panose="020B0604020202020204" pitchFamily="34" charset="0"/>
                </a:endParaRPr>
              </a:p>
            </p:txBody>
          </p:sp>
        </p:grpSp>
        <p:sp>
          <p:nvSpPr>
            <p:cNvPr id="52" name="Text 13">
              <a:extLst>
                <a:ext uri="{FF2B5EF4-FFF2-40B4-BE49-F238E27FC236}">
                  <a16:creationId xmlns:a16="http://schemas.microsoft.com/office/drawing/2014/main" id="{FF0CE666-5525-1C1B-D184-E49D93A1997D}"/>
                </a:ext>
              </a:extLst>
            </p:cNvPr>
            <p:cNvSpPr/>
            <p:nvPr/>
          </p:nvSpPr>
          <p:spPr>
            <a:xfrm>
              <a:off x="7139417" y="5552336"/>
              <a:ext cx="5167106" cy="457200"/>
            </a:xfrm>
            <a:prstGeom prst="rect">
              <a:avLst/>
            </a:prstGeom>
            <a:noFill/>
            <a:ln/>
          </p:spPr>
          <p:txBody>
            <a:bodyPr wrap="square" lIns="0" tIns="0" rIns="0" bIns="0" rtlCol="0" anchor="t"/>
            <a:lstStyle/>
            <a:p>
              <a:pPr marL="0" indent="0" algn="l">
                <a:buNone/>
              </a:pPr>
              <a:r>
                <a:rPr lang="en-US" sz="2000" b="1" dirty="0">
                  <a:solidFill>
                    <a:srgbClr val="3E362E"/>
                  </a:solidFill>
                  <a:latin typeface="Arial" panose="020B0604020202020204" pitchFamily="34" charset="0"/>
                  <a:ea typeface="Cambria" pitchFamily="34" charset="-122"/>
                  <a:cs typeface="Arial" panose="020B0604020202020204" pitchFamily="34" charset="0"/>
                </a:rPr>
                <a:t>Investigate gamma-ray attenuation </a:t>
              </a:r>
            </a:p>
            <a:p>
              <a:pPr marL="0" indent="0" algn="l">
                <a:buNone/>
              </a:pPr>
              <a:r>
                <a:rPr lang="en-US" sz="2000" b="1" dirty="0">
                  <a:solidFill>
                    <a:srgbClr val="3E362E"/>
                  </a:solidFill>
                  <a:latin typeface="Arial" panose="020B0604020202020204" pitchFamily="34" charset="0"/>
                  <a:ea typeface="Cambria" pitchFamily="34" charset="-122"/>
                  <a:cs typeface="Arial" panose="020B0604020202020204" pitchFamily="34" charset="0"/>
                </a:rPr>
                <a:t>and range shift.</a:t>
              </a:r>
            </a:p>
          </p:txBody>
        </p:sp>
      </p:grpSp>
      <p:sp>
        <p:nvSpPr>
          <p:cNvPr id="3" name="Text 9">
            <a:extLst>
              <a:ext uri="{FF2B5EF4-FFF2-40B4-BE49-F238E27FC236}">
                <a16:creationId xmlns:a16="http://schemas.microsoft.com/office/drawing/2014/main" id="{40747531-FE28-1F2E-189B-4AE178DF4247}"/>
              </a:ext>
            </a:extLst>
          </p:cNvPr>
          <p:cNvSpPr/>
          <p:nvPr/>
        </p:nvSpPr>
        <p:spPr>
          <a:xfrm>
            <a:off x="6354922" y="5278376"/>
            <a:ext cx="5548534" cy="1254826"/>
          </a:xfrm>
          <a:prstGeom prst="rect">
            <a:avLst/>
          </a:prstGeom>
          <a:noFill/>
          <a:ln/>
        </p:spPr>
        <p:txBody>
          <a:bodyPr wrap="square" lIns="0" tIns="0" rIns="0" bIns="0" rtlCol="0" anchor="t"/>
          <a:lstStyle/>
          <a:p>
            <a:pPr marL="0" indent="0" algn="ctr">
              <a:buNone/>
            </a:pPr>
            <a:r>
              <a:rPr lang="en-US" sz="3200" dirty="0">
                <a:solidFill>
                  <a:schemeClr val="tx2"/>
                </a:solidFill>
                <a:latin typeface="Arial" panose="020B0604020202020204" pitchFamily="34" charset="0"/>
                <a:ea typeface="Calibri" pitchFamily="34" charset="-122"/>
                <a:cs typeface="Arial" panose="020B0604020202020204" pitchFamily="34" charset="0"/>
              </a:rPr>
              <a:t>150 MeV single-spot beam </a:t>
            </a:r>
          </a:p>
          <a:p>
            <a:pPr marL="0" indent="0" algn="ctr">
              <a:buNone/>
            </a:pPr>
            <a:r>
              <a:rPr lang="en-US" sz="3200" dirty="0">
                <a:solidFill>
                  <a:schemeClr val="tx2"/>
                </a:solidFill>
                <a:latin typeface="Arial" panose="020B0604020202020204" pitchFamily="34" charset="0"/>
                <a:ea typeface="Calibri" pitchFamily="34" charset="-122"/>
                <a:cs typeface="Arial" panose="020B0604020202020204" pitchFamily="34" charset="0"/>
              </a:rPr>
              <a:t>Gantry 270° </a:t>
            </a:r>
          </a:p>
          <a:p>
            <a:pPr marL="0" indent="0" algn="ctr">
              <a:buNone/>
            </a:pPr>
            <a:r>
              <a:rPr lang="en-US" sz="3200" dirty="0">
                <a:solidFill>
                  <a:schemeClr val="tx2"/>
                </a:solidFill>
                <a:latin typeface="Arial" panose="020B0604020202020204" pitchFamily="34" charset="0"/>
                <a:ea typeface="Calibri" pitchFamily="34" charset="-122"/>
                <a:cs typeface="Arial" panose="020B0604020202020204" pitchFamily="34" charset="0"/>
              </a:rPr>
              <a:t>80 nA · 60 kMU</a:t>
            </a:r>
            <a:endParaRPr lang="en-US" sz="3200" dirty="0">
              <a:solidFill>
                <a:schemeClr val="tx2"/>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FEA1E4E7-3E50-0882-C000-58E169F64CAA}"/>
              </a:ext>
            </a:extLst>
          </p:cNvPr>
          <p:cNvGrpSpPr/>
          <p:nvPr/>
        </p:nvGrpSpPr>
        <p:grpSpPr>
          <a:xfrm>
            <a:off x="0" y="1"/>
            <a:ext cx="6279318" cy="6693438"/>
            <a:chOff x="0" y="1"/>
            <a:chExt cx="6279318" cy="6693438"/>
          </a:xfrm>
        </p:grpSpPr>
        <p:sp>
          <p:nvSpPr>
            <p:cNvPr id="2" name="Rectangle 1">
              <a:extLst>
                <a:ext uri="{FF2B5EF4-FFF2-40B4-BE49-F238E27FC236}">
                  <a16:creationId xmlns:a16="http://schemas.microsoft.com/office/drawing/2014/main" id="{49E7E6E0-B890-80D3-526D-9F647C5FCC1C}"/>
                </a:ext>
              </a:extLst>
            </p:cNvPr>
            <p:cNvSpPr/>
            <p:nvPr/>
          </p:nvSpPr>
          <p:spPr>
            <a:xfrm>
              <a:off x="19044" y="1"/>
              <a:ext cx="6260274" cy="6685602"/>
            </a:xfrm>
            <a:prstGeom prst="rect">
              <a:avLst/>
            </a:prstGeom>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3" name="Picture 22">
              <a:extLst>
                <a:ext uri="{FF2B5EF4-FFF2-40B4-BE49-F238E27FC236}">
                  <a16:creationId xmlns:a16="http://schemas.microsoft.com/office/drawing/2014/main" id="{19CAE850-35E5-F255-7429-A8AE1E780981}"/>
                </a:ext>
              </a:extLst>
            </p:cNvPr>
            <p:cNvPicPr>
              <a:picLocks noChangeAspect="1"/>
            </p:cNvPicPr>
            <p:nvPr/>
          </p:nvPicPr>
          <p:blipFill>
            <a:blip r:embed="rId3"/>
            <a:srcRect l="7225" r="38441"/>
            <a:stretch>
              <a:fillRect/>
            </a:stretch>
          </p:blipFill>
          <p:spPr>
            <a:xfrm rot="5400000">
              <a:off x="1376715" y="-1268137"/>
              <a:ext cx="3546475" cy="6180539"/>
            </a:xfrm>
            <a:prstGeom prst="rect">
              <a:avLst/>
            </a:prstGeom>
            <a:ln w="38100">
              <a:noFill/>
            </a:ln>
          </p:spPr>
        </p:pic>
        <p:pic>
          <p:nvPicPr>
            <p:cNvPr id="37" name="Picture 36">
              <a:extLst>
                <a:ext uri="{FF2B5EF4-FFF2-40B4-BE49-F238E27FC236}">
                  <a16:creationId xmlns:a16="http://schemas.microsoft.com/office/drawing/2014/main" id="{0FBA06C0-FD09-C1CD-BF9D-839443B271A7}"/>
                </a:ext>
              </a:extLst>
            </p:cNvPr>
            <p:cNvPicPr>
              <a:picLocks noChangeAspect="1"/>
            </p:cNvPicPr>
            <p:nvPr/>
          </p:nvPicPr>
          <p:blipFill>
            <a:blip r:embed="rId4"/>
            <a:srcRect l="18965"/>
            <a:stretch>
              <a:fillRect/>
            </a:stretch>
          </p:blipFill>
          <p:spPr>
            <a:xfrm>
              <a:off x="91712" y="3699510"/>
              <a:ext cx="3023572" cy="2925940"/>
            </a:xfrm>
            <a:prstGeom prst="rect">
              <a:avLst/>
            </a:prstGeom>
            <a:ln w="38100">
              <a:noFill/>
            </a:ln>
          </p:spPr>
        </p:pic>
        <p:grpSp>
          <p:nvGrpSpPr>
            <p:cNvPr id="4" name="Group 3">
              <a:extLst>
                <a:ext uri="{FF2B5EF4-FFF2-40B4-BE49-F238E27FC236}">
                  <a16:creationId xmlns:a16="http://schemas.microsoft.com/office/drawing/2014/main" id="{5B9E06D9-2465-84E0-53DB-56F68B46201F}"/>
                </a:ext>
              </a:extLst>
            </p:cNvPr>
            <p:cNvGrpSpPr/>
            <p:nvPr/>
          </p:nvGrpSpPr>
          <p:grpSpPr>
            <a:xfrm>
              <a:off x="0" y="3648098"/>
              <a:ext cx="2728578" cy="965618"/>
              <a:chOff x="0" y="3648098"/>
              <a:chExt cx="2728578" cy="965618"/>
            </a:xfrm>
          </p:grpSpPr>
          <p:sp>
            <p:nvSpPr>
              <p:cNvPr id="6" name="Right Arrow 5">
                <a:extLst>
                  <a:ext uri="{FF2B5EF4-FFF2-40B4-BE49-F238E27FC236}">
                    <a16:creationId xmlns:a16="http://schemas.microsoft.com/office/drawing/2014/main" id="{586171C3-22EE-43BD-10E4-0C6E9E55452F}"/>
                  </a:ext>
                </a:extLst>
              </p:cNvPr>
              <p:cNvSpPr/>
              <p:nvPr/>
            </p:nvSpPr>
            <p:spPr>
              <a:xfrm rot="5400000">
                <a:off x="1788010" y="4012123"/>
                <a:ext cx="821363" cy="381824"/>
              </a:xfrm>
              <a:prstGeom prst="rightArrow">
                <a:avLst/>
              </a:prstGeom>
              <a:solidFill>
                <a:srgbClr val="FF0000"/>
              </a:solid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30ABAE64-2555-1BD0-5327-5E4ACFD66DD4}"/>
                  </a:ext>
                </a:extLst>
              </p:cNvPr>
              <p:cNvSpPr txBox="1">
                <a:spLocks/>
              </p:cNvSpPr>
              <p:nvPr/>
            </p:nvSpPr>
            <p:spPr>
              <a:xfrm>
                <a:off x="0" y="3648098"/>
                <a:ext cx="2728578" cy="6524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Beam</a:t>
                </a:r>
              </a:p>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Direction</a:t>
                </a:r>
              </a:p>
            </p:txBody>
          </p:sp>
        </p:grpSp>
        <p:pic>
          <p:nvPicPr>
            <p:cNvPr id="15" name="Picture 14">
              <a:extLst>
                <a:ext uri="{FF2B5EF4-FFF2-40B4-BE49-F238E27FC236}">
                  <a16:creationId xmlns:a16="http://schemas.microsoft.com/office/drawing/2014/main" id="{99182342-A7B6-A88E-CCB8-0B1CB2D6184E}"/>
                </a:ext>
              </a:extLst>
            </p:cNvPr>
            <p:cNvPicPr>
              <a:picLocks noChangeAspect="1"/>
            </p:cNvPicPr>
            <p:nvPr/>
          </p:nvPicPr>
          <p:blipFill>
            <a:blip r:embed="rId5"/>
            <a:stretch>
              <a:fillRect/>
            </a:stretch>
          </p:blipFill>
          <p:spPr>
            <a:xfrm>
              <a:off x="3169227" y="3692525"/>
              <a:ext cx="3030357" cy="2925940"/>
            </a:xfrm>
            <a:prstGeom prst="rect">
              <a:avLst/>
            </a:prstGeom>
            <a:ln w="38100">
              <a:noFill/>
            </a:ln>
          </p:spPr>
        </p:pic>
        <p:cxnSp>
          <p:nvCxnSpPr>
            <p:cNvPr id="10" name="Straight Connector 9">
              <a:extLst>
                <a:ext uri="{FF2B5EF4-FFF2-40B4-BE49-F238E27FC236}">
                  <a16:creationId xmlns:a16="http://schemas.microsoft.com/office/drawing/2014/main" id="{39B14F64-9637-B68F-A295-03058E98C8BE}"/>
                </a:ext>
              </a:extLst>
            </p:cNvPr>
            <p:cNvCxnSpPr>
              <a:cxnSpLocks/>
            </p:cNvCxnSpPr>
            <p:nvPr/>
          </p:nvCxnSpPr>
          <p:spPr>
            <a:xfrm>
              <a:off x="0" y="3636168"/>
              <a:ext cx="6279318" cy="555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95D5E50-43C7-6107-D8E2-92596561813E}"/>
                </a:ext>
              </a:extLst>
            </p:cNvPr>
            <p:cNvCxnSpPr>
              <a:cxnSpLocks/>
            </p:cNvCxnSpPr>
            <p:nvPr/>
          </p:nvCxnSpPr>
          <p:spPr>
            <a:xfrm>
              <a:off x="3186233" y="3654425"/>
              <a:ext cx="6785" cy="303901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9FFA559-D24F-3FB6-E6EF-5E407827E63E}"/>
              </a:ext>
            </a:extLst>
          </p:cNvPr>
          <p:cNvGrpSpPr/>
          <p:nvPr/>
        </p:nvGrpSpPr>
        <p:grpSpPr>
          <a:xfrm>
            <a:off x="6440170" y="1837075"/>
            <a:ext cx="5732786" cy="710018"/>
            <a:chOff x="6440170" y="1837075"/>
            <a:chExt cx="5732786" cy="710018"/>
          </a:xfrm>
        </p:grpSpPr>
        <p:sp>
          <p:nvSpPr>
            <p:cNvPr id="31" name="Text 7">
              <a:extLst>
                <a:ext uri="{FF2B5EF4-FFF2-40B4-BE49-F238E27FC236}">
                  <a16:creationId xmlns:a16="http://schemas.microsoft.com/office/drawing/2014/main" id="{BFE91747-4799-244E-C177-3132B8D5DEDB}"/>
                </a:ext>
              </a:extLst>
            </p:cNvPr>
            <p:cNvSpPr/>
            <p:nvPr/>
          </p:nvSpPr>
          <p:spPr>
            <a:xfrm>
              <a:off x="7290719" y="1918681"/>
              <a:ext cx="4882237" cy="457200"/>
            </a:xfrm>
            <a:prstGeom prst="rect">
              <a:avLst/>
            </a:prstGeom>
            <a:noFill/>
            <a:ln/>
          </p:spPr>
          <p:txBody>
            <a:bodyPr wrap="square" lIns="0" tIns="0" rIns="0" bIns="0" rtlCol="0" anchor="t"/>
            <a:lstStyle/>
            <a:p>
              <a:pPr marL="0" indent="0" algn="l">
                <a:buNone/>
              </a:pPr>
              <a:r>
                <a:rPr lang="en-US" sz="2000" b="1" dirty="0">
                  <a:solidFill>
                    <a:srgbClr val="3E362E"/>
                  </a:solidFill>
                  <a:latin typeface="Arial" panose="020B0604020202020204" pitchFamily="34" charset="0"/>
                  <a:ea typeface="Cambria" pitchFamily="34" charset="-122"/>
                  <a:cs typeface="Arial" panose="020B0604020202020204" pitchFamily="34" charset="0"/>
                </a:rPr>
                <a:t>Feasibility — Can the detector system reconstruct proton depth deposition? </a:t>
              </a:r>
              <a:endParaRPr lang="en-US" sz="2000" dirty="0">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2B0E6948-DEE7-4724-BAE5-4353FA595ACC}"/>
                </a:ext>
              </a:extLst>
            </p:cNvPr>
            <p:cNvGrpSpPr/>
            <p:nvPr/>
          </p:nvGrpSpPr>
          <p:grpSpPr>
            <a:xfrm>
              <a:off x="6440170" y="1837075"/>
              <a:ext cx="751153" cy="710018"/>
              <a:chOff x="6440170" y="1837075"/>
              <a:chExt cx="751153" cy="710018"/>
            </a:xfrm>
          </p:grpSpPr>
          <p:sp>
            <p:nvSpPr>
              <p:cNvPr id="26" name="Shape 5">
                <a:extLst>
                  <a:ext uri="{FF2B5EF4-FFF2-40B4-BE49-F238E27FC236}">
                    <a16:creationId xmlns:a16="http://schemas.microsoft.com/office/drawing/2014/main" id="{2A992A53-146E-0882-B0D2-49E649FAB49D}"/>
                  </a:ext>
                </a:extLst>
              </p:cNvPr>
              <p:cNvSpPr/>
              <p:nvPr/>
            </p:nvSpPr>
            <p:spPr>
              <a:xfrm>
                <a:off x="6440170" y="1837075"/>
                <a:ext cx="751153" cy="710018"/>
              </a:xfrm>
              <a:prstGeom prst="ellipse">
                <a:avLst/>
              </a:prstGeom>
              <a:solidFill>
                <a:srgbClr val="0070C0"/>
              </a:solidFill>
              <a:ln/>
            </p:spPr>
            <p:txBody>
              <a:bodyPr/>
              <a:lstStyle/>
              <a:p>
                <a:endParaRPr lang="en-ZA">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5817A435-8849-313D-CFFA-90ECE4396859}"/>
                  </a:ext>
                </a:extLst>
              </p:cNvPr>
              <p:cNvSpPr txBox="1"/>
              <p:nvPr/>
            </p:nvSpPr>
            <p:spPr>
              <a:xfrm>
                <a:off x="6620068" y="1933567"/>
                <a:ext cx="284930" cy="523220"/>
              </a:xfrm>
              <a:prstGeom prst="rect">
                <a:avLst/>
              </a:prstGeom>
              <a:noFill/>
            </p:spPr>
            <p:txBody>
              <a:bodyPr wrap="square">
                <a:spAutoFit/>
              </a:bodyPr>
              <a:lstStyle/>
              <a:p>
                <a:r>
                  <a:rPr lang="en-US" sz="2800" b="1" dirty="0">
                    <a:solidFill>
                      <a:srgbClr val="F4EFE4"/>
                    </a:solidFill>
                    <a:latin typeface="Arial" panose="020B0604020202020204" pitchFamily="34" charset="0"/>
                    <a:ea typeface="Cambria" pitchFamily="34" charset="-122"/>
                    <a:cs typeface="Arial" panose="020B0604020202020204" pitchFamily="34" charset="0"/>
                  </a:rPr>
                  <a:t>1</a:t>
                </a:r>
                <a:endParaRPr lang="en-ZA" sz="2800"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39154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Custom">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1964407_win32_SD_v20" id="{3EA9D323-E7D5-42E3-83AA-4E89B21FB6B6}" vid="{BDF16A16-3A0E-4332-958C-C5797045A0D6}"/>
    </a:ext>
  </a:extLst>
</a:theme>
</file>

<file path=ppt/theme/theme2.xml><?xml version="1.0" encoding="utf-8"?>
<a:theme xmlns:a="http://schemas.openxmlformats.org/drawingml/2006/main" name="Cordelia template">
  <a:themeElements>
    <a:clrScheme name="Custom 347">
      <a:dk1>
        <a:srgbClr val="263238"/>
      </a:dk1>
      <a:lt1>
        <a:srgbClr val="FFFFFF"/>
      </a:lt1>
      <a:dk2>
        <a:srgbClr val="607D8B"/>
      </a:dk2>
      <a:lt2>
        <a:srgbClr val="ECEFF1"/>
      </a:lt2>
      <a:accent1>
        <a:srgbClr val="0091EA"/>
      </a:accent1>
      <a:accent2>
        <a:srgbClr val="0053A3"/>
      </a:accent2>
      <a:accent3>
        <a:srgbClr val="607D8B"/>
      </a:accent3>
      <a:accent4>
        <a:srgbClr val="CFD8DC"/>
      </a:accent4>
      <a:accent5>
        <a:srgbClr val="ECEFF1"/>
      </a:accent5>
      <a:accent6>
        <a:srgbClr val="ACDBF8"/>
      </a:accent6>
      <a:hlink>
        <a:srgbClr val="0091E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49AD37-9510-4A2D-B790-12C439A83F93}">
  <ds:schemaRefs>
    <ds:schemaRef ds:uri="http://schemas.microsoft.com/sharepoint/v3/contenttype/forms"/>
  </ds:schemaRefs>
</ds:datastoreItem>
</file>

<file path=customXml/itemProps2.xml><?xml version="1.0" encoding="utf-8"?>
<ds:datastoreItem xmlns:ds="http://schemas.openxmlformats.org/officeDocument/2006/customXml" ds:itemID="{85DF9CEC-52C2-4D14-B2F5-11176002A8B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4D8B1D1D-0064-435C-8533-29A36067B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4006</TotalTime>
  <Words>1275</Words>
  <Application>Microsoft Office PowerPoint</Application>
  <PresentationFormat>Widescreen</PresentationFormat>
  <Paragraphs>241</Paragraphs>
  <Slides>25</Slides>
  <Notes>23</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6" baseType="lpstr">
      <vt:lpstr>Arial</vt:lpstr>
      <vt:lpstr>Calibri</vt:lpstr>
      <vt:lpstr>Cambria Math</vt:lpstr>
      <vt:lpstr>Courier New</vt:lpstr>
      <vt:lpstr>Gill Sans Nova Light</vt:lpstr>
      <vt:lpstr>Roboto Slab</vt:lpstr>
      <vt:lpstr>Sagona Book</vt:lpstr>
      <vt:lpstr>Source Sans Pro</vt:lpstr>
      <vt:lpstr>Custom</vt:lpstr>
      <vt:lpstr>Cordelia template</vt:lpstr>
      <vt:lpstr>Microsoft Excel Macro-Enabled Worksheet</vt:lpstr>
      <vt:lpstr>Prompt gamma imaging of a clinical proton beam using  Cd Zn Te Compton cameras with a maximum likelihood expectation maximization technique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De Klerk</dc:creator>
  <cp:lastModifiedBy>Josiah De  Klerk</cp:lastModifiedBy>
  <cp:revision>33</cp:revision>
  <dcterms:created xsi:type="dcterms:W3CDTF">2023-12-12T20:05:16Z</dcterms:created>
  <dcterms:modified xsi:type="dcterms:W3CDTF">2026-07-08T00:44:46Z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