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1" r:id="rId5"/>
    <p:sldMasterId id="2147483985" r:id="rId6"/>
    <p:sldMasterId id="2147484074" r:id="rId7"/>
    <p:sldMasterId id="2147487721" r:id="rId8"/>
    <p:sldMasterId id="2147487872" r:id="rId9"/>
    <p:sldMasterId id="2147488075" r:id="rId10"/>
    <p:sldMasterId id="2147488109" r:id="rId11"/>
  </p:sldMasterIdLst>
  <p:notesMasterIdLst>
    <p:notesMasterId r:id="rId51"/>
  </p:notesMasterIdLst>
  <p:sldIdLst>
    <p:sldId id="591" r:id="rId12"/>
    <p:sldId id="2727" r:id="rId13"/>
    <p:sldId id="2934" r:id="rId14"/>
    <p:sldId id="2851" r:id="rId15"/>
    <p:sldId id="2902" r:id="rId16"/>
    <p:sldId id="2903" r:id="rId17"/>
    <p:sldId id="2700" r:id="rId18"/>
    <p:sldId id="2921" r:id="rId19"/>
    <p:sldId id="2858" r:id="rId20"/>
    <p:sldId id="2935" r:id="rId21"/>
    <p:sldId id="2922" r:id="rId22"/>
    <p:sldId id="2923" r:id="rId23"/>
    <p:sldId id="2701" r:id="rId24"/>
    <p:sldId id="2925" r:id="rId25"/>
    <p:sldId id="2926" r:id="rId26"/>
    <p:sldId id="2718" r:id="rId27"/>
    <p:sldId id="2720" r:id="rId28"/>
    <p:sldId id="2709" r:id="rId29"/>
    <p:sldId id="2721" r:id="rId30"/>
    <p:sldId id="2927" r:id="rId31"/>
    <p:sldId id="2723" r:id="rId32"/>
    <p:sldId id="2726" r:id="rId33"/>
    <p:sldId id="2724" r:id="rId34"/>
    <p:sldId id="2713" r:id="rId35"/>
    <p:sldId id="2937" r:id="rId36"/>
    <p:sldId id="2939" r:id="rId37"/>
    <p:sldId id="2928" r:id="rId38"/>
    <p:sldId id="2714" r:id="rId39"/>
    <p:sldId id="2929" r:id="rId40"/>
    <p:sldId id="2940" r:id="rId41"/>
    <p:sldId id="2931" r:id="rId42"/>
    <p:sldId id="2932" r:id="rId43"/>
    <p:sldId id="2933" r:id="rId44"/>
    <p:sldId id="2873" r:id="rId45"/>
    <p:sldId id="2918" r:id="rId46"/>
    <p:sldId id="279" r:id="rId47"/>
    <p:sldId id="2853" r:id="rId48"/>
    <p:sldId id="2731" r:id="rId49"/>
    <p:sldId id="2924" r:id="rId50"/>
  </p:sldIdLst>
  <p:sldSz cx="12192000" cy="6858000"/>
  <p:notesSz cx="6858000" cy="9144000"/>
  <p:defaultTextStyle>
    <a:defPPr>
      <a:defRPr lang="en-US"/>
    </a:defPPr>
    <a:lvl1pPr algn="l" defTabSz="472320" rtl="0" fontAlgn="base">
      <a:spcBef>
        <a:spcPct val="0"/>
      </a:spcBef>
      <a:spcAft>
        <a:spcPct val="0"/>
      </a:spcAft>
      <a:defRPr sz="3013" kern="1200">
        <a:solidFill>
          <a:schemeClr val="tx1"/>
        </a:solidFill>
        <a:latin typeface="Helvetica Neue Light" charset="0"/>
        <a:ea typeface="ＭＳ Ｐゴシック" charset="0"/>
        <a:cs typeface="ＭＳ Ｐゴシック" charset="0"/>
        <a:sym typeface="Helvetica Neue Light" charset="0"/>
      </a:defRPr>
    </a:lvl1pPr>
    <a:lvl2pPr marL="368397" indent="-181550" algn="l" defTabSz="472320" rtl="0" fontAlgn="base">
      <a:spcBef>
        <a:spcPct val="0"/>
      </a:spcBef>
      <a:spcAft>
        <a:spcPct val="0"/>
      </a:spcAft>
      <a:defRPr sz="3013" kern="1200">
        <a:solidFill>
          <a:schemeClr val="tx1"/>
        </a:solidFill>
        <a:latin typeface="Helvetica Neue Light" charset="0"/>
        <a:ea typeface="ＭＳ Ｐゴシック" charset="0"/>
        <a:cs typeface="ＭＳ Ｐゴシック" charset="0"/>
        <a:sym typeface="Helvetica Neue Light" charset="0"/>
      </a:defRPr>
    </a:lvl2pPr>
    <a:lvl3pPr marL="740777" indent="-368397" algn="l" defTabSz="472320" rtl="0" fontAlgn="base">
      <a:spcBef>
        <a:spcPct val="0"/>
      </a:spcBef>
      <a:spcAft>
        <a:spcPct val="0"/>
      </a:spcAft>
      <a:defRPr sz="3013" kern="1200">
        <a:solidFill>
          <a:schemeClr val="tx1"/>
        </a:solidFill>
        <a:latin typeface="Helvetica Neue Light" charset="0"/>
        <a:ea typeface="ＭＳ Ｐゴシック" charset="0"/>
        <a:cs typeface="ＭＳ Ｐゴシック" charset="0"/>
        <a:sym typeface="Helvetica Neue Light" charset="0"/>
      </a:defRPr>
    </a:lvl3pPr>
    <a:lvl4pPr marL="1113138" indent="-553923" algn="l" defTabSz="472320" rtl="0" fontAlgn="base">
      <a:spcBef>
        <a:spcPct val="0"/>
      </a:spcBef>
      <a:spcAft>
        <a:spcPct val="0"/>
      </a:spcAft>
      <a:defRPr sz="3013" kern="1200">
        <a:solidFill>
          <a:schemeClr val="tx1"/>
        </a:solidFill>
        <a:latin typeface="Helvetica Neue Light" charset="0"/>
        <a:ea typeface="ＭＳ Ｐゴシック" charset="0"/>
        <a:cs typeface="ＭＳ Ｐゴシック" charset="0"/>
        <a:sym typeface="Helvetica Neue Light" charset="0"/>
      </a:defRPr>
    </a:lvl4pPr>
    <a:lvl5pPr marL="1485535" indent="-740777" algn="l" defTabSz="472320" rtl="0" fontAlgn="base">
      <a:spcBef>
        <a:spcPct val="0"/>
      </a:spcBef>
      <a:spcAft>
        <a:spcPct val="0"/>
      </a:spcAft>
      <a:defRPr sz="3013" kern="1200">
        <a:solidFill>
          <a:schemeClr val="tx1"/>
        </a:solidFill>
        <a:latin typeface="Helvetica Neue Light" charset="0"/>
        <a:ea typeface="ＭＳ Ｐゴシック" charset="0"/>
        <a:cs typeface="ＭＳ Ｐゴシック" charset="0"/>
        <a:sym typeface="Helvetica Neue Light" charset="0"/>
      </a:defRPr>
    </a:lvl5pPr>
    <a:lvl6pPr marL="1894701" algn="l" defTabSz="378899" rtl="0" eaLnBrk="1" latinLnBrk="0" hangingPunct="1">
      <a:defRPr sz="3013" kern="1200">
        <a:solidFill>
          <a:schemeClr val="tx1"/>
        </a:solidFill>
        <a:latin typeface="Helvetica Neue Light" charset="0"/>
        <a:ea typeface="ＭＳ Ｐゴシック" charset="0"/>
        <a:cs typeface="ＭＳ Ｐゴシック" charset="0"/>
        <a:sym typeface="Helvetica Neue Light" charset="0"/>
      </a:defRPr>
    </a:lvl6pPr>
    <a:lvl7pPr marL="2273628" algn="l" defTabSz="378899" rtl="0" eaLnBrk="1" latinLnBrk="0" hangingPunct="1">
      <a:defRPr sz="3013" kern="1200">
        <a:solidFill>
          <a:schemeClr val="tx1"/>
        </a:solidFill>
        <a:latin typeface="Helvetica Neue Light" charset="0"/>
        <a:ea typeface="ＭＳ Ｐゴシック" charset="0"/>
        <a:cs typeface="ＭＳ Ｐゴシック" charset="0"/>
        <a:sym typeface="Helvetica Neue Light" charset="0"/>
      </a:defRPr>
    </a:lvl7pPr>
    <a:lvl8pPr marL="2652588" algn="l" defTabSz="378899" rtl="0" eaLnBrk="1" latinLnBrk="0" hangingPunct="1">
      <a:defRPr sz="3013" kern="1200">
        <a:solidFill>
          <a:schemeClr val="tx1"/>
        </a:solidFill>
        <a:latin typeface="Helvetica Neue Light" charset="0"/>
        <a:ea typeface="ＭＳ Ｐゴシック" charset="0"/>
        <a:cs typeface="ＭＳ Ｐゴシック" charset="0"/>
        <a:sym typeface="Helvetica Neue Light" charset="0"/>
      </a:defRPr>
    </a:lvl8pPr>
    <a:lvl9pPr marL="3031526" algn="l" defTabSz="378899" rtl="0" eaLnBrk="1" latinLnBrk="0" hangingPunct="1">
      <a:defRPr sz="3013" kern="1200">
        <a:solidFill>
          <a:schemeClr val="tx1"/>
        </a:solidFill>
        <a:latin typeface="Helvetica Neue Light" charset="0"/>
        <a:ea typeface="ＭＳ Ｐゴシック" charset="0"/>
        <a:cs typeface="ＭＳ Ｐゴシック" charset="0"/>
        <a:sym typeface="Helvetica Neue Light" charset="0"/>
      </a:defRPr>
    </a:lvl9pPr>
  </p:defaultTextStyle>
  <p:extLst>
    <p:ext uri="{EFAFB233-063F-42B5-8137-9DF3F51BA10A}">
      <p15:sldGuideLst xmlns:p15="http://schemas.microsoft.com/office/powerpoint/2012/main">
        <p15:guide id="1" orient="horz" pos="232" userDrawn="1">
          <p15:clr>
            <a:srgbClr val="A4A3A4"/>
          </p15:clr>
        </p15:guide>
        <p15:guide id="2" pos="2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00FF"/>
    <a:srgbClr val="FF00FF"/>
    <a:srgbClr val="72274F"/>
    <a:srgbClr val="FF9BA0"/>
    <a:srgbClr val="FFD993"/>
    <a:srgbClr val="FF293E"/>
    <a:srgbClr val="F4D3D5"/>
    <a:srgbClr val="DB9A42"/>
    <a:srgbClr val="00D75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325D6B"/>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rgbClr val="A9A584"/>
              </a:solidFill>
              <a:prstDash val="solid"/>
              <a:miter lim="400000"/>
            </a:ln>
          </a:right>
          <a:top>
            <a:ln w="12700" cap="flat">
              <a:solidFill>
                <a:srgbClr val="A9A584"/>
              </a:solidFill>
              <a:prstDash val="solid"/>
              <a:miter lim="400000"/>
            </a:ln>
          </a:top>
          <a:bottom>
            <a:ln w="12700" cap="flat">
              <a:solidFill>
                <a:srgbClr val="A9A584"/>
              </a:solidFill>
              <a:prstDash val="solid"/>
              <a:miter lim="400000"/>
            </a:ln>
          </a:bottom>
          <a:insideH>
            <a:ln w="12700" cap="flat">
              <a:solidFill>
                <a:srgbClr val="A9A584"/>
              </a:solidFill>
              <a:prstDash val="solid"/>
              <a:miter lim="400000"/>
            </a:ln>
          </a:insideH>
          <a:insideV>
            <a:ln w="12700" cap="flat">
              <a:solidFill>
                <a:srgbClr val="A9A584"/>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rgbClr val="A9A584"/>
              </a:solidFill>
              <a:prstDash val="solid"/>
              <a:miter lim="400000"/>
            </a:ln>
          </a:left>
          <a:right>
            <a:ln w="12700" cap="flat">
              <a:solidFill>
                <a:srgbClr val="A9A584"/>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rgbClr val="A9A584"/>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1270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rgbClr val="A9A584"/>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8031"/>
    <p:restoredTop sz="70109"/>
  </p:normalViewPr>
  <p:slideViewPr>
    <p:cSldViewPr snapToGrid="0">
      <p:cViewPr varScale="1">
        <p:scale>
          <a:sx n="23" d="100"/>
          <a:sy n="23" d="100"/>
        </p:scale>
        <p:origin x="208" y="1584"/>
      </p:cViewPr>
      <p:guideLst>
        <p:guide orient="horz" pos="232"/>
        <p:guide pos="27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1:55:36.733"/>
    </inkml:context>
    <inkml:brush xml:id="br0">
      <inkml:brushProperty name="width" value="0.2" units="cm"/>
      <inkml:brushProperty name="height" value="0.2" units="cm"/>
      <inkml:brushProperty name="color" value="#FFFFFF"/>
    </inkml:brush>
  </inkml:definitions>
  <inkml:trace contextRef="#ctx0" brushRef="#br0">1276 1 24575,'-13'46'0,"-3"-4"0,-9 4 0,-3 1 0,-7 8 0,5-9 0,-1 0 0,-11 18 0,-1-1 0,-6 8 0,9-13 0,-2 3 0,-1 0-1093,-2 3 1,1 1 0,-1-1 593,0 1 1,0 0-1,2-4 499,-8 12 0,2-4-35,4-5 0,1-2 35,4-5 0,1-2 0,5-8 0,2-2 0,-16 21 1091,13-21-1091,1-7 0,8-15 0,1-7 2373,5-6-2373,3-6 1379,4-5-1379,4-6 0,2-9 0,4-11 0,3-11 0,-1-8 0,10-6 0,14-9 0,15-3 0,13-7 0,3-2 0,-15 24 0,-1 1 0,9-15 0,-13 21 0,-2 4 0,1 6 0,1 3 0,-2 11 0,-4 9 0,-1 6 0,1 2 0,2 10 0,4 13 0,2 16 0,0 11 0,-3 2 0,-5-3 0,-3-3 0,2 15 0,-7-19 0,3 10 0,-11-25 0,-2-3 0,-3-8 0,-2-4 0,1-5 0,-1-6 0,1-6 0,1-6 0,0-4 0,0-2 0,1-3 0,-1 0 0,0 0 0,0 1 0,-1 0 0,0 2 0,-2-2 0,0 1 0,-2 0 0,0-1 0,0 3 0,-2 2 0,0 2 0,2 2 0,-1 2 0,2 2 0,0 2 0,-1 0 0,0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1:55:40.874"/>
    </inkml:context>
    <inkml:brush xml:id="br0">
      <inkml:brushProperty name="width" value="0.2" units="cm"/>
      <inkml:brushProperty name="height" value="0.2" units="cm"/>
      <inkml:brushProperty name="color" value="#FFFFFF"/>
    </inkml:brush>
  </inkml:definitions>
  <inkml:trace contextRef="#ctx0" brushRef="#br0">78 95 24575,'59'0'0,"5"1"0,-6 2 0,-2 3 0,-21 2 0,18 4 0,-11-2 0,0 2 0,-17-4 0,-10-2 0,-3 1 0,-1-1 0,-2-3 0,-4 0 0,-2 0 0,-12 3 0,-1-1 0,-12 3 0,1-3 0,-2 3 0,-2 0 0,1 1 0,0 0 0,1 1 0,3 0 0,1 0 0,4-1 0,5-2 0,2-4 0,7-3 0,20-11 0,8 1 0,45-12 0,-10 7 0,17 1 0,-22 7 0,-12 4 0,-12 3 0,-9 0 0,-10 0 0,-3 0 0,-11 1 0,-10 4 0,-16 4 0,-13 6 0,-5 2 0,-4 1 0,1-1 0,3-2 0,4-1 0,3-3 0,5-1 0,6-2 0,0 1 0,12-5 0,-2 1 0,10-8 0,4-1 0,7-4 0,9-2 0,8 0 0,3 1 0,2 0 0,-1 1 0,-3 2 0,-2 2 0,-4 1 0,-5 1 0,-9 0 0,-17 1 0,-4 1 0,-12 0 0,5 0 0,2-1 0,5-3 0,3-1 0,4-3 0,2 0 0,3-2 0,-1-7 0,5 4 0,-1-9 0,3 4 0,0-4 0,0 1 0,2 3 0,5 4 0,1 5 0,4 4 0,-1 3 0,0 2 0,0-1 0,-3 3 0,-1 2 0,-2 7 0,-2 5 0,-1 6 0,-2 3 0,-3 2 0,-5-1 0,-8-3 0,-7-2 0,-9-4 0,-3-2 0,-2-5 0,0-5 0,4-2 0,3-2 0,6-1 0,6 0 0,4 0 0,6 0 0,1 0 0,1 0 0,1-1 0,2-5 0,5-5 0,5-6 0,8-6 0,6-1 0,1 1 0,0 2 0,-3 3 0,-4 4 0,-3 3 0,-3 4 0,-4 4 0,-21 12 0,0 4 0,-18 12 0,6 3 0,0 5 0,1 0 0,4-4 0,6-7 0,5-8 0,4-7 0,19-27 0,6-2 0,17-24 0,3 2 0,1-3 0,-4 1 0,-5 0 0,-12 10 0,-2 6 0,-9 16 0,-7 21 0,-5 16 0,-5 11 0,1 2 0,4-9 0,1-4 0,4-6 0,1-5 0,0-1 0,4-3 0,6-2 0,8-1 0,7-3 0,4-1 0,3-1 0,-1 0 0,-3-4 0,-2-3 0,-6-7 0,-5-3 0,-2-7 0,-7 10 0,1-4 0,-7 14 0,-2 2 0,-9 17 0,4 1 0,-5 14 0,8-9 0,1-2 0,1-4 0,3-5 0,2-8 0,8-18 0,0-2 0,9-15 0,-8 15 0,-1 2 0,-12 14 0,-3 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2:04:31.770"/>
    </inkml:context>
    <inkml:brush xml:id="br0">
      <inkml:brushProperty name="width" value="0.2" units="cm"/>
      <inkml:brushProperty name="height" value="0.2" units="cm"/>
      <inkml:brushProperty name="color" value="#FFFFFF"/>
    </inkml:brush>
  </inkml:definitions>
  <inkml:trace contextRef="#ctx0" brushRef="#br0">680 1 24575,'0'18'0,"0"1"0,0-2 0,-5 11 0,-7 10 0,-17 4 0,-6 1 0,-27 25-240,15-23 0,0-4 240,-19 5 0,6-16 0,6-8 0,1-3 0,7-6 0,14-4 0,12-10 480,13-6-480,13-8 0,17-9 0,16-6 0,19-10 0,6 0 0,5-1 0,1 0 0,-1 0 0,-3 2 0,-8 0 0,-10 7 0,-11 10 0,-10 6 0,-11 10 0,-5 9 0,-6 14 0,-3 18 0,-9 17 0,-11 9 0,-17 7 0,-12-5 0,-8-1 0,-6-5 0,-14 3 0,-3-2 0,-1-3 0,4-4 0,15-6 0,-1 2 0,11-5 0,13-6 0,13-10 0,14-9 0,15-8 0,41-4 0,36-3 0,-11-3 0,10-2-1093,-14-2 1,4-2 0,3-1 955,13-5 1,3-1-1,3-3-683,-14 2 1,4-1 0,0-1 0,-1-2 634,-3 0 0,0-1 0,-1-1 0,1 0 185,2-1 0,1 1 0,-2-1 0,-1 0-728,13-4 1,-2 0-1,-2 0 728,-6 1 0,-3 2 0,0-1-422,-4 2 1,-1-1 0,-4 1 421,18-6 0,-5 1 832,-9 2 0,-6 2-832,20-14 3276,-39 15-3095,-44 8 2797,-42 7-2978,-32 15 0,18 3 0,-6 4 348,-11 9 0,-3 5-348,-10 11 0,-4 5-1037,13-5 1,-5 4 0,0 3 1036,14-7 0,-1 2 0,-1 1 0,1 1 0,2-1 0,0 1 0,0 0 0,1 1 0,-19 14 0,0 1 0,3-2 0,9-5 0,2-1 0,2-2-435,8-7 1,2-2-1,1 0 435,-23 18 0,3-3 0,11-9 0,4-3-166,13-11 0,3-2 166,-34 21 1229,24-22-1229,18-15 3276,13-11-2912,22-15-364,40-29 0,0 7 0,8-3-554,22-11 1,8-3 553,-13 10 0,3-1 0,1 0 0,0 3 0,1 0 0,0 1 0,1-1 0,1 1 0,-2 0 0,-8 5 0,-1 1 0,-3 1-481,20-7 0,-3 2 481,-2 1 0,-4 2 0,-12 7 0,-4 1 0,-6 4 0,-4 1 0,14-10 0,-34 11 0,-41 6 2682,-31 2-2682,-37 2 0,35 5 0,-2-1 411,-1 1 1,-2 0-412,-1 0 0,1 1 0,-43-6 0,10-1-46,25-2 46,19-7 0,18-5 0,15 8 0,7 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2:04:40.749"/>
    </inkml:context>
    <inkml:brush xml:id="br0">
      <inkml:brushProperty name="width" value="0.2" units="cm"/>
      <inkml:brushProperty name="height" value="0.2" units="cm"/>
      <inkml:brushProperty name="color" value="#FFFFFF"/>
    </inkml:brush>
  </inkml:definitions>
  <inkml:trace contextRef="#ctx0" brushRef="#br0">1131 136 24575,'-50'3'0,"-3"5"0,-29 11 0,-3 11 0,39-12 0,-3 3 0,-20 10 0,-4 1 0,-2-3 0,1 0 0,4-1 0,1-2 0,8-5 0,5-5 0,-6-4 0,9-3 0,11-5 0,13-2 0,11-3 0,7-5 0,7-5 0,9-6 0,13-4 0,15-4 0,11-3 0,9-4 0,1-2 0,2-2 0,1-2 0,15-13 0,-22 16 0,10-9 0,-27 22 0,0 4 0,-2 2 0,-6 6 0,-2 1 0,-3 3 0,-4 3 0,0 0 0,-4 2 0,-2 1 0,-1-2 0,-2-2 0,-28 20 0,1 3 0,-29 24 0,6 0 0,-14 10 0,-2 0 0,7-2 0,10-11 0,17-15 0,7-7 0,0-4 0,6-6 0,2-4 0,5-10 0,3-4 0,1-8 0,3-3 0,6-2 0,7 0 0,5 2 0,2 2 0,-4 3 0,-3 6 0,-3 3 0,-3 2 0,-4 3 0,-26 0 0,5 2 0,-20 1 0,17 3 0,3 3 0,5 1 0,5 1 0,3 0 0,4-1 0,-1-4 0,2-2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1:55:40.874"/>
    </inkml:context>
    <inkml:brush xml:id="br0">
      <inkml:brushProperty name="width" value="0.2" units="cm"/>
      <inkml:brushProperty name="height" value="0.2" units="cm"/>
      <inkml:brushProperty name="color" value="#FFFFFF"/>
    </inkml:brush>
  </inkml:definitions>
  <inkml:trace contextRef="#ctx0" brushRef="#br0">78 95 24575,'59'0'0,"5"1"0,-6 2 0,-2 3 0,-21 2 0,18 4 0,-11-2 0,0 2 0,-17-4 0,-10-2 0,-3 1 0,-1-1 0,-2-3 0,-4 0 0,-2 0 0,-12 3 0,-1-1 0,-12 3 0,1-3 0,-2 3 0,-2 0 0,1 1 0,0 0 0,1 1 0,3 0 0,1 0 0,4-1 0,5-2 0,2-4 0,7-3 0,20-11 0,8 1 0,45-12 0,-10 7 0,17 1 0,-22 7 0,-12 4 0,-12 3 0,-9 0 0,-10 0 0,-3 0 0,-11 1 0,-10 4 0,-16 4 0,-13 6 0,-5 2 0,-4 1 0,1-1 0,3-2 0,4-1 0,3-3 0,5-1 0,6-2 0,0 1 0,12-5 0,-2 1 0,10-8 0,4-1 0,7-4 0,9-2 0,8 0 0,3 1 0,2 0 0,-1 1 0,-3 2 0,-2 2 0,-4 1 0,-5 1 0,-9 0 0,-17 1 0,-4 1 0,-12 0 0,5 0 0,2-1 0,5-3 0,3-1 0,4-3 0,2 0 0,3-2 0,-1-7 0,5 4 0,-1-9 0,3 4 0,0-4 0,0 1 0,2 3 0,5 4 0,1 5 0,4 4 0,-1 3 0,0 2 0,0-1 0,-3 3 0,-1 2 0,-2 7 0,-2 5 0,-1 6 0,-2 3 0,-3 2 0,-5-1 0,-8-3 0,-7-2 0,-9-4 0,-3-2 0,-2-5 0,0-5 0,4-2 0,3-2 0,6-1 0,6 0 0,4 0 0,6 0 0,1 0 0,1 0 0,1-1 0,2-5 0,5-5 0,5-6 0,8-6 0,6-1 0,1 1 0,0 2 0,-3 3 0,-4 4 0,-3 3 0,-3 4 0,-4 4 0,-21 12 0,0 4 0,-18 12 0,6 3 0,0 5 0,1 0 0,4-4 0,6-7 0,5-8 0,4-7 0,19-27 0,6-2 0,17-24 0,3 2 0,1-3 0,-4 1 0,-5 0 0,-12 10 0,-2 6 0,-9 16 0,-7 21 0,-5 16 0,-5 11 0,1 2 0,4-9 0,1-4 0,4-6 0,1-5 0,0-1 0,4-3 0,6-2 0,8-1 0,7-3 0,4-1 0,3-1 0,-1 0 0,-3-4 0,-2-3 0,-6-7 0,-5-3 0,-2-7 0,-7 10 0,1-4 0,-7 14 0,-2 2 0,-9 17 0,4 1 0,-5 14 0,8-9 0,1-2 0,1-4 0,3-5 0,2-8 0,8-18 0,0-2 0,9-15 0,-8 15 0,-1 2 0,-12 14 0,-3 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2:04:31.770"/>
    </inkml:context>
    <inkml:brush xml:id="br0">
      <inkml:brushProperty name="width" value="0.2" units="cm"/>
      <inkml:brushProperty name="height" value="0.2" units="cm"/>
      <inkml:brushProperty name="color" value="#FFFFFF"/>
    </inkml:brush>
  </inkml:definitions>
  <inkml:trace contextRef="#ctx0" brushRef="#br0">680 1 24575,'0'18'0,"0"1"0,0-2 0,-5 11 0,-7 10 0,-17 4 0,-6 1 0,-27 25-240,15-23 0,0-4 240,-19 5 0,6-16 0,6-8 0,1-3 0,7-6 0,14-4 0,12-10 480,13-6-480,13-8 0,17-9 0,16-6 0,19-10 0,6 0 0,5-1 0,1 0 0,-1 0 0,-3 2 0,-8 0 0,-10 7 0,-11 10 0,-10 6 0,-11 10 0,-5 9 0,-6 14 0,-3 18 0,-9 17 0,-11 9 0,-17 7 0,-12-5 0,-8-1 0,-6-5 0,-14 3 0,-3-2 0,-1-3 0,4-4 0,15-6 0,-1 2 0,11-5 0,13-6 0,13-10 0,14-9 0,15-8 0,41-4 0,36-3 0,-11-3 0,10-2-1093,-14-2 1,4-2 0,3-1 955,13-5 1,3-1-1,3-3-683,-14 2 1,4-1 0,0-1 0,-1-2 634,-3 0 0,0-1 0,-1-1 0,1 0 185,2-1 0,1 1 0,-2-1 0,-1 0-728,13-4 1,-2 0-1,-2 0 728,-6 1 0,-3 2 0,0-1-422,-4 2 1,-1-1 0,-4 1 421,18-6 0,-5 1 832,-9 2 0,-6 2-832,20-14 3276,-39 15-3095,-44 8 2797,-42 7-2978,-32 15 0,18 3 0,-6 4 348,-11 9 0,-3 5-348,-10 11 0,-4 5-1037,13-5 1,-5 4 0,0 3 1036,14-7 0,-1 2 0,-1 1 0,1 1 0,2-1 0,0 1 0,0 0 0,1 1 0,-19 14 0,0 1 0,3-2 0,9-5 0,2-1 0,2-2-435,8-7 1,2-2-1,1 0 435,-23 18 0,3-3 0,11-9 0,4-3-166,13-11 0,3-2 166,-34 21 1229,24-22-1229,18-15 3276,13-11-2912,22-15-364,40-29 0,0 7 0,8-3-554,22-11 1,8-3 553,-13 10 0,3-1 0,1 0 0,0 3 0,1 0 0,0 1 0,1-1 0,1 1 0,-2 0 0,-8 5 0,-1 1 0,-3 1-481,20-7 0,-3 2 481,-2 1 0,-4 2 0,-12 7 0,-4 1 0,-6 4 0,-4 1 0,14-10 0,-34 11 0,-41 6 2682,-31 2-2682,-37 2 0,35 5 0,-2-1 411,-1 1 1,-2 0-412,-1 0 0,1 1 0,-43-6 0,10-1-46,25-2 46,19-7 0,18-5 0,15 8 0,7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2:04:40.749"/>
    </inkml:context>
    <inkml:brush xml:id="br0">
      <inkml:brushProperty name="width" value="0.2" units="cm"/>
      <inkml:brushProperty name="height" value="0.2" units="cm"/>
      <inkml:brushProperty name="color" value="#FFFFFF"/>
    </inkml:brush>
  </inkml:definitions>
  <inkml:trace contextRef="#ctx0" brushRef="#br0">1131 136 24575,'-50'3'0,"-3"5"0,-29 11 0,-3 11 0,39-12 0,-3 3 0,-20 10 0,-4 1 0,-2-3 0,1 0 0,4-1 0,1-2 0,8-5 0,5-5 0,-6-4 0,9-3 0,11-5 0,13-2 0,11-3 0,7-5 0,7-5 0,9-6 0,13-4 0,15-4 0,11-3 0,9-4 0,1-2 0,2-2 0,1-2 0,15-13 0,-22 16 0,10-9 0,-27 22 0,0 4 0,-2 2 0,-6 6 0,-2 1 0,-3 3 0,-4 3 0,0 0 0,-4 2 0,-2 1 0,-1-2 0,-2-2 0,-28 20 0,1 3 0,-29 24 0,6 0 0,-14 10 0,-2 0 0,7-2 0,10-11 0,17-15 0,7-7 0,0-4 0,6-6 0,2-4 0,5-10 0,3-4 0,1-8 0,3-3 0,6-2 0,7 0 0,5 2 0,2 2 0,-4 3 0,-3 6 0,-3 3 0,-3 2 0,-4 3 0,-26 0 0,5 2 0,-20 1 0,17 3 0,3 3 0,5 1 0,5 1 0,3 0 0,4-1 0,-1-4 0,2-2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1:55:36.733"/>
    </inkml:context>
    <inkml:brush xml:id="br0">
      <inkml:brushProperty name="width" value="0.2" units="cm"/>
      <inkml:brushProperty name="height" value="0.2" units="cm"/>
      <inkml:brushProperty name="color" value="#FFFFFF"/>
    </inkml:brush>
  </inkml:definitions>
  <inkml:trace contextRef="#ctx0" brushRef="#br0">1276 1 24575,'-13'46'0,"-3"-4"0,-9 4 0,-3 1 0,-7 8 0,5-9 0,-1 0 0,-11 18 0,-1-1 0,-6 8 0,9-13 0,-2 3 0,-1 0-1093,-2 3 1,1 1 0,-1-1 593,0 1 1,0 0-1,2-4 499,-8 12 0,2-4-35,4-5 0,1-2 35,4-5 0,1-2 0,5-8 0,2-2 0,-16 21 1091,13-21-1091,1-7 0,8-15 0,1-7 2373,5-6-2373,3-6 1379,4-5-1379,4-6 0,2-9 0,4-11 0,3-11 0,-1-8 0,10-6 0,14-9 0,15-3 0,13-7 0,3-2 0,-15 24 0,-1 1 0,9-15 0,-13 21 0,-2 4 0,1 6 0,1 3 0,-2 11 0,-4 9 0,-1 6 0,1 2 0,2 10 0,4 13 0,2 16 0,0 11 0,-3 2 0,-5-3 0,-3-3 0,2 15 0,-7-19 0,3 10 0,-11-25 0,-2-3 0,-3-8 0,-2-4 0,1-5 0,-1-6 0,1-6 0,1-6 0,0-4 0,0-2 0,1-3 0,-1 0 0,0 0 0,0 1 0,-1 0 0,0 2 0,-2-2 0,0 1 0,-2 0 0,0-1 0,0 3 0,-2 2 0,0 2 0,2 2 0,-1 2 0,2 2 0,0 2 0,-1 0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1:55:40.874"/>
    </inkml:context>
    <inkml:brush xml:id="br0">
      <inkml:brushProperty name="width" value="0.2" units="cm"/>
      <inkml:brushProperty name="height" value="0.2" units="cm"/>
      <inkml:brushProperty name="color" value="#FFFFFF"/>
    </inkml:brush>
  </inkml:definitions>
  <inkml:trace contextRef="#ctx0" brushRef="#br0">78 95 24575,'59'0'0,"5"1"0,-6 2 0,-2 3 0,-21 2 0,18 4 0,-11-2 0,0 2 0,-17-4 0,-10-2 0,-3 1 0,-1-1 0,-2-3 0,-4 0 0,-2 0 0,-12 3 0,-1-1 0,-12 3 0,1-3 0,-2 3 0,-2 0 0,1 1 0,0 0 0,1 1 0,3 0 0,1 0 0,4-1 0,5-2 0,2-4 0,7-3 0,20-11 0,8 1 0,45-12 0,-10 7 0,17 1 0,-22 7 0,-12 4 0,-12 3 0,-9 0 0,-10 0 0,-3 0 0,-11 1 0,-10 4 0,-16 4 0,-13 6 0,-5 2 0,-4 1 0,1-1 0,3-2 0,4-1 0,3-3 0,5-1 0,6-2 0,0 1 0,12-5 0,-2 1 0,10-8 0,4-1 0,7-4 0,9-2 0,8 0 0,3 1 0,2 0 0,-1 1 0,-3 2 0,-2 2 0,-4 1 0,-5 1 0,-9 0 0,-17 1 0,-4 1 0,-12 0 0,5 0 0,2-1 0,5-3 0,3-1 0,4-3 0,2 0 0,3-2 0,-1-7 0,5 4 0,-1-9 0,3 4 0,0-4 0,0 1 0,2 3 0,5 4 0,1 5 0,4 4 0,-1 3 0,0 2 0,0-1 0,-3 3 0,-1 2 0,-2 7 0,-2 5 0,-1 6 0,-2 3 0,-3 2 0,-5-1 0,-8-3 0,-7-2 0,-9-4 0,-3-2 0,-2-5 0,0-5 0,4-2 0,3-2 0,6-1 0,6 0 0,4 0 0,6 0 0,1 0 0,1 0 0,1-1 0,2-5 0,5-5 0,5-6 0,8-6 0,6-1 0,1 1 0,0 2 0,-3 3 0,-4 4 0,-3 3 0,-3 4 0,-4 4 0,-21 12 0,0 4 0,-18 12 0,6 3 0,0 5 0,1 0 0,4-4 0,6-7 0,5-8 0,4-7 0,19-27 0,6-2 0,17-24 0,3 2 0,1-3 0,-4 1 0,-5 0 0,-12 10 0,-2 6 0,-9 16 0,-7 21 0,-5 16 0,-5 11 0,1 2 0,4-9 0,1-4 0,4-6 0,1-5 0,0-1 0,4-3 0,6-2 0,8-1 0,7-3 0,4-1 0,3-1 0,-1 0 0,-3-4 0,-2-3 0,-6-7 0,-5-3 0,-2-7 0,-7 10 0,1-4 0,-7 14 0,-2 2 0,-9 17 0,4 1 0,-5 14 0,8-9 0,1-2 0,1-4 0,3-5 0,2-8 0,8-18 0,0-2 0,9-15 0,-8 15 0,-1 2 0,-12 14 0,-3 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2:04:31.770"/>
    </inkml:context>
    <inkml:brush xml:id="br0">
      <inkml:brushProperty name="width" value="0.2" units="cm"/>
      <inkml:brushProperty name="height" value="0.2" units="cm"/>
      <inkml:brushProperty name="color" value="#FFFFFF"/>
    </inkml:brush>
  </inkml:definitions>
  <inkml:trace contextRef="#ctx0" brushRef="#br0">680 1 24575,'0'18'0,"0"1"0,0-2 0,-5 11 0,-7 10 0,-17 4 0,-6 1 0,-27 25-240,15-23 0,0-4 240,-19 5 0,6-16 0,6-8 0,1-3 0,7-6 0,14-4 0,12-10 480,13-6-480,13-8 0,17-9 0,16-6 0,19-10 0,6 0 0,5-1 0,1 0 0,-1 0 0,-3 2 0,-8 0 0,-10 7 0,-11 10 0,-10 6 0,-11 10 0,-5 9 0,-6 14 0,-3 18 0,-9 17 0,-11 9 0,-17 7 0,-12-5 0,-8-1 0,-6-5 0,-14 3 0,-3-2 0,-1-3 0,4-4 0,15-6 0,-1 2 0,11-5 0,13-6 0,13-10 0,14-9 0,15-8 0,41-4 0,36-3 0,-11-3 0,10-2-1093,-14-2 1,4-2 0,3-1 955,13-5 1,3-1-1,3-3-683,-14 2 1,4-1 0,0-1 0,-1-2 634,-3 0 0,0-1 0,-1-1 0,1 0 185,2-1 0,1 1 0,-2-1 0,-1 0-728,13-4 1,-2 0-1,-2 0 728,-6 1 0,-3 2 0,0-1-422,-4 2 1,-1-1 0,-4 1 421,18-6 0,-5 1 832,-9 2 0,-6 2-832,20-14 3276,-39 15-3095,-44 8 2797,-42 7-2978,-32 15 0,18 3 0,-6 4 348,-11 9 0,-3 5-348,-10 11 0,-4 5-1037,13-5 1,-5 4 0,0 3 1036,14-7 0,-1 2 0,-1 1 0,1 1 0,2-1 0,0 1 0,0 0 0,1 1 0,-19 14 0,0 1 0,3-2 0,9-5 0,2-1 0,2-2-435,8-7 1,2-2-1,1 0 435,-23 18 0,3-3 0,11-9 0,4-3-166,13-11 0,3-2 166,-34 21 1229,24-22-1229,18-15 3276,13-11-2912,22-15-364,40-29 0,0 7 0,8-3-554,22-11 1,8-3 553,-13 10 0,3-1 0,1 0 0,0 3 0,1 0 0,0 1 0,1-1 0,1 1 0,-2 0 0,-8 5 0,-1 1 0,-3 1-481,20-7 0,-3 2 481,-2 1 0,-4 2 0,-12 7 0,-4 1 0,-6 4 0,-4 1 0,14-10 0,-34 11 0,-41 6 2682,-31 2-2682,-37 2 0,35 5 0,-2-1 411,-1 1 1,-2 0-412,-1 0 0,1 1 0,-43-6 0,10-1-46,25-2 46,19-7 0,18-5 0,15 8 0,7 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2:04:40.749"/>
    </inkml:context>
    <inkml:brush xml:id="br0">
      <inkml:brushProperty name="width" value="0.2" units="cm"/>
      <inkml:brushProperty name="height" value="0.2" units="cm"/>
      <inkml:brushProperty name="color" value="#FFFFFF"/>
    </inkml:brush>
  </inkml:definitions>
  <inkml:trace contextRef="#ctx0" brushRef="#br0">1131 136 24575,'-50'3'0,"-3"5"0,-29 11 0,-3 11 0,39-12 0,-3 3 0,-20 10 0,-4 1 0,-2-3 0,1 0 0,4-1 0,1-2 0,8-5 0,5-5 0,-6-4 0,9-3 0,11-5 0,13-2 0,11-3 0,7-5 0,7-5 0,9-6 0,13-4 0,15-4 0,11-3 0,9-4 0,1-2 0,2-2 0,1-2 0,15-13 0,-22 16 0,10-9 0,-27 22 0,0 4 0,-2 2 0,-6 6 0,-2 1 0,-3 3 0,-4 3 0,0 0 0,-4 2 0,-2 1 0,-1-2 0,-2-2 0,-28 20 0,1 3 0,-29 24 0,6 0 0,-14 10 0,-2 0 0,7-2 0,10-11 0,17-15 0,7-7 0,0-4 0,6-6 0,2-4 0,5-10 0,3-4 0,1-8 0,3-3 0,6-2 0,7 0 0,5 2 0,2 2 0,-4 3 0,-3 6 0,-3 3 0,-3 2 0,-4 3 0,-26 0 0,5 2 0,-20 1 0,17 3 0,3 3 0,5 1 0,5 1 0,3 0 0,4-1 0,-1-4 0,2-2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7-01T11:55:36.733"/>
    </inkml:context>
    <inkml:brush xml:id="br0">
      <inkml:brushProperty name="width" value="0.2" units="cm"/>
      <inkml:brushProperty name="height" value="0.2" units="cm"/>
      <inkml:brushProperty name="color" value="#FFFFFF"/>
    </inkml:brush>
  </inkml:definitions>
  <inkml:trace contextRef="#ctx0" brushRef="#br0">1276 1 24575,'-13'46'0,"-3"-4"0,-9 4 0,-3 1 0,-7 8 0,5-9 0,-1 0 0,-11 18 0,-1-1 0,-6 8 0,9-13 0,-2 3 0,-1 0-1093,-2 3 1,1 1 0,-1-1 593,0 1 1,0 0-1,2-4 499,-8 12 0,2-4-35,4-5 0,1-2 35,4-5 0,1-2 0,5-8 0,2-2 0,-16 21 1091,13-21-1091,1-7 0,8-15 0,1-7 2373,5-6-2373,3-6 1379,4-5-1379,4-6 0,2-9 0,4-11 0,3-11 0,-1-8 0,10-6 0,14-9 0,15-3 0,13-7 0,3-2 0,-15 24 0,-1 1 0,9-15 0,-13 21 0,-2 4 0,1 6 0,1 3 0,-2 11 0,-4 9 0,-1 6 0,1 2 0,2 10 0,4 13 0,2 16 0,0 11 0,-3 2 0,-5-3 0,-3-3 0,2 15 0,-7-19 0,3 10 0,-11-25 0,-2-3 0,-3-8 0,-2-4 0,1-5 0,-1-6 0,1-6 0,1-6 0,0-4 0,0-2 0,1-3 0,-1 0 0,0 0 0,0 1 0,-1 0 0,0 2 0,-2-2 0,0 1 0,-2 0 0,0-1 0,0 3 0,-2 2 0,0 2 0,2 2 0,-1 2 0,2 2 0,0 2 0,-1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Shape 37"/>
          <p:cNvSpPr>
            <a:spLocks noGrp="1" noRot="1" noChangeAspect="1"/>
          </p:cNvSpPr>
          <p:nvPr>
            <p:ph type="sldImg"/>
          </p:nvPr>
        </p:nvSpPr>
        <p:spPr bwMode="auto">
          <a:xfrm>
            <a:off x="381000" y="685800"/>
            <a:ext cx="6096000" cy="3429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59395" name="Shape 38"/>
          <p:cNvSpPr>
            <a:spLocks noGrp="1"/>
          </p:cNvSpPr>
          <p:nvPr>
            <p:ph type="body" sz="quarter" idx="1"/>
          </p:nvPr>
        </p:nvSpPr>
        <p:spPr bwMode="auto">
          <a:xfrm>
            <a:off x="914400" y="4343400"/>
            <a:ext cx="50292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sym typeface="Helvetica Neue" charset="0"/>
            </a:endParaRPr>
          </a:p>
        </p:txBody>
      </p:sp>
    </p:spTree>
    <p:extLst>
      <p:ext uri="{BB962C8B-B14F-4D97-AF65-F5344CB8AC3E}">
        <p14:creationId xmlns:p14="http://schemas.microsoft.com/office/powerpoint/2010/main" val="2920398731"/>
      </p:ext>
    </p:extLst>
  </p:cSld>
  <p:clrMap bg1="lt1" tx1="dk1" bg2="lt2" tx2="dk2" accent1="accent1" accent2="accent2" accent3="accent3" accent4="accent4" accent5="accent5" accent6="accent6" hlink="hlink" folHlink="folHlink"/>
  <p:notesStyle>
    <a:lvl1pPr algn="l" defTabSz="368397" rtl="0" eaLnBrk="0" fontAlgn="base" hangingPunct="0">
      <a:lnSpc>
        <a:spcPct val="118000"/>
      </a:lnSpc>
      <a:spcBef>
        <a:spcPct val="30000"/>
      </a:spcBef>
      <a:spcAft>
        <a:spcPct val="0"/>
      </a:spcAft>
      <a:defRPr sz="1757">
        <a:solidFill>
          <a:schemeClr val="tx1"/>
        </a:solidFill>
        <a:latin typeface="Helvetica Neue"/>
        <a:ea typeface="ＭＳ Ｐゴシック" charset="0"/>
        <a:cs typeface="Helvetica Neue"/>
        <a:sym typeface="Helvetica Neue" charset="0"/>
      </a:defRPr>
    </a:lvl1pPr>
    <a:lvl2pPr marL="615865" indent="-236854" algn="l" defTabSz="368397" rtl="0" eaLnBrk="0" fontAlgn="base" hangingPunct="0">
      <a:lnSpc>
        <a:spcPct val="118000"/>
      </a:lnSpc>
      <a:spcBef>
        <a:spcPct val="30000"/>
      </a:spcBef>
      <a:spcAft>
        <a:spcPct val="0"/>
      </a:spcAft>
      <a:defRPr sz="1757">
        <a:solidFill>
          <a:schemeClr val="tx1"/>
        </a:solidFill>
        <a:latin typeface="Helvetica Neue"/>
        <a:ea typeface="Helvetica Neue"/>
        <a:cs typeface="Helvetica Neue"/>
        <a:sym typeface="Helvetica Neue" charset="0"/>
      </a:defRPr>
    </a:lvl2pPr>
    <a:lvl3pPr marL="947340" indent="-189494" algn="l" defTabSz="368397" rtl="0" eaLnBrk="0" fontAlgn="base" hangingPunct="0">
      <a:lnSpc>
        <a:spcPct val="118000"/>
      </a:lnSpc>
      <a:spcBef>
        <a:spcPct val="30000"/>
      </a:spcBef>
      <a:spcAft>
        <a:spcPct val="0"/>
      </a:spcAft>
      <a:defRPr sz="1757">
        <a:solidFill>
          <a:schemeClr val="tx1"/>
        </a:solidFill>
        <a:latin typeface="Helvetica Neue"/>
        <a:ea typeface="Helvetica Neue"/>
        <a:cs typeface="Helvetica Neue"/>
        <a:sym typeface="Helvetica Neue" charset="0"/>
      </a:defRPr>
    </a:lvl3pPr>
    <a:lvl4pPr marL="1326322" indent="-189494" algn="l" defTabSz="368397" rtl="0" eaLnBrk="0" fontAlgn="base" hangingPunct="0">
      <a:lnSpc>
        <a:spcPct val="118000"/>
      </a:lnSpc>
      <a:spcBef>
        <a:spcPct val="30000"/>
      </a:spcBef>
      <a:spcAft>
        <a:spcPct val="0"/>
      </a:spcAft>
      <a:defRPr sz="1757">
        <a:solidFill>
          <a:schemeClr val="tx1"/>
        </a:solidFill>
        <a:latin typeface="Helvetica Neue"/>
        <a:ea typeface="Helvetica Neue"/>
        <a:cs typeface="Helvetica Neue"/>
        <a:sym typeface="Helvetica Neue" charset="0"/>
      </a:defRPr>
    </a:lvl4pPr>
    <a:lvl5pPr marL="1705228" indent="-189494" algn="l" defTabSz="368397" rtl="0" eaLnBrk="0" fontAlgn="base" hangingPunct="0">
      <a:lnSpc>
        <a:spcPct val="118000"/>
      </a:lnSpc>
      <a:spcBef>
        <a:spcPct val="30000"/>
      </a:spcBef>
      <a:spcAft>
        <a:spcPct val="0"/>
      </a:spcAft>
      <a:defRPr sz="1757">
        <a:solidFill>
          <a:schemeClr val="tx1"/>
        </a:solidFill>
        <a:latin typeface="Helvetica Neue"/>
        <a:ea typeface="Helvetica Neue"/>
        <a:cs typeface="Helvetica Neue"/>
        <a:sym typeface="Helvetica Neue" charset="0"/>
      </a:defRPr>
    </a:lvl5pPr>
    <a:lvl6pPr indent="930291" defTabSz="372100">
      <a:lnSpc>
        <a:spcPct val="117999"/>
      </a:lnSpc>
      <a:defRPr sz="1757">
        <a:latin typeface="Helvetica Neue"/>
        <a:ea typeface="Helvetica Neue"/>
        <a:cs typeface="Helvetica Neue"/>
        <a:sym typeface="Helvetica Neue"/>
      </a:defRPr>
    </a:lvl6pPr>
    <a:lvl7pPr indent="1116307" defTabSz="372100">
      <a:lnSpc>
        <a:spcPct val="117999"/>
      </a:lnSpc>
      <a:defRPr sz="1757">
        <a:latin typeface="Helvetica Neue"/>
        <a:ea typeface="Helvetica Neue"/>
        <a:cs typeface="Helvetica Neue"/>
        <a:sym typeface="Helvetica Neue"/>
      </a:defRPr>
    </a:lvl7pPr>
    <a:lvl8pPr indent="1302337" defTabSz="372100">
      <a:lnSpc>
        <a:spcPct val="117999"/>
      </a:lnSpc>
      <a:defRPr sz="1757">
        <a:latin typeface="Helvetica Neue"/>
        <a:ea typeface="Helvetica Neue"/>
        <a:cs typeface="Helvetica Neue"/>
        <a:sym typeface="Helvetica Neue"/>
      </a:defRPr>
    </a:lvl8pPr>
    <a:lvl9pPr indent="1488440" defTabSz="372100">
      <a:lnSpc>
        <a:spcPct val="117999"/>
      </a:lnSpc>
      <a:defRPr sz="1757">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Hi everyone. My name is Nikita, and I’m a first-year Master’s student at Wits. My research focuses on implementing machine learning algorithms using alternative computing technologies. ML algorithms are traditionally run on classical computers and GPUs, but they can also be implemented using other kinds of computers, light in photonic computers, as well as on existing quantum computers. The work I’ll be showing you today specifically investigates how machine learning procedures developed for one computing system can inform and improve learning procedures in other systems.</a:t>
            </a:r>
          </a:p>
          <a:p>
            <a:endParaRPr lang="en-US" dirty="0"/>
          </a:p>
        </p:txBody>
      </p:sp>
    </p:spTree>
    <p:extLst>
      <p:ext uri="{BB962C8B-B14F-4D97-AF65-F5344CB8AC3E}">
        <p14:creationId xmlns:p14="http://schemas.microsoft.com/office/powerpoint/2010/main" val="2090347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3BFD7-ED15-08CA-F3E9-DE71BADE7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5CD1E-9D10-40AD-D448-76CAD33A8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68A614-E8BE-CB3E-3FE2-40DC8EC91344}"/>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Although these systems demonstrate impressive performance, classification accuracy is not perfect and training them typically takes much longer than we would like. As you can see here, a visibility of 86% was achieved experimentally in about 15000 iterations, taking an entire day to train.</a:t>
            </a:r>
          </a:p>
          <a:p>
            <a:endParaRPr lang="en-US" dirty="0"/>
          </a:p>
        </p:txBody>
      </p:sp>
    </p:spTree>
    <p:extLst>
      <p:ext uri="{BB962C8B-B14F-4D97-AF65-F5344CB8AC3E}">
        <p14:creationId xmlns:p14="http://schemas.microsoft.com/office/powerpoint/2010/main" val="1941996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Going back to our research: given the advantages offered by optical computing, can we design these optical neural networks more efficiently? </a:t>
            </a:r>
          </a:p>
          <a:p>
            <a:r>
              <a:rPr lang="en-ZA" sz="1757" dirty="0">
                <a:solidFill>
                  <a:schemeClr val="tx1"/>
                </a:solidFill>
                <a:effectLst/>
                <a:latin typeface="Helvetica Neue"/>
                <a:ea typeface="ＭＳ Ｐゴシック" charset="0"/>
                <a:cs typeface="Helvetica Neue"/>
                <a:sym typeface="Helvetica Neue" charset="0"/>
              </a:rPr>
              <a:t>More specifically, Is there an analogous system or approach that exists that can allow us to probe these systems, and improve their design?</a:t>
            </a:r>
          </a:p>
          <a:p>
            <a:endParaRPr lang="en-US" dirty="0"/>
          </a:p>
        </p:txBody>
      </p:sp>
    </p:spTree>
    <p:extLst>
      <p:ext uri="{BB962C8B-B14F-4D97-AF65-F5344CB8AC3E}">
        <p14:creationId xmlns:p14="http://schemas.microsoft.com/office/powerpoint/2010/main" val="2727388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Going back to our research: given the advantages offered by optical computing, can we design these optical neural networks more efficiently? </a:t>
            </a:r>
          </a:p>
          <a:p>
            <a:r>
              <a:rPr lang="en-ZA" sz="1757" dirty="0">
                <a:solidFill>
                  <a:schemeClr val="tx1"/>
                </a:solidFill>
                <a:effectLst/>
                <a:latin typeface="Helvetica Neue"/>
                <a:ea typeface="ＭＳ Ｐゴシック" charset="0"/>
                <a:cs typeface="Helvetica Neue"/>
                <a:sym typeface="Helvetica Neue" charset="0"/>
              </a:rPr>
              <a:t>More specifically, Is there an analogous system or approach that exists that can allow us to probe these systems, and improve their design?</a:t>
            </a:r>
          </a:p>
          <a:p>
            <a:endParaRPr lang="en-US" dirty="0"/>
          </a:p>
        </p:txBody>
      </p:sp>
    </p:spTree>
    <p:extLst>
      <p:ext uri="{BB962C8B-B14F-4D97-AF65-F5344CB8AC3E}">
        <p14:creationId xmlns:p14="http://schemas.microsoft.com/office/powerpoint/2010/main" val="791536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We can build a different kind of neural network that is inspired by the physics of our system and can be run on a different kind of processor – particularly, a quantum computer. </a:t>
            </a:r>
          </a:p>
          <a:p>
            <a:r>
              <a:rPr lang="en-ZA" sz="1757" dirty="0">
                <a:solidFill>
                  <a:schemeClr val="tx1"/>
                </a:solidFill>
                <a:effectLst/>
                <a:latin typeface="Helvetica Neue"/>
                <a:ea typeface="ＭＳ Ｐゴシック" charset="0"/>
                <a:cs typeface="Helvetica Neue"/>
                <a:sym typeface="Helvetica Neue" charset="0"/>
              </a:rPr>
              <a:t>Although quantum computers are not yet near term, many quantum operations and quantum-inspired algorithms have proven to be useful. </a:t>
            </a:r>
            <a:endParaRPr lang="en-US" dirty="0"/>
          </a:p>
        </p:txBody>
      </p:sp>
    </p:spTree>
    <p:extLst>
      <p:ext uri="{BB962C8B-B14F-4D97-AF65-F5344CB8AC3E}">
        <p14:creationId xmlns:p14="http://schemas.microsoft.com/office/powerpoint/2010/main" val="1026000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0C4D6-FB7B-05B5-15F7-8419E2271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CAB47-6618-7A1E-7D7A-D7FB249C7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E1D14-D301-FFE1-95C8-5E5F7024C9A6}"/>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To solve our particular design problem, We’ve replaced the hidden diffractive layers in our optical network with a quantum circuit composed of qubits and quantum gates. We therefore propose that an equivalent quantum model be used to design better optical neural networks.</a:t>
            </a:r>
          </a:p>
          <a:p>
            <a:endParaRPr lang="en-US" dirty="0"/>
          </a:p>
        </p:txBody>
      </p:sp>
    </p:spTree>
    <p:extLst>
      <p:ext uri="{BB962C8B-B14F-4D97-AF65-F5344CB8AC3E}">
        <p14:creationId xmlns:p14="http://schemas.microsoft.com/office/powerpoint/2010/main" val="1215522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3CFC7-90CA-6CE2-E103-4216669581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9AA993-BADD-0875-3E24-B3D79076A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B50812-1856-2B34-02AB-6A7AB98C48F2}"/>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To solve our particular design problem, We’ve replaced the hidden diffractive layers in our optical network with a quantum circuit composed of qubits and quantum gates. We therefore propose that an equivalent quantum model be used to design better optical neural networks.</a:t>
            </a:r>
          </a:p>
          <a:p>
            <a:endParaRPr lang="en-US" dirty="0"/>
          </a:p>
        </p:txBody>
      </p:sp>
    </p:spTree>
    <p:extLst>
      <p:ext uri="{BB962C8B-B14F-4D97-AF65-F5344CB8AC3E}">
        <p14:creationId xmlns:p14="http://schemas.microsoft.com/office/powerpoint/2010/main" val="641176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But how can we establish an equivalence between these two seemingly different systems?</a:t>
            </a:r>
          </a:p>
          <a:p>
            <a:r>
              <a:rPr lang="en-ZA" sz="1757" dirty="0">
                <a:solidFill>
                  <a:schemeClr val="tx1"/>
                </a:solidFill>
                <a:effectLst/>
                <a:latin typeface="Helvetica Neue"/>
                <a:ea typeface="ＭＳ Ｐゴシック" charset="0"/>
                <a:cs typeface="Helvetica Neue"/>
                <a:sym typeface="Helvetica Neue" charset="0"/>
              </a:rPr>
              <a:t>There is a </a:t>
            </a:r>
            <a:r>
              <a:rPr lang="en-ZA" sz="1757" b="1" dirty="0">
                <a:solidFill>
                  <a:schemeClr val="tx1"/>
                </a:solidFill>
                <a:effectLst/>
                <a:latin typeface="Helvetica Neue"/>
                <a:ea typeface="ＭＳ Ｐゴシック" charset="0"/>
                <a:cs typeface="Helvetica Neue"/>
                <a:sym typeface="Helvetica Neue" charset="0"/>
              </a:rPr>
              <a:t>one-to-one correspondence between the mathematical operations</a:t>
            </a:r>
            <a:r>
              <a:rPr lang="en-ZA" sz="1757" dirty="0">
                <a:solidFill>
                  <a:schemeClr val="tx1"/>
                </a:solidFill>
                <a:effectLst/>
                <a:latin typeface="Helvetica Neue"/>
                <a:ea typeface="ＭＳ Ｐゴシック" charset="0"/>
                <a:cs typeface="Helvetica Neue"/>
                <a:sym typeface="Helvetica Neue" charset="0"/>
              </a:rPr>
              <a:t> in the optical neural network and those in the quantum circuit. Both systems evolve according to </a:t>
            </a:r>
            <a:r>
              <a:rPr lang="en-ZA" sz="1757" b="1" dirty="0">
                <a:solidFill>
                  <a:schemeClr val="tx1"/>
                </a:solidFill>
                <a:effectLst/>
                <a:latin typeface="Helvetica Neue"/>
                <a:ea typeface="ＭＳ Ｐゴシック" charset="0"/>
                <a:cs typeface="Helvetica Neue"/>
                <a:sym typeface="Helvetica Neue" charset="0"/>
              </a:rPr>
              <a:t>unitary transformations</a:t>
            </a:r>
            <a:r>
              <a:rPr lang="en-ZA" sz="1757" dirty="0">
                <a:solidFill>
                  <a:schemeClr val="tx1"/>
                </a:solidFill>
                <a:effectLst/>
                <a:latin typeface="Helvetica Neue"/>
                <a:ea typeface="ＭＳ Ｐゴシック" charset="0"/>
                <a:cs typeface="Helvetica Neue"/>
                <a:sym typeface="Helvetica Neue" charset="0"/>
              </a:rPr>
              <a:t>. A </a:t>
            </a:r>
            <a:r>
              <a:rPr lang="en-ZA" sz="1757" b="1" dirty="0">
                <a:solidFill>
                  <a:schemeClr val="tx1"/>
                </a:solidFill>
                <a:effectLst/>
                <a:latin typeface="Helvetica Neue"/>
                <a:ea typeface="ＭＳ Ｐゴシック" charset="0"/>
                <a:cs typeface="Helvetica Neue"/>
                <a:sym typeface="Helvetica Neue" charset="0"/>
              </a:rPr>
              <a:t>unitary operator</a:t>
            </a:r>
            <a:r>
              <a:rPr lang="en-ZA" sz="1757" dirty="0">
                <a:solidFill>
                  <a:schemeClr val="tx1"/>
                </a:solidFill>
                <a:effectLst/>
                <a:latin typeface="Helvetica Neue"/>
                <a:ea typeface="ＭＳ Ｐゴシック" charset="0"/>
                <a:cs typeface="Helvetica Neue"/>
                <a:sym typeface="Helvetica Neue" charset="0"/>
              </a:rPr>
              <a:t> is simply a transformation that </a:t>
            </a:r>
            <a:r>
              <a:rPr lang="en-ZA" sz="1757" b="1" dirty="0">
                <a:solidFill>
                  <a:schemeClr val="tx1"/>
                </a:solidFill>
                <a:effectLst/>
                <a:latin typeface="Helvetica Neue"/>
                <a:ea typeface="ＭＳ Ｐゴシック" charset="0"/>
                <a:cs typeface="Helvetica Neue"/>
                <a:sym typeface="Helvetica Neue" charset="0"/>
              </a:rPr>
              <a:t>preserves all the information in a system</a:t>
            </a:r>
            <a:r>
              <a:rPr lang="en-ZA" sz="1757" dirty="0">
                <a:solidFill>
                  <a:schemeClr val="tx1"/>
                </a:solidFill>
                <a:effectLst/>
                <a:latin typeface="Helvetica Neue"/>
                <a:ea typeface="ＭＳ Ｐゴシック" charset="0"/>
                <a:cs typeface="Helvetica Neue"/>
                <a:sym typeface="Helvetica Neue" charset="0"/>
              </a:rPr>
              <a:t>, so no information is lost, the transformation is reversible. </a:t>
            </a:r>
          </a:p>
          <a:p>
            <a:r>
              <a:rPr lang="en-ZA" sz="1757" dirty="0">
                <a:solidFill>
                  <a:schemeClr val="tx1"/>
                </a:solidFill>
                <a:effectLst/>
                <a:latin typeface="Helvetica Neue"/>
                <a:ea typeface="ＭＳ Ｐゴシック" charset="0"/>
                <a:cs typeface="Helvetica Neue"/>
                <a:sym typeface="Helvetica Neue" charset="0"/>
              </a:rPr>
              <a:t>The unitary mapping input patterns to detectors can therefore be approximated by the unitary in a circuit. How can we so easily replace the components in our network with the components of a different system?</a:t>
            </a:r>
          </a:p>
          <a:p>
            <a:endParaRPr lang="en-US" dirty="0"/>
          </a:p>
        </p:txBody>
      </p:sp>
    </p:spTree>
    <p:extLst>
      <p:ext uri="{BB962C8B-B14F-4D97-AF65-F5344CB8AC3E}">
        <p14:creationId xmlns:p14="http://schemas.microsoft.com/office/powerpoint/2010/main" val="1066312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components of the </a:t>
            </a:r>
            <a:r>
              <a:rPr lang="en-US" dirty="0" err="1"/>
              <a:t>ciruit</a:t>
            </a:r>
            <a:r>
              <a:rPr lang="en-US" dirty="0"/>
              <a:t> we are using.</a:t>
            </a:r>
          </a:p>
        </p:txBody>
      </p:sp>
    </p:spTree>
    <p:extLst>
      <p:ext uri="{BB962C8B-B14F-4D97-AF65-F5344CB8AC3E}">
        <p14:creationId xmlns:p14="http://schemas.microsoft.com/office/powerpoint/2010/main" val="350952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If we zoom into the hidden diffractive layers that comprise our network, you’ll see that that are composed of free space propagation and phase modulation. The phase of the field, which is, is manipulated using phase masks created on a device called a Spatial Light Modulator. </a:t>
            </a:r>
            <a:r>
              <a:rPr lang="en-ZA" sz="1757" dirty="0" err="1">
                <a:solidFill>
                  <a:schemeClr val="tx1"/>
                </a:solidFill>
                <a:effectLst/>
                <a:latin typeface="Helvetica Neue"/>
                <a:ea typeface="ＭＳ Ｐゴシック" charset="0"/>
                <a:cs typeface="Helvetica Neue"/>
                <a:sym typeface="Helvetica Neue" charset="0"/>
              </a:rPr>
              <a:t>Athematically</a:t>
            </a:r>
            <a:r>
              <a:rPr lang="en-ZA" sz="1757" dirty="0">
                <a:solidFill>
                  <a:schemeClr val="tx1"/>
                </a:solidFill>
                <a:effectLst/>
                <a:latin typeface="Helvetica Neue"/>
                <a:ea typeface="ＭＳ Ｐゴシック" charset="0"/>
                <a:cs typeface="Helvetica Neue"/>
                <a:sym typeface="Helvetica Neue" charset="0"/>
              </a:rPr>
              <a:t> speaking Each phase layer is diagonal in the pixel basis. This operator on the field is equivalent to z rotation gates acting on single qubits.</a:t>
            </a:r>
          </a:p>
          <a:p>
            <a:endParaRPr lang="en-US" dirty="0"/>
          </a:p>
        </p:txBody>
      </p:sp>
    </p:spTree>
    <p:extLst>
      <p:ext uri="{BB962C8B-B14F-4D97-AF65-F5344CB8AC3E}">
        <p14:creationId xmlns:p14="http://schemas.microsoft.com/office/powerpoint/2010/main" val="3150025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We also have free space propagation is effectively applying a </a:t>
            </a:r>
            <a:r>
              <a:rPr lang="en-ZA" sz="1757" dirty="0" err="1">
                <a:solidFill>
                  <a:schemeClr val="tx1"/>
                </a:solidFill>
                <a:effectLst/>
                <a:latin typeface="Helvetica Neue"/>
                <a:ea typeface="ＭＳ Ｐゴシック" charset="0"/>
                <a:cs typeface="Helvetica Neue"/>
                <a:sym typeface="Helvetica Neue" charset="0"/>
              </a:rPr>
              <a:t>fourier</a:t>
            </a:r>
            <a:r>
              <a:rPr lang="en-ZA" sz="1757" dirty="0">
                <a:solidFill>
                  <a:schemeClr val="tx1"/>
                </a:solidFill>
                <a:effectLst/>
                <a:latin typeface="Helvetica Neue"/>
                <a:ea typeface="ＭＳ Ｐゴシック" charset="0"/>
                <a:cs typeface="Helvetica Neue"/>
                <a:sym typeface="Helvetica Neue" charset="0"/>
              </a:rPr>
              <a:t> transform to the optical field. In a quantum circuit, this operator is effectively a quantum </a:t>
            </a:r>
            <a:r>
              <a:rPr lang="en-ZA" sz="1757" dirty="0" err="1">
                <a:solidFill>
                  <a:schemeClr val="tx1"/>
                </a:solidFill>
                <a:effectLst/>
                <a:latin typeface="Helvetica Neue"/>
                <a:ea typeface="ＭＳ Ｐゴシック" charset="0"/>
                <a:cs typeface="Helvetica Neue"/>
                <a:sym typeface="Helvetica Neue" charset="0"/>
              </a:rPr>
              <a:t>fourier</a:t>
            </a:r>
            <a:r>
              <a:rPr lang="en-ZA" sz="1757" dirty="0">
                <a:solidFill>
                  <a:schemeClr val="tx1"/>
                </a:solidFill>
                <a:effectLst/>
                <a:latin typeface="Helvetica Neue"/>
                <a:ea typeface="ＭＳ Ｐゴシック" charset="0"/>
                <a:cs typeface="Helvetica Neue"/>
                <a:sym typeface="Helvetica Neue" charset="0"/>
              </a:rPr>
              <a:t> transform. </a:t>
            </a:r>
            <a:endParaRPr lang="en-US" dirty="0"/>
          </a:p>
        </p:txBody>
      </p:sp>
    </p:spTree>
    <p:extLst>
      <p:ext uri="{BB962C8B-B14F-4D97-AF65-F5344CB8AC3E}">
        <p14:creationId xmlns:p14="http://schemas.microsoft.com/office/powerpoint/2010/main" val="4028212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1489F-7411-6B7D-1B27-FC127BC5C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A90AB-C577-847B-13D0-1073F7328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1F51C7-662E-E629-8E94-5CB2524898E5}"/>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I’d like to start off with a fact that we are all familiar with: artificial intelligence has become integrated into our daily lives and has proven to be remarkable at a variety of tasks. Today, state-of-the-art AI models are typically trained on powerful supercomputers housed in large data centres. The demands of these systems however continue to grow. Neural networks which form the basis of these models continue to demand larger datasets for training, long training times, and high computing power. </a:t>
            </a:r>
            <a:endParaRPr lang="en-US" dirty="0"/>
          </a:p>
        </p:txBody>
      </p:sp>
    </p:spTree>
    <p:extLst>
      <p:ext uri="{BB962C8B-B14F-4D97-AF65-F5344CB8AC3E}">
        <p14:creationId xmlns:p14="http://schemas.microsoft.com/office/powerpoint/2010/main" val="278202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DE6EB-E427-E919-687B-B44AA1CA7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4113F-2ED3-5DDB-B189-C3B263C8F0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32856A-3D53-AC96-A4EA-70E3479766A1}"/>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In terms of qubits, a QFT is a change in basis from the computational basis, in which a single qubit is either in the state 0 or 1, to the Fourier basis. How does this correspondence manifest and why bother using quantum machine learning? What advantage does it give us? This process is known to be efficient in the number of amplitudes for many groups which implies an exponential—or sometimes even super-exponential— speedup compared to the classical Fast Fourier Transform. Here I have the time complexities. In the graph you can see that as we increase the problem size, the time it takes for classical computers to perform computations increases massively, but for a quantum computer, it takes less time to execute operations.</a:t>
            </a:r>
          </a:p>
          <a:p>
            <a:endParaRPr lang="en-US" dirty="0"/>
          </a:p>
        </p:txBody>
      </p:sp>
    </p:spTree>
    <p:extLst>
      <p:ext uri="{BB962C8B-B14F-4D97-AF65-F5344CB8AC3E}">
        <p14:creationId xmlns:p14="http://schemas.microsoft.com/office/powerpoint/2010/main" val="2262114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Having established this correspondence, we can now construct a quantum neural network capable of classifying structured light modes.</a:t>
            </a:r>
          </a:p>
          <a:p>
            <a:r>
              <a:rPr lang="en-ZA" sz="1757" dirty="0">
                <a:solidFill>
                  <a:schemeClr val="tx1"/>
                </a:solidFill>
                <a:effectLst/>
                <a:latin typeface="Helvetica Neue"/>
                <a:ea typeface="ＭＳ Ｐゴシック" charset="0"/>
                <a:cs typeface="Helvetica Neue"/>
                <a:sym typeface="Helvetica Neue" charset="0"/>
              </a:rPr>
              <a:t>The next question is how we train this network to make accurate predictions.</a:t>
            </a:r>
          </a:p>
          <a:p>
            <a:r>
              <a:rPr lang="en-ZA" sz="1757" dirty="0">
                <a:solidFill>
                  <a:schemeClr val="tx1"/>
                </a:solidFill>
                <a:effectLst/>
                <a:latin typeface="Helvetica Neue"/>
                <a:ea typeface="ＭＳ Ｐゴシック" charset="0"/>
                <a:cs typeface="Helvetica Neue"/>
                <a:sym typeface="Helvetica Neue" charset="0"/>
              </a:rPr>
              <a:t>Quantum neural networks are typically trained using variational quantum algorithms. One part is run on a quantum computer while. Within the quantum portion of the algorithm, we construct a circuit containing </a:t>
            </a:r>
            <a:r>
              <a:rPr lang="en-ZA" sz="1757" dirty="0" err="1">
                <a:solidFill>
                  <a:schemeClr val="tx1"/>
                </a:solidFill>
                <a:effectLst/>
                <a:latin typeface="Helvetica Neue"/>
                <a:ea typeface="ＭＳ Ｐゴシック" charset="0"/>
                <a:cs typeface="Helvetica Neue"/>
                <a:sym typeface="Helvetica Neue" charset="0"/>
              </a:rPr>
              <a:t>tunable</a:t>
            </a:r>
            <a:r>
              <a:rPr lang="en-ZA" sz="1757" dirty="0">
                <a:solidFill>
                  <a:schemeClr val="tx1"/>
                </a:solidFill>
                <a:effectLst/>
                <a:latin typeface="Helvetica Neue"/>
                <a:ea typeface="ＭＳ Ｐゴシック" charset="0"/>
                <a:cs typeface="Helvetica Neue"/>
                <a:sym typeface="Helvetica Neue" charset="0"/>
              </a:rPr>
              <a:t> rotation gates that prepare and manipulate the quantum state. </a:t>
            </a:r>
            <a:endParaRPr lang="en-US" dirty="0"/>
          </a:p>
        </p:txBody>
      </p:sp>
    </p:spTree>
    <p:extLst>
      <p:ext uri="{BB962C8B-B14F-4D97-AF65-F5344CB8AC3E}">
        <p14:creationId xmlns:p14="http://schemas.microsoft.com/office/powerpoint/2010/main" val="2955224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EFD20-67AE-E03A-6F48-93D67726E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AF0E4C-BB74-F885-B4EA-A7A484D204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86051C-1057-E8ED-068E-6308F8D9B84A}"/>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In the context of our classification problem, the first step is to encode each structured light pattern as a quantum state using amplitude encoding. The input image is compressed so that each pixel corresponds to the amplitude of a computational basis state. The output of this circuit is then passed to a classical optimizer, which evaluates a cost function and updates the circuit parameters to minimize that cost. This hybrid quantum-classical optimization process is repeated until the model converges.</a:t>
            </a:r>
          </a:p>
          <a:p>
            <a:endParaRPr lang="en-US" dirty="0"/>
          </a:p>
          <a:p>
            <a:r>
              <a:rPr lang="en-ZA" sz="1757" dirty="0">
                <a:solidFill>
                  <a:schemeClr val="tx1"/>
                </a:solidFill>
                <a:effectLst/>
                <a:latin typeface="Helvetica Neue"/>
                <a:ea typeface="ＭＳ Ｐゴシック" charset="0"/>
                <a:cs typeface="Helvetica Neue"/>
                <a:sym typeface="Helvetica Neue" charset="0"/>
              </a:rPr>
              <a:t>To evaluate the performance of the model, we monitor two quantities.</a:t>
            </a:r>
          </a:p>
          <a:p>
            <a:r>
              <a:rPr lang="en-ZA" sz="1757" dirty="0">
                <a:solidFill>
                  <a:schemeClr val="tx1"/>
                </a:solidFill>
                <a:effectLst/>
                <a:latin typeface="Helvetica Neue"/>
                <a:ea typeface="ＭＳ Ｐゴシック" charset="0"/>
                <a:cs typeface="Helvetica Neue"/>
                <a:sym typeface="Helvetica Neue" charset="0"/>
              </a:rPr>
              <a:t>First, we plot the cost function as a function of the optimization iterations. A decreasing loss indicates that the optimizer is successfully finding parameters that better approximate the desired optical transformation.</a:t>
            </a:r>
          </a:p>
          <a:p>
            <a:endParaRPr lang="en-US" dirty="0"/>
          </a:p>
        </p:txBody>
      </p:sp>
    </p:spTree>
    <p:extLst>
      <p:ext uri="{BB962C8B-B14F-4D97-AF65-F5344CB8AC3E}">
        <p14:creationId xmlns:p14="http://schemas.microsoft.com/office/powerpoint/2010/main" val="3311040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Second, we examine the confusion matrix. Here, the true labels are shown on the y-axis and the predicted labels on the x-axis. Early in training, several modes are misclassified. As optimization progresses, the ideal outcome is a perfect diagonal, indicating that every input mode has been assigned to its correct output label.</a:t>
            </a:r>
          </a:p>
          <a:p>
            <a:endParaRPr lang="en-US" dirty="0"/>
          </a:p>
        </p:txBody>
      </p:sp>
    </p:spTree>
    <p:extLst>
      <p:ext uri="{BB962C8B-B14F-4D97-AF65-F5344CB8AC3E}">
        <p14:creationId xmlns:p14="http://schemas.microsoft.com/office/powerpoint/2010/main" val="411056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757" dirty="0">
                <a:solidFill>
                  <a:schemeClr val="tx1"/>
                </a:solidFill>
                <a:effectLst/>
                <a:latin typeface="Helvetica Neue"/>
                <a:ea typeface="ＭＳ Ｐゴシック" charset="0"/>
                <a:cs typeface="Helvetica Neue"/>
                <a:sym typeface="Helvetica Neue" charset="0"/>
              </a:rPr>
              <a:t>Moving onto the simulation results. Id like to show you the structured light we are trying to classify. We have two families. The first are orthogonal which means mathematically they are perfectly distinguishable, so if you calculate the overlap It will be 0. Simpler task. Looking at our input data, we evaluate the model on both orthogonal and non-orthogonal structured light modes. Orthogonal modes provide a baseline since they are, in principle, perfectly distinguishable. Non-orthogonal modes present a much more challenging classification problem because they overlap in Hilbert space, </a:t>
            </a:r>
          </a:p>
          <a:p>
            <a:r>
              <a:rPr lang="en-ZA" sz="1757" dirty="0">
                <a:solidFill>
                  <a:schemeClr val="tx1"/>
                </a:solidFill>
                <a:effectLst/>
                <a:latin typeface="Helvetica Neue"/>
                <a:ea typeface="ＭＳ Ｐゴシック" charset="0"/>
                <a:cs typeface="Helvetica Neue"/>
                <a:sym typeface="Helvetica Neue" charset="0"/>
              </a:rPr>
              <a:t>%making them more representative of realistic optical systems where noise and distortions are present.</a:t>
            </a:r>
          </a:p>
          <a:p>
            <a:endParaRPr lang="en-US" dirty="0"/>
          </a:p>
        </p:txBody>
      </p:sp>
    </p:spTree>
    <p:extLst>
      <p:ext uri="{BB962C8B-B14F-4D97-AF65-F5344CB8AC3E}">
        <p14:creationId xmlns:p14="http://schemas.microsoft.com/office/powerpoint/2010/main" val="2886018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6A056-7EA8-1D0B-90C2-DAEAB3DA9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184C7-5F7D-A81F-068F-37AF4312D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7887A3-777C-BE5B-8CC3-62ACFF47035E}"/>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If we had to look at one class and four examples, I said we would have to encode them into our quantum state. Initially, the input state is distributed across many computational basis states after passing through the randomly initialized circuit. As training progresses, the variational optimizer adjusts the phase rotations so that the probability amplitude is concentrated onto the desired output label. The circuit is therefore learning to map each optical pattern onto a unique computational basis state.</a:t>
            </a:r>
          </a:p>
          <a:p>
            <a:endParaRPr lang="en-US" dirty="0"/>
          </a:p>
        </p:txBody>
      </p:sp>
    </p:spTree>
    <p:extLst>
      <p:ext uri="{BB962C8B-B14F-4D97-AF65-F5344CB8AC3E}">
        <p14:creationId xmlns:p14="http://schemas.microsoft.com/office/powerpoint/2010/main" val="3043259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B26B1-B96D-C5FE-3E93-58C250408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003B4-6892-34B0-E849-27CC1BB20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6E5FDF-4A89-FE12-D453-06241B0E3708}"/>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The confusion matrix summarizes the overall classification performance across the entire dataset. While most of the probability is concentrated along the diagonal, not every input mode is mapped perfectly to its correct output label, indicating that there is still room for improvement.</a:t>
            </a:r>
          </a:p>
          <a:p>
            <a:endParaRPr lang="en-US" dirty="0"/>
          </a:p>
        </p:txBody>
      </p:sp>
    </p:spTree>
    <p:extLst>
      <p:ext uri="{BB962C8B-B14F-4D97-AF65-F5344CB8AC3E}">
        <p14:creationId xmlns:p14="http://schemas.microsoft.com/office/powerpoint/2010/main" val="407413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86394-60F6-5761-1CDA-9B04D24F0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30A0E-6C85-88EB-C5DF-87E751BFC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3258F-7591-7EFA-5C0A-4A8C0D0FC95E}"/>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During training, we observe a steady decrease in the loss, demonstrating that the optimizer is successfully learning the desired transformation.  </a:t>
            </a:r>
          </a:p>
          <a:p>
            <a:endParaRPr lang="en-US" dirty="0"/>
          </a:p>
        </p:txBody>
      </p:sp>
    </p:spTree>
    <p:extLst>
      <p:ext uri="{BB962C8B-B14F-4D97-AF65-F5344CB8AC3E}">
        <p14:creationId xmlns:p14="http://schemas.microsoft.com/office/powerpoint/2010/main" val="2568801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One of the major advantages of moving to a quantum implementation is that we are no longer constrained by the architecture of the classical optical neural network. This gives us the freedom to explore new circuit designs that may ultimately inspire improved optical systems.</a:t>
            </a:r>
          </a:p>
          <a:p>
            <a:r>
              <a:rPr lang="en-ZA" sz="1757" dirty="0">
                <a:solidFill>
                  <a:schemeClr val="tx1"/>
                </a:solidFill>
                <a:effectLst/>
                <a:latin typeface="Helvetica Neue"/>
                <a:ea typeface="ＭＳ Ｐゴシック" charset="0"/>
                <a:cs typeface="Helvetica Neue"/>
                <a:sym typeface="Helvetica Neue" charset="0"/>
              </a:rPr>
              <a:t>To investigate this, we modified our variational quantum circuit by introducing an ancilla qubit together with additional entangling operations, inspired by recent work on optimal ansatz design. The purpose of these additions is to increase the expressivity of the circuit.</a:t>
            </a:r>
          </a:p>
          <a:p>
            <a:endParaRPr lang="en-US" dirty="0"/>
          </a:p>
        </p:txBody>
      </p:sp>
    </p:spTree>
    <p:extLst>
      <p:ext uri="{BB962C8B-B14F-4D97-AF65-F5344CB8AC3E}">
        <p14:creationId xmlns:p14="http://schemas.microsoft.com/office/powerpoint/2010/main" val="1239039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0CAA4-176E-8BE2-0AAE-40C33B3AC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5511C-9453-5540-104C-91C305A3D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9473C9-3DBA-D720-687B-0FBAC43B59B7}"/>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One advantage of moving to a quantum implementation is that we are no longer constrained to the architecture of the classical optical neural network. We therefore investigated a modified variational circuit by introducing an ancilla qubit together with entangling operations, inspired by this paper on optimal ansatz design. This increases the expressivity of the ansatz, allowing it to explore a richer family of quantum transformations during optimization. Empirically, this led to a significant improvement in performance: the model converged to 100% classification accuracy in fewer iterations and with shorter training times. Perhaps most notably, it was also able to perfectly classify the non-orthogonal modes without requiring a nonlinear activation function.</a:t>
            </a:r>
          </a:p>
          <a:p>
            <a:pPr marL="0" marR="0" lvl="0" indent="0" algn="l" defTabSz="368397" rtl="0" eaLnBrk="0" fontAlgn="base" latinLnBrk="0" hangingPunct="0">
              <a:lnSpc>
                <a:spcPct val="118000"/>
              </a:lnSpc>
              <a:spcBef>
                <a:spcPct val="30000"/>
              </a:spcBef>
              <a:spcAft>
                <a:spcPct val="0"/>
              </a:spcAft>
              <a:buClrTx/>
              <a:buSzTx/>
              <a:buFontTx/>
              <a:buNone/>
              <a:tabLst/>
              <a:defRPr/>
            </a:pPr>
            <a:endParaRPr lang="en-ZA" sz="1757" dirty="0">
              <a:solidFill>
                <a:schemeClr val="tx1"/>
              </a:solidFill>
              <a:effectLst/>
              <a:latin typeface="Helvetica Neue"/>
              <a:ea typeface="ＭＳ Ｐゴシック" charset="0"/>
              <a:cs typeface="Helvetica Neue"/>
              <a:sym typeface="Helvetica Neue" charset="0"/>
            </a:endParaRPr>
          </a:p>
          <a:p>
            <a:pPr marL="0" marR="0" lvl="0" indent="0" algn="l" defTabSz="368397" rtl="0" eaLnBrk="0" fontAlgn="base" latinLnBrk="0" hangingPunct="0">
              <a:lnSpc>
                <a:spcPct val="118000"/>
              </a:lnSpc>
              <a:spcBef>
                <a:spcPct val="30000"/>
              </a:spcBef>
              <a:spcAft>
                <a:spcPct val="0"/>
              </a:spcAft>
              <a:buClrTx/>
              <a:buSzTx/>
              <a:buFontTx/>
              <a:buNone/>
              <a:tabLst/>
              <a:defRPr/>
            </a:pPr>
            <a:endParaRPr lang="en-ZA" sz="1757" dirty="0">
              <a:solidFill>
                <a:schemeClr val="tx1"/>
              </a:solidFill>
              <a:effectLst/>
              <a:latin typeface="Helvetica Neue"/>
              <a:ea typeface="ＭＳ Ｐゴシック" charset="0"/>
              <a:cs typeface="Helvetica Neue"/>
              <a:sym typeface="Helvetica Neue" charset="0"/>
            </a:endParaRPr>
          </a:p>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What is the problem and clever solution, slide un</a:t>
            </a:r>
          </a:p>
          <a:p>
            <a:endParaRPr lang="en-US" dirty="0"/>
          </a:p>
        </p:txBody>
      </p:sp>
    </p:spTree>
    <p:extLst>
      <p:ext uri="{BB962C8B-B14F-4D97-AF65-F5344CB8AC3E}">
        <p14:creationId xmlns:p14="http://schemas.microsoft.com/office/powerpoint/2010/main" val="3519149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543B4-4C00-D10A-C817-2C01618BB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54BE9A-CBC2-4E68-C160-01B98A5839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2FFEB-FB58-6CC9-1FD1-755C09B2810E}"/>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In fact conventional electronic hardware may eventually become a bottleneck during training. This motivates the search for entirely new computing paradigms.</a:t>
            </a:r>
          </a:p>
          <a:p>
            <a:endParaRPr lang="en-US" dirty="0"/>
          </a:p>
        </p:txBody>
      </p:sp>
    </p:spTree>
    <p:extLst>
      <p:ext uri="{BB962C8B-B14F-4D97-AF65-F5344CB8AC3E}">
        <p14:creationId xmlns:p14="http://schemas.microsoft.com/office/powerpoint/2010/main" val="1817594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B3E47-260D-D984-B0AC-9D69EB3B91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BBD1A3-7204-8D30-FE17-93C2BA1BF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BE7C03-1DCC-7B49-A3AB-D8C5BFD509EC}"/>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We tested this modified circuit on the same families of structured light and we were able to achieve 100 accuracy each time. Empirically, this modification led to a significant improvement in performance. The enhanced model converged to 100% classification accuracy in fewer optimization iterations and with shorter training times. Perhaps even more remarkably, it was able to perfectly classify the non-orthogonal modes without requiring a nonlinear activation function. Just as optical neural networks offer a low power alternative to classical neural networks run on GPUs, switching the hidden layers in our optical network with a quantum circuit run on a quantum computer has now offered shorter training time and high classification accuracy that our optical networks were missing.</a:t>
            </a:r>
          </a:p>
          <a:p>
            <a:pPr marL="0" marR="0" lvl="0" indent="0" algn="l" defTabSz="368397" rtl="0" eaLnBrk="0" fontAlgn="base" latinLnBrk="0" hangingPunct="0">
              <a:lnSpc>
                <a:spcPct val="118000"/>
              </a:lnSpc>
              <a:spcBef>
                <a:spcPct val="30000"/>
              </a:spcBef>
              <a:spcAft>
                <a:spcPct val="0"/>
              </a:spcAft>
              <a:buClrTx/>
              <a:buSzTx/>
              <a:buFontTx/>
              <a:buNone/>
              <a:tabLst/>
              <a:defRPr/>
            </a:pPr>
            <a:endParaRPr lang="en-ZA" sz="1757" dirty="0">
              <a:solidFill>
                <a:schemeClr val="tx1"/>
              </a:solidFill>
              <a:effectLst/>
              <a:latin typeface="Helvetica Neue"/>
              <a:ea typeface="ＭＳ Ｐゴシック" charset="0"/>
              <a:cs typeface="Helvetica Neue"/>
              <a:sym typeface="Helvetica Neue" charset="0"/>
            </a:endParaRPr>
          </a:p>
          <a:p>
            <a:pPr marL="0" marR="0" lvl="0" indent="0" algn="l" defTabSz="368397" rtl="0" eaLnBrk="0" fontAlgn="base" latinLnBrk="0" hangingPunct="0">
              <a:lnSpc>
                <a:spcPct val="118000"/>
              </a:lnSpc>
              <a:spcBef>
                <a:spcPct val="30000"/>
              </a:spcBef>
              <a:spcAft>
                <a:spcPct val="0"/>
              </a:spcAft>
              <a:buClrTx/>
              <a:buSzTx/>
              <a:buFontTx/>
              <a:buNone/>
              <a:tabLst/>
              <a:defRPr/>
            </a:pPr>
            <a:endParaRPr lang="en-ZA" sz="1757" dirty="0">
              <a:solidFill>
                <a:schemeClr val="tx1"/>
              </a:solidFill>
              <a:effectLst/>
              <a:latin typeface="Helvetica Neue"/>
              <a:ea typeface="ＭＳ Ｐゴシック" charset="0"/>
              <a:cs typeface="Helvetica Neue"/>
              <a:sym typeface="Helvetica Neue" charset="0"/>
            </a:endParaRPr>
          </a:p>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When training, we see a steady decrease in the loss, indicating that the optimizer is successfully finding parameters that better approximate the target optical transformation. Initially, the input state is distributed across many computational basis states after passing through the randomly initialized circuit. As training progresses, the variational optimizer adjusts the phase rotations so that the probability amplitude is concentrated onto the desired output label. The circuit is therefore learning a unitary transformation that maps each optical mode onto a unique computational basis state. The confusion matrix summarizes the classifier performance over the entire dataset. You’ll notice that not all probability is concentrated along the diagonal, indicating that each input mode is mapped onto its correct output label."</a:t>
            </a:r>
          </a:p>
          <a:p>
            <a:endParaRPr lang="en-US" dirty="0"/>
          </a:p>
        </p:txBody>
      </p:sp>
    </p:spTree>
    <p:extLst>
      <p:ext uri="{BB962C8B-B14F-4D97-AF65-F5344CB8AC3E}">
        <p14:creationId xmlns:p14="http://schemas.microsoft.com/office/powerpoint/2010/main" val="661039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03D2B-0CEA-3808-F40C-974CDAD17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54FF3-C128-E998-1E5D-6585946E0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A1F62B-C7C6-0CE2-2BDB-DC5FFCA55800}"/>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So, we've demonstrated that a quantum neural network can effectively classify structured light modes. However, the significance of these results extends beyond quantum machine learning itself.</a:t>
            </a:r>
          </a:p>
          <a:p>
            <a:r>
              <a:rPr lang="en-ZA" sz="1757" dirty="0">
                <a:solidFill>
                  <a:schemeClr val="tx1"/>
                </a:solidFill>
                <a:effectLst/>
                <a:latin typeface="Helvetica Neue"/>
                <a:ea typeface="ＭＳ Ｐゴシック" charset="0"/>
                <a:cs typeface="Helvetica Neue"/>
                <a:sym typeface="Helvetica Neue" charset="0"/>
              </a:rPr>
              <a:t>The optimized rotation angles learned by the quantum circuit are not simply neural network parameters—they correspond directly to phase modulations in the optical system. In principle, once the assumptions in our model are further refined, these learned parameters can be translated back into phase screens for a physical optical neural network.</a:t>
            </a:r>
          </a:p>
          <a:p>
            <a:endParaRPr lang="en-US" dirty="0"/>
          </a:p>
        </p:txBody>
      </p:sp>
    </p:spTree>
    <p:extLst>
      <p:ext uri="{BB962C8B-B14F-4D97-AF65-F5344CB8AC3E}">
        <p14:creationId xmlns:p14="http://schemas.microsoft.com/office/powerpoint/2010/main" val="519212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6A1C7-CC7D-A189-60CB-EC0D75441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4DADE-7224-1147-E5FE-4B7F61F95F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55438-3950-76DD-BC4E-C2AC18AC0EB0}"/>
              </a:ext>
            </a:extLst>
          </p:cNvPr>
          <p:cNvSpPr>
            <a:spLocks noGrp="1"/>
          </p:cNvSpPr>
          <p:nvPr>
            <p:ph type="body" idx="1"/>
          </p:nvPr>
        </p:nvSpPr>
        <p:spPr/>
        <p:txBody>
          <a:bodyPr/>
          <a:lstStyle/>
          <a:p>
            <a:pPr lvl="0"/>
            <a:r>
              <a:rPr lang="en-ZA" sz="1757" dirty="0">
                <a:solidFill>
                  <a:schemeClr val="tx1"/>
                </a:solidFill>
                <a:effectLst/>
                <a:latin typeface="Helvetica Neue"/>
                <a:ea typeface="ＭＳ Ｐゴシック" charset="0"/>
                <a:cs typeface="Helvetica Neue"/>
                <a:sym typeface="Helvetica Neue" charset="0"/>
              </a:rPr>
              <a:t>Beyond reconstructing phase masks which allow the network to learn, we can also try to implement the act of pixel mixing between the diffractive layers in our network, but I am still working on how this transformation can be physically realised</a:t>
            </a:r>
          </a:p>
          <a:p>
            <a:pPr lvl="0"/>
            <a:endParaRPr lang="en-ZA" sz="1757" dirty="0">
              <a:solidFill>
                <a:schemeClr val="tx1"/>
              </a:solidFill>
              <a:effectLst/>
              <a:latin typeface="Helvetica Neue"/>
              <a:ea typeface="ＭＳ Ｐゴシック" charset="0"/>
              <a:cs typeface="Helvetica Neue"/>
              <a:sym typeface="Helvetica Neue" charset="0"/>
            </a:endParaRPr>
          </a:p>
          <a:p>
            <a:pPr lvl="0"/>
            <a:r>
              <a:rPr lang="en-ZA" sz="1757" dirty="0">
                <a:solidFill>
                  <a:schemeClr val="tx1"/>
                </a:solidFill>
                <a:effectLst/>
                <a:latin typeface="Helvetica Neue"/>
                <a:ea typeface="ＭＳ Ｐゴシック" charset="0"/>
                <a:cs typeface="Helvetica Neue"/>
                <a:sym typeface="Helvetica Neue" charset="0"/>
              </a:rPr>
              <a:t>So we’ve demonstrated that the quantum </a:t>
            </a:r>
            <a:r>
              <a:rPr lang="en-ZA" sz="1757" dirty="0" err="1">
                <a:solidFill>
                  <a:schemeClr val="tx1"/>
                </a:solidFill>
                <a:effectLst/>
                <a:latin typeface="Helvetica Neue"/>
                <a:ea typeface="ＭＳ Ｐゴシック" charset="0"/>
                <a:cs typeface="Helvetica Neue"/>
                <a:sym typeface="Helvetica Neue" charset="0"/>
              </a:rPr>
              <a:t>nenural</a:t>
            </a:r>
            <a:r>
              <a:rPr lang="en-ZA" sz="1757" dirty="0">
                <a:solidFill>
                  <a:schemeClr val="tx1"/>
                </a:solidFill>
                <a:effectLst/>
                <a:latin typeface="Helvetica Neue"/>
                <a:ea typeface="ＭＳ Ｐゴシック" charset="0"/>
                <a:cs typeface="Helvetica Neue"/>
                <a:sym typeface="Helvetica Neue" charset="0"/>
              </a:rPr>
              <a:t> network architecture can effectively classify OAM modes. These optimized rotation angles are not just neural network parameters. They correspond to phase modulations in the optical system. In principle, once the assumptions in the model are refined, the learned parameters can be translated back into phase screens for a physical optical neural network.</a:t>
            </a:r>
          </a:p>
          <a:p>
            <a:pPr lvl="0"/>
            <a:r>
              <a:rPr lang="en-ZA" sz="1757" dirty="0">
                <a:solidFill>
                  <a:schemeClr val="tx1"/>
                </a:solidFill>
                <a:effectLst/>
                <a:latin typeface="Helvetica Neue"/>
                <a:ea typeface="ＭＳ Ｐゴシック" charset="0"/>
                <a:cs typeface="Helvetica Neue"/>
                <a:sym typeface="Helvetica Neue" charset="0"/>
              </a:rPr>
              <a:t>The enhanced quantum circuit suggests that introducing controlled information exchange may improve the expressive power of diffractive optical neural networks.  This could be achieved through programmable permutation or pixel-mixing operations inserted between diffractive layers.”</a:t>
            </a:r>
          </a:p>
          <a:p>
            <a:pPr lvl="0"/>
            <a:endParaRPr lang="en-ZA" sz="1757" dirty="0">
              <a:solidFill>
                <a:schemeClr val="tx1"/>
              </a:solidFill>
              <a:effectLst/>
              <a:latin typeface="Helvetica Neue"/>
              <a:ea typeface="ＭＳ Ｐゴシック" charset="0"/>
              <a:cs typeface="Helvetica Neue"/>
              <a:sym typeface="Helvetica Neue" charset="0"/>
            </a:endParaRPr>
          </a:p>
          <a:p>
            <a:r>
              <a:rPr lang="en-ZA" sz="1757" b="0" i="0" dirty="0">
                <a:solidFill>
                  <a:schemeClr val="tx1"/>
                </a:solidFill>
                <a:effectLst/>
                <a:latin typeface="Helvetica Neue"/>
                <a:ea typeface="ＭＳ Ｐゴシック" charset="0"/>
                <a:cs typeface="Helvetica Neue"/>
                <a:sym typeface="Helvetica Neue" charset="0"/>
              </a:rPr>
              <a:t>these results suggest that quantum machine learning can also guide the design of future optical systems. </a:t>
            </a:r>
          </a:p>
          <a:p>
            <a:r>
              <a:rPr lang="en-ZA" sz="1757" b="0" i="0" dirty="0">
                <a:solidFill>
                  <a:schemeClr val="tx1"/>
                </a:solidFill>
                <a:effectLst/>
                <a:latin typeface="Helvetica Neue"/>
                <a:ea typeface="ＭＳ Ｐゴシック" charset="0"/>
                <a:cs typeface="Helvetica Neue"/>
                <a:sym typeface="Helvetica Neue" charset="0"/>
              </a:rPr>
              <a:t>"Ultimately, this work demonstrates that quantum computing is not only a platform for computation, but also a powerful framework for designing and understanding complex optical systems."</a:t>
            </a:r>
          </a:p>
          <a:p>
            <a:endParaRPr lang="en-ZA" sz="1757" b="0" i="0" dirty="0">
              <a:solidFill>
                <a:schemeClr val="tx1"/>
              </a:solidFill>
              <a:effectLst/>
              <a:latin typeface="Helvetica Neue"/>
              <a:ea typeface="ＭＳ Ｐゴシック" charset="0"/>
              <a:cs typeface="Helvetica Neue"/>
              <a:sym typeface="Helvetica Neue" charset="0"/>
            </a:endParaRPr>
          </a:p>
          <a:p>
            <a:endParaRPr lang="en-ZA" sz="1757" b="0" i="0" dirty="0">
              <a:solidFill>
                <a:schemeClr val="tx1"/>
              </a:solidFill>
              <a:effectLst/>
              <a:latin typeface="Helvetica Neue"/>
              <a:ea typeface="ＭＳ Ｐゴシック" charset="0"/>
              <a:cs typeface="Helvetica Neue"/>
              <a:sym typeface="Helvetica Neue" charset="0"/>
            </a:endParaRPr>
          </a:p>
          <a:p>
            <a:r>
              <a:rPr lang="en-ZA" sz="1757" b="0" i="0" dirty="0">
                <a:solidFill>
                  <a:schemeClr val="tx1"/>
                </a:solidFill>
                <a:effectLst/>
                <a:latin typeface="Helvetica Neue"/>
                <a:ea typeface="ＭＳ Ｐゴシック" charset="0"/>
                <a:cs typeface="Helvetica Neue"/>
                <a:sym typeface="Helvetica Neue" charset="0"/>
              </a:rPr>
              <a:t>Link to problem statement</a:t>
            </a:r>
          </a:p>
          <a:p>
            <a:pPr lvl="0"/>
            <a:endParaRPr lang="en-ZA" sz="1757" dirty="0">
              <a:solidFill>
                <a:schemeClr val="tx1"/>
              </a:solidFill>
              <a:effectLst/>
              <a:latin typeface="Helvetica Neue"/>
              <a:ea typeface="ＭＳ Ｐゴシック" charset="0"/>
              <a:cs typeface="Helvetica Neue"/>
              <a:sym typeface="Helvetica Neue" charset="0"/>
            </a:endParaRPr>
          </a:p>
          <a:p>
            <a:endParaRPr lang="en-US" dirty="0"/>
          </a:p>
        </p:txBody>
      </p:sp>
    </p:spTree>
    <p:extLst>
      <p:ext uri="{BB962C8B-B14F-4D97-AF65-F5344CB8AC3E}">
        <p14:creationId xmlns:p14="http://schemas.microsoft.com/office/powerpoint/2010/main" val="2320996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641A6-F121-AE58-53F1-C55778C80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01B55-8A09-E6E9-ED30-E880CB2B94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FFE7B9-506A-6885-697E-2FFF42A2000A}"/>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We’ve been able to demonstrate that we've been able to take machine learning procedures from classical, optical and quantum computing and do something pretty cool at the interface of these computing frameworks. </a:t>
            </a:r>
          </a:p>
          <a:p>
            <a:r>
              <a:rPr lang="en-ZA" sz="1757" dirty="0">
                <a:solidFill>
                  <a:schemeClr val="tx1"/>
                </a:solidFill>
                <a:effectLst/>
                <a:latin typeface="Helvetica Neue"/>
                <a:ea typeface="ＭＳ Ｐゴシック" charset="0"/>
                <a:cs typeface="Helvetica Neue"/>
                <a:sym typeface="Helvetica Neue" charset="0"/>
              </a:rPr>
              <a:t>These results suggest that ideas developed in quantum machine learning can directly inform the design of next-generation optical computing systems. Rather than viewing quantum and optical computing as separate technologies, they can instead be used to guide and improve one another.</a:t>
            </a:r>
          </a:p>
          <a:p>
            <a:endParaRPr lang="en-US" dirty="0"/>
          </a:p>
        </p:txBody>
      </p:sp>
    </p:spTree>
    <p:extLst>
      <p:ext uri="{BB962C8B-B14F-4D97-AF65-F5344CB8AC3E}">
        <p14:creationId xmlns:p14="http://schemas.microsoft.com/office/powerpoint/2010/main" val="760950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1BB42-12FA-43D3-3E73-71EBE1178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7362B-D13E-082D-114F-C856A419C0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273C40-0EA3-4760-CB73-7D3F24D78687}"/>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 This work highlights the potential of optical neural networks to perform machine learning tasks directly with light, offering a fast and energy-efficient alternative to conventional electronic computation.</a:t>
            </a:r>
          </a:p>
          <a:p>
            <a:r>
              <a:rPr lang="en-ZA" sz="1757" dirty="0">
                <a:solidFill>
                  <a:schemeClr val="tx1"/>
                </a:solidFill>
                <a:effectLst/>
                <a:latin typeface="Helvetica Neue"/>
                <a:ea typeface="ＭＳ Ｐゴシック" charset="0"/>
                <a:cs typeface="Helvetica Neue"/>
                <a:sym typeface="Helvetica Neue" charset="0"/>
              </a:rPr>
              <a:t>Moving forward, the goal is to scale the network to classify a larger number of spatial modes and investigate more complex optical classification tasks.</a:t>
            </a:r>
          </a:p>
          <a:p>
            <a:endParaRPr lang="en-US" dirty="0"/>
          </a:p>
        </p:txBody>
      </p:sp>
    </p:spTree>
    <p:extLst>
      <p:ext uri="{BB962C8B-B14F-4D97-AF65-F5344CB8AC3E}">
        <p14:creationId xmlns:p14="http://schemas.microsoft.com/office/powerpoint/2010/main" val="28216569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1738374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21189-3B23-9BFF-72B4-62ED36E25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B2E90-4A5F-7B8D-D1BD-627A6F2F7B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48DB4-95C6-37DE-B855-BB0776DA7ABF}"/>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Let’s look at the detailed structure of the architecture. Lets say we have the incident field with the following intensity profile, the field is converted to an output field  by the phase elements of a spatial light modulator and </a:t>
            </a:r>
            <a:r>
              <a:rPr lang="en-ZA" sz="1757" dirty="0" err="1">
                <a:solidFill>
                  <a:schemeClr val="tx1"/>
                </a:solidFill>
                <a:effectLst/>
                <a:latin typeface="Helvetica Neue"/>
                <a:ea typeface="ＭＳ Ｐゴシック" charset="0"/>
                <a:cs typeface="Helvetica Neue"/>
                <a:sym typeface="Helvetica Neue" charset="0"/>
              </a:rPr>
              <a:t>freespace</a:t>
            </a:r>
            <a:r>
              <a:rPr lang="en-ZA" sz="1757" dirty="0">
                <a:solidFill>
                  <a:schemeClr val="tx1"/>
                </a:solidFill>
                <a:effectLst/>
                <a:latin typeface="Helvetica Neue"/>
                <a:ea typeface="ＭＳ Ｐゴシック" charset="0"/>
                <a:cs typeface="Helvetica Neue"/>
                <a:sym typeface="Helvetica Neue" charset="0"/>
              </a:rPr>
              <a:t> diffraction. As light propagates through each phase mask and the free-space region between them, diffraction and interference transform the optical field. Each layer gradually reshapes the incoming beam until, at the output plane, different input modes are directed to different spatial locations.</a:t>
            </a:r>
          </a:p>
          <a:p>
            <a:endParaRPr lang="en-US" dirty="0"/>
          </a:p>
        </p:txBody>
      </p:sp>
    </p:spTree>
    <p:extLst>
      <p:ext uri="{BB962C8B-B14F-4D97-AF65-F5344CB8AC3E}">
        <p14:creationId xmlns:p14="http://schemas.microsoft.com/office/powerpoint/2010/main" val="21554180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8A639-ED45-79F0-4312-BFF0DB436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52D6B-36B6-EC33-94AA-4337603E0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8B277D-C00C-7F21-0BF1-5FC0FEB52974}"/>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If we encode a message into these patterns, in order to recover the transmitted message, these modes must first be accurately identified, and this remains a significant experimental challenge and this is where image classification by machine learning becomes particularly valuable. Since diffractive neural networks are inherently optical, they provide a natural platform for learning to classify structured light.</a:t>
            </a:r>
            <a:endParaRPr lang="en-US" dirty="0"/>
          </a:p>
        </p:txBody>
      </p:sp>
    </p:spTree>
    <p:extLst>
      <p:ext uri="{BB962C8B-B14F-4D97-AF65-F5344CB8AC3E}">
        <p14:creationId xmlns:p14="http://schemas.microsoft.com/office/powerpoint/2010/main" val="4188317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18384-079F-6EDF-28B6-65F73CC53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FEB00-B50C-822B-8E97-94B1A771F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29989-FA99-EC09-BAF9-A9FAC6437FB3}"/>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Let’s look at the detailed structure of the architecture. Lets say we have the incident field with the following intensity profile, the field is converted to an output field  by the phase elements of a spatial light modulator and </a:t>
            </a:r>
            <a:r>
              <a:rPr lang="en-ZA" sz="1757" dirty="0" err="1">
                <a:solidFill>
                  <a:schemeClr val="tx1"/>
                </a:solidFill>
                <a:effectLst/>
                <a:latin typeface="Helvetica Neue"/>
                <a:ea typeface="ＭＳ Ｐゴシック" charset="0"/>
                <a:cs typeface="Helvetica Neue"/>
                <a:sym typeface="Helvetica Neue" charset="0"/>
              </a:rPr>
              <a:t>freespace</a:t>
            </a:r>
            <a:r>
              <a:rPr lang="en-ZA" sz="1757" dirty="0">
                <a:solidFill>
                  <a:schemeClr val="tx1"/>
                </a:solidFill>
                <a:effectLst/>
                <a:latin typeface="Helvetica Neue"/>
                <a:ea typeface="ＭＳ Ｐゴシック" charset="0"/>
                <a:cs typeface="Helvetica Neue"/>
                <a:sym typeface="Helvetica Neue" charset="0"/>
              </a:rPr>
              <a:t> diffraction. As light propagates through each phase mask and the free-space region between them, diffraction and interference transform the optical field. Each layer gradually reshapes the incoming beam until, at the output plane, different input modes are directed to different spatial locations.</a:t>
            </a:r>
          </a:p>
          <a:p>
            <a:endParaRPr lang="en-US" dirty="0"/>
          </a:p>
        </p:txBody>
      </p:sp>
    </p:spTree>
    <p:extLst>
      <p:ext uri="{BB962C8B-B14F-4D97-AF65-F5344CB8AC3E}">
        <p14:creationId xmlns:p14="http://schemas.microsoft.com/office/powerpoint/2010/main" val="1463047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US" dirty="0"/>
              <a:t>This brings us to optical or photonic computing. </a:t>
            </a:r>
            <a:r>
              <a:rPr lang="en-ZA" sz="1757" b="0" i="0" u="none" strike="noStrike" dirty="0">
                <a:solidFill>
                  <a:schemeClr val="tx1"/>
                </a:solidFill>
                <a:effectLst/>
                <a:latin typeface="Helvetica Neue"/>
                <a:ea typeface="ＭＳ Ｐゴシック" charset="0"/>
                <a:cs typeface="Helvetica Neue"/>
                <a:sym typeface="Helvetica Neue" charset="0"/>
              </a:rPr>
              <a:t>In these systems, computation is performed directly as light propagates through the optical hardware with very low power consumption, </a:t>
            </a:r>
            <a:r>
              <a:rPr lang="en-ZA" sz="1757" dirty="0">
                <a:solidFill>
                  <a:schemeClr val="tx1"/>
                </a:solidFill>
                <a:effectLst/>
                <a:latin typeface="Helvetica Neue"/>
                <a:ea typeface="ＭＳ Ｐゴシック" charset="0"/>
                <a:cs typeface="Helvetica Neue"/>
                <a:sym typeface="Helvetica Neue" charset="0"/>
              </a:rPr>
              <a:t>making them an attractive alternative</a:t>
            </a:r>
            <a:r>
              <a:rPr lang="en-US" dirty="0"/>
              <a:t>. In terms of AI, We can actually design optical systems that mimic the way in which classical neural networks learn, </a:t>
            </a:r>
          </a:p>
        </p:txBody>
      </p:sp>
    </p:spTree>
    <p:extLst>
      <p:ext uri="{BB962C8B-B14F-4D97-AF65-F5344CB8AC3E}">
        <p14:creationId xmlns:p14="http://schemas.microsoft.com/office/powerpoint/2010/main" val="1229665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These systems are known as optical neural networks, or diffractive neural networks. A deep diffractive neural network has a structure very similar to that of a classical neural network. It consists of input and output layers separated by multiple hidden layers. As light propagates through these hidden layers, diffraction and interference naturally perform the computation. </a:t>
            </a:r>
          </a:p>
          <a:p>
            <a:endParaRPr lang="en-US" dirty="0"/>
          </a:p>
        </p:txBody>
      </p:sp>
    </p:spTree>
    <p:extLst>
      <p:ext uri="{BB962C8B-B14F-4D97-AF65-F5344CB8AC3E}">
        <p14:creationId xmlns:p14="http://schemas.microsoft.com/office/powerpoint/2010/main" val="2090778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Although this design is advantageous as processing now occurs with low power consumption, But the design of these networks are not flawless and this will lead to my research question. How can we optimise the design of these networks for different machine learning tasks? We are particularly interested in using this optical network for image classification.</a:t>
            </a:r>
          </a:p>
          <a:p>
            <a:endParaRPr lang="en-US" dirty="0"/>
          </a:p>
        </p:txBody>
      </p:sp>
    </p:spTree>
    <p:extLst>
      <p:ext uri="{BB962C8B-B14F-4D97-AF65-F5344CB8AC3E}">
        <p14:creationId xmlns:p14="http://schemas.microsoft.com/office/powerpoint/2010/main" val="2527793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Since I work in the Structured Light Lab, the images we are trying to classify are these patterns, formally known as structured light. Successfully classifying these patterns provides a useful starting point before progressing to more complex natural images.</a:t>
            </a:r>
          </a:p>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Classifying these patterns is valuable not only as an image classification problem but also because structured light has important applications in communication and measurement. </a:t>
            </a:r>
          </a:p>
          <a:p>
            <a:endParaRPr lang="en-US" dirty="0"/>
          </a:p>
        </p:txBody>
      </p:sp>
    </p:spTree>
    <p:extLst>
      <p:ext uri="{BB962C8B-B14F-4D97-AF65-F5344CB8AC3E}">
        <p14:creationId xmlns:p14="http://schemas.microsoft.com/office/powerpoint/2010/main" val="1677552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F6378-2FAB-825F-652C-0F3DEB9D9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EA078-31CE-F160-F73B-38EE1CFF30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59D35-8C53-26F9-93F5-C11E995158D2}"/>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If we encode a message into these patterns, in order to recover the transmitted information, these modes must first be accurately identified, and this remains a significant experimental challenge and this is where image classification by machine learning becomes particularly valuable. Since diffractive neural networks are inherently optical, they provide a natural platform for learning to classify structured light.</a:t>
            </a:r>
            <a:endParaRPr lang="en-US" dirty="0"/>
          </a:p>
          <a:p>
            <a:endParaRPr lang="en-US" dirty="0"/>
          </a:p>
        </p:txBody>
      </p:sp>
    </p:spTree>
    <p:extLst>
      <p:ext uri="{BB962C8B-B14F-4D97-AF65-F5344CB8AC3E}">
        <p14:creationId xmlns:p14="http://schemas.microsoft.com/office/powerpoint/2010/main" val="1957401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More broadly, diffractive neural networks have found applications in a wide range of image classification tasks, including handwritten digit recognition. Our group has developed a diffractive optical neural network specifically for classifying the topological structure of light. </a:t>
            </a:r>
            <a:endParaRPr lang="en-US" dirty="0"/>
          </a:p>
        </p:txBody>
      </p:sp>
    </p:spTree>
    <p:extLst>
      <p:ext uri="{BB962C8B-B14F-4D97-AF65-F5344CB8AC3E}">
        <p14:creationId xmlns:p14="http://schemas.microsoft.com/office/powerpoint/2010/main" val="186634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4" name="Shape 6"/>
          <p:cNvSpPr>
            <a:spLocks noChangeArrowheads="1"/>
          </p:cNvSpPr>
          <p:nvPr/>
        </p:nvSpPr>
        <p:spPr bwMode="auto">
          <a:xfrm>
            <a:off x="535783" y="3339703"/>
            <a:ext cx="11126391" cy="0"/>
          </a:xfrm>
          <a:prstGeom prst="rect">
            <a:avLst/>
          </a:prstGeom>
          <a:noFill/>
          <a:ln w="12700">
            <a:solidFill>
              <a:srgbClr val="9A9A9A"/>
            </a:solidFill>
            <a:miter lim="400000"/>
            <a:headEnd/>
            <a:tailEnd/>
          </a:ln>
          <a:extLst>
            <a:ext uri="{909E8E84-426E-40dd-AFC4-6F175D3DCCD1}">
              <a14:hiddenFill xmlns:a14="http://schemas.microsoft.com/office/drawing/2010/main" xmlns="">
                <a:solidFill>
                  <a:srgbClr val="FFFFFF"/>
                </a:solidFill>
              </a14:hiddenFill>
            </a:ext>
          </a:extLst>
        </p:spPr>
        <p:txBody>
          <a:bodyPr lIns="0" tIns="0" rIns="0" bIns="0" anchor="ctr"/>
          <a:lstStyle/>
          <a:p>
            <a:pPr defTabSz="309632"/>
            <a:endParaRPr lang="en-US" sz="773">
              <a:solidFill>
                <a:srgbClr val="000000"/>
              </a:solidFill>
              <a:latin typeface="Helvetica" charset="0"/>
              <a:cs typeface="Helvetica" charset="0"/>
              <a:sym typeface="Helvetica" charset="0"/>
            </a:endParaRPr>
          </a:p>
        </p:txBody>
      </p:sp>
      <p:sp>
        <p:nvSpPr>
          <p:cNvPr id="7" name="Shape 7"/>
          <p:cNvSpPr>
            <a:spLocks noGrp="1"/>
          </p:cNvSpPr>
          <p:nvPr>
            <p:ph type="title"/>
          </p:nvPr>
        </p:nvSpPr>
        <p:spPr>
          <a:xfrm>
            <a:off x="535782" y="928687"/>
            <a:ext cx="11120437" cy="2232421"/>
          </a:xfrm>
          <a:prstGeom prst="rect">
            <a:avLst/>
          </a:prstGeom>
        </p:spPr>
        <p:txBody>
          <a:bodyPr/>
          <a:lstStyle/>
          <a:p>
            <a:pPr lvl="0"/>
            <a:r>
              <a:rPr lang="en-GB"/>
              <a:t>Click to edit Master title style</a:t>
            </a:r>
            <a:endParaRPr/>
          </a:p>
        </p:txBody>
      </p:sp>
      <p:sp>
        <p:nvSpPr>
          <p:cNvPr id="8" name="Shape 8"/>
          <p:cNvSpPr>
            <a:spLocks noGrp="1"/>
          </p:cNvSpPr>
          <p:nvPr>
            <p:ph type="body" idx="1"/>
          </p:nvPr>
        </p:nvSpPr>
        <p:spPr>
          <a:xfrm>
            <a:off x="535782" y="3527233"/>
            <a:ext cx="11120437" cy="714375"/>
          </a:xfrm>
          <a:prstGeom prst="rect">
            <a:avLst/>
          </a:prstGeom>
        </p:spPr>
        <p:txBody>
          <a:bodyPr/>
          <a:lstStyle>
            <a:lvl1pPr marL="0" indent="0">
              <a:spcBef>
                <a:spcPts val="0"/>
              </a:spcBef>
              <a:buSzTx/>
              <a:buFontTx/>
              <a:buNone/>
              <a:defRPr sz="1828">
                <a:latin typeface="Helvetica Neue"/>
                <a:ea typeface="Helvetica Neue"/>
                <a:cs typeface="Helvetica Neue"/>
                <a:sym typeface="Helvetica Neue"/>
              </a:defRPr>
            </a:lvl1pPr>
            <a:lvl2pPr marL="0" indent="156420">
              <a:spcBef>
                <a:spcPts val="0"/>
              </a:spcBef>
              <a:buSzTx/>
              <a:buFontTx/>
              <a:buNone/>
              <a:defRPr sz="1828">
                <a:latin typeface="Helvetica Neue"/>
                <a:ea typeface="Helvetica Neue"/>
                <a:cs typeface="Helvetica Neue"/>
                <a:sym typeface="Helvetica Neue"/>
              </a:defRPr>
            </a:lvl2pPr>
            <a:lvl3pPr marL="0" indent="312746">
              <a:spcBef>
                <a:spcPts val="0"/>
              </a:spcBef>
              <a:buSzTx/>
              <a:buFontTx/>
              <a:buNone/>
              <a:defRPr sz="1828">
                <a:latin typeface="Helvetica Neue"/>
                <a:ea typeface="Helvetica Neue"/>
                <a:cs typeface="Helvetica Neue"/>
                <a:sym typeface="Helvetica Neue"/>
              </a:defRPr>
            </a:lvl3pPr>
            <a:lvl4pPr marL="0" indent="469180">
              <a:spcBef>
                <a:spcPts val="0"/>
              </a:spcBef>
              <a:buSzTx/>
              <a:buFontTx/>
              <a:buNone/>
              <a:defRPr sz="1828">
                <a:latin typeface="Helvetica Neue"/>
                <a:ea typeface="Helvetica Neue"/>
                <a:cs typeface="Helvetica Neue"/>
                <a:sym typeface="Helvetica Neue"/>
              </a:defRPr>
            </a:lvl4pPr>
            <a:lvl5pPr marL="0" indent="625475">
              <a:spcBef>
                <a:spcPts val="0"/>
              </a:spcBef>
              <a:buSzTx/>
              <a:buFontTx/>
              <a:buNone/>
              <a:defRPr sz="1828">
                <a:latin typeface="Helvetica Neue"/>
                <a:ea typeface="Helvetica Neue"/>
                <a:cs typeface="Helvetica Neue"/>
                <a:sym typeface="Helvetica Neu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Tree>
    <p:extLst>
      <p:ext uri="{BB962C8B-B14F-4D97-AF65-F5344CB8AC3E}">
        <p14:creationId xmlns:p14="http://schemas.microsoft.com/office/powerpoint/2010/main" val="102224363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4833467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line Only(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8" name="図 7"/>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9"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059553446"/>
      </p:ext>
    </p:extLst>
  </p:cSld>
  <p:clrMapOvr>
    <a:masterClrMapping/>
  </p:clrMapOvr>
  <p:extLst>
    <p:ext uri="{DCECCB84-F9BA-43D5-87BE-67443E8EF086}">
      <p15:sldGuideLst xmlns:p15="http://schemas.microsoft.com/office/powerpoint/2012/main">
        <p15:guide id="1" orient="horz" pos="513" userDrawn="1">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line ＆ Contents(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5005387"/>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7"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1"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933443691"/>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513" userDrawn="1">
          <p15:clr>
            <a:srgbClr val="A4A3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line ＆ Contents &amp; Take-away message (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4717584"/>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7"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1"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2" name="Rectangle 11">
            <a:extLst>
              <a:ext uri="{FF2B5EF4-FFF2-40B4-BE49-F238E27FC236}">
                <a16:creationId xmlns:a16="http://schemas.microsoft.com/office/drawing/2014/main" id="{F89B9BDC-401B-324A-84B5-A3A3D7C449B2}"/>
              </a:ext>
            </a:extLst>
          </p:cNvPr>
          <p:cNvSpPr/>
          <p:nvPr userDrawn="1"/>
        </p:nvSpPr>
        <p:spPr bwMode="auto">
          <a:xfrm>
            <a:off x="0" y="5974081"/>
            <a:ext cx="12192000" cy="487680"/>
          </a:xfrm>
          <a:prstGeom prst="rect">
            <a:avLst/>
          </a:prstGeom>
          <a:solidFill>
            <a:schemeClr val="accent4">
              <a:lumMod val="40000"/>
              <a:lumOff val="60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0" lang="en-US" sz="1800" b="1" kern="0">
              <a:solidFill>
                <a:srgbClr val="002961"/>
              </a:solidFill>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FA1A0F13-0ED3-344A-BF38-D169D56F0A04}"/>
              </a:ext>
            </a:extLst>
          </p:cNvPr>
          <p:cNvSpPr>
            <a:spLocks noGrp="1"/>
          </p:cNvSpPr>
          <p:nvPr>
            <p:ph type="body" sz="quarter" idx="13" hasCustomPrompt="1"/>
          </p:nvPr>
        </p:nvSpPr>
        <p:spPr>
          <a:xfrm>
            <a:off x="185578" y="5972101"/>
            <a:ext cx="11820895" cy="487680"/>
          </a:xfrm>
        </p:spPr>
        <p:txBody>
          <a:bodyPr anchor="ctr"/>
          <a:lstStyle>
            <a:lvl1pPr marL="0" indent="0" algn="ctr">
              <a:buNone/>
              <a:defRPr b="1"/>
            </a:lvl1pPr>
          </a:lstStyle>
          <a:p>
            <a:pPr lvl="0"/>
            <a:r>
              <a:rPr lang="en-US"/>
              <a:t>Click to add take-away message</a:t>
            </a:r>
          </a:p>
        </p:txBody>
      </p:sp>
    </p:spTree>
    <p:extLst>
      <p:ext uri="{BB962C8B-B14F-4D97-AF65-F5344CB8AC3E}">
        <p14:creationId xmlns:p14="http://schemas.microsoft.com/office/powerpoint/2010/main" val="880046528"/>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513" userDrawn="1">
          <p15:clr>
            <a:srgbClr val="A4A3A4"/>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ead line &amp; Contents(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コンテンツ プレースホルダー"/>
          <p:cNvSpPr>
            <a:spLocks noGrp="1"/>
          </p:cNvSpPr>
          <p:nvPr>
            <p:ph sz="quarter" idx="12" hasCustomPrompt="1"/>
          </p:nvPr>
        </p:nvSpPr>
        <p:spPr bwMode="gray">
          <a:xfrm>
            <a:off x="263527" y="2024066"/>
            <a:ext cx="11664949" cy="4141788"/>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3" name="図 12"/>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5"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21" name="テキスト プレースホルダー 3"/>
          <p:cNvSpPr>
            <a:spLocks noGrp="1"/>
          </p:cNvSpPr>
          <p:nvPr>
            <p:ph type="body" sz="quarter" idx="13" hasCustomPrompt="1"/>
          </p:nvPr>
        </p:nvSpPr>
        <p:spPr>
          <a:xfrm>
            <a:off x="263531" y="1030573"/>
            <a:ext cx="11664949" cy="743659"/>
          </a:xfrm>
        </p:spPr>
        <p:txBody>
          <a:bodyPr anchor="ctr"/>
          <a:lstStyle>
            <a:lvl1pPr marL="0" indent="0" defTabSz="685747" latinLnBrk="0">
              <a:lnSpc>
                <a:spcPct val="110000"/>
              </a:lnSpc>
              <a:spcBef>
                <a:spcPts val="75"/>
              </a:spcBef>
              <a:buFontTx/>
              <a:buNone/>
              <a:defRPr sz="1949">
                <a:solidFill>
                  <a:schemeClr val="bg1">
                    <a:lumMod val="95000"/>
                  </a:schemeClr>
                </a:solidFill>
              </a:defRPr>
            </a:lvl1pPr>
            <a:lvl2pPr marL="266648" indent="0">
              <a:buFontTx/>
              <a:buNone/>
              <a:defRPr sz="1949"/>
            </a:lvl2pPr>
            <a:lvl3pPr marL="449171" indent="0">
              <a:buFontTx/>
              <a:buNone/>
              <a:defRPr sz="1949"/>
            </a:lvl3pPr>
            <a:lvl4pPr marL="539643" indent="0">
              <a:buFontTx/>
              <a:buNone/>
              <a:defRPr sz="1949"/>
            </a:lvl4pPr>
            <a:lvl5pPr marL="626939" indent="0">
              <a:buFontTx/>
              <a:buNone/>
              <a:defRPr sz="1949"/>
            </a:lvl5pPr>
          </a:lstStyle>
          <a:p>
            <a:pPr marL="0" lvl="0" indent="0" defTabSz="685747" latinLnBrk="0">
              <a:lnSpc>
                <a:spcPct val="110000"/>
              </a:lnSpc>
              <a:spcBef>
                <a:spcPts val="75"/>
              </a:spcBef>
              <a:buFontTx/>
              <a:buNone/>
            </a:pPr>
            <a:r>
              <a:rPr lang="en-US" altLang="ja-JP"/>
              <a:t>Use this layout for headline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802378130"/>
      </p:ext>
    </p:extLst>
  </p:cSld>
  <p:clrMapOvr>
    <a:masterClrMapping/>
  </p:clrMapOvr>
  <p:extLst>
    <p:ext uri="{DCECCB84-F9BA-43D5-87BE-67443E8EF086}">
      <p15:sldGuideLst xmlns:p15="http://schemas.microsoft.com/office/powerpoint/2012/main">
        <p15:guide id="1" orient="horz" pos="896" userDrawn="1">
          <p15:clr>
            <a:srgbClr val="A4A3A4"/>
          </p15:clr>
        </p15:guide>
        <p15:guide id="3" orient="horz" pos="2731" userDrawn="1">
          <p15:clr>
            <a:srgbClr val="A4A3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deep)">
    <p:bg bwMode="gray">
      <p:bgPr>
        <a:solidFill>
          <a:srgbClr val="191919"/>
        </a:solidFill>
        <a:effectLst/>
      </p:bgPr>
    </p:bg>
    <p:spTree>
      <p:nvGrpSpPr>
        <p:cNvPr id="1" name=""/>
        <p:cNvGrpSpPr/>
        <p:nvPr/>
      </p:nvGrpSpPr>
      <p:grpSpPr>
        <a:xfrm>
          <a:off x="0" y="0"/>
          <a:ext cx="0" cy="0"/>
          <a:chOff x="0" y="0"/>
          <a:chExt cx="0" cy="0"/>
        </a:xfrm>
      </p:grpSpPr>
      <p:sp>
        <p:nvSpPr>
          <p:cNvPr id="5"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6" name="図 5"/>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398308623"/>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rporate Mar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グループ化 4"/>
          <p:cNvGrpSpPr/>
          <p:nvPr userDrawn="1"/>
        </p:nvGrpSpPr>
        <p:grpSpPr>
          <a:xfrm>
            <a:off x="11071928" y="6971191"/>
            <a:ext cx="859329" cy="452241"/>
            <a:chOff x="8303938" y="5228387"/>
            <a:chExt cx="644496" cy="339181"/>
          </a:xfrm>
        </p:grpSpPr>
        <p:grpSp>
          <p:nvGrpSpPr>
            <p:cNvPr id="6" name="グループ化 5"/>
            <p:cNvGrpSpPr/>
            <p:nvPr userDrawn="1"/>
          </p:nvGrpSpPr>
          <p:grpSpPr>
            <a:xfrm>
              <a:off x="8303938" y="5228387"/>
              <a:ext cx="644496" cy="154938"/>
              <a:chOff x="8303938" y="-416763"/>
              <a:chExt cx="644496" cy="154938"/>
            </a:xfrm>
          </p:grpSpPr>
          <p:sp>
            <p:nvSpPr>
              <p:cNvPr id="13" name="正方形/長方形 12"/>
              <p:cNvSpPr/>
              <p:nvPr userDrawn="1"/>
            </p:nvSpPr>
            <p:spPr bwMode="auto">
              <a:xfrm>
                <a:off x="8303938" y="-402477"/>
                <a:ext cx="140654" cy="140652"/>
              </a:xfrm>
              <a:prstGeom prst="rect">
                <a:avLst/>
              </a:prstGeom>
              <a:solidFill>
                <a:srgbClr val="002B62"/>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4" name="テキスト ボックス 13"/>
              <p:cNvSpPr txBox="1"/>
              <p:nvPr userDrawn="1"/>
            </p:nvSpPr>
            <p:spPr>
              <a:xfrm>
                <a:off x="8477151" y="-416763"/>
                <a:ext cx="471283" cy="138500"/>
              </a:xfrm>
              <a:prstGeom prst="rect">
                <a:avLst/>
              </a:prstGeom>
              <a:noFill/>
            </p:spPr>
            <p:txBody>
              <a:bodyPr wrap="none" lIns="0" rIns="0" rtlCol="0">
                <a:spAutoFit/>
              </a:bodyPr>
              <a:lstStyle/>
              <a:p>
                <a:pPr algn="l"/>
                <a:r>
                  <a:rPr kumimoji="1" lang="en-US" altLang="ja-JP" sz="600" b="0">
                    <a:solidFill>
                      <a:schemeClr val="tx1">
                        <a:lumMod val="75000"/>
                        <a:lumOff val="25000"/>
                      </a:schemeClr>
                    </a:solidFill>
                    <a:latin typeface="+mj-ea"/>
                    <a:ea typeface="+mj-ea"/>
                  </a:rPr>
                  <a:t>Orchestrating </a:t>
                </a:r>
                <a:r>
                  <a:rPr kumimoji="1" lang="en-US" altLang="ja-JP" sz="600" b="0" baseline="0">
                    <a:solidFill>
                      <a:schemeClr val="tx1">
                        <a:lumMod val="75000"/>
                        <a:lumOff val="25000"/>
                      </a:schemeClr>
                    </a:solidFill>
                    <a:latin typeface="+mj-ea"/>
                    <a:ea typeface="+mj-ea"/>
                  </a:rPr>
                  <a:t>Blue</a:t>
                </a:r>
                <a:endParaRPr kumimoji="1" lang="ja-JP" altLang="en-US" sz="600" b="0">
                  <a:solidFill>
                    <a:schemeClr val="tx1">
                      <a:lumMod val="75000"/>
                      <a:lumOff val="25000"/>
                    </a:schemeClr>
                  </a:solidFill>
                  <a:latin typeface="+mj-ea"/>
                  <a:ea typeface="+mj-ea"/>
                </a:endParaRPr>
              </a:p>
            </p:txBody>
          </p:sp>
        </p:grpSp>
        <p:grpSp>
          <p:nvGrpSpPr>
            <p:cNvPr id="7" name="グループ化 6"/>
            <p:cNvGrpSpPr/>
            <p:nvPr userDrawn="1"/>
          </p:nvGrpSpPr>
          <p:grpSpPr>
            <a:xfrm>
              <a:off x="8303999" y="5412103"/>
              <a:ext cx="581917" cy="155465"/>
              <a:chOff x="8303999" y="-233047"/>
              <a:chExt cx="581917" cy="155465"/>
            </a:xfrm>
          </p:grpSpPr>
          <p:sp>
            <p:nvSpPr>
              <p:cNvPr id="8" name="正方形/長方形 7"/>
              <p:cNvSpPr/>
              <p:nvPr userDrawn="1"/>
            </p:nvSpPr>
            <p:spPr bwMode="auto">
              <a:xfrm>
                <a:off x="8303999" y="-218702"/>
                <a:ext cx="141120" cy="141120"/>
              </a:xfrm>
              <a:prstGeom prst="rect">
                <a:avLst/>
              </a:prstGeom>
              <a:solidFill>
                <a:srgbClr val="EB6E00"/>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9" name="テキスト ボックス 8"/>
              <p:cNvSpPr txBox="1"/>
              <p:nvPr userDrawn="1"/>
            </p:nvSpPr>
            <p:spPr>
              <a:xfrm>
                <a:off x="8477151" y="-233047"/>
                <a:ext cx="408765" cy="138500"/>
              </a:xfrm>
              <a:prstGeom prst="rect">
                <a:avLst/>
              </a:prstGeom>
              <a:noFill/>
            </p:spPr>
            <p:txBody>
              <a:bodyPr wrap="none" lIns="0" rIns="0" rtlCol="0">
                <a:spAutoFit/>
              </a:bodyPr>
              <a:lstStyle/>
              <a:p>
                <a:pPr algn="l"/>
                <a:r>
                  <a:rPr kumimoji="1" lang="en-US" altLang="ja-JP" sz="600" b="0">
                    <a:solidFill>
                      <a:schemeClr val="tx1">
                        <a:lumMod val="75000"/>
                        <a:lumOff val="25000"/>
                      </a:schemeClr>
                    </a:solidFill>
                    <a:latin typeface="+mj-ea"/>
                    <a:ea typeface="+mj-ea"/>
                  </a:rPr>
                  <a:t>Brighter</a:t>
                </a:r>
                <a:r>
                  <a:rPr kumimoji="1" lang="en-US" altLang="ja-JP" sz="600" b="0" baseline="0">
                    <a:solidFill>
                      <a:schemeClr val="tx1">
                        <a:lumMod val="75000"/>
                        <a:lumOff val="25000"/>
                      </a:schemeClr>
                    </a:solidFill>
                    <a:latin typeface="+mj-ea"/>
                    <a:ea typeface="+mj-ea"/>
                  </a:rPr>
                  <a:t> </a:t>
                </a:r>
                <a:r>
                  <a:rPr kumimoji="1" lang="en-US" altLang="ja-JP" sz="600" b="0">
                    <a:solidFill>
                      <a:schemeClr val="tx1">
                        <a:lumMod val="75000"/>
                        <a:lumOff val="25000"/>
                      </a:schemeClr>
                    </a:solidFill>
                    <a:latin typeface="+mj-ea"/>
                    <a:ea typeface="+mj-ea"/>
                  </a:rPr>
                  <a:t>Orange</a:t>
                </a:r>
                <a:endParaRPr kumimoji="1" lang="ja-JP" altLang="en-US" sz="600" b="0">
                  <a:solidFill>
                    <a:schemeClr val="tx1">
                      <a:lumMod val="75000"/>
                      <a:lumOff val="25000"/>
                    </a:schemeClr>
                  </a:solidFill>
                  <a:latin typeface="+mj-ea"/>
                  <a:ea typeface="+mj-ea"/>
                </a:endParaRPr>
              </a:p>
            </p:txBody>
          </p:sp>
        </p:grpSp>
      </p:grpSp>
      <p:pic>
        <p:nvPicPr>
          <p:cNvPr id="3" name="Picture 2" descr="Graphical user interface, text, application&#10;&#10;Description automatically generated">
            <a:extLst>
              <a:ext uri="{FF2B5EF4-FFF2-40B4-BE49-F238E27FC236}">
                <a16:creationId xmlns:a16="http://schemas.microsoft.com/office/drawing/2014/main" id="{DE3F74ED-EEFC-43C0-9AD9-8A10F716F615}"/>
              </a:ext>
            </a:extLst>
          </p:cNvPr>
          <p:cNvPicPr>
            <a:picLocks noChangeAspect="1"/>
          </p:cNvPicPr>
          <p:nvPr userDrawn="1"/>
        </p:nvPicPr>
        <p:blipFill>
          <a:blip r:embed="rId3"/>
          <a:stretch>
            <a:fillRect/>
          </a:stretch>
        </p:blipFill>
        <p:spPr>
          <a:xfrm>
            <a:off x="2666201" y="1778267"/>
            <a:ext cx="6583681" cy="3703320"/>
          </a:xfrm>
          <a:prstGeom prst="rect">
            <a:avLst/>
          </a:prstGeom>
        </p:spPr>
      </p:pic>
    </p:spTree>
    <p:extLst>
      <p:ext uri="{BB962C8B-B14F-4D97-AF65-F5344CB8AC3E}">
        <p14:creationId xmlns:p14="http://schemas.microsoft.com/office/powerpoint/2010/main" val="3593477392"/>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amp; Content(white)">
    <p:spTree>
      <p:nvGrpSpPr>
        <p:cNvPr id="1" name=""/>
        <p:cNvGrpSpPr/>
        <p:nvPr/>
      </p:nvGrpSpPr>
      <p:grpSpPr>
        <a:xfrm>
          <a:off x="0" y="0"/>
          <a:ext cx="0" cy="0"/>
          <a:chOff x="0" y="0"/>
          <a:chExt cx="0" cy="0"/>
        </a:xfrm>
      </p:grpSpPr>
      <p:pic>
        <p:nvPicPr>
          <p:cNvPr id="6" name="Background_White"/>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1"/>
            <a:ext cx="1220046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hasCustomPrompt="1"/>
          </p:nvPr>
        </p:nvSpPr>
        <p:spPr bwMode="gray">
          <a:xfrm>
            <a:off x="239351" y="115200"/>
            <a:ext cx="11712000" cy="468000"/>
          </a:xfrm>
        </p:spPr>
        <p:txBody>
          <a:bodyPr vert="horz" lIns="91440" tIns="36000" rIns="91440" bIns="0" rtlCol="0" anchor="ctr">
            <a:normAutofit/>
          </a:bodyPr>
          <a:lstStyle>
            <a:lvl1pPr>
              <a:defRPr lang="ja-JP" altLang="en-US" dirty="0">
                <a:solidFill>
                  <a:schemeClr val="bg1"/>
                </a:solidFill>
              </a:defRPr>
            </a:lvl1pPr>
          </a:lstStyle>
          <a:p>
            <a:pPr lvl="0"/>
            <a:r>
              <a:rPr kumimoji="1" lang="ja-JP" altLang="en-US"/>
              <a:t>タイトルを入力</a:t>
            </a:r>
          </a:p>
        </p:txBody>
      </p:sp>
      <p:sp>
        <p:nvSpPr>
          <p:cNvPr id="12" name="コンテンツ プレースホルダー"/>
          <p:cNvSpPr>
            <a:spLocks noGrp="1"/>
          </p:cNvSpPr>
          <p:nvPr>
            <p:ph sz="quarter" idx="10" hasCustomPrompt="1"/>
          </p:nvPr>
        </p:nvSpPr>
        <p:spPr bwMode="gray">
          <a:xfrm>
            <a:off x="239351" y="836715"/>
            <a:ext cx="11713301" cy="5616476"/>
          </a:xfrm>
        </p:spPr>
        <p:txBody>
          <a:bodyPr vert="horz" lIns="91440" tIns="45720" rIns="91440" bIns="45720" rtlCol="0">
            <a:normAutofit/>
          </a:bodyPr>
          <a:lstStyle>
            <a:lvl1pPr>
              <a:defRPr lang="ja-JP" altLang="en-US" noProof="0" dirty="0" smtClean="0"/>
            </a:lvl1pPr>
            <a:lvl2pPr>
              <a:defRPr lang="ja-JP" altLang="en-US" noProof="0" dirty="0" smtClean="0"/>
            </a:lvl2pPr>
            <a:lvl3pPr>
              <a:defRPr lang="ja-JP" altLang="en-US" noProof="0" dirty="0" smtClean="0"/>
            </a:lvl3pPr>
            <a:lvl4pPr>
              <a:defRPr lang="ja-JP" altLang="en-US" noProof="0" dirty="0" smtClean="0"/>
            </a:lvl4pPr>
          </a:lstStyle>
          <a:p>
            <a:pPr lvl="0"/>
            <a:r>
              <a:rPr kumimoji="1" lang="ja-JP" altLang="en-US" sz="1500" b="0" i="0" u="none" strike="noStrike" kern="0" cap="none" spc="0" normalizeH="0" baseline="0" noProof="0">
                <a:ln>
                  <a:noFill/>
                </a:ln>
                <a:solidFill>
                  <a:srgbClr val="000000"/>
                </a:solidFill>
                <a:effectLst/>
                <a:uLnTx/>
                <a:uFillTx/>
                <a:latin typeface="+mn-lt"/>
                <a:ea typeface="+mn-ea"/>
                <a:cs typeface="+mn-cs"/>
              </a:rPr>
              <a:t>本文を入力</a:t>
            </a:r>
          </a:p>
          <a:p>
            <a:pPr lvl="1"/>
            <a:r>
              <a:rPr kumimoji="1" lang="ja-JP" altLang="en-US" sz="1200" b="0" i="0" u="none" strike="noStrike" kern="0" cap="none" spc="0" normalizeH="0" baseline="0" noProof="0">
                <a:ln>
                  <a:noFill/>
                </a:ln>
                <a:solidFill>
                  <a:srgbClr val="000000"/>
                </a:solidFill>
                <a:effectLst/>
                <a:uLnTx/>
                <a:uFillTx/>
                <a:latin typeface="+mn-lt"/>
                <a:ea typeface="+mn-ea"/>
              </a:rPr>
              <a:t>第</a:t>
            </a:r>
            <a:r>
              <a:rPr kumimoji="1" lang="en-US" altLang="ja-JP" sz="1200" b="0" i="0" u="none" strike="noStrike" kern="0" cap="none" spc="0" normalizeH="0" baseline="0" noProof="0">
                <a:ln>
                  <a:noFill/>
                </a:ln>
                <a:solidFill>
                  <a:srgbClr val="000000"/>
                </a:solidFill>
                <a:effectLst/>
                <a:uLnTx/>
                <a:uFillTx/>
                <a:latin typeface="+mn-lt"/>
                <a:ea typeface="+mn-ea"/>
              </a:rPr>
              <a:t>2</a:t>
            </a:r>
            <a:r>
              <a:rPr kumimoji="1" lang="ja-JP" altLang="en-US" sz="1200" b="0" i="0" u="none" strike="noStrike" kern="0" cap="none" spc="0" normalizeH="0" baseline="0" noProof="0">
                <a:ln>
                  <a:noFill/>
                </a:ln>
                <a:solidFill>
                  <a:srgbClr val="000000"/>
                </a:solidFill>
                <a:effectLst/>
                <a:uLnTx/>
                <a:uFillTx/>
                <a:latin typeface="+mn-lt"/>
                <a:ea typeface="+mn-ea"/>
              </a:rPr>
              <a:t>レベル</a:t>
            </a:r>
          </a:p>
          <a:p>
            <a:pPr lvl="2"/>
            <a:r>
              <a:rPr kumimoji="1" lang="ja-JP" altLang="en-US" sz="1049" b="0" i="0" u="none" strike="noStrike" kern="0" cap="none" spc="0" normalizeH="0" baseline="0" noProof="0">
                <a:ln>
                  <a:noFill/>
                </a:ln>
                <a:solidFill>
                  <a:srgbClr val="000000"/>
                </a:solidFill>
                <a:effectLst/>
                <a:uLnTx/>
                <a:uFillTx/>
                <a:latin typeface="+mn-lt"/>
                <a:ea typeface="+mn-ea"/>
              </a:rPr>
              <a:t>第</a:t>
            </a:r>
            <a:r>
              <a:rPr kumimoji="1" lang="en-US" altLang="ja-JP" sz="1049" b="0" i="0" u="none" strike="noStrike" kern="0" cap="none" spc="0" normalizeH="0" baseline="0" noProof="0">
                <a:ln>
                  <a:noFill/>
                </a:ln>
                <a:solidFill>
                  <a:srgbClr val="000000"/>
                </a:solidFill>
                <a:effectLst/>
                <a:uLnTx/>
                <a:uFillTx/>
                <a:latin typeface="+mn-lt"/>
                <a:ea typeface="+mn-ea"/>
              </a:rPr>
              <a:t>3</a:t>
            </a:r>
            <a:r>
              <a:rPr kumimoji="1" lang="ja-JP" altLang="en-US" sz="1049" b="0" i="0" u="none" strike="noStrike" kern="0" cap="none" spc="0" normalizeH="0" baseline="0" noProof="0">
                <a:ln>
                  <a:noFill/>
                </a:ln>
                <a:solidFill>
                  <a:srgbClr val="000000"/>
                </a:solidFill>
                <a:effectLst/>
                <a:uLnTx/>
                <a:uFillTx/>
                <a:latin typeface="+mn-lt"/>
                <a:ea typeface="+mn-ea"/>
              </a:rPr>
              <a:t>レベル</a:t>
            </a:r>
          </a:p>
          <a:p>
            <a:pPr lvl="3"/>
            <a:r>
              <a:rPr kumimoji="1" lang="ja-JP" altLang="en-US" sz="900" b="0" i="0" u="none" strike="noStrike" kern="0" cap="none" spc="0" normalizeH="0" baseline="0" noProof="0">
                <a:ln>
                  <a:noFill/>
                </a:ln>
                <a:solidFill>
                  <a:srgbClr val="000000"/>
                </a:solidFill>
                <a:effectLst/>
                <a:uLnTx/>
                <a:uFillTx/>
                <a:latin typeface="+mn-lt"/>
                <a:ea typeface="+mn-ea"/>
              </a:rPr>
              <a:t>第</a:t>
            </a:r>
            <a:r>
              <a:rPr kumimoji="1" lang="en-US" altLang="ja-JP" sz="900" b="0" i="0" u="none" strike="noStrike" kern="0" cap="none" spc="0" normalizeH="0" baseline="0" noProof="0">
                <a:ln>
                  <a:noFill/>
                </a:ln>
                <a:solidFill>
                  <a:srgbClr val="000000"/>
                </a:solidFill>
                <a:effectLst/>
                <a:uLnTx/>
                <a:uFillTx/>
                <a:latin typeface="+mn-lt"/>
                <a:ea typeface="+mn-ea"/>
              </a:rPr>
              <a:t>4</a:t>
            </a:r>
            <a:r>
              <a:rPr kumimoji="1" lang="ja-JP" altLang="en-US" sz="900" b="0" i="0" u="none" strike="noStrike" kern="0" cap="none" spc="0" normalizeH="0" baseline="0" noProof="0">
                <a:ln>
                  <a:noFill/>
                </a:ln>
                <a:solidFill>
                  <a:srgbClr val="000000"/>
                </a:solidFill>
                <a:effectLst/>
                <a:uLnTx/>
                <a:uFillTx/>
                <a:latin typeface="+mn-lt"/>
                <a:ea typeface="+mn-ea"/>
              </a:rPr>
              <a:t>レベル</a:t>
            </a:r>
          </a:p>
        </p:txBody>
      </p:sp>
    </p:spTree>
    <p:extLst>
      <p:ext uri="{BB962C8B-B14F-4D97-AF65-F5344CB8AC3E}">
        <p14:creationId xmlns:p14="http://schemas.microsoft.com/office/powerpoint/2010/main" val="1918074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532023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6"/>
            <a:ext cx="4011084" cy="1162049"/>
          </a:xfrm>
        </p:spPr>
        <p:txBody>
          <a:bodyPr anchor="b"/>
          <a:lstStyle>
            <a:lvl1pPr algn="l">
              <a:defRPr sz="1968" b="1"/>
            </a:lvl1pPr>
          </a:lstStyle>
          <a:p>
            <a:r>
              <a:rPr lang="en-US"/>
              <a:t>Click to edit Master title style</a:t>
            </a:r>
            <a:endParaRPr lang="en-GB"/>
          </a:p>
        </p:txBody>
      </p:sp>
      <p:sp>
        <p:nvSpPr>
          <p:cNvPr id="3" name="Content Placeholder 2"/>
          <p:cNvSpPr>
            <a:spLocks noGrp="1"/>
          </p:cNvSpPr>
          <p:nvPr>
            <p:ph idx="1"/>
          </p:nvPr>
        </p:nvSpPr>
        <p:spPr>
          <a:xfrm>
            <a:off x="4766733" y="273585"/>
            <a:ext cx="6815667" cy="5853113"/>
          </a:xfrm>
        </p:spPr>
        <p:txBody>
          <a:bodyPr/>
          <a:lstStyle>
            <a:lvl1pPr>
              <a:defRPr sz="3235"/>
            </a:lvl1pPr>
            <a:lvl2pPr>
              <a:defRPr sz="2812"/>
            </a:lvl2pPr>
            <a:lvl3pPr>
              <a:defRPr sz="2391"/>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6"/>
            <a:ext cx="4011084" cy="4691063"/>
          </a:xfrm>
        </p:spPr>
        <p:txBody>
          <a:bodyPr/>
          <a:lstStyle>
            <a:lvl1pPr marL="0" indent="0">
              <a:buNone/>
              <a:defRPr sz="1407"/>
            </a:lvl1pPr>
            <a:lvl2pPr marL="444802" indent="0">
              <a:buNone/>
              <a:defRPr sz="1195"/>
            </a:lvl2pPr>
            <a:lvl3pPr marL="889675" indent="0">
              <a:buNone/>
              <a:defRPr sz="984"/>
            </a:lvl3pPr>
            <a:lvl4pPr marL="1334419" indent="0">
              <a:buNone/>
              <a:defRPr sz="913"/>
            </a:lvl4pPr>
            <a:lvl5pPr marL="1779224" indent="0">
              <a:buNone/>
              <a:defRPr sz="913"/>
            </a:lvl5pPr>
            <a:lvl6pPr marL="2224032" indent="0">
              <a:buNone/>
              <a:defRPr sz="913"/>
            </a:lvl6pPr>
            <a:lvl7pPr marL="2668835" indent="0">
              <a:buNone/>
              <a:defRPr sz="913"/>
            </a:lvl7pPr>
            <a:lvl8pPr marL="3113638" indent="0">
              <a:buNone/>
              <a:defRPr sz="913"/>
            </a:lvl8pPr>
            <a:lvl9pPr marL="3558432"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2109830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7"/>
          </a:xfrm>
        </p:spPr>
        <p:txBody>
          <a:bodyPr anchor="b"/>
          <a:lstStyle>
            <a:lvl1pPr algn="l">
              <a:defRPr sz="1968"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35"/>
            </a:lvl1pPr>
            <a:lvl2pPr marL="444802" indent="0">
              <a:buNone/>
              <a:defRPr sz="2812"/>
            </a:lvl2pPr>
            <a:lvl3pPr marL="889675" indent="0">
              <a:buNone/>
              <a:defRPr sz="2391"/>
            </a:lvl3pPr>
            <a:lvl4pPr marL="1334419" indent="0">
              <a:buNone/>
              <a:defRPr sz="1968"/>
            </a:lvl4pPr>
            <a:lvl5pPr marL="1779224" indent="0">
              <a:buNone/>
              <a:defRPr sz="1968"/>
            </a:lvl5pPr>
            <a:lvl6pPr marL="2224032" indent="0">
              <a:buNone/>
              <a:defRPr sz="1968"/>
            </a:lvl6pPr>
            <a:lvl7pPr marL="2668835" indent="0">
              <a:buNone/>
              <a:defRPr sz="1968"/>
            </a:lvl7pPr>
            <a:lvl8pPr marL="3113638" indent="0">
              <a:buNone/>
              <a:defRPr sz="1968"/>
            </a:lvl8pPr>
            <a:lvl9pPr marL="3558432" indent="0">
              <a:buNone/>
              <a:defRPr sz="1968"/>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7"/>
            </a:lvl1pPr>
            <a:lvl2pPr marL="444802" indent="0">
              <a:buNone/>
              <a:defRPr sz="1195"/>
            </a:lvl2pPr>
            <a:lvl3pPr marL="889675" indent="0">
              <a:buNone/>
              <a:defRPr sz="984"/>
            </a:lvl3pPr>
            <a:lvl4pPr marL="1334419" indent="0">
              <a:buNone/>
              <a:defRPr sz="913"/>
            </a:lvl4pPr>
            <a:lvl5pPr marL="1779224" indent="0">
              <a:buNone/>
              <a:defRPr sz="913"/>
            </a:lvl5pPr>
            <a:lvl6pPr marL="2224032" indent="0">
              <a:buNone/>
              <a:defRPr sz="913"/>
            </a:lvl6pPr>
            <a:lvl7pPr marL="2668835" indent="0">
              <a:buNone/>
              <a:defRPr sz="913"/>
            </a:lvl7pPr>
            <a:lvl8pPr marL="3113638" indent="0">
              <a:buNone/>
              <a:defRPr sz="913"/>
            </a:lvl8pPr>
            <a:lvl9pPr marL="3558432"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329758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508922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1967" y="381534"/>
            <a:ext cx="2592916" cy="4835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6151" y="381534"/>
            <a:ext cx="7581900" cy="4835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734325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PPT_TITLE_BACK_1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 y="27"/>
            <a:ext cx="12193489" cy="6859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3"/>
          <p:cNvSpPr>
            <a:spLocks noGrp="1" noChangeArrowheads="1"/>
          </p:cNvSpPr>
          <p:nvPr>
            <p:ph type="ctrTitle"/>
          </p:nvPr>
        </p:nvSpPr>
        <p:spPr>
          <a:xfrm>
            <a:off x="944033" y="838200"/>
            <a:ext cx="10363200" cy="1143000"/>
          </a:xfrm>
        </p:spPr>
        <p:txBody>
          <a:bodyPr/>
          <a:lstStyle>
            <a:lvl1pPr>
              <a:lnSpc>
                <a:spcPts val="3200"/>
              </a:lnSpc>
              <a:defRPr sz="3235" b="1">
                <a:solidFill>
                  <a:schemeClr val="bg1"/>
                </a:solidFill>
              </a:defRPr>
            </a:lvl1pPr>
          </a:lstStyle>
          <a:p>
            <a:pPr lvl="0"/>
            <a:r>
              <a:rPr lang="en-US" noProof="0"/>
              <a:t>Click to edit Master title style</a:t>
            </a:r>
          </a:p>
        </p:txBody>
      </p:sp>
      <p:sp>
        <p:nvSpPr>
          <p:cNvPr id="105476" name="Rectangle 4"/>
          <p:cNvSpPr>
            <a:spLocks noGrp="1" noChangeArrowheads="1"/>
          </p:cNvSpPr>
          <p:nvPr>
            <p:ph type="subTitle" idx="1"/>
          </p:nvPr>
        </p:nvSpPr>
        <p:spPr>
          <a:xfrm>
            <a:off x="977900" y="2438400"/>
            <a:ext cx="8534400" cy="3276600"/>
          </a:xfrm>
        </p:spPr>
        <p:txBody>
          <a:bodyPr/>
          <a:lstStyle>
            <a:lvl1pPr marL="0" indent="0">
              <a:lnSpc>
                <a:spcPts val="2900"/>
              </a:lnSpc>
              <a:buFont typeface="Times" pitchFamily="18" charset="0"/>
              <a:buNone/>
              <a:defRPr sz="1828" b="1">
                <a:solidFill>
                  <a:schemeClr val="bg1"/>
                </a:solidFill>
              </a:defRPr>
            </a:lvl1pPr>
          </a:lstStyle>
          <a:p>
            <a:pPr lvl="0"/>
            <a:r>
              <a:rPr lang="en-US" noProof="0"/>
              <a:t>Click to edit Master subtitle style</a:t>
            </a:r>
          </a:p>
        </p:txBody>
      </p:sp>
    </p:spTree>
    <p:extLst>
      <p:ext uri="{BB962C8B-B14F-4D97-AF65-F5344CB8AC3E}">
        <p14:creationId xmlns:p14="http://schemas.microsoft.com/office/powerpoint/2010/main" val="2759841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875156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351"/>
            <a:ext cx="10363200" cy="1362075"/>
          </a:xfrm>
        </p:spPr>
        <p:txBody>
          <a:bodyPr/>
          <a:lstStyle>
            <a:lvl1pPr algn="l">
              <a:defRPr sz="4008" b="1" cap="all"/>
            </a:lvl1pPr>
          </a:lstStyle>
          <a:p>
            <a:r>
              <a:rPr lang="en-US"/>
              <a:t>Click to edit Master title style</a:t>
            </a:r>
            <a:endParaRPr lang="en-GB"/>
          </a:p>
        </p:txBody>
      </p:sp>
      <p:sp>
        <p:nvSpPr>
          <p:cNvPr id="3" name="Text Placeholder 2"/>
          <p:cNvSpPr>
            <a:spLocks noGrp="1"/>
          </p:cNvSpPr>
          <p:nvPr>
            <p:ph type="body" idx="1"/>
          </p:nvPr>
        </p:nvSpPr>
        <p:spPr>
          <a:xfrm>
            <a:off x="963084" y="2906832"/>
            <a:ext cx="10363200" cy="1500187"/>
          </a:xfrm>
        </p:spPr>
        <p:txBody>
          <a:bodyPr anchor="b"/>
          <a:lstStyle>
            <a:lvl1pPr marL="0" indent="0">
              <a:buNone/>
              <a:defRPr sz="1968"/>
            </a:lvl1pPr>
            <a:lvl2pPr marL="446690" indent="0">
              <a:buNone/>
              <a:defRPr sz="1828"/>
            </a:lvl2pPr>
            <a:lvl3pPr marL="893410" indent="0">
              <a:buNone/>
              <a:defRPr sz="1617"/>
            </a:lvl3pPr>
            <a:lvl4pPr marL="1340114" indent="0">
              <a:buNone/>
              <a:defRPr sz="1407"/>
            </a:lvl4pPr>
            <a:lvl5pPr marL="1786797" indent="0">
              <a:buNone/>
              <a:defRPr sz="1407"/>
            </a:lvl5pPr>
            <a:lvl6pPr marL="2233496" indent="0">
              <a:buNone/>
              <a:defRPr sz="1407"/>
            </a:lvl6pPr>
            <a:lvl7pPr marL="2680197" indent="0">
              <a:buNone/>
              <a:defRPr sz="1407"/>
            </a:lvl7pPr>
            <a:lvl8pPr marL="3126891" indent="0">
              <a:buNone/>
              <a:defRPr sz="1407"/>
            </a:lvl8pPr>
            <a:lvl9pPr marL="3573576" indent="0">
              <a:buNone/>
              <a:defRPr sz="1407"/>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969530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60967" y="1549851"/>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4167" y="1549851"/>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2401924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4" name="Shape 25"/>
          <p:cNvSpPr>
            <a:spLocks noChangeArrowheads="1"/>
          </p:cNvSpPr>
          <p:nvPr/>
        </p:nvSpPr>
        <p:spPr bwMode="auto">
          <a:xfrm>
            <a:off x="535781" y="1384103"/>
            <a:ext cx="4756547" cy="0"/>
          </a:xfrm>
          <a:prstGeom prst="rect">
            <a:avLst/>
          </a:prstGeom>
          <a:noFill/>
          <a:ln w="12700">
            <a:solidFill>
              <a:srgbClr val="9A9A9A"/>
            </a:solidFill>
            <a:miter lim="400000"/>
            <a:headEnd/>
            <a:tailEnd/>
          </a:ln>
          <a:extLst>
            <a:ext uri="{909E8E84-426E-40dd-AFC4-6F175D3DCCD1}">
              <a14:hiddenFill xmlns:a14="http://schemas.microsoft.com/office/drawing/2010/main" xmlns="">
                <a:solidFill>
                  <a:srgbClr val="FFFFFF"/>
                </a:solidFill>
              </a14:hiddenFill>
            </a:ext>
          </a:extLst>
        </p:spPr>
        <p:txBody>
          <a:bodyPr lIns="0" tIns="0" rIns="0" bIns="0" anchor="ctr"/>
          <a:lstStyle/>
          <a:p>
            <a:pPr defTabSz="309632"/>
            <a:endParaRPr lang="en-US" sz="773">
              <a:solidFill>
                <a:srgbClr val="000000"/>
              </a:solidFill>
              <a:latin typeface="Helvetica" charset="0"/>
              <a:cs typeface="Helvetica" charset="0"/>
              <a:sym typeface="Helvetica" charset="0"/>
            </a:endParaRPr>
          </a:p>
        </p:txBody>
      </p:sp>
      <p:sp>
        <p:nvSpPr>
          <p:cNvPr id="26" name="Shape 26"/>
          <p:cNvSpPr>
            <a:spLocks noGrp="1"/>
          </p:cNvSpPr>
          <p:nvPr>
            <p:ph type="title"/>
          </p:nvPr>
        </p:nvSpPr>
        <p:spPr>
          <a:xfrm>
            <a:off x="535783" y="232172"/>
            <a:ext cx="4762500" cy="982267"/>
          </a:xfrm>
          <a:prstGeom prst="rect">
            <a:avLst/>
          </a:prstGeom>
        </p:spPr>
        <p:txBody>
          <a:bodyPr/>
          <a:lstStyle/>
          <a:p>
            <a:pPr lvl="0"/>
            <a:r>
              <a:rPr lang="en-GB"/>
              <a:t>Click to edit Master title style</a:t>
            </a:r>
            <a:endParaRPr/>
          </a:p>
        </p:txBody>
      </p:sp>
      <p:sp>
        <p:nvSpPr>
          <p:cNvPr id="27" name="Shape 27"/>
          <p:cNvSpPr>
            <a:spLocks noGrp="1"/>
          </p:cNvSpPr>
          <p:nvPr>
            <p:ph type="body" idx="1"/>
          </p:nvPr>
        </p:nvSpPr>
        <p:spPr>
          <a:xfrm>
            <a:off x="535783" y="1562696"/>
            <a:ext cx="4762500" cy="4688085"/>
          </a:xfrm>
          <a:prstGeom prst="rect">
            <a:avLst/>
          </a:prstGeom>
        </p:spPr>
        <p:txBody>
          <a:bodyPr/>
          <a:lstStyle>
            <a:lvl1pPr marL="225788" indent="-225788">
              <a:spcBef>
                <a:spcPts val="2108"/>
              </a:spcBef>
              <a:buFontTx/>
              <a:defRPr sz="1828">
                <a:latin typeface="Helvetica Neue"/>
                <a:ea typeface="Helvetica Neue"/>
                <a:cs typeface="Helvetica Neue"/>
                <a:sym typeface="Helvetica Neue"/>
              </a:defRPr>
            </a:lvl1pPr>
            <a:lvl2pPr marL="451699" indent="-225788">
              <a:spcBef>
                <a:spcPts val="2108"/>
              </a:spcBef>
              <a:buFontTx/>
              <a:defRPr sz="1828">
                <a:latin typeface="Helvetica Neue"/>
                <a:ea typeface="Helvetica Neue"/>
                <a:cs typeface="Helvetica Neue"/>
                <a:sym typeface="Helvetica Neue"/>
              </a:defRPr>
            </a:lvl2pPr>
            <a:lvl3pPr marL="677595" indent="-225788">
              <a:spcBef>
                <a:spcPts val="2108"/>
              </a:spcBef>
              <a:buFontTx/>
              <a:defRPr sz="1828">
                <a:latin typeface="Helvetica Neue"/>
                <a:ea typeface="Helvetica Neue"/>
                <a:cs typeface="Helvetica Neue"/>
                <a:sym typeface="Helvetica Neue"/>
              </a:defRPr>
            </a:lvl3pPr>
            <a:lvl4pPr marL="903459" indent="-225788">
              <a:spcBef>
                <a:spcPts val="2108"/>
              </a:spcBef>
              <a:buFontTx/>
              <a:defRPr sz="1828">
                <a:latin typeface="Helvetica Neue"/>
                <a:ea typeface="Helvetica Neue"/>
                <a:cs typeface="Helvetica Neue"/>
                <a:sym typeface="Helvetica Neue"/>
              </a:defRPr>
            </a:lvl4pPr>
            <a:lvl5pPr marL="1129344" indent="-225788">
              <a:spcBef>
                <a:spcPts val="2108"/>
              </a:spcBef>
              <a:buFontTx/>
              <a:defRPr sz="1828">
                <a:latin typeface="Helvetica Neue"/>
                <a:ea typeface="Helvetica Neue"/>
                <a:cs typeface="Helvetica Neue"/>
                <a:sym typeface="Helvetica Neu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Tree>
    <p:extLst>
      <p:ext uri="{BB962C8B-B14F-4D97-AF65-F5344CB8AC3E}">
        <p14:creationId xmlns:p14="http://schemas.microsoft.com/office/powerpoint/2010/main" val="16177189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391" b="1"/>
            </a:lvl1pPr>
            <a:lvl2pPr marL="446690" indent="0">
              <a:buNone/>
              <a:defRPr sz="1968" b="1"/>
            </a:lvl2pPr>
            <a:lvl3pPr marL="893410" indent="0">
              <a:buNone/>
              <a:defRPr sz="1828" b="1"/>
            </a:lvl3pPr>
            <a:lvl4pPr marL="1340114" indent="0">
              <a:buNone/>
              <a:defRPr sz="1617" b="1"/>
            </a:lvl4pPr>
            <a:lvl5pPr marL="1786797" indent="0">
              <a:buNone/>
              <a:defRPr sz="1617" b="1"/>
            </a:lvl5pPr>
            <a:lvl6pPr marL="2233496" indent="0">
              <a:buNone/>
              <a:defRPr sz="1617" b="1"/>
            </a:lvl6pPr>
            <a:lvl7pPr marL="2680197" indent="0">
              <a:buNone/>
              <a:defRPr sz="1617" b="1"/>
            </a:lvl7pPr>
            <a:lvl8pPr marL="3126891" indent="0">
              <a:buNone/>
              <a:defRPr sz="1617" b="1"/>
            </a:lvl8pPr>
            <a:lvl9pPr marL="3573576" indent="0">
              <a:buNone/>
              <a:defRPr sz="161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391" b="1"/>
            </a:lvl1pPr>
            <a:lvl2pPr marL="446690" indent="0">
              <a:buNone/>
              <a:defRPr sz="1968" b="1"/>
            </a:lvl2pPr>
            <a:lvl3pPr marL="893410" indent="0">
              <a:buNone/>
              <a:defRPr sz="1828" b="1"/>
            </a:lvl3pPr>
            <a:lvl4pPr marL="1340114" indent="0">
              <a:buNone/>
              <a:defRPr sz="1617" b="1"/>
            </a:lvl4pPr>
            <a:lvl5pPr marL="1786797" indent="0">
              <a:buNone/>
              <a:defRPr sz="1617" b="1"/>
            </a:lvl5pPr>
            <a:lvl6pPr marL="2233496" indent="0">
              <a:buNone/>
              <a:defRPr sz="1617" b="1"/>
            </a:lvl6pPr>
            <a:lvl7pPr marL="2680197" indent="0">
              <a:buNone/>
              <a:defRPr sz="1617" b="1"/>
            </a:lvl7pPr>
            <a:lvl8pPr marL="3126891" indent="0">
              <a:buNone/>
              <a:defRPr sz="1617" b="1"/>
            </a:lvl8pPr>
            <a:lvl9pPr marL="3573576"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2164977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2505501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282199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6"/>
            <a:ext cx="4011084" cy="1162049"/>
          </a:xfrm>
        </p:spPr>
        <p:txBody>
          <a:bodyPr anchor="b"/>
          <a:lstStyle>
            <a:lvl1pPr algn="l">
              <a:defRPr sz="1968" b="1"/>
            </a:lvl1pPr>
          </a:lstStyle>
          <a:p>
            <a:r>
              <a:rPr lang="en-US"/>
              <a:t>Click to edit Master title style</a:t>
            </a:r>
            <a:endParaRPr lang="en-GB"/>
          </a:p>
        </p:txBody>
      </p:sp>
      <p:sp>
        <p:nvSpPr>
          <p:cNvPr id="3" name="Content Placeholder 2"/>
          <p:cNvSpPr>
            <a:spLocks noGrp="1"/>
          </p:cNvSpPr>
          <p:nvPr>
            <p:ph idx="1"/>
          </p:nvPr>
        </p:nvSpPr>
        <p:spPr>
          <a:xfrm>
            <a:off x="4766733" y="273504"/>
            <a:ext cx="6815667" cy="5853113"/>
          </a:xfrm>
        </p:spPr>
        <p:txBody>
          <a:bodyPr/>
          <a:lstStyle>
            <a:lvl1pPr>
              <a:defRPr sz="3235"/>
            </a:lvl1pPr>
            <a:lvl2pPr>
              <a:defRPr sz="2812"/>
            </a:lvl2pPr>
            <a:lvl3pPr>
              <a:defRPr sz="2391"/>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6"/>
            <a:ext cx="4011084" cy="4691063"/>
          </a:xfrm>
        </p:spPr>
        <p:txBody>
          <a:bodyPr/>
          <a:lstStyle>
            <a:lvl1pPr marL="0" indent="0">
              <a:buNone/>
              <a:defRPr sz="1407"/>
            </a:lvl1pPr>
            <a:lvl2pPr marL="446690" indent="0">
              <a:buNone/>
              <a:defRPr sz="1195"/>
            </a:lvl2pPr>
            <a:lvl3pPr marL="893410" indent="0">
              <a:buNone/>
              <a:defRPr sz="984"/>
            </a:lvl3pPr>
            <a:lvl4pPr marL="1340114" indent="0">
              <a:buNone/>
              <a:defRPr sz="913"/>
            </a:lvl4pPr>
            <a:lvl5pPr marL="1786797" indent="0">
              <a:buNone/>
              <a:defRPr sz="913"/>
            </a:lvl5pPr>
            <a:lvl6pPr marL="2233496" indent="0">
              <a:buNone/>
              <a:defRPr sz="913"/>
            </a:lvl6pPr>
            <a:lvl7pPr marL="2680197" indent="0">
              <a:buNone/>
              <a:defRPr sz="913"/>
            </a:lvl7pPr>
            <a:lvl8pPr marL="3126891" indent="0">
              <a:buNone/>
              <a:defRPr sz="913"/>
            </a:lvl8pPr>
            <a:lvl9pPr marL="3573576"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353226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7"/>
          </a:xfrm>
        </p:spPr>
        <p:txBody>
          <a:bodyPr anchor="b"/>
          <a:lstStyle>
            <a:lvl1pPr algn="l">
              <a:defRPr sz="1968"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35"/>
            </a:lvl1pPr>
            <a:lvl2pPr marL="446690" indent="0">
              <a:buNone/>
              <a:defRPr sz="2812"/>
            </a:lvl2pPr>
            <a:lvl3pPr marL="893410" indent="0">
              <a:buNone/>
              <a:defRPr sz="2391"/>
            </a:lvl3pPr>
            <a:lvl4pPr marL="1340114" indent="0">
              <a:buNone/>
              <a:defRPr sz="1968"/>
            </a:lvl4pPr>
            <a:lvl5pPr marL="1786797" indent="0">
              <a:buNone/>
              <a:defRPr sz="1968"/>
            </a:lvl5pPr>
            <a:lvl6pPr marL="2233496" indent="0">
              <a:buNone/>
              <a:defRPr sz="1968"/>
            </a:lvl6pPr>
            <a:lvl7pPr marL="2680197" indent="0">
              <a:buNone/>
              <a:defRPr sz="1968"/>
            </a:lvl7pPr>
            <a:lvl8pPr marL="3126891" indent="0">
              <a:buNone/>
              <a:defRPr sz="1968"/>
            </a:lvl8pPr>
            <a:lvl9pPr marL="3573576" indent="0">
              <a:buNone/>
              <a:defRPr sz="1968"/>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7"/>
            </a:lvl1pPr>
            <a:lvl2pPr marL="446690" indent="0">
              <a:buNone/>
              <a:defRPr sz="1195"/>
            </a:lvl2pPr>
            <a:lvl3pPr marL="893410" indent="0">
              <a:buNone/>
              <a:defRPr sz="984"/>
            </a:lvl3pPr>
            <a:lvl4pPr marL="1340114" indent="0">
              <a:buNone/>
              <a:defRPr sz="913"/>
            </a:lvl4pPr>
            <a:lvl5pPr marL="1786797" indent="0">
              <a:buNone/>
              <a:defRPr sz="913"/>
            </a:lvl5pPr>
            <a:lvl6pPr marL="2233496" indent="0">
              <a:buNone/>
              <a:defRPr sz="913"/>
            </a:lvl6pPr>
            <a:lvl7pPr marL="2680197" indent="0">
              <a:buNone/>
              <a:defRPr sz="913"/>
            </a:lvl7pPr>
            <a:lvl8pPr marL="3126891" indent="0">
              <a:buNone/>
              <a:defRPr sz="913"/>
            </a:lvl8pPr>
            <a:lvl9pPr marL="3573576"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945350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312035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1857" y="381451"/>
            <a:ext cx="2592916" cy="4835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6151" y="381451"/>
            <a:ext cx="7581900" cy="4835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4162877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PPT_TITLE_BACK_1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 y="27"/>
            <a:ext cx="12193489" cy="6859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3"/>
          <p:cNvSpPr>
            <a:spLocks noGrp="1" noChangeArrowheads="1"/>
          </p:cNvSpPr>
          <p:nvPr>
            <p:ph type="ctrTitle"/>
          </p:nvPr>
        </p:nvSpPr>
        <p:spPr>
          <a:xfrm>
            <a:off x="944033" y="838200"/>
            <a:ext cx="10363200" cy="1143000"/>
          </a:xfrm>
        </p:spPr>
        <p:txBody>
          <a:bodyPr/>
          <a:lstStyle>
            <a:lvl1pPr>
              <a:lnSpc>
                <a:spcPts val="3200"/>
              </a:lnSpc>
              <a:defRPr sz="3235" b="1">
                <a:solidFill>
                  <a:schemeClr val="bg1"/>
                </a:solidFill>
              </a:defRPr>
            </a:lvl1pPr>
          </a:lstStyle>
          <a:p>
            <a:pPr lvl="0"/>
            <a:r>
              <a:rPr lang="en-US" noProof="0"/>
              <a:t>Click to edit Master title style</a:t>
            </a:r>
          </a:p>
        </p:txBody>
      </p:sp>
      <p:sp>
        <p:nvSpPr>
          <p:cNvPr id="105476" name="Rectangle 4"/>
          <p:cNvSpPr>
            <a:spLocks noGrp="1" noChangeArrowheads="1"/>
          </p:cNvSpPr>
          <p:nvPr>
            <p:ph type="subTitle" idx="1"/>
          </p:nvPr>
        </p:nvSpPr>
        <p:spPr>
          <a:xfrm>
            <a:off x="977900" y="2438400"/>
            <a:ext cx="8534400" cy="3276600"/>
          </a:xfrm>
        </p:spPr>
        <p:txBody>
          <a:bodyPr/>
          <a:lstStyle>
            <a:lvl1pPr marL="0" indent="0">
              <a:lnSpc>
                <a:spcPts val="2900"/>
              </a:lnSpc>
              <a:buFont typeface="Times" pitchFamily="18" charset="0"/>
              <a:buNone/>
              <a:defRPr sz="1828" b="1">
                <a:solidFill>
                  <a:schemeClr val="bg1"/>
                </a:solidFill>
              </a:defRPr>
            </a:lvl1pPr>
          </a:lstStyle>
          <a:p>
            <a:pPr lvl="0"/>
            <a:r>
              <a:rPr lang="en-US" noProof="0"/>
              <a:t>Click to edit Master subtitle style</a:t>
            </a:r>
          </a:p>
        </p:txBody>
      </p:sp>
    </p:spTree>
    <p:extLst>
      <p:ext uri="{BB962C8B-B14F-4D97-AF65-F5344CB8AC3E}">
        <p14:creationId xmlns:p14="http://schemas.microsoft.com/office/powerpoint/2010/main" val="1169903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481663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85"/>
            <a:ext cx="10363200" cy="1362075"/>
          </a:xfrm>
        </p:spPr>
        <p:txBody>
          <a:bodyPr/>
          <a:lstStyle>
            <a:lvl1pPr algn="l">
              <a:defRPr sz="4008" b="1" cap="all"/>
            </a:lvl1pPr>
          </a:lstStyle>
          <a:p>
            <a:r>
              <a:rPr lang="en-US"/>
              <a:t>Click to edit Master title style</a:t>
            </a:r>
            <a:endParaRPr lang="en-GB"/>
          </a:p>
        </p:txBody>
      </p:sp>
      <p:sp>
        <p:nvSpPr>
          <p:cNvPr id="3" name="Text Placeholder 2"/>
          <p:cNvSpPr>
            <a:spLocks noGrp="1"/>
          </p:cNvSpPr>
          <p:nvPr>
            <p:ph type="body" idx="1"/>
          </p:nvPr>
        </p:nvSpPr>
        <p:spPr>
          <a:xfrm>
            <a:off x="963084" y="2906832"/>
            <a:ext cx="10363200" cy="1500187"/>
          </a:xfrm>
        </p:spPr>
        <p:txBody>
          <a:bodyPr anchor="b"/>
          <a:lstStyle>
            <a:lvl1pPr marL="0" indent="0">
              <a:buNone/>
              <a:defRPr sz="1968"/>
            </a:lvl1pPr>
            <a:lvl2pPr marL="448209" indent="0">
              <a:buNone/>
              <a:defRPr sz="1828"/>
            </a:lvl2pPr>
            <a:lvl3pPr marL="896403" indent="0">
              <a:buNone/>
              <a:defRPr sz="1617"/>
            </a:lvl3pPr>
            <a:lvl4pPr marL="1344649" indent="0">
              <a:buNone/>
              <a:defRPr sz="1407"/>
            </a:lvl4pPr>
            <a:lvl5pPr marL="1792850" indent="0">
              <a:buNone/>
              <a:defRPr sz="1407"/>
            </a:lvl5pPr>
            <a:lvl6pPr marL="2241044" indent="0">
              <a:buNone/>
              <a:defRPr sz="1407"/>
            </a:lvl6pPr>
            <a:lvl7pPr marL="2689261" indent="0">
              <a:buNone/>
              <a:defRPr sz="1407"/>
            </a:lvl7pPr>
            <a:lvl8pPr marL="3137487" indent="0">
              <a:buNone/>
              <a:defRPr sz="1407"/>
            </a:lvl8pPr>
            <a:lvl9pPr marL="3585668" indent="0">
              <a:buNone/>
              <a:defRPr sz="1407"/>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44221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29" name="Shape 29"/>
          <p:cNvSpPr>
            <a:spLocks noGrp="1"/>
          </p:cNvSpPr>
          <p:nvPr>
            <p:ph type="body" idx="1"/>
          </p:nvPr>
        </p:nvSpPr>
        <p:spPr>
          <a:xfrm>
            <a:off x="833437" y="625077"/>
            <a:ext cx="10513219" cy="559891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Tree>
    <p:extLst>
      <p:ext uri="{BB962C8B-B14F-4D97-AF65-F5344CB8AC3E}">
        <p14:creationId xmlns:p14="http://schemas.microsoft.com/office/powerpoint/2010/main" val="411145599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60967" y="1549786"/>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4167" y="1549786"/>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447261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391" b="1"/>
            </a:lvl1pPr>
            <a:lvl2pPr marL="448209" indent="0">
              <a:buNone/>
              <a:defRPr sz="1968" b="1"/>
            </a:lvl2pPr>
            <a:lvl3pPr marL="896403" indent="0">
              <a:buNone/>
              <a:defRPr sz="1828" b="1"/>
            </a:lvl3pPr>
            <a:lvl4pPr marL="1344649" indent="0">
              <a:buNone/>
              <a:defRPr sz="1617" b="1"/>
            </a:lvl4pPr>
            <a:lvl5pPr marL="1792850" indent="0">
              <a:buNone/>
              <a:defRPr sz="1617" b="1"/>
            </a:lvl5pPr>
            <a:lvl6pPr marL="2241044" indent="0">
              <a:buNone/>
              <a:defRPr sz="1617" b="1"/>
            </a:lvl6pPr>
            <a:lvl7pPr marL="2689261" indent="0">
              <a:buNone/>
              <a:defRPr sz="1617" b="1"/>
            </a:lvl7pPr>
            <a:lvl8pPr marL="3137487" indent="0">
              <a:buNone/>
              <a:defRPr sz="1617" b="1"/>
            </a:lvl8pPr>
            <a:lvl9pPr marL="3585668" indent="0">
              <a:buNone/>
              <a:defRPr sz="161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391" b="1"/>
            </a:lvl1pPr>
            <a:lvl2pPr marL="448209" indent="0">
              <a:buNone/>
              <a:defRPr sz="1968" b="1"/>
            </a:lvl2pPr>
            <a:lvl3pPr marL="896403" indent="0">
              <a:buNone/>
              <a:defRPr sz="1828" b="1"/>
            </a:lvl3pPr>
            <a:lvl4pPr marL="1344649" indent="0">
              <a:buNone/>
              <a:defRPr sz="1617" b="1"/>
            </a:lvl4pPr>
            <a:lvl5pPr marL="1792850" indent="0">
              <a:buNone/>
              <a:defRPr sz="1617" b="1"/>
            </a:lvl5pPr>
            <a:lvl6pPr marL="2241044" indent="0">
              <a:buNone/>
              <a:defRPr sz="1617" b="1"/>
            </a:lvl6pPr>
            <a:lvl7pPr marL="2689261" indent="0">
              <a:buNone/>
              <a:defRPr sz="1617" b="1"/>
            </a:lvl7pPr>
            <a:lvl8pPr marL="3137487" indent="0">
              <a:buNone/>
              <a:defRPr sz="1617" b="1"/>
            </a:lvl8pPr>
            <a:lvl9pPr marL="3585668"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701029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4147511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574848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6"/>
            <a:ext cx="4011084" cy="1162049"/>
          </a:xfrm>
        </p:spPr>
        <p:txBody>
          <a:bodyPr anchor="b"/>
          <a:lstStyle>
            <a:lvl1pPr algn="l">
              <a:defRPr sz="1968" b="1"/>
            </a:lvl1pPr>
          </a:lstStyle>
          <a:p>
            <a:r>
              <a:rPr lang="en-US"/>
              <a:t>Click to edit Master title style</a:t>
            </a:r>
            <a:endParaRPr lang="en-GB"/>
          </a:p>
        </p:txBody>
      </p:sp>
      <p:sp>
        <p:nvSpPr>
          <p:cNvPr id="3" name="Content Placeholder 2"/>
          <p:cNvSpPr>
            <a:spLocks noGrp="1"/>
          </p:cNvSpPr>
          <p:nvPr>
            <p:ph idx="1"/>
          </p:nvPr>
        </p:nvSpPr>
        <p:spPr>
          <a:xfrm>
            <a:off x="4766733" y="273440"/>
            <a:ext cx="6815667" cy="5853113"/>
          </a:xfrm>
        </p:spPr>
        <p:txBody>
          <a:bodyPr/>
          <a:lstStyle>
            <a:lvl1pPr>
              <a:defRPr sz="3235"/>
            </a:lvl1pPr>
            <a:lvl2pPr>
              <a:defRPr sz="2812"/>
            </a:lvl2pPr>
            <a:lvl3pPr>
              <a:defRPr sz="2391"/>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6"/>
            <a:ext cx="4011084" cy="4691063"/>
          </a:xfrm>
        </p:spPr>
        <p:txBody>
          <a:bodyPr/>
          <a:lstStyle>
            <a:lvl1pPr marL="0" indent="0">
              <a:buNone/>
              <a:defRPr sz="1407"/>
            </a:lvl1pPr>
            <a:lvl2pPr marL="448209" indent="0">
              <a:buNone/>
              <a:defRPr sz="1195"/>
            </a:lvl2pPr>
            <a:lvl3pPr marL="896403" indent="0">
              <a:buNone/>
              <a:defRPr sz="984"/>
            </a:lvl3pPr>
            <a:lvl4pPr marL="1344649" indent="0">
              <a:buNone/>
              <a:defRPr sz="913"/>
            </a:lvl4pPr>
            <a:lvl5pPr marL="1792850" indent="0">
              <a:buNone/>
              <a:defRPr sz="913"/>
            </a:lvl5pPr>
            <a:lvl6pPr marL="2241044" indent="0">
              <a:buNone/>
              <a:defRPr sz="913"/>
            </a:lvl6pPr>
            <a:lvl7pPr marL="2689261" indent="0">
              <a:buNone/>
              <a:defRPr sz="913"/>
            </a:lvl7pPr>
            <a:lvl8pPr marL="3137487" indent="0">
              <a:buNone/>
              <a:defRPr sz="913"/>
            </a:lvl8pPr>
            <a:lvl9pPr marL="3585668"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8052755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7"/>
          </a:xfrm>
        </p:spPr>
        <p:txBody>
          <a:bodyPr anchor="b"/>
          <a:lstStyle>
            <a:lvl1pPr algn="l">
              <a:defRPr sz="1968"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35"/>
            </a:lvl1pPr>
            <a:lvl2pPr marL="448209" indent="0">
              <a:buNone/>
              <a:defRPr sz="2812"/>
            </a:lvl2pPr>
            <a:lvl3pPr marL="896403" indent="0">
              <a:buNone/>
              <a:defRPr sz="2391"/>
            </a:lvl3pPr>
            <a:lvl4pPr marL="1344649" indent="0">
              <a:buNone/>
              <a:defRPr sz="1968"/>
            </a:lvl4pPr>
            <a:lvl5pPr marL="1792850" indent="0">
              <a:buNone/>
              <a:defRPr sz="1968"/>
            </a:lvl5pPr>
            <a:lvl6pPr marL="2241044" indent="0">
              <a:buNone/>
              <a:defRPr sz="1968"/>
            </a:lvl6pPr>
            <a:lvl7pPr marL="2689261" indent="0">
              <a:buNone/>
              <a:defRPr sz="1968"/>
            </a:lvl7pPr>
            <a:lvl8pPr marL="3137487" indent="0">
              <a:buNone/>
              <a:defRPr sz="1968"/>
            </a:lvl8pPr>
            <a:lvl9pPr marL="3585668" indent="0">
              <a:buNone/>
              <a:defRPr sz="1968"/>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7"/>
            </a:lvl1pPr>
            <a:lvl2pPr marL="448209" indent="0">
              <a:buNone/>
              <a:defRPr sz="1195"/>
            </a:lvl2pPr>
            <a:lvl3pPr marL="896403" indent="0">
              <a:buNone/>
              <a:defRPr sz="984"/>
            </a:lvl3pPr>
            <a:lvl4pPr marL="1344649" indent="0">
              <a:buNone/>
              <a:defRPr sz="913"/>
            </a:lvl4pPr>
            <a:lvl5pPr marL="1792850" indent="0">
              <a:buNone/>
              <a:defRPr sz="913"/>
            </a:lvl5pPr>
            <a:lvl6pPr marL="2241044" indent="0">
              <a:buNone/>
              <a:defRPr sz="913"/>
            </a:lvl6pPr>
            <a:lvl7pPr marL="2689261" indent="0">
              <a:buNone/>
              <a:defRPr sz="913"/>
            </a:lvl7pPr>
            <a:lvl8pPr marL="3137487" indent="0">
              <a:buNone/>
              <a:defRPr sz="913"/>
            </a:lvl8pPr>
            <a:lvl9pPr marL="3585668"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650633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870953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1769" y="381386"/>
            <a:ext cx="2592916" cy="4835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6151" y="381386"/>
            <a:ext cx="7581900" cy="4835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921311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PPT_TITLE_BACK_15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12194117"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944033" y="838200"/>
            <a:ext cx="10363200" cy="1143000"/>
          </a:xfrm>
        </p:spPr>
        <p:txBody>
          <a:bodyPr/>
          <a:lstStyle>
            <a:lvl1pPr>
              <a:lnSpc>
                <a:spcPts val="3200"/>
              </a:lnSpc>
              <a:defRPr sz="2601" b="1">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977900" y="2438400"/>
            <a:ext cx="8534400" cy="3276600"/>
          </a:xfrm>
        </p:spPr>
        <p:txBody>
          <a:bodyPr/>
          <a:lstStyle>
            <a:lvl1pPr marL="0" indent="0">
              <a:lnSpc>
                <a:spcPts val="2900"/>
              </a:lnSpc>
              <a:buFont typeface="Times" pitchFamily="18" charset="0"/>
              <a:buNone/>
              <a:defRPr sz="1828" b="1">
                <a:solidFill>
                  <a:schemeClr val="bg1"/>
                </a:solidFill>
              </a:defRPr>
            </a:lvl1pPr>
          </a:lstStyle>
          <a:p>
            <a:r>
              <a:rPr lang="en-US"/>
              <a:t>Click to edit Master subtitle style</a:t>
            </a:r>
          </a:p>
        </p:txBody>
      </p:sp>
    </p:spTree>
    <p:extLst>
      <p:ext uri="{BB962C8B-B14F-4D97-AF65-F5344CB8AC3E}">
        <p14:creationId xmlns:p14="http://schemas.microsoft.com/office/powerpoint/2010/main" val="911515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28898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510"/>
            <a:ext cx="2743200" cy="365125"/>
          </a:xfrm>
          <a:prstGeom prst="rect">
            <a:avLst/>
          </a:prstGeom>
        </p:spPr>
        <p:txBody>
          <a:bodyPr/>
          <a:lstStyle/>
          <a:p>
            <a:fld id="{A254A112-5580-4310-AB0C-72941DA2FDA5}" type="datetimeFigureOut">
              <a:rPr lang="en-ZA" smtClean="0">
                <a:solidFill>
                  <a:prstClr val="black">
                    <a:tint val="75000"/>
                  </a:prstClr>
                </a:solidFill>
                <a:latin typeface="Calibri"/>
              </a:rPr>
              <a:pPr/>
              <a:t>2026/07/08</a:t>
            </a:fld>
            <a:endParaRPr lang="en-ZA">
              <a:solidFill>
                <a:prstClr val="black">
                  <a:tint val="75000"/>
                </a:prstClr>
              </a:solidFill>
              <a:latin typeface="Calibri"/>
            </a:endParaRPr>
          </a:p>
        </p:txBody>
      </p:sp>
      <p:sp>
        <p:nvSpPr>
          <p:cNvPr id="3" name="Footer Placeholder 2"/>
          <p:cNvSpPr>
            <a:spLocks noGrp="1"/>
          </p:cNvSpPr>
          <p:nvPr>
            <p:ph type="ftr" sz="quarter" idx="11"/>
          </p:nvPr>
        </p:nvSpPr>
        <p:spPr>
          <a:xfrm>
            <a:off x="4038600" y="6356510"/>
            <a:ext cx="4114800" cy="365125"/>
          </a:xfrm>
          <a:prstGeom prst="rect">
            <a:avLst/>
          </a:prstGeom>
        </p:spPr>
        <p:txBody>
          <a:bodyPr/>
          <a:lstStyle/>
          <a:p>
            <a:endParaRPr lang="en-ZA">
              <a:solidFill>
                <a:prstClr val="black">
                  <a:tint val="75000"/>
                </a:prstClr>
              </a:solidFill>
              <a:latin typeface="Calibri"/>
            </a:endParaRPr>
          </a:p>
        </p:txBody>
      </p:sp>
      <p:sp>
        <p:nvSpPr>
          <p:cNvPr id="4" name="Slide Number Placeholder 3"/>
          <p:cNvSpPr>
            <a:spLocks noGrp="1"/>
          </p:cNvSpPr>
          <p:nvPr>
            <p:ph type="sldNum" sz="quarter" idx="12"/>
          </p:nvPr>
        </p:nvSpPr>
        <p:spPr>
          <a:xfrm>
            <a:off x="8610600" y="6356510"/>
            <a:ext cx="2743200" cy="365125"/>
          </a:xfrm>
          <a:prstGeom prst="rect">
            <a:avLst/>
          </a:prstGeom>
        </p:spPr>
        <p:txBody>
          <a:bodyPr/>
          <a:lstStyle/>
          <a:p>
            <a:fld id="{E5769AD0-164F-41C4-A8C4-796CB438CCF2}" type="slidenum">
              <a:rPr lang="en-ZA" smtClean="0">
                <a:solidFill>
                  <a:prstClr val="black">
                    <a:tint val="75000"/>
                  </a:prstClr>
                </a:solidFill>
                <a:latin typeface="Calibri"/>
              </a:rPr>
              <a:pPr/>
              <a:t>‹#›</a:t>
            </a:fld>
            <a:endParaRPr lang="en-ZA">
              <a:solidFill>
                <a:prstClr val="black">
                  <a:tint val="75000"/>
                </a:prstClr>
              </a:solidFill>
              <a:latin typeface="Calibri"/>
            </a:endParaRPr>
          </a:p>
        </p:txBody>
      </p:sp>
    </p:spTree>
    <p:extLst>
      <p:ext uri="{BB962C8B-B14F-4D97-AF65-F5344CB8AC3E}">
        <p14:creationId xmlns:p14="http://schemas.microsoft.com/office/powerpoint/2010/main" val="951678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28"/>
            <a:ext cx="10363200" cy="1362075"/>
          </a:xfrm>
        </p:spPr>
        <p:txBody>
          <a:bodyPr/>
          <a:lstStyle>
            <a:lvl1pPr algn="l">
              <a:defRPr sz="4008" b="1" cap="all"/>
            </a:lvl1pPr>
          </a:lstStyle>
          <a:p>
            <a:r>
              <a:rPr lang="en-US"/>
              <a:t>Click to edit Master title style</a:t>
            </a:r>
            <a:endParaRPr lang="en-GB"/>
          </a:p>
        </p:txBody>
      </p:sp>
      <p:sp>
        <p:nvSpPr>
          <p:cNvPr id="3" name="Text Placeholder 2"/>
          <p:cNvSpPr>
            <a:spLocks noGrp="1"/>
          </p:cNvSpPr>
          <p:nvPr>
            <p:ph type="body" idx="1"/>
          </p:nvPr>
        </p:nvSpPr>
        <p:spPr>
          <a:xfrm>
            <a:off x="963084" y="2906832"/>
            <a:ext cx="10363200" cy="1500187"/>
          </a:xfrm>
        </p:spPr>
        <p:txBody>
          <a:bodyPr anchor="b"/>
          <a:lstStyle>
            <a:lvl1pPr marL="0" indent="0">
              <a:buNone/>
              <a:defRPr sz="1968"/>
            </a:lvl1pPr>
            <a:lvl2pPr marL="454126" indent="0">
              <a:buNone/>
              <a:defRPr sz="1828"/>
            </a:lvl2pPr>
            <a:lvl3pPr marL="908275" indent="0">
              <a:buNone/>
              <a:defRPr sz="1617"/>
            </a:lvl3pPr>
            <a:lvl4pPr marL="1362433" indent="0">
              <a:buNone/>
              <a:defRPr sz="1407"/>
            </a:lvl4pPr>
            <a:lvl5pPr marL="1816583" indent="0">
              <a:buNone/>
              <a:defRPr sz="1407"/>
            </a:lvl5pPr>
            <a:lvl6pPr marL="2270753" indent="0">
              <a:buNone/>
              <a:defRPr sz="1407"/>
            </a:lvl6pPr>
            <a:lvl7pPr marL="2724871" indent="0">
              <a:buNone/>
              <a:defRPr sz="1407"/>
            </a:lvl7pPr>
            <a:lvl8pPr marL="3179014" indent="0">
              <a:buNone/>
              <a:defRPr sz="1407"/>
            </a:lvl8pPr>
            <a:lvl9pPr marL="3633145" indent="0">
              <a:buNone/>
              <a:defRPr sz="1407"/>
            </a:lvl9pPr>
          </a:lstStyle>
          <a:p>
            <a:pPr lvl="0"/>
            <a:r>
              <a:rPr lang="en-US"/>
              <a:t>Click to edit Master text styles</a:t>
            </a:r>
          </a:p>
        </p:txBody>
      </p:sp>
    </p:spTree>
    <p:extLst>
      <p:ext uri="{BB962C8B-B14F-4D97-AF65-F5344CB8AC3E}">
        <p14:creationId xmlns:p14="http://schemas.microsoft.com/office/powerpoint/2010/main" val="23573850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60967" y="1549528"/>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4167" y="1549528"/>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04580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391" b="1"/>
            </a:lvl1pPr>
            <a:lvl2pPr marL="454126" indent="0">
              <a:buNone/>
              <a:defRPr sz="1968" b="1"/>
            </a:lvl2pPr>
            <a:lvl3pPr marL="908275" indent="0">
              <a:buNone/>
              <a:defRPr sz="1828" b="1"/>
            </a:lvl3pPr>
            <a:lvl4pPr marL="1362433" indent="0">
              <a:buNone/>
              <a:defRPr sz="1617" b="1"/>
            </a:lvl4pPr>
            <a:lvl5pPr marL="1816583" indent="0">
              <a:buNone/>
              <a:defRPr sz="1617" b="1"/>
            </a:lvl5pPr>
            <a:lvl6pPr marL="2270753" indent="0">
              <a:buNone/>
              <a:defRPr sz="1617" b="1"/>
            </a:lvl6pPr>
            <a:lvl7pPr marL="2724871" indent="0">
              <a:buNone/>
              <a:defRPr sz="1617" b="1"/>
            </a:lvl7pPr>
            <a:lvl8pPr marL="3179014" indent="0">
              <a:buNone/>
              <a:defRPr sz="1617" b="1"/>
            </a:lvl8pPr>
            <a:lvl9pPr marL="3633145" indent="0">
              <a:buNone/>
              <a:defRPr sz="161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391" b="1"/>
            </a:lvl1pPr>
            <a:lvl2pPr marL="454126" indent="0">
              <a:buNone/>
              <a:defRPr sz="1968" b="1"/>
            </a:lvl2pPr>
            <a:lvl3pPr marL="908275" indent="0">
              <a:buNone/>
              <a:defRPr sz="1828" b="1"/>
            </a:lvl3pPr>
            <a:lvl4pPr marL="1362433" indent="0">
              <a:buNone/>
              <a:defRPr sz="1617" b="1"/>
            </a:lvl4pPr>
            <a:lvl5pPr marL="1816583" indent="0">
              <a:buNone/>
              <a:defRPr sz="1617" b="1"/>
            </a:lvl5pPr>
            <a:lvl6pPr marL="2270753" indent="0">
              <a:buNone/>
              <a:defRPr sz="1617" b="1"/>
            </a:lvl6pPr>
            <a:lvl7pPr marL="2724871" indent="0">
              <a:buNone/>
              <a:defRPr sz="1617" b="1"/>
            </a:lvl7pPr>
            <a:lvl8pPr marL="3179014" indent="0">
              <a:buNone/>
              <a:defRPr sz="1617" b="1"/>
            </a:lvl8pPr>
            <a:lvl9pPr marL="3633145"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5215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448145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278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6"/>
            <a:ext cx="4011084" cy="1162049"/>
          </a:xfrm>
        </p:spPr>
        <p:txBody>
          <a:bodyPr anchor="b"/>
          <a:lstStyle>
            <a:lvl1pPr algn="l">
              <a:defRPr sz="1968" b="1"/>
            </a:lvl1pPr>
          </a:lstStyle>
          <a:p>
            <a:r>
              <a:rPr lang="en-US"/>
              <a:t>Click to edit Master title style</a:t>
            </a:r>
            <a:endParaRPr lang="en-GB"/>
          </a:p>
        </p:txBody>
      </p:sp>
      <p:sp>
        <p:nvSpPr>
          <p:cNvPr id="3" name="Content Placeholder 2"/>
          <p:cNvSpPr>
            <a:spLocks noGrp="1"/>
          </p:cNvSpPr>
          <p:nvPr>
            <p:ph idx="1"/>
          </p:nvPr>
        </p:nvSpPr>
        <p:spPr>
          <a:xfrm>
            <a:off x="4766733" y="273182"/>
            <a:ext cx="6815667" cy="5853113"/>
          </a:xfrm>
        </p:spPr>
        <p:txBody>
          <a:bodyPr/>
          <a:lstStyle>
            <a:lvl1pPr>
              <a:defRPr sz="3235"/>
            </a:lvl1pPr>
            <a:lvl2pPr>
              <a:defRPr sz="2812"/>
            </a:lvl2pPr>
            <a:lvl3pPr>
              <a:defRPr sz="2391"/>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6"/>
            <a:ext cx="4011084" cy="4691063"/>
          </a:xfrm>
        </p:spPr>
        <p:txBody>
          <a:bodyPr/>
          <a:lstStyle>
            <a:lvl1pPr marL="0" indent="0">
              <a:buNone/>
              <a:defRPr sz="1407"/>
            </a:lvl1pPr>
            <a:lvl2pPr marL="454126" indent="0">
              <a:buNone/>
              <a:defRPr sz="1195"/>
            </a:lvl2pPr>
            <a:lvl3pPr marL="908275" indent="0">
              <a:buNone/>
              <a:defRPr sz="984"/>
            </a:lvl3pPr>
            <a:lvl4pPr marL="1362433" indent="0">
              <a:buNone/>
              <a:defRPr sz="913"/>
            </a:lvl4pPr>
            <a:lvl5pPr marL="1816583" indent="0">
              <a:buNone/>
              <a:defRPr sz="913"/>
            </a:lvl5pPr>
            <a:lvl6pPr marL="2270753" indent="0">
              <a:buNone/>
              <a:defRPr sz="913"/>
            </a:lvl6pPr>
            <a:lvl7pPr marL="2724871" indent="0">
              <a:buNone/>
              <a:defRPr sz="913"/>
            </a:lvl7pPr>
            <a:lvl8pPr marL="3179014" indent="0">
              <a:buNone/>
              <a:defRPr sz="913"/>
            </a:lvl8pPr>
            <a:lvl9pPr marL="3633145" indent="0">
              <a:buNone/>
              <a:defRPr sz="913"/>
            </a:lvl9pPr>
          </a:lstStyle>
          <a:p>
            <a:pPr lvl="0"/>
            <a:r>
              <a:rPr lang="en-US"/>
              <a:t>Click to edit Master text styles</a:t>
            </a:r>
          </a:p>
        </p:txBody>
      </p:sp>
    </p:spTree>
    <p:extLst>
      <p:ext uri="{BB962C8B-B14F-4D97-AF65-F5344CB8AC3E}">
        <p14:creationId xmlns:p14="http://schemas.microsoft.com/office/powerpoint/2010/main" val="11223668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7"/>
          </a:xfrm>
        </p:spPr>
        <p:txBody>
          <a:bodyPr anchor="b"/>
          <a:lstStyle>
            <a:lvl1pPr algn="l">
              <a:defRPr sz="1968"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35"/>
            </a:lvl1pPr>
            <a:lvl2pPr marL="454126" indent="0">
              <a:buNone/>
              <a:defRPr sz="2812"/>
            </a:lvl2pPr>
            <a:lvl3pPr marL="908275" indent="0">
              <a:buNone/>
              <a:defRPr sz="2391"/>
            </a:lvl3pPr>
            <a:lvl4pPr marL="1362433" indent="0">
              <a:buNone/>
              <a:defRPr sz="1968"/>
            </a:lvl4pPr>
            <a:lvl5pPr marL="1816583" indent="0">
              <a:buNone/>
              <a:defRPr sz="1968"/>
            </a:lvl5pPr>
            <a:lvl6pPr marL="2270753" indent="0">
              <a:buNone/>
              <a:defRPr sz="1968"/>
            </a:lvl6pPr>
            <a:lvl7pPr marL="2724871" indent="0">
              <a:buNone/>
              <a:defRPr sz="1968"/>
            </a:lvl7pPr>
            <a:lvl8pPr marL="3179014" indent="0">
              <a:buNone/>
              <a:defRPr sz="1968"/>
            </a:lvl8pPr>
            <a:lvl9pPr marL="3633145" indent="0">
              <a:buNone/>
              <a:defRPr sz="1968"/>
            </a:lvl9pPr>
          </a:lstStyle>
          <a:p>
            <a:pPr lvl="0"/>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7"/>
            </a:lvl1pPr>
            <a:lvl2pPr marL="454126" indent="0">
              <a:buNone/>
              <a:defRPr sz="1195"/>
            </a:lvl2pPr>
            <a:lvl3pPr marL="908275" indent="0">
              <a:buNone/>
              <a:defRPr sz="984"/>
            </a:lvl3pPr>
            <a:lvl4pPr marL="1362433" indent="0">
              <a:buNone/>
              <a:defRPr sz="913"/>
            </a:lvl4pPr>
            <a:lvl5pPr marL="1816583" indent="0">
              <a:buNone/>
              <a:defRPr sz="913"/>
            </a:lvl5pPr>
            <a:lvl6pPr marL="2270753" indent="0">
              <a:buNone/>
              <a:defRPr sz="913"/>
            </a:lvl6pPr>
            <a:lvl7pPr marL="2724871" indent="0">
              <a:buNone/>
              <a:defRPr sz="913"/>
            </a:lvl7pPr>
            <a:lvl8pPr marL="3179014" indent="0">
              <a:buNone/>
              <a:defRPr sz="913"/>
            </a:lvl8pPr>
            <a:lvl9pPr marL="3633145" indent="0">
              <a:buNone/>
              <a:defRPr sz="913"/>
            </a:lvl9pPr>
          </a:lstStyle>
          <a:p>
            <a:pPr lvl="0"/>
            <a:r>
              <a:rPr lang="en-US"/>
              <a:t>Click to edit Master text styles</a:t>
            </a:r>
          </a:p>
        </p:txBody>
      </p:sp>
    </p:spTree>
    <p:extLst>
      <p:ext uri="{BB962C8B-B14F-4D97-AF65-F5344CB8AC3E}">
        <p14:creationId xmlns:p14="http://schemas.microsoft.com/office/powerpoint/2010/main" val="3408393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54667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1426" y="381128"/>
            <a:ext cx="2592916" cy="4835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6151" y="381128"/>
            <a:ext cx="7581900" cy="4835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69377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6151" y="381000"/>
            <a:ext cx="10363200" cy="990600"/>
          </a:xfrm>
        </p:spPr>
        <p:txBody>
          <a:bodyPr/>
          <a:lstStyle/>
          <a:p>
            <a:r>
              <a:rPr lang="en-US"/>
              <a:t>Click to edit Master title style</a:t>
            </a:r>
            <a:endParaRPr lang="en-GB"/>
          </a:p>
        </p:txBody>
      </p:sp>
      <p:sp>
        <p:nvSpPr>
          <p:cNvPr id="3" name="Content Placeholder 2"/>
          <p:cNvSpPr>
            <a:spLocks noGrp="1"/>
          </p:cNvSpPr>
          <p:nvPr>
            <p:ph sz="half" idx="1"/>
          </p:nvPr>
        </p:nvSpPr>
        <p:spPr>
          <a:xfrm>
            <a:off x="960967" y="1549528"/>
            <a:ext cx="5080000" cy="3667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244167" y="1549528"/>
            <a:ext cx="5080000" cy="175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244167" y="3459165"/>
            <a:ext cx="5080000" cy="1757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70951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PPT_TITLE_BACK_1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 y="27"/>
            <a:ext cx="12193489" cy="6859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3"/>
          <p:cNvSpPr>
            <a:spLocks noGrp="1" noChangeArrowheads="1"/>
          </p:cNvSpPr>
          <p:nvPr>
            <p:ph type="ctrTitle"/>
          </p:nvPr>
        </p:nvSpPr>
        <p:spPr>
          <a:xfrm>
            <a:off x="944033" y="838200"/>
            <a:ext cx="10363200" cy="1143000"/>
          </a:xfrm>
        </p:spPr>
        <p:txBody>
          <a:bodyPr/>
          <a:lstStyle>
            <a:lvl1pPr>
              <a:lnSpc>
                <a:spcPts val="3200"/>
              </a:lnSpc>
              <a:defRPr sz="3235" b="1">
                <a:solidFill>
                  <a:schemeClr val="bg1"/>
                </a:solidFill>
              </a:defRPr>
            </a:lvl1pPr>
          </a:lstStyle>
          <a:p>
            <a:pPr lvl="0"/>
            <a:r>
              <a:rPr lang="en-US" noProof="0"/>
              <a:t>Click to edit Master title style</a:t>
            </a:r>
          </a:p>
        </p:txBody>
      </p:sp>
      <p:sp>
        <p:nvSpPr>
          <p:cNvPr id="105476" name="Rectangle 4"/>
          <p:cNvSpPr>
            <a:spLocks noGrp="1" noChangeArrowheads="1"/>
          </p:cNvSpPr>
          <p:nvPr>
            <p:ph type="subTitle" idx="1"/>
          </p:nvPr>
        </p:nvSpPr>
        <p:spPr>
          <a:xfrm>
            <a:off x="977900" y="2438400"/>
            <a:ext cx="8534400" cy="3276600"/>
          </a:xfrm>
        </p:spPr>
        <p:txBody>
          <a:bodyPr/>
          <a:lstStyle>
            <a:lvl1pPr marL="0" indent="0">
              <a:lnSpc>
                <a:spcPts val="2900"/>
              </a:lnSpc>
              <a:buFont typeface="Times" pitchFamily="18" charset="0"/>
              <a:buNone/>
              <a:defRPr sz="1828" b="1">
                <a:solidFill>
                  <a:schemeClr val="bg1"/>
                </a:solidFill>
              </a:defRPr>
            </a:lvl1pPr>
          </a:lstStyle>
          <a:p>
            <a:pPr lvl="0"/>
            <a:r>
              <a:rPr lang="en-US" noProof="0"/>
              <a:t>Click to edit Master subtitle style</a:t>
            </a:r>
          </a:p>
        </p:txBody>
      </p:sp>
    </p:spTree>
    <p:extLst>
      <p:ext uri="{BB962C8B-B14F-4D97-AF65-F5344CB8AC3E}">
        <p14:creationId xmlns:p14="http://schemas.microsoft.com/office/powerpoint/2010/main" val="212886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46151" y="381000"/>
            <a:ext cx="10363200" cy="99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60967" y="1549528"/>
            <a:ext cx="5080000" cy="3667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6244167" y="1549528"/>
            <a:ext cx="5080000" cy="3667125"/>
          </a:xfrm>
        </p:spPr>
        <p:txBody>
          <a:bodyPr/>
          <a:lstStyle/>
          <a:p>
            <a:pPr lvl="0"/>
            <a:endParaRPr lang="en-GB" noProof="0"/>
          </a:p>
        </p:txBody>
      </p:sp>
    </p:spTree>
    <p:extLst>
      <p:ext uri="{BB962C8B-B14F-4D97-AF65-F5344CB8AC3E}">
        <p14:creationId xmlns:p14="http://schemas.microsoft.com/office/powerpoint/2010/main" val="31818852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46151" y="381000"/>
            <a:ext cx="10363200" cy="99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60967" y="1549528"/>
            <a:ext cx="10363200" cy="175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60967" y="3459165"/>
            <a:ext cx="10363200" cy="1757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62177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46151" y="381128"/>
            <a:ext cx="10378016" cy="4835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729462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46151" y="381000"/>
            <a:ext cx="10363200" cy="9906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960967" y="1549528"/>
            <a:ext cx="5080000" cy="3667125"/>
          </a:xfrm>
        </p:spPr>
        <p:txBody>
          <a:bodyPr/>
          <a:lstStyle/>
          <a:p>
            <a:pPr lvl="0"/>
            <a:endParaRPr lang="en-GB" noProof="0"/>
          </a:p>
        </p:txBody>
      </p:sp>
      <p:sp>
        <p:nvSpPr>
          <p:cNvPr id="4" name="Text Placeholder 3"/>
          <p:cNvSpPr>
            <a:spLocks noGrp="1"/>
          </p:cNvSpPr>
          <p:nvPr>
            <p:ph type="body" sz="half" idx="2"/>
          </p:nvPr>
        </p:nvSpPr>
        <p:spPr>
          <a:xfrm>
            <a:off x="6244167" y="1549528"/>
            <a:ext cx="5080000" cy="3667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763582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PPT_TITLE_BACK_15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13" y="27"/>
            <a:ext cx="12193489" cy="6859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944033" y="838200"/>
            <a:ext cx="10363200" cy="1143000"/>
          </a:xfrm>
        </p:spPr>
        <p:txBody>
          <a:bodyPr/>
          <a:lstStyle>
            <a:lvl1pPr>
              <a:lnSpc>
                <a:spcPts val="3199"/>
              </a:lnSpc>
              <a:defRPr sz="2601" b="1">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977899" y="2438400"/>
            <a:ext cx="8534400" cy="3276600"/>
          </a:xfrm>
        </p:spPr>
        <p:txBody>
          <a:bodyPr/>
          <a:lstStyle>
            <a:lvl1pPr marL="0" indent="0">
              <a:lnSpc>
                <a:spcPts val="2900"/>
              </a:lnSpc>
              <a:buFont typeface="Times" pitchFamily="18" charset="0"/>
              <a:buNone/>
              <a:defRPr sz="1828" b="1">
                <a:solidFill>
                  <a:schemeClr val="bg1"/>
                </a:solidFill>
              </a:defRPr>
            </a:lvl1pPr>
          </a:lstStyle>
          <a:p>
            <a:r>
              <a:rPr lang="en-US"/>
              <a:t>Click to edit Master subtitle style</a:t>
            </a:r>
          </a:p>
        </p:txBody>
      </p:sp>
    </p:spTree>
    <p:extLst>
      <p:ext uri="{BB962C8B-B14F-4D97-AF65-F5344CB8AC3E}">
        <p14:creationId xmlns:p14="http://schemas.microsoft.com/office/powerpoint/2010/main" val="27204098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725954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784"/>
            <a:ext cx="10363200" cy="1362075"/>
          </a:xfrm>
        </p:spPr>
        <p:txBody>
          <a:bodyPr/>
          <a:lstStyle>
            <a:lvl1pPr algn="l">
              <a:defRPr sz="4008" b="1" cap="all"/>
            </a:lvl1pPr>
          </a:lstStyle>
          <a:p>
            <a:r>
              <a:rPr lang="en-US"/>
              <a:t>Click to edit Master title style</a:t>
            </a:r>
            <a:endParaRPr lang="en-GB"/>
          </a:p>
        </p:txBody>
      </p:sp>
      <p:sp>
        <p:nvSpPr>
          <p:cNvPr id="3" name="Text Placeholder 2"/>
          <p:cNvSpPr>
            <a:spLocks noGrp="1"/>
          </p:cNvSpPr>
          <p:nvPr>
            <p:ph type="body" idx="1"/>
          </p:nvPr>
        </p:nvSpPr>
        <p:spPr>
          <a:xfrm>
            <a:off x="963084" y="2906832"/>
            <a:ext cx="10363200" cy="1500187"/>
          </a:xfrm>
        </p:spPr>
        <p:txBody>
          <a:bodyPr anchor="b"/>
          <a:lstStyle>
            <a:lvl1pPr marL="0" indent="0">
              <a:buNone/>
              <a:defRPr sz="1968"/>
            </a:lvl1pPr>
            <a:lvl2pPr marL="436864" indent="0">
              <a:buNone/>
              <a:defRPr sz="1828"/>
            </a:lvl2pPr>
            <a:lvl3pPr marL="873798" indent="0">
              <a:buNone/>
              <a:defRPr sz="1617"/>
            </a:lvl3pPr>
            <a:lvl4pPr marL="1310535" indent="0">
              <a:buNone/>
              <a:defRPr sz="1407"/>
            </a:lvl4pPr>
            <a:lvl5pPr marL="1747419" indent="0">
              <a:buNone/>
              <a:defRPr sz="1407"/>
            </a:lvl5pPr>
            <a:lvl6pPr marL="2184215" indent="0">
              <a:buNone/>
              <a:defRPr sz="1407"/>
            </a:lvl6pPr>
            <a:lvl7pPr marL="2621070" indent="0">
              <a:buNone/>
              <a:defRPr sz="1407"/>
            </a:lvl7pPr>
            <a:lvl8pPr marL="3057916" indent="0">
              <a:buNone/>
              <a:defRPr sz="1407"/>
            </a:lvl8pPr>
            <a:lvl9pPr marL="3494738" indent="0">
              <a:buNone/>
              <a:defRPr sz="1407"/>
            </a:lvl9pPr>
          </a:lstStyle>
          <a:p>
            <a:pPr lvl="0"/>
            <a:r>
              <a:rPr lang="en-US"/>
              <a:t>Click to edit Master text styles</a:t>
            </a:r>
          </a:p>
        </p:txBody>
      </p:sp>
    </p:spTree>
    <p:extLst>
      <p:ext uri="{BB962C8B-B14F-4D97-AF65-F5344CB8AC3E}">
        <p14:creationId xmlns:p14="http://schemas.microsoft.com/office/powerpoint/2010/main" val="19728993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60973" y="1550284"/>
            <a:ext cx="5080000" cy="3667125"/>
          </a:xfrm>
        </p:spPr>
        <p:txBody>
          <a:bodyPr/>
          <a:lstStyle>
            <a:lvl1pPr>
              <a:defRPr sz="267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4172" y="1550284"/>
            <a:ext cx="5080000" cy="3667125"/>
          </a:xfrm>
        </p:spPr>
        <p:txBody>
          <a:bodyPr/>
          <a:lstStyle>
            <a:lvl1pPr>
              <a:defRPr sz="267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487071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391" b="1"/>
            </a:lvl1pPr>
            <a:lvl2pPr marL="436864" indent="0">
              <a:buNone/>
              <a:defRPr sz="1968" b="1"/>
            </a:lvl2pPr>
            <a:lvl3pPr marL="873798" indent="0">
              <a:buNone/>
              <a:defRPr sz="1828" b="1"/>
            </a:lvl3pPr>
            <a:lvl4pPr marL="1310535" indent="0">
              <a:buNone/>
              <a:defRPr sz="1617" b="1"/>
            </a:lvl4pPr>
            <a:lvl5pPr marL="1747419" indent="0">
              <a:buNone/>
              <a:defRPr sz="1617" b="1"/>
            </a:lvl5pPr>
            <a:lvl6pPr marL="2184215" indent="0">
              <a:buNone/>
              <a:defRPr sz="1617" b="1"/>
            </a:lvl6pPr>
            <a:lvl7pPr marL="2621070" indent="0">
              <a:buNone/>
              <a:defRPr sz="1617" b="1"/>
            </a:lvl7pPr>
            <a:lvl8pPr marL="3057916" indent="0">
              <a:buNone/>
              <a:defRPr sz="1617" b="1"/>
            </a:lvl8pPr>
            <a:lvl9pPr marL="3494738" indent="0">
              <a:buNone/>
              <a:defRPr sz="161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81" y="1535113"/>
            <a:ext cx="5389032" cy="639763"/>
          </a:xfrm>
        </p:spPr>
        <p:txBody>
          <a:bodyPr anchor="b"/>
          <a:lstStyle>
            <a:lvl1pPr marL="0" indent="0">
              <a:buNone/>
              <a:defRPr sz="2391" b="1"/>
            </a:lvl1pPr>
            <a:lvl2pPr marL="436864" indent="0">
              <a:buNone/>
              <a:defRPr sz="1968" b="1"/>
            </a:lvl2pPr>
            <a:lvl3pPr marL="873798" indent="0">
              <a:buNone/>
              <a:defRPr sz="1828" b="1"/>
            </a:lvl3pPr>
            <a:lvl4pPr marL="1310535" indent="0">
              <a:buNone/>
              <a:defRPr sz="1617" b="1"/>
            </a:lvl4pPr>
            <a:lvl5pPr marL="1747419" indent="0">
              <a:buNone/>
              <a:defRPr sz="1617" b="1"/>
            </a:lvl5pPr>
            <a:lvl6pPr marL="2184215" indent="0">
              <a:buNone/>
              <a:defRPr sz="1617" b="1"/>
            </a:lvl6pPr>
            <a:lvl7pPr marL="2621070" indent="0">
              <a:buNone/>
              <a:defRPr sz="1617" b="1"/>
            </a:lvl7pPr>
            <a:lvl8pPr marL="3057916" indent="0">
              <a:buNone/>
              <a:defRPr sz="1617" b="1"/>
            </a:lvl8pPr>
            <a:lvl9pPr marL="3494738"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3381" y="2174875"/>
            <a:ext cx="5389032"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996579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79688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26974475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47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6"/>
            <a:ext cx="4011084" cy="1162049"/>
          </a:xfrm>
        </p:spPr>
        <p:txBody>
          <a:bodyPr anchor="b"/>
          <a:lstStyle>
            <a:lvl1pPr algn="l">
              <a:defRPr sz="1968" b="1"/>
            </a:lvl1pPr>
          </a:lstStyle>
          <a:p>
            <a:r>
              <a:rPr lang="en-US"/>
              <a:t>Click to edit Master title style</a:t>
            </a:r>
            <a:endParaRPr lang="en-GB"/>
          </a:p>
        </p:txBody>
      </p:sp>
      <p:sp>
        <p:nvSpPr>
          <p:cNvPr id="3" name="Content Placeholder 2"/>
          <p:cNvSpPr>
            <a:spLocks noGrp="1"/>
          </p:cNvSpPr>
          <p:nvPr>
            <p:ph idx="1"/>
          </p:nvPr>
        </p:nvSpPr>
        <p:spPr>
          <a:xfrm>
            <a:off x="4766736" y="273939"/>
            <a:ext cx="6815667" cy="5853113"/>
          </a:xfrm>
        </p:spPr>
        <p:txBody>
          <a:bodyPr/>
          <a:lstStyle>
            <a:lvl1pPr>
              <a:defRPr sz="3235"/>
            </a:lvl1pPr>
            <a:lvl2pPr>
              <a:defRPr sz="2672"/>
            </a:lvl2pPr>
            <a:lvl3pPr>
              <a:defRPr sz="2391"/>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6"/>
            <a:ext cx="4011084" cy="4691063"/>
          </a:xfrm>
        </p:spPr>
        <p:txBody>
          <a:bodyPr/>
          <a:lstStyle>
            <a:lvl1pPr marL="0" indent="0">
              <a:buNone/>
              <a:defRPr sz="1407"/>
            </a:lvl1pPr>
            <a:lvl2pPr marL="436864" indent="0">
              <a:buNone/>
              <a:defRPr sz="1265"/>
            </a:lvl2pPr>
            <a:lvl3pPr marL="873798" indent="0">
              <a:buNone/>
              <a:defRPr sz="984"/>
            </a:lvl3pPr>
            <a:lvl4pPr marL="1310535" indent="0">
              <a:buNone/>
              <a:defRPr sz="984"/>
            </a:lvl4pPr>
            <a:lvl5pPr marL="1747419" indent="0">
              <a:buNone/>
              <a:defRPr sz="984"/>
            </a:lvl5pPr>
            <a:lvl6pPr marL="2184215" indent="0">
              <a:buNone/>
              <a:defRPr sz="984"/>
            </a:lvl6pPr>
            <a:lvl7pPr marL="2621070" indent="0">
              <a:buNone/>
              <a:defRPr sz="984"/>
            </a:lvl7pPr>
            <a:lvl8pPr marL="3057916" indent="0">
              <a:buNone/>
              <a:defRPr sz="984"/>
            </a:lvl8pPr>
            <a:lvl9pPr marL="3494738" indent="0">
              <a:buNone/>
              <a:defRPr sz="984"/>
            </a:lvl9pPr>
          </a:lstStyle>
          <a:p>
            <a:pPr lvl="0"/>
            <a:r>
              <a:rPr lang="en-US"/>
              <a:t>Click to edit Master text styles</a:t>
            </a:r>
          </a:p>
        </p:txBody>
      </p:sp>
    </p:spTree>
    <p:extLst>
      <p:ext uri="{BB962C8B-B14F-4D97-AF65-F5344CB8AC3E}">
        <p14:creationId xmlns:p14="http://schemas.microsoft.com/office/powerpoint/2010/main" val="2837307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6" y="4800601"/>
            <a:ext cx="7315200" cy="566737"/>
          </a:xfrm>
        </p:spPr>
        <p:txBody>
          <a:bodyPr anchor="b"/>
          <a:lstStyle>
            <a:lvl1pPr algn="l">
              <a:defRPr sz="1968" b="1"/>
            </a:lvl1pPr>
          </a:lstStyle>
          <a:p>
            <a:r>
              <a:rPr lang="en-US"/>
              <a:t>Click to edit Master title style</a:t>
            </a:r>
            <a:endParaRPr lang="en-GB"/>
          </a:p>
        </p:txBody>
      </p:sp>
      <p:sp>
        <p:nvSpPr>
          <p:cNvPr id="3" name="Picture Placeholder 2"/>
          <p:cNvSpPr>
            <a:spLocks noGrp="1"/>
          </p:cNvSpPr>
          <p:nvPr>
            <p:ph type="pic" idx="1"/>
          </p:nvPr>
        </p:nvSpPr>
        <p:spPr>
          <a:xfrm>
            <a:off x="2389716" y="612775"/>
            <a:ext cx="7315200" cy="4114800"/>
          </a:xfrm>
        </p:spPr>
        <p:txBody>
          <a:bodyPr/>
          <a:lstStyle>
            <a:lvl1pPr marL="0" indent="0">
              <a:buNone/>
              <a:defRPr sz="3235"/>
            </a:lvl1pPr>
            <a:lvl2pPr marL="436864" indent="0">
              <a:buNone/>
              <a:defRPr sz="2672"/>
            </a:lvl2pPr>
            <a:lvl3pPr marL="873798" indent="0">
              <a:buNone/>
              <a:defRPr sz="2391"/>
            </a:lvl3pPr>
            <a:lvl4pPr marL="1310535" indent="0">
              <a:buNone/>
              <a:defRPr sz="1968"/>
            </a:lvl4pPr>
            <a:lvl5pPr marL="1747419" indent="0">
              <a:buNone/>
              <a:defRPr sz="1968"/>
            </a:lvl5pPr>
            <a:lvl6pPr marL="2184215" indent="0">
              <a:buNone/>
              <a:defRPr sz="1968"/>
            </a:lvl6pPr>
            <a:lvl7pPr marL="2621070" indent="0">
              <a:buNone/>
              <a:defRPr sz="1968"/>
            </a:lvl7pPr>
            <a:lvl8pPr marL="3057916" indent="0">
              <a:buNone/>
              <a:defRPr sz="1968"/>
            </a:lvl8pPr>
            <a:lvl9pPr marL="3494738" indent="0">
              <a:buNone/>
              <a:defRPr sz="1968"/>
            </a:lvl9pPr>
          </a:lstStyle>
          <a:p>
            <a:pPr lvl="0"/>
            <a:endParaRPr lang="en-GB" noProof="0"/>
          </a:p>
        </p:txBody>
      </p:sp>
      <p:sp>
        <p:nvSpPr>
          <p:cNvPr id="4" name="Text Placeholder 3"/>
          <p:cNvSpPr>
            <a:spLocks noGrp="1"/>
          </p:cNvSpPr>
          <p:nvPr>
            <p:ph type="body" sz="half" idx="2"/>
          </p:nvPr>
        </p:nvSpPr>
        <p:spPr>
          <a:xfrm>
            <a:off x="2389716" y="5367338"/>
            <a:ext cx="7315200" cy="804863"/>
          </a:xfrm>
        </p:spPr>
        <p:txBody>
          <a:bodyPr/>
          <a:lstStyle>
            <a:lvl1pPr marL="0" indent="0">
              <a:buNone/>
              <a:defRPr sz="1407"/>
            </a:lvl1pPr>
            <a:lvl2pPr marL="436864" indent="0">
              <a:buNone/>
              <a:defRPr sz="1265"/>
            </a:lvl2pPr>
            <a:lvl3pPr marL="873798" indent="0">
              <a:buNone/>
              <a:defRPr sz="984"/>
            </a:lvl3pPr>
            <a:lvl4pPr marL="1310535" indent="0">
              <a:buNone/>
              <a:defRPr sz="984"/>
            </a:lvl4pPr>
            <a:lvl5pPr marL="1747419" indent="0">
              <a:buNone/>
              <a:defRPr sz="984"/>
            </a:lvl5pPr>
            <a:lvl6pPr marL="2184215" indent="0">
              <a:buNone/>
              <a:defRPr sz="984"/>
            </a:lvl6pPr>
            <a:lvl7pPr marL="2621070" indent="0">
              <a:buNone/>
              <a:defRPr sz="984"/>
            </a:lvl7pPr>
            <a:lvl8pPr marL="3057916" indent="0">
              <a:buNone/>
              <a:defRPr sz="984"/>
            </a:lvl8pPr>
            <a:lvl9pPr marL="3494738" indent="0">
              <a:buNone/>
              <a:defRPr sz="984"/>
            </a:lvl9pPr>
          </a:lstStyle>
          <a:p>
            <a:pPr lvl="0"/>
            <a:r>
              <a:rPr lang="en-US"/>
              <a:t>Click to edit Master text styles</a:t>
            </a:r>
          </a:p>
        </p:txBody>
      </p:sp>
    </p:spTree>
    <p:extLst>
      <p:ext uri="{BB962C8B-B14F-4D97-AF65-F5344CB8AC3E}">
        <p14:creationId xmlns:p14="http://schemas.microsoft.com/office/powerpoint/2010/main" val="15567936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98899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2421" y="381884"/>
            <a:ext cx="2592916" cy="4835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6151" y="381884"/>
            <a:ext cx="7581900" cy="4835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021089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46151" y="381884"/>
            <a:ext cx="10378016" cy="4835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757361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46151" y="381000"/>
            <a:ext cx="10363200" cy="990600"/>
          </a:xfrm>
        </p:spPr>
        <p:txBody>
          <a:bodyPr/>
          <a:lstStyle/>
          <a:p>
            <a:r>
              <a:rPr lang="en-US"/>
              <a:t>Click to edit Master title style</a:t>
            </a:r>
            <a:endParaRPr lang="en-GB"/>
          </a:p>
        </p:txBody>
      </p:sp>
      <p:sp>
        <p:nvSpPr>
          <p:cNvPr id="3" name="Content Placeholder 2"/>
          <p:cNvSpPr>
            <a:spLocks noGrp="1"/>
          </p:cNvSpPr>
          <p:nvPr>
            <p:ph sz="quarter" idx="1"/>
          </p:nvPr>
        </p:nvSpPr>
        <p:spPr>
          <a:xfrm>
            <a:off x="960973" y="1550284"/>
            <a:ext cx="5080000" cy="175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244172" y="1550284"/>
            <a:ext cx="5080000" cy="175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960973" y="3459165"/>
            <a:ext cx="5080000" cy="1757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6244172" y="3459165"/>
            <a:ext cx="5080000" cy="1757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83312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6151" y="381000"/>
            <a:ext cx="10363200" cy="990600"/>
          </a:xfrm>
        </p:spPr>
        <p:txBody>
          <a:bodyPr/>
          <a:lstStyle/>
          <a:p>
            <a:r>
              <a:rPr lang="en-US"/>
              <a:t>Click to edit Master title style</a:t>
            </a:r>
            <a:endParaRPr lang="en-GB"/>
          </a:p>
        </p:txBody>
      </p:sp>
      <p:sp>
        <p:nvSpPr>
          <p:cNvPr id="3" name="Content Placeholder 2"/>
          <p:cNvSpPr>
            <a:spLocks noGrp="1"/>
          </p:cNvSpPr>
          <p:nvPr>
            <p:ph sz="half" idx="1"/>
          </p:nvPr>
        </p:nvSpPr>
        <p:spPr>
          <a:xfrm>
            <a:off x="960973" y="1550284"/>
            <a:ext cx="5080000" cy="3667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244172" y="1550284"/>
            <a:ext cx="5080000" cy="175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244172" y="3459165"/>
            <a:ext cx="5080000" cy="1757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73805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6" name="Shape 6"/>
          <p:cNvSpPr/>
          <p:nvPr/>
        </p:nvSpPr>
        <p:spPr>
          <a:xfrm>
            <a:off x="535783" y="3339924"/>
            <a:ext cx="11126339" cy="91"/>
          </a:xfrm>
          <a:prstGeom prst="rect">
            <a:avLst/>
          </a:prstGeom>
          <a:ln w="12700">
            <a:solidFill>
              <a:srgbClr val="9A9A9A"/>
            </a:solidFill>
            <a:miter lim="400000"/>
          </a:ln>
        </p:spPr>
        <p:txBody>
          <a:bodyPr lIns="0" tIns="0" rIns="0" bIns="0" anchor="ctr"/>
          <a:lstStyle/>
          <a:p>
            <a:pPr lvl="0" algn="l" defTabSz="317797">
              <a:defRPr sz="1200">
                <a:latin typeface="Helvetica"/>
                <a:ea typeface="Helvetica"/>
                <a:cs typeface="Helvetica"/>
                <a:sym typeface="Helvetica"/>
              </a:defRPr>
            </a:pPr>
            <a:endParaRPr sz="844"/>
          </a:p>
        </p:txBody>
      </p:sp>
      <p:sp>
        <p:nvSpPr>
          <p:cNvPr id="7" name="Shape 7"/>
          <p:cNvSpPr>
            <a:spLocks noGrp="1"/>
          </p:cNvSpPr>
          <p:nvPr>
            <p:ph type="title"/>
          </p:nvPr>
        </p:nvSpPr>
        <p:spPr>
          <a:xfrm>
            <a:off x="535786" y="928687"/>
            <a:ext cx="11120436" cy="2232422"/>
          </a:xfrm>
          <a:prstGeom prst="rect">
            <a:avLst/>
          </a:prstGeom>
        </p:spPr>
        <p:txBody>
          <a:bodyPr/>
          <a:lstStyle/>
          <a:p>
            <a:pPr lvl="0">
              <a:defRPr sz="1800"/>
            </a:pPr>
            <a:r>
              <a:rPr lang="en-GB" sz="3024"/>
              <a:t>Click to edit Master title style</a:t>
            </a:r>
            <a:endParaRPr sz="3024"/>
          </a:p>
        </p:txBody>
      </p:sp>
      <p:sp>
        <p:nvSpPr>
          <p:cNvPr id="8" name="Shape 8"/>
          <p:cNvSpPr>
            <a:spLocks noGrp="1"/>
          </p:cNvSpPr>
          <p:nvPr>
            <p:ph type="body" idx="1"/>
          </p:nvPr>
        </p:nvSpPr>
        <p:spPr>
          <a:xfrm>
            <a:off x="535786" y="3527227"/>
            <a:ext cx="11120436" cy="714375"/>
          </a:xfrm>
          <a:prstGeom prst="rect">
            <a:avLst/>
          </a:prstGeom>
        </p:spPr>
        <p:txBody>
          <a:bodyPr/>
          <a:lstStyle>
            <a:lvl1pPr marL="0" indent="0">
              <a:spcBef>
                <a:spcPts val="0"/>
              </a:spcBef>
              <a:buSzTx/>
              <a:buFontTx/>
              <a:buNone/>
              <a:defRPr sz="1828">
                <a:latin typeface="Helvetica Neue"/>
                <a:ea typeface="Helvetica Neue"/>
                <a:cs typeface="Helvetica Neue"/>
                <a:sym typeface="Helvetica Neue"/>
              </a:defRPr>
            </a:lvl1pPr>
            <a:lvl2pPr marL="0" indent="158943">
              <a:spcBef>
                <a:spcPts val="0"/>
              </a:spcBef>
              <a:buSzTx/>
              <a:buFontTx/>
              <a:buNone/>
              <a:defRPr sz="1828">
                <a:latin typeface="Helvetica Neue"/>
                <a:ea typeface="Helvetica Neue"/>
                <a:cs typeface="Helvetica Neue"/>
                <a:sym typeface="Helvetica Neue"/>
              </a:defRPr>
            </a:lvl2pPr>
            <a:lvl3pPr marL="0" indent="317797">
              <a:spcBef>
                <a:spcPts val="0"/>
              </a:spcBef>
              <a:buSzTx/>
              <a:buFontTx/>
              <a:buNone/>
              <a:defRPr sz="1828">
                <a:latin typeface="Helvetica Neue"/>
                <a:ea typeface="Helvetica Neue"/>
                <a:cs typeface="Helvetica Neue"/>
                <a:sym typeface="Helvetica Neue"/>
              </a:defRPr>
            </a:lvl3pPr>
            <a:lvl4pPr marL="0" indent="476781">
              <a:spcBef>
                <a:spcPts val="0"/>
              </a:spcBef>
              <a:buSzTx/>
              <a:buFontTx/>
              <a:buNone/>
              <a:defRPr sz="1828">
                <a:latin typeface="Helvetica Neue"/>
                <a:ea typeface="Helvetica Neue"/>
                <a:cs typeface="Helvetica Neue"/>
                <a:sym typeface="Helvetica Neue"/>
              </a:defRPr>
            </a:lvl4pPr>
            <a:lvl5pPr marL="0" indent="635616">
              <a:spcBef>
                <a:spcPts val="0"/>
              </a:spcBef>
              <a:buSzTx/>
              <a:buFontTx/>
              <a:buNone/>
              <a:defRPr sz="1828">
                <a:latin typeface="Helvetica Neue"/>
                <a:ea typeface="Helvetica Neue"/>
                <a:cs typeface="Helvetica Neue"/>
                <a:sym typeface="Helvetica Neue"/>
              </a:defRPr>
            </a:lvl5pPr>
          </a:lstStyle>
          <a:p>
            <a:pPr lvl="0">
              <a:defRPr sz="1800">
                <a:solidFill>
                  <a:srgbClr val="000000"/>
                </a:solidFill>
              </a:defRPr>
            </a:pPr>
            <a:r>
              <a:rPr lang="en-GB" sz="1828">
                <a:solidFill>
                  <a:srgbClr val="747474"/>
                </a:solidFill>
              </a:rPr>
              <a:t>Click to edit Master text styles</a:t>
            </a:r>
          </a:p>
          <a:p>
            <a:pPr lvl="1">
              <a:defRPr sz="1800">
                <a:solidFill>
                  <a:srgbClr val="000000"/>
                </a:solidFill>
              </a:defRPr>
            </a:pPr>
            <a:r>
              <a:rPr lang="en-GB" sz="1828">
                <a:solidFill>
                  <a:srgbClr val="747474"/>
                </a:solidFill>
              </a:rPr>
              <a:t>Second level</a:t>
            </a:r>
          </a:p>
          <a:p>
            <a:pPr lvl="2">
              <a:defRPr sz="1800">
                <a:solidFill>
                  <a:srgbClr val="000000"/>
                </a:solidFill>
              </a:defRPr>
            </a:pPr>
            <a:r>
              <a:rPr lang="en-GB" sz="1828">
                <a:solidFill>
                  <a:srgbClr val="747474"/>
                </a:solidFill>
              </a:rPr>
              <a:t>Third level</a:t>
            </a:r>
          </a:p>
          <a:p>
            <a:pPr lvl="3">
              <a:defRPr sz="1800">
                <a:solidFill>
                  <a:srgbClr val="000000"/>
                </a:solidFill>
              </a:defRPr>
            </a:pPr>
            <a:r>
              <a:rPr lang="en-GB" sz="1828">
                <a:solidFill>
                  <a:srgbClr val="747474"/>
                </a:solidFill>
              </a:rPr>
              <a:t>Fourth level</a:t>
            </a:r>
          </a:p>
          <a:p>
            <a:pPr lvl="4">
              <a:defRPr sz="1800">
                <a:solidFill>
                  <a:srgbClr val="000000"/>
                </a:solidFill>
              </a:defRPr>
            </a:pPr>
            <a:r>
              <a:rPr lang="en-GB" sz="1828">
                <a:solidFill>
                  <a:srgbClr val="747474"/>
                </a:solidFill>
              </a:rPr>
              <a:t>Fifth level</a:t>
            </a:r>
            <a:endParaRPr sz="1828">
              <a:solidFill>
                <a:srgbClr val="747474"/>
              </a:solidFill>
            </a:endParaRPr>
          </a:p>
        </p:txBody>
      </p:sp>
    </p:spTree>
    <p:extLst>
      <p:ext uri="{BB962C8B-B14F-4D97-AF65-F5344CB8AC3E}">
        <p14:creationId xmlns:p14="http://schemas.microsoft.com/office/powerpoint/2010/main" val="971536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Purpose_A">
    <p:bg bwMode="ltGray">
      <p:bgPr>
        <a:gradFill flip="none" rotWithShape="1">
          <a:gsLst>
            <a:gs pos="65000">
              <a:schemeClr val="tx2"/>
            </a:gs>
            <a:gs pos="10000">
              <a:srgbClr val="65B3A4"/>
            </a:gs>
            <a:gs pos="0">
              <a:srgbClr val="A0D8AD"/>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図 3"/>
          <p:cNvPicPr>
            <a:picLocks noChangeAspect="1"/>
          </p:cNvPicPr>
          <p:nvPr userDrawn="1"/>
        </p:nvPicPr>
        <p:blipFill rotWithShape="1">
          <a:blip r:embed="rId2" cstate="email">
            <a:extLst>
              <a:ext uri="{28A0092B-C50C-407E-A947-70E740481C1C}">
                <a14:useLocalDpi xmlns:a14="http://schemas.microsoft.com/office/drawing/2010/main" val="0"/>
              </a:ext>
            </a:extLst>
          </a:blip>
          <a:srcRect l="19444" t="19444"/>
          <a:stretch/>
        </p:blipFill>
        <p:spPr bwMode="gray">
          <a:xfrm>
            <a:off x="2371672" y="1333505"/>
            <a:ext cx="9818683" cy="5524500"/>
          </a:xfrm>
          <a:prstGeom prst="rect">
            <a:avLst/>
          </a:prstGeom>
        </p:spPr>
      </p:pic>
    </p:spTree>
    <p:extLst>
      <p:ext uri="{BB962C8B-B14F-4D97-AF65-F5344CB8AC3E}">
        <p14:creationId xmlns:p14="http://schemas.microsoft.com/office/powerpoint/2010/main" val="7194128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433"/>
            <a:ext cx="10363200" cy="1362075"/>
          </a:xfrm>
        </p:spPr>
        <p:txBody>
          <a:bodyPr/>
          <a:lstStyle>
            <a:lvl1pPr algn="l">
              <a:defRPr sz="4008" b="1" cap="all"/>
            </a:lvl1pPr>
          </a:lstStyle>
          <a:p>
            <a:r>
              <a:rPr lang="en-US"/>
              <a:t>Click to edit Master title style</a:t>
            </a:r>
            <a:endParaRPr lang="en-GB"/>
          </a:p>
        </p:txBody>
      </p:sp>
      <p:sp>
        <p:nvSpPr>
          <p:cNvPr id="3" name="Text Placeholder 2"/>
          <p:cNvSpPr>
            <a:spLocks noGrp="1"/>
          </p:cNvSpPr>
          <p:nvPr>
            <p:ph type="body" idx="1"/>
          </p:nvPr>
        </p:nvSpPr>
        <p:spPr>
          <a:xfrm>
            <a:off x="963084" y="2906832"/>
            <a:ext cx="10363200" cy="1500187"/>
          </a:xfrm>
        </p:spPr>
        <p:txBody>
          <a:bodyPr anchor="b"/>
          <a:lstStyle>
            <a:lvl1pPr marL="0" indent="0">
              <a:buNone/>
              <a:defRPr sz="1968"/>
            </a:lvl1pPr>
            <a:lvl2pPr marL="444802" indent="0">
              <a:buNone/>
              <a:defRPr sz="1828"/>
            </a:lvl2pPr>
            <a:lvl3pPr marL="889675" indent="0">
              <a:buNone/>
              <a:defRPr sz="1617"/>
            </a:lvl3pPr>
            <a:lvl4pPr marL="1334419" indent="0">
              <a:buNone/>
              <a:defRPr sz="1407"/>
            </a:lvl4pPr>
            <a:lvl5pPr marL="1779224" indent="0">
              <a:buNone/>
              <a:defRPr sz="1407"/>
            </a:lvl5pPr>
            <a:lvl6pPr marL="2224032" indent="0">
              <a:buNone/>
              <a:defRPr sz="1407"/>
            </a:lvl6pPr>
            <a:lvl7pPr marL="2668835" indent="0">
              <a:buNone/>
              <a:defRPr sz="1407"/>
            </a:lvl7pPr>
            <a:lvl8pPr marL="3113638" indent="0">
              <a:buNone/>
              <a:defRPr sz="1407"/>
            </a:lvl8pPr>
            <a:lvl9pPr marL="3558432" indent="0">
              <a:buNone/>
              <a:defRPr sz="1407"/>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4096485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able of Contents_A">
    <p:bg bwMode="ltGray">
      <p:bgPr>
        <a:solidFill>
          <a:schemeClr val="bg1"/>
        </a:solidFill>
        <a:effectLst/>
      </p:bgPr>
    </p:bg>
    <p:spTree>
      <p:nvGrpSpPr>
        <p:cNvPr id="1" name=""/>
        <p:cNvGrpSpPr/>
        <p:nvPr/>
      </p:nvGrpSpPr>
      <p:grpSpPr>
        <a:xfrm>
          <a:off x="0" y="0"/>
          <a:ext cx="0" cy="0"/>
          <a:chOff x="0" y="0"/>
          <a:chExt cx="0" cy="0"/>
        </a:xfrm>
      </p:grpSpPr>
      <p:sp>
        <p:nvSpPr>
          <p:cNvPr id="17" name="テキスト プレースホルダー"/>
          <p:cNvSpPr>
            <a:spLocks noGrp="1"/>
          </p:cNvSpPr>
          <p:nvPr>
            <p:ph type="body" sz="quarter" idx="13" hasCustomPrompt="1"/>
          </p:nvPr>
        </p:nvSpPr>
        <p:spPr bwMode="gray">
          <a:xfrm>
            <a:off x="3391031" y="1910628"/>
            <a:ext cx="8001291" cy="4007577"/>
          </a:xfrm>
          <a:prstGeom prst="rect">
            <a:avLst/>
          </a:prstGeom>
        </p:spPr>
        <p:txBody>
          <a:bodyPr wrap="square">
            <a:noAutofit/>
          </a:bodyPr>
          <a:lstStyle>
            <a:lvl1pPr marL="342838" marR="0" indent="-342838" algn="l" defTabSz="914233" rtl="0" eaLnBrk="1" fontAlgn="base" latinLnBrk="0" hangingPunct="1">
              <a:lnSpc>
                <a:spcPct val="100000"/>
              </a:lnSpc>
              <a:spcBef>
                <a:spcPts val="300"/>
              </a:spcBef>
              <a:spcAft>
                <a:spcPct val="0"/>
              </a:spcAft>
              <a:buClr>
                <a:schemeClr val="tx1">
                  <a:lumMod val="85000"/>
                  <a:lumOff val="15000"/>
                </a:schemeClr>
              </a:buClr>
              <a:buSzTx/>
              <a:buFont typeface="+mj-lt"/>
              <a:buAutoNum type="arabicPeriod"/>
              <a:tabLst/>
              <a:defRPr kumimoji="1" lang="en-US" altLang="ja-JP" sz="1949" b="0" i="0" u="none" strike="noStrike" kern="0" cap="none" spc="0" normalizeH="0" baseline="0" dirty="0" smtClean="0">
                <a:ln>
                  <a:noFill/>
                </a:ln>
                <a:solidFill>
                  <a:schemeClr val="tx1">
                    <a:lumMod val="85000"/>
                    <a:lumOff val="15000"/>
                  </a:schemeClr>
                </a:solidFill>
                <a:effectLst/>
                <a:uLnTx/>
                <a:uFillTx/>
                <a:latin typeface="+mj-ea"/>
                <a:ea typeface="+mj-ea"/>
                <a:cs typeface="+mn-cs"/>
              </a:defRPr>
            </a:lvl1pPr>
            <a:lvl2pPr marL="536476" indent="-180942" eaLnBrk="1" latinLnBrk="0" hangingPunct="1">
              <a:lnSpc>
                <a:spcPct val="100000"/>
              </a:lnSpc>
              <a:spcBef>
                <a:spcPts val="300"/>
              </a:spcBef>
              <a:buClr>
                <a:schemeClr val="tx1">
                  <a:lumMod val="85000"/>
                  <a:lumOff val="15000"/>
                </a:schemeClr>
              </a:buClr>
              <a:buFont typeface="游ゴシック" panose="020B0400000000000000" pitchFamily="50" charset="-128"/>
              <a:buChar char="-"/>
              <a:defRPr lang="ja-JP" altLang="en-US" sz="1349" dirty="0" smtClean="0">
                <a:solidFill>
                  <a:schemeClr val="tx1">
                    <a:lumMod val="85000"/>
                    <a:lumOff val="15000"/>
                  </a:schemeClr>
                </a:solidFill>
              </a:defRPr>
            </a:lvl2pPr>
            <a:lvl3pPr marL="222921" indent="0">
              <a:buFontTx/>
              <a:buNone/>
              <a:defRPr sz="3600">
                <a:solidFill>
                  <a:schemeClr val="bg1"/>
                </a:solidFill>
              </a:defRPr>
            </a:lvl3pPr>
            <a:lvl4pPr marL="539652" marR="0" indent="-179356" algn="l" defTabSz="914233" rtl="0" eaLnBrk="0" fontAlgn="base" latinLnBrk="0" hangingPunct="0">
              <a:lnSpc>
                <a:spcPct val="100000"/>
              </a:lnSpc>
              <a:spcBef>
                <a:spcPct val="20000"/>
              </a:spcBef>
              <a:spcAft>
                <a:spcPct val="0"/>
              </a:spcAft>
              <a:buClr>
                <a:schemeClr val="tx1">
                  <a:lumMod val="85000"/>
                  <a:lumOff val="15000"/>
                </a:schemeClr>
              </a:buClr>
              <a:buSzTx/>
              <a:buFont typeface="Tahoma" pitchFamily="34" charset="0"/>
              <a:buChar char="–"/>
              <a:tabLst/>
              <a:defRPr sz="1400">
                <a:solidFill>
                  <a:schemeClr val="tx1">
                    <a:lumMod val="85000"/>
                    <a:lumOff val="15000"/>
                  </a:schemeClr>
                </a:solidFill>
              </a:defRPr>
            </a:lvl4pPr>
            <a:lvl5pPr marL="355534" indent="0">
              <a:buClr>
                <a:schemeClr val="tx1">
                  <a:lumMod val="85000"/>
                  <a:lumOff val="15000"/>
                </a:schemeClr>
              </a:buClr>
              <a:buFont typeface="游ゴシック" panose="020B0400000000000000" pitchFamily="50" charset="-128"/>
              <a:buNone/>
              <a:defRPr sz="1400">
                <a:solidFill>
                  <a:schemeClr val="tx1">
                    <a:lumMod val="85000"/>
                    <a:lumOff val="15000"/>
                  </a:schemeClr>
                </a:solidFill>
              </a:defRPr>
            </a:lvl5pPr>
          </a:lstStyle>
          <a:p>
            <a:pPr marL="342811" marR="0" lvl="0" indent="-342811" algn="l" defTabSz="914165" rtl="0" eaLnBrk="1" fontAlgn="base" latinLnBrk="0" hangingPunct="1">
              <a:lnSpc>
                <a:spcPct val="100000"/>
              </a:lnSpc>
              <a:spcBef>
                <a:spcPts val="300"/>
              </a:spcBef>
              <a:spcAft>
                <a:spcPct val="0"/>
              </a:spcAft>
              <a:buClr>
                <a:schemeClr val="tx1">
                  <a:lumMod val="85000"/>
                  <a:lumOff val="15000"/>
                </a:schemeClr>
              </a:buClr>
              <a:buSzTx/>
              <a:buFont typeface="+mj-lt"/>
              <a:buAutoNum type="arabicPeriod"/>
              <a:tabLst/>
            </a:pPr>
            <a:r>
              <a:rPr kumimoji="1" lang="en-US" altLang="ja-JP"/>
              <a:t>Enter the items in the table of contents.</a:t>
            </a:r>
          </a:p>
          <a:p>
            <a:pPr lvl="1"/>
            <a:r>
              <a:rPr kumimoji="1" lang="en-US" altLang="ja-JP"/>
              <a:t>Enter the items in the table of contents.</a:t>
            </a:r>
          </a:p>
        </p:txBody>
      </p:sp>
      <p:pic>
        <p:nvPicPr>
          <p:cNvPr id="8" name="図 7"/>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9" name="タイトル プレースホルダー"/>
          <p:cNvSpPr>
            <a:spLocks noGrp="1"/>
          </p:cNvSpPr>
          <p:nvPr>
            <p:ph type="title" hasCustomPrompt="1"/>
          </p:nvPr>
        </p:nvSpPr>
        <p:spPr bwMode="gray">
          <a:xfrm>
            <a:off x="2992977" y="1211820"/>
            <a:ext cx="8399351" cy="533480"/>
          </a:xfrm>
          <a:prstGeom prst="rect">
            <a:avLst/>
          </a:prstGeom>
        </p:spPr>
        <p:txBody>
          <a:bodyPr vert="horz" wrap="square" lIns="91440" tIns="45720" rIns="91440" bIns="45720" rtlCol="0" anchor="b">
            <a:noAutofit/>
          </a:bodyPr>
          <a:lstStyle>
            <a:lvl1pPr>
              <a:defRPr lang="en-US" altLang="ja-JP" sz="2100" dirty="0" smtClean="0"/>
            </a:lvl1pPr>
          </a:lstStyle>
          <a:p>
            <a:pPr marL="0" marR="0" lvl="0" indent="0" defTabSz="914233" latinLnBrk="0">
              <a:lnSpc>
                <a:spcPct val="100000"/>
              </a:lnSpc>
              <a:spcBef>
                <a:spcPct val="20000"/>
              </a:spcBef>
              <a:buClr>
                <a:schemeClr val="accent6"/>
              </a:buClr>
              <a:buSzTx/>
              <a:buFont typeface="Arial" panose="020B0604020202020204" pitchFamily="34" charset="0"/>
              <a:buNone/>
              <a:tabLst/>
            </a:pPr>
            <a:r>
              <a:rPr kumimoji="1" lang="en-US" altLang="ja-JP"/>
              <a:t>Enter the title of the table of contents.</a:t>
            </a:r>
          </a:p>
        </p:txBody>
      </p:sp>
      <p:sp>
        <p:nvSpPr>
          <p:cNvPr id="6" name="正方形/長方形 5"/>
          <p:cNvSpPr/>
          <p:nvPr userDrawn="1"/>
        </p:nvSpPr>
        <p:spPr bwMode="gray">
          <a:xfrm>
            <a:off x="0" y="0"/>
            <a:ext cx="2184400" cy="6858000"/>
          </a:xfrm>
          <a:prstGeom prst="rect">
            <a:avLst/>
          </a:prstGeom>
          <a:gradFill flip="none" rotWithShape="1">
            <a:gsLst>
              <a:gs pos="0">
                <a:srgbClr val="A0D8AD"/>
              </a:gs>
              <a:gs pos="10000">
                <a:srgbClr val="65B3A4"/>
              </a:gs>
              <a:gs pos="75000">
                <a:schemeClr val="tx2"/>
              </a:gs>
            </a:gsLst>
            <a:lin ang="150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770777484"/>
      </p:ext>
    </p:extLst>
  </p:cSld>
  <p:clrMapOvr>
    <a:masterClrMapping/>
  </p:clrMapOvr>
  <p:extLst>
    <p:ext uri="{DCECCB84-F9BA-43D5-87BE-67443E8EF086}">
      <p15:sldGuideLst xmlns:p15="http://schemas.microsoft.com/office/powerpoint/2012/main">
        <p15:guide id="1" orient="horz" pos="1519" userDrawn="1">
          <p15:clr>
            <a:srgbClr val="A4A3A4"/>
          </p15:clr>
        </p15:guide>
        <p15:guide id="2" pos="3600" userDrawn="1">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Header_A">
    <p:bg bwMode="ltGray">
      <p:bgPr>
        <a:solidFill>
          <a:srgbClr val="FFFFFF"/>
        </a:solidFill>
        <a:effectLst/>
      </p:bgPr>
    </p:bg>
    <p:spTree>
      <p:nvGrpSpPr>
        <p:cNvPr id="1" name=""/>
        <p:cNvGrpSpPr/>
        <p:nvPr/>
      </p:nvGrpSpPr>
      <p:grpSpPr>
        <a:xfrm>
          <a:off x="0" y="0"/>
          <a:ext cx="0" cy="0"/>
          <a:chOff x="0" y="0"/>
          <a:chExt cx="0" cy="0"/>
        </a:xfrm>
      </p:grpSpPr>
      <p:grpSp>
        <p:nvGrpSpPr>
          <p:cNvPr id="2" name="グループ化 1"/>
          <p:cNvGrpSpPr/>
          <p:nvPr userDrawn="1"/>
        </p:nvGrpSpPr>
        <p:grpSpPr>
          <a:xfrm>
            <a:off x="-5926" y="3777814"/>
            <a:ext cx="12203851" cy="3080187"/>
            <a:chOff x="-5926" y="3777813"/>
            <a:chExt cx="12203851" cy="3080187"/>
          </a:xfrm>
        </p:grpSpPr>
        <p:sp>
          <p:nvSpPr>
            <p:cNvPr id="7" name="正方形/長方形 6"/>
            <p:cNvSpPr/>
            <p:nvPr userDrawn="1"/>
          </p:nvSpPr>
          <p:spPr bwMode="gray">
            <a:xfrm>
              <a:off x="-5926" y="3777813"/>
              <a:ext cx="12203851" cy="3080187"/>
            </a:xfrm>
            <a:prstGeom prst="rect">
              <a:avLst/>
            </a:prstGeom>
            <a:gradFill flip="none" rotWithShape="1">
              <a:gsLst>
                <a:gs pos="0">
                  <a:srgbClr val="A0D8AD"/>
                </a:gs>
                <a:gs pos="10000">
                  <a:srgbClr val="65B3A4"/>
                </a:gs>
                <a:gs pos="72000">
                  <a:schemeClr val="tx2"/>
                </a:gs>
              </a:gsLst>
              <a:path path="circle">
                <a:fillToRect l="100000" t="100000"/>
              </a:path>
              <a:tileRect r="-100000" b="-100000"/>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pic>
          <p:nvPicPr>
            <p:cNvPr id="11" name="図 10"/>
            <p:cNvPicPr>
              <a:picLocks noChangeAspect="1"/>
            </p:cNvPicPr>
            <p:nvPr userDrawn="1"/>
          </p:nvPicPr>
          <p:blipFill>
            <a:blip r:embed="rId2">
              <a:biLevel thresh="25000"/>
            </a:blip>
            <a:stretch>
              <a:fillRect/>
            </a:stretch>
          </p:blipFill>
          <p:spPr>
            <a:xfrm>
              <a:off x="9616828" y="6517511"/>
              <a:ext cx="2311647" cy="182055"/>
            </a:xfrm>
            <a:prstGeom prst="rect">
              <a:avLst/>
            </a:prstGeom>
          </p:spPr>
        </p:pic>
      </p:grpSp>
      <p:sp>
        <p:nvSpPr>
          <p:cNvPr id="6" name="タイトル"/>
          <p:cNvSpPr>
            <a:spLocks noGrp="1"/>
          </p:cNvSpPr>
          <p:nvPr userDrawn="1">
            <p:ph type="title" hasCustomPrompt="1"/>
          </p:nvPr>
        </p:nvSpPr>
        <p:spPr bwMode="gray">
          <a:xfrm>
            <a:off x="814493" y="2976282"/>
            <a:ext cx="10577827" cy="630079"/>
          </a:xfrm>
          <a:prstGeom prst="rect">
            <a:avLst/>
          </a:prstGeom>
        </p:spPr>
        <p:txBody>
          <a:bodyPr vert="horz" wrap="square" lIns="91440" tIns="45720" rIns="91440" bIns="45720" rtlCol="0" anchor="b" anchorCtr="0">
            <a:noAutofit/>
          </a:bodyPr>
          <a:lstStyle>
            <a:lvl1pPr>
              <a:defRPr lang="ja-JP" altLang="en-US" sz="2849" dirty="0"/>
            </a:lvl1pPr>
          </a:lstStyle>
          <a:p>
            <a:pPr lvl="0"/>
            <a:r>
              <a:rPr kumimoji="1" lang="en-US" altLang="ja-JP"/>
              <a:t>Enter the title.</a:t>
            </a:r>
            <a:endParaRPr kumimoji="1" lang="ja-JP" altLang="en-US"/>
          </a:p>
        </p:txBody>
      </p:sp>
      <p:sp>
        <p:nvSpPr>
          <p:cNvPr id="8" name="テキスト プレースホルダー"/>
          <p:cNvSpPr>
            <a:spLocks noGrp="1"/>
          </p:cNvSpPr>
          <p:nvPr>
            <p:ph type="body" sz="quarter" idx="13" hasCustomPrompt="1"/>
          </p:nvPr>
        </p:nvSpPr>
        <p:spPr bwMode="gray">
          <a:xfrm>
            <a:off x="814494" y="4025816"/>
            <a:ext cx="8060567" cy="2229763"/>
          </a:xfrm>
          <a:prstGeom prst="rect">
            <a:avLst/>
          </a:prstGeom>
        </p:spPr>
        <p:txBody>
          <a:bodyPr wrap="square">
            <a:noAutofit/>
          </a:bodyPr>
          <a:lstStyle>
            <a:lvl1pPr marL="0" marR="0" indent="0" algn="l" defTabSz="914188" rtl="0" eaLnBrk="1" fontAlgn="base" latinLnBrk="0" hangingPunct="1">
              <a:lnSpc>
                <a:spcPct val="110000"/>
              </a:lnSpc>
              <a:spcBef>
                <a:spcPts val="149"/>
              </a:spcBef>
              <a:spcAft>
                <a:spcPct val="0"/>
              </a:spcAft>
              <a:buClr>
                <a:schemeClr val="accent6"/>
              </a:buClr>
              <a:buSzTx/>
              <a:buFont typeface="Arial" panose="020B0604020202020204" pitchFamily="34" charset="0"/>
              <a:buNone/>
              <a:tabLst/>
              <a:defRPr sz="1651">
                <a:solidFill>
                  <a:schemeClr val="bg1"/>
                </a:solidFill>
                <a:latin typeface="+mj-ea"/>
                <a:ea typeface="+mj-ea"/>
              </a:defRPr>
            </a:lvl1pPr>
            <a:lvl2pPr marL="358691" indent="-179346" eaLnBrk="1" latinLnBrk="0" hangingPunct="1">
              <a:lnSpc>
                <a:spcPct val="110000"/>
              </a:lnSpc>
              <a:spcBef>
                <a:spcPts val="149"/>
              </a:spcBef>
              <a:buClr>
                <a:schemeClr val="bg1"/>
              </a:buClr>
              <a:buFont typeface="Segoe UI" panose="020B0502040204020203" pitchFamily="34" charset="0"/>
              <a:buChar char="-"/>
              <a:defRPr sz="1200">
                <a:solidFill>
                  <a:schemeClr val="bg1"/>
                </a:solidFill>
              </a:defRPr>
            </a:lvl2pPr>
            <a:lvl3pPr marL="222908" indent="0">
              <a:buNone/>
              <a:defRPr>
                <a:solidFill>
                  <a:schemeClr val="bg1"/>
                </a:solidFill>
              </a:defRPr>
            </a:lvl3pPr>
            <a:lvl4pPr marL="327710" indent="0">
              <a:buNone/>
              <a:defRPr>
                <a:solidFill>
                  <a:schemeClr val="bg1"/>
                </a:solidFill>
              </a:defRPr>
            </a:lvl4pPr>
            <a:lvl5pPr marL="311328" indent="0">
              <a:buNone/>
              <a:defRPr>
                <a:solidFill>
                  <a:schemeClr val="bg1"/>
                </a:solidFill>
              </a:defRPr>
            </a:lvl5pPr>
          </a:lstStyle>
          <a:p>
            <a:pPr marL="0" marR="0" lvl="0" indent="0" defTabSz="914188" latinLnBrk="0">
              <a:lnSpc>
                <a:spcPct val="110000"/>
              </a:lnSpc>
              <a:spcBef>
                <a:spcPts val="149"/>
              </a:spcBef>
              <a:buClr>
                <a:schemeClr val="accent6"/>
              </a:buClr>
              <a:buSzTx/>
              <a:buFont typeface="Arial" panose="020B0604020202020204" pitchFamily="34" charset="0"/>
              <a:buNone/>
              <a:tabLst/>
            </a:pPr>
            <a:r>
              <a:rPr kumimoji="1" lang="en-US" altLang="ja-JP"/>
              <a:t>Enter the title.</a:t>
            </a:r>
            <a:endParaRPr kumimoji="1" lang="ja-JP" altLang="en-US"/>
          </a:p>
          <a:p>
            <a:pPr marL="358691" lvl="1" indent="-179346" latinLnBrk="0">
              <a:lnSpc>
                <a:spcPct val="110000"/>
              </a:lnSpc>
              <a:spcBef>
                <a:spcPts val="149"/>
              </a:spcBef>
              <a:buClr>
                <a:schemeClr val="bg1"/>
              </a:buClr>
              <a:buFont typeface="Segoe UI" panose="020B0502040204020203" pitchFamily="34" charset="0"/>
              <a:buChar char="-"/>
            </a:pPr>
            <a:r>
              <a:rPr kumimoji="1" lang="en-US" altLang="ja-JP"/>
              <a:t>Enter the title.</a:t>
            </a:r>
            <a:endParaRPr kumimoji="1" lang="ja-JP" altLang="en-US"/>
          </a:p>
        </p:txBody>
      </p:sp>
    </p:spTree>
    <p:extLst>
      <p:ext uri="{BB962C8B-B14F-4D97-AF65-F5344CB8AC3E}">
        <p14:creationId xmlns:p14="http://schemas.microsoft.com/office/powerpoint/2010/main" val="628778060"/>
      </p:ext>
    </p:extLst>
  </p:cSld>
  <p:clrMapOvr>
    <a:masterClrMapping/>
  </p:clrMapOvr>
  <p:extLst>
    <p:ext uri="{DCECCB84-F9BA-43D5-87BE-67443E8EF086}">
      <p15:sldGuideLst xmlns:p15="http://schemas.microsoft.com/office/powerpoint/2012/main">
        <p15:guide id="1" orient="horz" pos="1519" userDrawn="1">
          <p15:clr>
            <a:srgbClr val="A4A3A4"/>
          </p15:clr>
        </p15:guide>
        <p15:guide id="2" pos="3600" userDrawn="1">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white)">
    <p:bg bwMode="ltGray">
      <p:bgPr>
        <a:solidFill>
          <a:srgbClr val="FFFFFF"/>
        </a:solidFill>
        <a:effectLst/>
      </p:bgPr>
    </p:bg>
    <p:spTree>
      <p:nvGrpSpPr>
        <p:cNvPr id="1" name=""/>
        <p:cNvGrpSpPr/>
        <p:nvPr/>
      </p:nvGrpSpPr>
      <p:grpSpPr>
        <a:xfrm>
          <a:off x="0" y="0"/>
          <a:ext cx="0" cy="0"/>
          <a:chOff x="0" y="0"/>
          <a:chExt cx="0" cy="0"/>
        </a:xfrm>
      </p:grpSpPr>
      <p:sp>
        <p:nvSpPr>
          <p:cNvPr id="9" name="PageNumber"/>
          <p:cNvSpPr txBox="1"/>
          <p:nvPr userDrawn="1"/>
        </p:nvSpPr>
        <p:spPr bwMode="gray">
          <a:xfrm>
            <a:off x="177260" y="6455664"/>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6" name="正方形/長方形 5"/>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32543386"/>
      </p:ext>
    </p:extLst>
  </p:cSld>
  <p:clrMapOvr>
    <a:masterClrMapping/>
  </p:clrMapOvr>
  <p:extLst>
    <p:ext uri="{DCECCB84-F9BA-43D5-87BE-67443E8EF086}">
      <p15:sldGuideLst xmlns:p15="http://schemas.microsoft.com/office/powerpoint/2012/main">
        <p15:guide id="1" orient="horz" pos="451" userDrawn="1">
          <p15:clr>
            <a:srgbClr val="A4A3A4"/>
          </p15:clr>
        </p15:guide>
        <p15:guide id="2" pos="3600" userDrawn="1">
          <p15:clr>
            <a:srgbClr val="A4A3A4"/>
          </p15:clr>
        </p15:guide>
        <p15:guide id="7" orient="horz" pos="1519" userDrawn="1">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mp; Contents(white)">
    <p:bg bwMode="ltGray">
      <p:bgPr>
        <a:solidFill>
          <a:srgbClr val="FFFFFF"/>
        </a:solidFill>
        <a:effectLst/>
      </p:bgPr>
    </p:bg>
    <p:spTree>
      <p:nvGrpSpPr>
        <p:cNvPr id="1" name=""/>
        <p:cNvGrpSpPr/>
        <p:nvPr/>
      </p:nvGrpSpPr>
      <p:grpSpPr>
        <a:xfrm>
          <a:off x="0" y="0"/>
          <a:ext cx="0" cy="0"/>
          <a:chOff x="0" y="0"/>
          <a:chExt cx="0" cy="0"/>
        </a:xfrm>
      </p:grpSpPr>
      <p:sp>
        <p:nvSpPr>
          <p:cNvPr id="8" name="コンテンツ プレースホルダー"/>
          <p:cNvSpPr>
            <a:spLocks noGrp="1"/>
          </p:cNvSpPr>
          <p:nvPr>
            <p:ph sz="quarter" idx="12" hasCustomPrompt="1"/>
          </p:nvPr>
        </p:nvSpPr>
        <p:spPr bwMode="gray">
          <a:xfrm>
            <a:off x="263527" y="1016005"/>
            <a:ext cx="11664949" cy="5149849"/>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76949" y="6454939"/>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11" name="正方形/長方形 10"/>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63190351"/>
      </p:ext>
    </p:extLst>
  </p:cSld>
  <p:clrMapOvr>
    <a:masterClrMapping/>
  </p:clrMapOvr>
  <p:extLst>
    <p:ext uri="{DCECCB84-F9BA-43D5-87BE-67443E8EF086}">
      <p15:sldGuideLst xmlns:p15="http://schemas.microsoft.com/office/powerpoint/2012/main">
        <p15:guide id="1" orient="horz" pos="451" userDrawn="1">
          <p15:clr>
            <a:srgbClr val="A4A3A4"/>
          </p15:clr>
        </p15:guide>
        <p15:guide id="2" orient="horz" pos="2731" userDrawn="1">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line Only(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7" name="図 6"/>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9" name="正方形/長方形 8"/>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705037427"/>
      </p:ext>
    </p:extLst>
  </p:cSld>
  <p:clrMapOvr>
    <a:masterClrMapping/>
  </p:clrMapOvr>
  <p:extLst>
    <p:ext uri="{DCECCB84-F9BA-43D5-87BE-67443E8EF086}">
      <p15:sldGuideLst xmlns:p15="http://schemas.microsoft.com/office/powerpoint/2012/main">
        <p15:guide id="1" orient="horz" pos="513" userDrawn="1">
          <p15:clr>
            <a:srgbClr val="A4A3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line ＆ Contents(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5005387"/>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8"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11" name="正方形/長方形 10"/>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543003594"/>
      </p:ext>
    </p:extLst>
  </p:cSld>
  <p:clrMapOvr>
    <a:masterClrMapping/>
  </p:clrMapOvr>
  <p:extLst>
    <p:ext uri="{DCECCB84-F9BA-43D5-87BE-67443E8EF086}">
      <p15:sldGuideLst xmlns:p15="http://schemas.microsoft.com/office/powerpoint/2012/main">
        <p15:guide id="2" pos="3600" userDrawn="1">
          <p15:clr>
            <a:srgbClr val="A4A3A4"/>
          </p15:clr>
        </p15:guide>
        <p15:guide id="6" orient="horz" pos="2731" userDrawn="1">
          <p15:clr>
            <a:srgbClr val="A4A3A4"/>
          </p15:clr>
        </p15:guide>
        <p15:guide id="7" orient="horz" pos="513" userDrawn="1">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ead line &amp; Contents(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コンテンツ プレースホルダー"/>
          <p:cNvSpPr>
            <a:spLocks noGrp="1"/>
          </p:cNvSpPr>
          <p:nvPr>
            <p:ph sz="quarter" idx="12" hasCustomPrompt="1"/>
          </p:nvPr>
        </p:nvSpPr>
        <p:spPr bwMode="gray">
          <a:xfrm>
            <a:off x="263527" y="2024067"/>
            <a:ext cx="11664949" cy="4141788"/>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8"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9" name="図 8"/>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16"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26" name="テキスト プレースホルダー 3"/>
          <p:cNvSpPr>
            <a:spLocks noGrp="1"/>
          </p:cNvSpPr>
          <p:nvPr>
            <p:ph type="body" sz="quarter" idx="13" hasCustomPrompt="1"/>
          </p:nvPr>
        </p:nvSpPr>
        <p:spPr>
          <a:xfrm>
            <a:off x="263531" y="1030573"/>
            <a:ext cx="11664949" cy="743659"/>
          </a:xfrm>
        </p:spPr>
        <p:txBody>
          <a:bodyPr anchor="ctr"/>
          <a:lstStyle>
            <a:lvl1pPr marL="0" indent="0" defTabSz="685691" latinLnBrk="0">
              <a:lnSpc>
                <a:spcPct val="110000"/>
              </a:lnSpc>
              <a:spcBef>
                <a:spcPts val="75"/>
              </a:spcBef>
              <a:buFontTx/>
              <a:buNone/>
              <a:defRPr sz="1949"/>
            </a:lvl1pPr>
            <a:lvl2pPr marL="266627" indent="0">
              <a:buFontTx/>
              <a:buNone/>
              <a:defRPr sz="1949"/>
            </a:lvl2pPr>
            <a:lvl3pPr marL="449135" indent="0">
              <a:buFontTx/>
              <a:buNone/>
              <a:defRPr sz="1949"/>
            </a:lvl3pPr>
            <a:lvl4pPr marL="539599" indent="0">
              <a:buFontTx/>
              <a:buNone/>
              <a:defRPr sz="1949"/>
            </a:lvl4pPr>
            <a:lvl5pPr marL="626888" indent="0">
              <a:buFontTx/>
              <a:buNone/>
              <a:defRPr sz="1949"/>
            </a:lvl5pPr>
          </a:lstStyle>
          <a:p>
            <a:pPr marL="0" lvl="0" indent="0" defTabSz="685691" latinLnBrk="0">
              <a:lnSpc>
                <a:spcPct val="110000"/>
              </a:lnSpc>
              <a:spcBef>
                <a:spcPts val="75"/>
              </a:spcBef>
              <a:buFontTx/>
              <a:buNone/>
            </a:pPr>
            <a:r>
              <a:rPr lang="en-US" altLang="ja-JP"/>
              <a:t>Use this layout for headline</a:t>
            </a:r>
          </a:p>
        </p:txBody>
      </p:sp>
      <p:sp>
        <p:nvSpPr>
          <p:cNvPr id="10" name="正方形/長方形 9"/>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32334503"/>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896" userDrawn="1">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white)">
    <p:bg bwMode="gray">
      <p:bgPr>
        <a:solidFill>
          <a:schemeClr val="bg1"/>
        </a:solidFill>
        <a:effectLst/>
      </p:bgPr>
    </p:bg>
    <p:spTree>
      <p:nvGrpSpPr>
        <p:cNvPr id="1" name=""/>
        <p:cNvGrpSpPr/>
        <p:nvPr/>
      </p:nvGrpSpPr>
      <p:grpSpPr>
        <a:xfrm>
          <a:off x="0" y="0"/>
          <a:ext cx="0" cy="0"/>
          <a:chOff x="0" y="0"/>
          <a:chExt cx="0" cy="0"/>
        </a:xfrm>
      </p:grpSpPr>
      <p:sp>
        <p:nvSpPr>
          <p:cNvPr id="5"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6" name="図 5"/>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503927756"/>
      </p:ext>
    </p:extLst>
  </p:cSld>
  <p:clrMapOvr>
    <a:masterClrMapping/>
  </p:clrMapOvr>
  <p:extLst>
    <p:ext uri="{DCECCB84-F9BA-43D5-87BE-67443E8EF086}">
      <p15:sldGuideLst xmlns:p15="http://schemas.microsoft.com/office/powerpoint/2012/main">
        <p15:guide id="2" pos="3600" userDrawn="1">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deep)">
    <p:bg bwMode="ltGray">
      <p:bgPr>
        <a:solidFill>
          <a:srgbClr val="191919"/>
        </a:solid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3463741749"/>
      </p:ext>
    </p:extLst>
  </p:cSld>
  <p:clrMapOvr>
    <a:masterClrMapping/>
  </p:clrMapOvr>
  <p:extLst>
    <p:ext uri="{DCECCB84-F9BA-43D5-87BE-67443E8EF086}">
      <p15:sldGuideLst xmlns:p15="http://schemas.microsoft.com/office/powerpoint/2012/main">
        <p15:guide id="1" orient="horz" pos="451" userDrawn="1">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mp; Contents(deep)">
    <p:bg bwMode="ltGray">
      <p:bgPr>
        <a:solidFill>
          <a:srgbClr val="191919"/>
        </a:solidFill>
        <a:effectLst/>
      </p:bgPr>
    </p:bg>
    <p:spTree>
      <p:nvGrpSpPr>
        <p:cNvPr id="1" name=""/>
        <p:cNvGrpSpPr/>
        <p:nvPr/>
      </p:nvGrpSpPr>
      <p:grpSpPr>
        <a:xfrm>
          <a:off x="0" y="0"/>
          <a:ext cx="0" cy="0"/>
          <a:chOff x="0" y="0"/>
          <a:chExt cx="0" cy="0"/>
        </a:xfrm>
      </p:grpSpPr>
      <p:sp>
        <p:nvSpPr>
          <p:cNvPr id="11" name="コンテンツ プレースホルダー"/>
          <p:cNvSpPr>
            <a:spLocks noGrp="1"/>
          </p:cNvSpPr>
          <p:nvPr>
            <p:ph sz="quarter" idx="12" hasCustomPrompt="1"/>
          </p:nvPr>
        </p:nvSpPr>
        <p:spPr bwMode="gray">
          <a:xfrm>
            <a:off x="263527" y="1016005"/>
            <a:ext cx="11664949" cy="5149849"/>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914435688"/>
      </p:ext>
    </p:extLst>
  </p:cSld>
  <p:clrMapOvr>
    <a:masterClrMapping/>
  </p:clrMapOvr>
  <p:extLst>
    <p:ext uri="{DCECCB84-F9BA-43D5-87BE-67443E8EF086}">
      <p15:sldGuideLst xmlns:p15="http://schemas.microsoft.com/office/powerpoint/2012/main">
        <p15:guide id="5" orient="horz" pos="2731" userDrawn="1">
          <p15:clr>
            <a:srgbClr val="A4A3A4"/>
          </p15:clr>
        </p15:guide>
        <p15:guide id="6" orient="horz" pos="451"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60967" y="1549934"/>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4167" y="1549934"/>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4848712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mp; Contents(deep)">
    <p:bg bwMode="ltGray">
      <p:bgPr>
        <a:solidFill>
          <a:srgbClr val="191919"/>
        </a:solidFill>
        <a:effectLst/>
      </p:bgPr>
    </p:bg>
    <p:spTree>
      <p:nvGrpSpPr>
        <p:cNvPr id="1" name=""/>
        <p:cNvGrpSpPr/>
        <p:nvPr/>
      </p:nvGrpSpPr>
      <p:grpSpPr>
        <a:xfrm>
          <a:off x="0" y="0"/>
          <a:ext cx="0" cy="0"/>
          <a:chOff x="0" y="0"/>
          <a:chExt cx="0" cy="0"/>
        </a:xfrm>
      </p:grpSpPr>
      <p:sp>
        <p:nvSpPr>
          <p:cNvPr id="11" name="コンテンツ プレースホルダー"/>
          <p:cNvSpPr>
            <a:spLocks noGrp="1"/>
          </p:cNvSpPr>
          <p:nvPr>
            <p:ph sz="quarter" idx="12" hasCustomPrompt="1"/>
          </p:nvPr>
        </p:nvSpPr>
        <p:spPr bwMode="gray">
          <a:xfrm>
            <a:off x="263527" y="1016001"/>
            <a:ext cx="11664949" cy="4860067"/>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2" name="Rectangle 11">
            <a:extLst>
              <a:ext uri="{FF2B5EF4-FFF2-40B4-BE49-F238E27FC236}">
                <a16:creationId xmlns:a16="http://schemas.microsoft.com/office/drawing/2014/main" id="{3541E20B-2F99-4B42-A85D-34442EF5850E}"/>
              </a:ext>
            </a:extLst>
          </p:cNvPr>
          <p:cNvSpPr/>
          <p:nvPr userDrawn="1"/>
        </p:nvSpPr>
        <p:spPr bwMode="auto">
          <a:xfrm>
            <a:off x="0" y="5974081"/>
            <a:ext cx="12192000" cy="487680"/>
          </a:xfrm>
          <a:prstGeom prst="rect">
            <a:avLst/>
          </a:prstGeom>
          <a:solidFill>
            <a:schemeClr val="accent4">
              <a:lumMod val="40000"/>
              <a:lumOff val="60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0" lang="en-US" sz="1800" b="1" kern="0">
              <a:solidFill>
                <a:srgbClr val="002961"/>
              </a:solidFill>
              <a:ea typeface="Verdana" panose="020B0604030504040204" pitchFamily="34" charset="0"/>
              <a:cs typeface="Verdana" panose="020B0604030504040204" pitchFamily="34" charset="0"/>
            </a:endParaRPr>
          </a:p>
        </p:txBody>
      </p:sp>
      <p:sp>
        <p:nvSpPr>
          <p:cNvPr id="13" name="Text Placeholder 2">
            <a:extLst>
              <a:ext uri="{FF2B5EF4-FFF2-40B4-BE49-F238E27FC236}">
                <a16:creationId xmlns:a16="http://schemas.microsoft.com/office/drawing/2014/main" id="{DA49436C-847F-2142-A3D4-618449A51945}"/>
              </a:ext>
            </a:extLst>
          </p:cNvPr>
          <p:cNvSpPr>
            <a:spLocks noGrp="1"/>
          </p:cNvSpPr>
          <p:nvPr>
            <p:ph type="body" sz="quarter" idx="13" hasCustomPrompt="1"/>
          </p:nvPr>
        </p:nvSpPr>
        <p:spPr>
          <a:xfrm>
            <a:off x="185578" y="5972101"/>
            <a:ext cx="11820895" cy="487680"/>
          </a:xfrm>
        </p:spPr>
        <p:txBody>
          <a:bodyPr anchor="ctr"/>
          <a:lstStyle>
            <a:lvl1pPr marL="0" indent="0" algn="ctr">
              <a:buNone/>
              <a:defRPr b="1"/>
            </a:lvl1pPr>
          </a:lstStyle>
          <a:p>
            <a:pPr lvl="0"/>
            <a:r>
              <a:rPr lang="en-US"/>
              <a:t>Click to add take-away message</a:t>
            </a:r>
          </a:p>
        </p:txBody>
      </p:sp>
    </p:spTree>
    <p:extLst>
      <p:ext uri="{BB962C8B-B14F-4D97-AF65-F5344CB8AC3E}">
        <p14:creationId xmlns:p14="http://schemas.microsoft.com/office/powerpoint/2010/main" val="4090172026"/>
      </p:ext>
    </p:extLst>
  </p:cSld>
  <p:clrMapOvr>
    <a:masterClrMapping/>
  </p:clrMapOvr>
  <p:extLst>
    <p:ext uri="{DCECCB84-F9BA-43D5-87BE-67443E8EF086}">
      <p15:sldGuideLst xmlns:p15="http://schemas.microsoft.com/office/powerpoint/2012/main">
        <p15:guide id="5" orient="horz" pos="2731" userDrawn="1">
          <p15:clr>
            <a:srgbClr val="A4A3A4"/>
          </p15:clr>
        </p15:guide>
        <p15:guide id="6" orient="horz" pos="451" userDrawn="1">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line Only(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8" name="図 7"/>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9"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510432860"/>
      </p:ext>
    </p:extLst>
  </p:cSld>
  <p:clrMapOvr>
    <a:masterClrMapping/>
  </p:clrMapOvr>
  <p:extLst>
    <p:ext uri="{DCECCB84-F9BA-43D5-87BE-67443E8EF086}">
      <p15:sldGuideLst xmlns:p15="http://schemas.microsoft.com/office/powerpoint/2012/main">
        <p15:guide id="1" orient="horz" pos="513" userDrawn="1">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line ＆ Contents(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5005387"/>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7"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1"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4159236155"/>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513" userDrawn="1">
          <p15:clr>
            <a:srgbClr val="A4A3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line ＆ Contents &amp; Take-away message (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4717584"/>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7"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1"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2" name="Rectangle 11">
            <a:extLst>
              <a:ext uri="{FF2B5EF4-FFF2-40B4-BE49-F238E27FC236}">
                <a16:creationId xmlns:a16="http://schemas.microsoft.com/office/drawing/2014/main" id="{F89B9BDC-401B-324A-84B5-A3A3D7C449B2}"/>
              </a:ext>
            </a:extLst>
          </p:cNvPr>
          <p:cNvSpPr/>
          <p:nvPr userDrawn="1"/>
        </p:nvSpPr>
        <p:spPr bwMode="auto">
          <a:xfrm>
            <a:off x="0" y="5974081"/>
            <a:ext cx="12192000" cy="487680"/>
          </a:xfrm>
          <a:prstGeom prst="rect">
            <a:avLst/>
          </a:prstGeom>
          <a:solidFill>
            <a:schemeClr val="accent4">
              <a:lumMod val="40000"/>
              <a:lumOff val="60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0" lang="en-US" sz="1800" b="1" kern="0">
              <a:solidFill>
                <a:srgbClr val="002961"/>
              </a:solidFill>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FA1A0F13-0ED3-344A-BF38-D169D56F0A04}"/>
              </a:ext>
            </a:extLst>
          </p:cNvPr>
          <p:cNvSpPr>
            <a:spLocks noGrp="1"/>
          </p:cNvSpPr>
          <p:nvPr>
            <p:ph type="body" sz="quarter" idx="13" hasCustomPrompt="1"/>
          </p:nvPr>
        </p:nvSpPr>
        <p:spPr>
          <a:xfrm>
            <a:off x="185578" y="5972101"/>
            <a:ext cx="11820895" cy="487680"/>
          </a:xfrm>
        </p:spPr>
        <p:txBody>
          <a:bodyPr anchor="ctr"/>
          <a:lstStyle>
            <a:lvl1pPr marL="0" indent="0" algn="ctr">
              <a:buNone/>
              <a:defRPr b="1"/>
            </a:lvl1pPr>
          </a:lstStyle>
          <a:p>
            <a:pPr lvl="0"/>
            <a:r>
              <a:rPr lang="en-US"/>
              <a:t>Click to add take-away message</a:t>
            </a:r>
          </a:p>
        </p:txBody>
      </p:sp>
    </p:spTree>
    <p:extLst>
      <p:ext uri="{BB962C8B-B14F-4D97-AF65-F5344CB8AC3E}">
        <p14:creationId xmlns:p14="http://schemas.microsoft.com/office/powerpoint/2010/main" val="4133990296"/>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513" userDrawn="1">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ead line &amp; Contents(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コンテンツ プレースホルダー"/>
          <p:cNvSpPr>
            <a:spLocks noGrp="1"/>
          </p:cNvSpPr>
          <p:nvPr>
            <p:ph sz="quarter" idx="12" hasCustomPrompt="1"/>
          </p:nvPr>
        </p:nvSpPr>
        <p:spPr bwMode="gray">
          <a:xfrm>
            <a:off x="263527" y="2024067"/>
            <a:ext cx="11664949" cy="4141788"/>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3" name="図 12"/>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5"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21" name="テキスト プレースホルダー 3"/>
          <p:cNvSpPr>
            <a:spLocks noGrp="1"/>
          </p:cNvSpPr>
          <p:nvPr>
            <p:ph type="body" sz="quarter" idx="13" hasCustomPrompt="1"/>
          </p:nvPr>
        </p:nvSpPr>
        <p:spPr>
          <a:xfrm>
            <a:off x="263531" y="1030573"/>
            <a:ext cx="11664949" cy="743659"/>
          </a:xfrm>
        </p:spPr>
        <p:txBody>
          <a:bodyPr anchor="ctr"/>
          <a:lstStyle>
            <a:lvl1pPr marL="0" indent="0" defTabSz="685691" latinLnBrk="0">
              <a:lnSpc>
                <a:spcPct val="110000"/>
              </a:lnSpc>
              <a:spcBef>
                <a:spcPts val="75"/>
              </a:spcBef>
              <a:buFontTx/>
              <a:buNone/>
              <a:defRPr sz="1949">
                <a:solidFill>
                  <a:schemeClr val="bg1">
                    <a:lumMod val="95000"/>
                  </a:schemeClr>
                </a:solidFill>
              </a:defRPr>
            </a:lvl1pPr>
            <a:lvl2pPr marL="266627" indent="0">
              <a:buFontTx/>
              <a:buNone/>
              <a:defRPr sz="1949"/>
            </a:lvl2pPr>
            <a:lvl3pPr marL="449135" indent="0">
              <a:buFontTx/>
              <a:buNone/>
              <a:defRPr sz="1949"/>
            </a:lvl3pPr>
            <a:lvl4pPr marL="539599" indent="0">
              <a:buFontTx/>
              <a:buNone/>
              <a:defRPr sz="1949"/>
            </a:lvl4pPr>
            <a:lvl5pPr marL="626888" indent="0">
              <a:buFontTx/>
              <a:buNone/>
              <a:defRPr sz="1949"/>
            </a:lvl5pPr>
          </a:lstStyle>
          <a:p>
            <a:pPr marL="0" lvl="0" indent="0" defTabSz="685691" latinLnBrk="0">
              <a:lnSpc>
                <a:spcPct val="110000"/>
              </a:lnSpc>
              <a:spcBef>
                <a:spcPts val="75"/>
              </a:spcBef>
              <a:buFontTx/>
              <a:buNone/>
            </a:pPr>
            <a:r>
              <a:rPr lang="en-US" altLang="ja-JP"/>
              <a:t>Use this layout for headline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3157720266"/>
      </p:ext>
    </p:extLst>
  </p:cSld>
  <p:clrMapOvr>
    <a:masterClrMapping/>
  </p:clrMapOvr>
  <p:extLst>
    <p:ext uri="{DCECCB84-F9BA-43D5-87BE-67443E8EF086}">
      <p15:sldGuideLst xmlns:p15="http://schemas.microsoft.com/office/powerpoint/2012/main">
        <p15:guide id="1" orient="horz" pos="896" userDrawn="1">
          <p15:clr>
            <a:srgbClr val="A4A3A4"/>
          </p15:clr>
        </p15:guide>
        <p15:guide id="3" orient="horz" pos="2731" userDrawn="1">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deep)">
    <p:bg bwMode="gray">
      <p:bgPr>
        <a:solidFill>
          <a:srgbClr val="191919"/>
        </a:solidFill>
        <a:effectLst/>
      </p:bgPr>
    </p:bg>
    <p:spTree>
      <p:nvGrpSpPr>
        <p:cNvPr id="1" name=""/>
        <p:cNvGrpSpPr/>
        <p:nvPr/>
      </p:nvGrpSpPr>
      <p:grpSpPr>
        <a:xfrm>
          <a:off x="0" y="0"/>
          <a:ext cx="0" cy="0"/>
          <a:chOff x="0" y="0"/>
          <a:chExt cx="0" cy="0"/>
        </a:xfrm>
      </p:grpSpPr>
      <p:sp>
        <p:nvSpPr>
          <p:cNvPr id="5"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6" name="図 5"/>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429509369"/>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orporate Mar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グループ化 4"/>
          <p:cNvGrpSpPr/>
          <p:nvPr userDrawn="1"/>
        </p:nvGrpSpPr>
        <p:grpSpPr>
          <a:xfrm>
            <a:off x="11071930" y="6971196"/>
            <a:ext cx="859329" cy="452241"/>
            <a:chOff x="8303938" y="5228387"/>
            <a:chExt cx="644496" cy="339181"/>
          </a:xfrm>
        </p:grpSpPr>
        <p:grpSp>
          <p:nvGrpSpPr>
            <p:cNvPr id="6" name="グループ化 5"/>
            <p:cNvGrpSpPr/>
            <p:nvPr userDrawn="1"/>
          </p:nvGrpSpPr>
          <p:grpSpPr>
            <a:xfrm>
              <a:off x="8303938" y="5228387"/>
              <a:ext cx="644496" cy="154938"/>
              <a:chOff x="8303938" y="-416763"/>
              <a:chExt cx="644496" cy="154938"/>
            </a:xfrm>
          </p:grpSpPr>
          <p:sp>
            <p:nvSpPr>
              <p:cNvPr id="13" name="正方形/長方形 12"/>
              <p:cNvSpPr/>
              <p:nvPr userDrawn="1"/>
            </p:nvSpPr>
            <p:spPr bwMode="auto">
              <a:xfrm>
                <a:off x="8303938" y="-402477"/>
                <a:ext cx="140654" cy="140652"/>
              </a:xfrm>
              <a:prstGeom prst="rect">
                <a:avLst/>
              </a:prstGeom>
              <a:solidFill>
                <a:srgbClr val="002B62"/>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4" name="テキスト ボックス 13"/>
              <p:cNvSpPr txBox="1"/>
              <p:nvPr userDrawn="1"/>
            </p:nvSpPr>
            <p:spPr>
              <a:xfrm>
                <a:off x="8477151" y="-416763"/>
                <a:ext cx="471283" cy="138500"/>
              </a:xfrm>
              <a:prstGeom prst="rect">
                <a:avLst/>
              </a:prstGeom>
              <a:noFill/>
            </p:spPr>
            <p:txBody>
              <a:bodyPr wrap="none" lIns="0" rIns="0" rtlCol="0">
                <a:spAutoFit/>
              </a:bodyPr>
              <a:lstStyle/>
              <a:p>
                <a:pPr algn="l"/>
                <a:r>
                  <a:rPr kumimoji="1" lang="en-US" altLang="ja-JP" sz="600" b="0">
                    <a:solidFill>
                      <a:schemeClr val="tx1">
                        <a:lumMod val="75000"/>
                        <a:lumOff val="25000"/>
                      </a:schemeClr>
                    </a:solidFill>
                    <a:latin typeface="+mj-ea"/>
                    <a:ea typeface="+mj-ea"/>
                  </a:rPr>
                  <a:t>Orchestrating </a:t>
                </a:r>
                <a:r>
                  <a:rPr kumimoji="1" lang="en-US" altLang="ja-JP" sz="600" b="0" baseline="0">
                    <a:solidFill>
                      <a:schemeClr val="tx1">
                        <a:lumMod val="75000"/>
                        <a:lumOff val="25000"/>
                      </a:schemeClr>
                    </a:solidFill>
                    <a:latin typeface="+mj-ea"/>
                    <a:ea typeface="+mj-ea"/>
                  </a:rPr>
                  <a:t>Blue</a:t>
                </a:r>
                <a:endParaRPr kumimoji="1" lang="ja-JP" altLang="en-US" sz="600" b="0">
                  <a:solidFill>
                    <a:schemeClr val="tx1">
                      <a:lumMod val="75000"/>
                      <a:lumOff val="25000"/>
                    </a:schemeClr>
                  </a:solidFill>
                  <a:latin typeface="+mj-ea"/>
                  <a:ea typeface="+mj-ea"/>
                </a:endParaRPr>
              </a:p>
            </p:txBody>
          </p:sp>
        </p:grpSp>
        <p:grpSp>
          <p:nvGrpSpPr>
            <p:cNvPr id="7" name="グループ化 6"/>
            <p:cNvGrpSpPr/>
            <p:nvPr userDrawn="1"/>
          </p:nvGrpSpPr>
          <p:grpSpPr>
            <a:xfrm>
              <a:off x="8303999" y="5412103"/>
              <a:ext cx="581917" cy="155465"/>
              <a:chOff x="8303999" y="-233047"/>
              <a:chExt cx="581917" cy="155465"/>
            </a:xfrm>
          </p:grpSpPr>
          <p:sp>
            <p:nvSpPr>
              <p:cNvPr id="8" name="正方形/長方形 7"/>
              <p:cNvSpPr/>
              <p:nvPr userDrawn="1"/>
            </p:nvSpPr>
            <p:spPr bwMode="auto">
              <a:xfrm>
                <a:off x="8303999" y="-218702"/>
                <a:ext cx="141120" cy="141120"/>
              </a:xfrm>
              <a:prstGeom prst="rect">
                <a:avLst/>
              </a:prstGeom>
              <a:solidFill>
                <a:srgbClr val="EB6E00"/>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9" name="テキスト ボックス 8"/>
              <p:cNvSpPr txBox="1"/>
              <p:nvPr userDrawn="1"/>
            </p:nvSpPr>
            <p:spPr>
              <a:xfrm>
                <a:off x="8477151" y="-233047"/>
                <a:ext cx="408765" cy="138500"/>
              </a:xfrm>
              <a:prstGeom prst="rect">
                <a:avLst/>
              </a:prstGeom>
              <a:noFill/>
            </p:spPr>
            <p:txBody>
              <a:bodyPr wrap="none" lIns="0" rIns="0" rtlCol="0">
                <a:spAutoFit/>
              </a:bodyPr>
              <a:lstStyle/>
              <a:p>
                <a:pPr algn="l"/>
                <a:r>
                  <a:rPr kumimoji="1" lang="en-US" altLang="ja-JP" sz="600" b="0">
                    <a:solidFill>
                      <a:schemeClr val="tx1">
                        <a:lumMod val="75000"/>
                        <a:lumOff val="25000"/>
                      </a:schemeClr>
                    </a:solidFill>
                    <a:latin typeface="+mj-ea"/>
                    <a:ea typeface="+mj-ea"/>
                  </a:rPr>
                  <a:t>Brighter</a:t>
                </a:r>
                <a:r>
                  <a:rPr kumimoji="1" lang="en-US" altLang="ja-JP" sz="600" b="0" baseline="0">
                    <a:solidFill>
                      <a:schemeClr val="tx1">
                        <a:lumMod val="75000"/>
                        <a:lumOff val="25000"/>
                      </a:schemeClr>
                    </a:solidFill>
                    <a:latin typeface="+mj-ea"/>
                    <a:ea typeface="+mj-ea"/>
                  </a:rPr>
                  <a:t> </a:t>
                </a:r>
                <a:r>
                  <a:rPr kumimoji="1" lang="en-US" altLang="ja-JP" sz="600" b="0">
                    <a:solidFill>
                      <a:schemeClr val="tx1">
                        <a:lumMod val="75000"/>
                        <a:lumOff val="25000"/>
                      </a:schemeClr>
                    </a:solidFill>
                    <a:latin typeface="+mj-ea"/>
                    <a:ea typeface="+mj-ea"/>
                  </a:rPr>
                  <a:t>Orange</a:t>
                </a:r>
                <a:endParaRPr kumimoji="1" lang="ja-JP" altLang="en-US" sz="600" b="0">
                  <a:solidFill>
                    <a:schemeClr val="tx1">
                      <a:lumMod val="75000"/>
                      <a:lumOff val="25000"/>
                    </a:schemeClr>
                  </a:solidFill>
                  <a:latin typeface="+mj-ea"/>
                  <a:ea typeface="+mj-ea"/>
                </a:endParaRPr>
              </a:p>
            </p:txBody>
          </p:sp>
        </p:grpSp>
      </p:grpSp>
      <p:pic>
        <p:nvPicPr>
          <p:cNvPr id="3" name="Picture 2" descr="Graphical user interface, text, application&#10;&#10;Description automatically generated">
            <a:extLst>
              <a:ext uri="{FF2B5EF4-FFF2-40B4-BE49-F238E27FC236}">
                <a16:creationId xmlns:a16="http://schemas.microsoft.com/office/drawing/2014/main" id="{DE3F74ED-EEFC-43C0-9AD9-8A10F716F615}"/>
              </a:ext>
            </a:extLst>
          </p:cNvPr>
          <p:cNvPicPr>
            <a:picLocks noChangeAspect="1"/>
          </p:cNvPicPr>
          <p:nvPr userDrawn="1"/>
        </p:nvPicPr>
        <p:blipFill>
          <a:blip r:embed="rId3"/>
          <a:stretch>
            <a:fillRect/>
          </a:stretch>
        </p:blipFill>
        <p:spPr>
          <a:xfrm>
            <a:off x="2666202" y="1778267"/>
            <a:ext cx="6583681" cy="3703320"/>
          </a:xfrm>
          <a:prstGeom prst="rect">
            <a:avLst/>
          </a:prstGeom>
        </p:spPr>
      </p:pic>
    </p:spTree>
    <p:extLst>
      <p:ext uri="{BB962C8B-B14F-4D97-AF65-F5344CB8AC3E}">
        <p14:creationId xmlns:p14="http://schemas.microsoft.com/office/powerpoint/2010/main" val="2799054699"/>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mp; Content(white)">
    <p:spTree>
      <p:nvGrpSpPr>
        <p:cNvPr id="1" name=""/>
        <p:cNvGrpSpPr/>
        <p:nvPr/>
      </p:nvGrpSpPr>
      <p:grpSpPr>
        <a:xfrm>
          <a:off x="0" y="0"/>
          <a:ext cx="0" cy="0"/>
          <a:chOff x="0" y="0"/>
          <a:chExt cx="0" cy="0"/>
        </a:xfrm>
      </p:grpSpPr>
      <p:pic>
        <p:nvPicPr>
          <p:cNvPr id="6" name="Background_White"/>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1"/>
            <a:ext cx="1220046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hasCustomPrompt="1"/>
          </p:nvPr>
        </p:nvSpPr>
        <p:spPr bwMode="gray">
          <a:xfrm>
            <a:off x="239351" y="115200"/>
            <a:ext cx="11712000" cy="468000"/>
          </a:xfrm>
        </p:spPr>
        <p:txBody>
          <a:bodyPr vert="horz" lIns="91440" tIns="36000" rIns="91440" bIns="0" rtlCol="0" anchor="ctr">
            <a:normAutofit/>
          </a:bodyPr>
          <a:lstStyle>
            <a:lvl1pPr>
              <a:defRPr lang="ja-JP" altLang="en-US" dirty="0">
                <a:solidFill>
                  <a:schemeClr val="bg1"/>
                </a:solidFill>
              </a:defRPr>
            </a:lvl1pPr>
          </a:lstStyle>
          <a:p>
            <a:pPr lvl="0"/>
            <a:r>
              <a:rPr kumimoji="1" lang="ja-JP" altLang="en-US"/>
              <a:t>タイトルを入力</a:t>
            </a:r>
          </a:p>
        </p:txBody>
      </p:sp>
      <p:sp>
        <p:nvSpPr>
          <p:cNvPr id="12" name="コンテンツ プレースホルダー"/>
          <p:cNvSpPr>
            <a:spLocks noGrp="1"/>
          </p:cNvSpPr>
          <p:nvPr>
            <p:ph sz="quarter" idx="10" hasCustomPrompt="1"/>
          </p:nvPr>
        </p:nvSpPr>
        <p:spPr bwMode="gray">
          <a:xfrm>
            <a:off x="239351" y="836717"/>
            <a:ext cx="11713301" cy="5616476"/>
          </a:xfrm>
        </p:spPr>
        <p:txBody>
          <a:bodyPr vert="horz" lIns="91440" tIns="45720" rIns="91440" bIns="45720" rtlCol="0">
            <a:normAutofit/>
          </a:bodyPr>
          <a:lstStyle>
            <a:lvl1pPr>
              <a:defRPr lang="ja-JP" altLang="en-US" noProof="0" dirty="0" smtClean="0"/>
            </a:lvl1pPr>
            <a:lvl2pPr>
              <a:defRPr lang="ja-JP" altLang="en-US" noProof="0" dirty="0" smtClean="0"/>
            </a:lvl2pPr>
            <a:lvl3pPr>
              <a:defRPr lang="ja-JP" altLang="en-US" noProof="0" dirty="0" smtClean="0"/>
            </a:lvl3pPr>
            <a:lvl4pPr>
              <a:defRPr lang="ja-JP" altLang="en-US" noProof="0" dirty="0" smtClean="0"/>
            </a:lvl4pPr>
          </a:lstStyle>
          <a:p>
            <a:pPr lvl="0"/>
            <a:r>
              <a:rPr kumimoji="1" lang="ja-JP" altLang="en-US" sz="1500" b="0" i="0" u="none" strike="noStrike" kern="0" cap="none" spc="0" normalizeH="0" baseline="0" noProof="0">
                <a:ln>
                  <a:noFill/>
                </a:ln>
                <a:solidFill>
                  <a:srgbClr val="000000"/>
                </a:solidFill>
                <a:effectLst/>
                <a:uLnTx/>
                <a:uFillTx/>
                <a:latin typeface="+mn-lt"/>
                <a:ea typeface="+mn-ea"/>
                <a:cs typeface="+mn-cs"/>
              </a:rPr>
              <a:t>本文を入力</a:t>
            </a:r>
          </a:p>
          <a:p>
            <a:pPr lvl="1"/>
            <a:r>
              <a:rPr kumimoji="1" lang="ja-JP" altLang="en-US" sz="1200" b="0" i="0" u="none" strike="noStrike" kern="0" cap="none" spc="0" normalizeH="0" baseline="0" noProof="0">
                <a:ln>
                  <a:noFill/>
                </a:ln>
                <a:solidFill>
                  <a:srgbClr val="000000"/>
                </a:solidFill>
                <a:effectLst/>
                <a:uLnTx/>
                <a:uFillTx/>
                <a:latin typeface="+mn-lt"/>
                <a:ea typeface="+mn-ea"/>
              </a:rPr>
              <a:t>第</a:t>
            </a:r>
            <a:r>
              <a:rPr kumimoji="1" lang="en-US" altLang="ja-JP" sz="1200" b="0" i="0" u="none" strike="noStrike" kern="0" cap="none" spc="0" normalizeH="0" baseline="0" noProof="0">
                <a:ln>
                  <a:noFill/>
                </a:ln>
                <a:solidFill>
                  <a:srgbClr val="000000"/>
                </a:solidFill>
                <a:effectLst/>
                <a:uLnTx/>
                <a:uFillTx/>
                <a:latin typeface="+mn-lt"/>
                <a:ea typeface="+mn-ea"/>
              </a:rPr>
              <a:t>2</a:t>
            </a:r>
            <a:r>
              <a:rPr kumimoji="1" lang="ja-JP" altLang="en-US" sz="1200" b="0" i="0" u="none" strike="noStrike" kern="0" cap="none" spc="0" normalizeH="0" baseline="0" noProof="0">
                <a:ln>
                  <a:noFill/>
                </a:ln>
                <a:solidFill>
                  <a:srgbClr val="000000"/>
                </a:solidFill>
                <a:effectLst/>
                <a:uLnTx/>
                <a:uFillTx/>
                <a:latin typeface="+mn-lt"/>
                <a:ea typeface="+mn-ea"/>
              </a:rPr>
              <a:t>レベル</a:t>
            </a:r>
          </a:p>
          <a:p>
            <a:pPr lvl="2"/>
            <a:r>
              <a:rPr kumimoji="1" lang="ja-JP" altLang="en-US" sz="1049" b="0" i="0" u="none" strike="noStrike" kern="0" cap="none" spc="0" normalizeH="0" baseline="0" noProof="0">
                <a:ln>
                  <a:noFill/>
                </a:ln>
                <a:solidFill>
                  <a:srgbClr val="000000"/>
                </a:solidFill>
                <a:effectLst/>
                <a:uLnTx/>
                <a:uFillTx/>
                <a:latin typeface="+mn-lt"/>
                <a:ea typeface="+mn-ea"/>
              </a:rPr>
              <a:t>第</a:t>
            </a:r>
            <a:r>
              <a:rPr kumimoji="1" lang="en-US" altLang="ja-JP" sz="1049" b="0" i="0" u="none" strike="noStrike" kern="0" cap="none" spc="0" normalizeH="0" baseline="0" noProof="0">
                <a:ln>
                  <a:noFill/>
                </a:ln>
                <a:solidFill>
                  <a:srgbClr val="000000"/>
                </a:solidFill>
                <a:effectLst/>
                <a:uLnTx/>
                <a:uFillTx/>
                <a:latin typeface="+mn-lt"/>
                <a:ea typeface="+mn-ea"/>
              </a:rPr>
              <a:t>3</a:t>
            </a:r>
            <a:r>
              <a:rPr kumimoji="1" lang="ja-JP" altLang="en-US" sz="1049" b="0" i="0" u="none" strike="noStrike" kern="0" cap="none" spc="0" normalizeH="0" baseline="0" noProof="0">
                <a:ln>
                  <a:noFill/>
                </a:ln>
                <a:solidFill>
                  <a:srgbClr val="000000"/>
                </a:solidFill>
                <a:effectLst/>
                <a:uLnTx/>
                <a:uFillTx/>
                <a:latin typeface="+mn-lt"/>
                <a:ea typeface="+mn-ea"/>
              </a:rPr>
              <a:t>レベル</a:t>
            </a:r>
          </a:p>
          <a:p>
            <a:pPr lvl="3"/>
            <a:r>
              <a:rPr kumimoji="1" lang="ja-JP" altLang="en-US" sz="900" b="0" i="0" u="none" strike="noStrike" kern="0" cap="none" spc="0" normalizeH="0" baseline="0" noProof="0">
                <a:ln>
                  <a:noFill/>
                </a:ln>
                <a:solidFill>
                  <a:srgbClr val="000000"/>
                </a:solidFill>
                <a:effectLst/>
                <a:uLnTx/>
                <a:uFillTx/>
                <a:latin typeface="+mn-lt"/>
                <a:ea typeface="+mn-ea"/>
              </a:rPr>
              <a:t>第</a:t>
            </a:r>
            <a:r>
              <a:rPr kumimoji="1" lang="en-US" altLang="ja-JP" sz="900" b="0" i="0" u="none" strike="noStrike" kern="0" cap="none" spc="0" normalizeH="0" baseline="0" noProof="0">
                <a:ln>
                  <a:noFill/>
                </a:ln>
                <a:solidFill>
                  <a:srgbClr val="000000"/>
                </a:solidFill>
                <a:effectLst/>
                <a:uLnTx/>
                <a:uFillTx/>
                <a:latin typeface="+mn-lt"/>
                <a:ea typeface="+mn-ea"/>
              </a:rPr>
              <a:t>4</a:t>
            </a:r>
            <a:r>
              <a:rPr kumimoji="1" lang="ja-JP" altLang="en-US" sz="900" b="0" i="0" u="none" strike="noStrike" kern="0" cap="none" spc="0" normalizeH="0" baseline="0" noProof="0">
                <a:ln>
                  <a:noFill/>
                </a:ln>
                <a:solidFill>
                  <a:srgbClr val="000000"/>
                </a:solidFill>
                <a:effectLst/>
                <a:uLnTx/>
                <a:uFillTx/>
                <a:latin typeface="+mn-lt"/>
                <a:ea typeface="+mn-ea"/>
              </a:rPr>
              <a:t>レベル</a:t>
            </a:r>
          </a:p>
        </p:txBody>
      </p:sp>
    </p:spTree>
    <p:extLst>
      <p:ext uri="{BB962C8B-B14F-4D97-AF65-F5344CB8AC3E}">
        <p14:creationId xmlns:p14="http://schemas.microsoft.com/office/powerpoint/2010/main" val="3880121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Purpose_A">
    <p:bg bwMode="ltGray">
      <p:bgPr>
        <a:gradFill flip="none" rotWithShape="1">
          <a:gsLst>
            <a:gs pos="65000">
              <a:schemeClr val="tx2"/>
            </a:gs>
            <a:gs pos="10000">
              <a:srgbClr val="65B3A4"/>
            </a:gs>
            <a:gs pos="0">
              <a:srgbClr val="A0D8AD"/>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図 3"/>
          <p:cNvPicPr>
            <a:picLocks noChangeAspect="1"/>
          </p:cNvPicPr>
          <p:nvPr userDrawn="1"/>
        </p:nvPicPr>
        <p:blipFill rotWithShape="1">
          <a:blip r:embed="rId2" cstate="email">
            <a:extLst>
              <a:ext uri="{28A0092B-C50C-407E-A947-70E740481C1C}">
                <a14:useLocalDpi xmlns:a14="http://schemas.microsoft.com/office/drawing/2010/main" val="0"/>
              </a:ext>
            </a:extLst>
          </a:blip>
          <a:srcRect l="19444" t="19444"/>
          <a:stretch/>
        </p:blipFill>
        <p:spPr bwMode="gray">
          <a:xfrm>
            <a:off x="2371672" y="1333503"/>
            <a:ext cx="9818683" cy="5524500"/>
          </a:xfrm>
          <a:prstGeom prst="rect">
            <a:avLst/>
          </a:prstGeom>
        </p:spPr>
      </p:pic>
    </p:spTree>
    <p:extLst>
      <p:ext uri="{BB962C8B-B14F-4D97-AF65-F5344CB8AC3E}">
        <p14:creationId xmlns:p14="http://schemas.microsoft.com/office/powerpoint/2010/main" val="12448052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able of Contents_A">
    <p:bg bwMode="ltGray">
      <p:bgPr>
        <a:solidFill>
          <a:schemeClr val="bg1"/>
        </a:solidFill>
        <a:effectLst/>
      </p:bgPr>
    </p:bg>
    <p:spTree>
      <p:nvGrpSpPr>
        <p:cNvPr id="1" name=""/>
        <p:cNvGrpSpPr/>
        <p:nvPr/>
      </p:nvGrpSpPr>
      <p:grpSpPr>
        <a:xfrm>
          <a:off x="0" y="0"/>
          <a:ext cx="0" cy="0"/>
          <a:chOff x="0" y="0"/>
          <a:chExt cx="0" cy="0"/>
        </a:xfrm>
      </p:grpSpPr>
      <p:sp>
        <p:nvSpPr>
          <p:cNvPr id="17" name="テキスト プレースホルダー"/>
          <p:cNvSpPr>
            <a:spLocks noGrp="1"/>
          </p:cNvSpPr>
          <p:nvPr>
            <p:ph type="body" sz="quarter" idx="13" hasCustomPrompt="1"/>
          </p:nvPr>
        </p:nvSpPr>
        <p:spPr bwMode="gray">
          <a:xfrm>
            <a:off x="3391031" y="1910628"/>
            <a:ext cx="8001291" cy="4007577"/>
          </a:xfrm>
          <a:prstGeom prst="rect">
            <a:avLst/>
          </a:prstGeom>
        </p:spPr>
        <p:txBody>
          <a:bodyPr wrap="square">
            <a:noAutofit/>
          </a:bodyPr>
          <a:lstStyle>
            <a:lvl1pPr marL="342866" marR="0" indent="-342866" algn="l" defTabSz="914308" rtl="0" eaLnBrk="1" fontAlgn="base" latinLnBrk="0" hangingPunct="1">
              <a:lnSpc>
                <a:spcPct val="100000"/>
              </a:lnSpc>
              <a:spcBef>
                <a:spcPts val="300"/>
              </a:spcBef>
              <a:spcAft>
                <a:spcPct val="0"/>
              </a:spcAft>
              <a:buClr>
                <a:schemeClr val="tx1">
                  <a:lumMod val="85000"/>
                  <a:lumOff val="15000"/>
                </a:schemeClr>
              </a:buClr>
              <a:buSzTx/>
              <a:buFont typeface="+mj-lt"/>
              <a:buAutoNum type="arabicPeriod"/>
              <a:tabLst/>
              <a:defRPr kumimoji="1" lang="en-US" altLang="ja-JP" sz="1949" b="0" i="0" u="none" strike="noStrike" kern="0" cap="none" spc="0" normalizeH="0" baseline="0" dirty="0" smtClean="0">
                <a:ln>
                  <a:noFill/>
                </a:ln>
                <a:solidFill>
                  <a:schemeClr val="tx1">
                    <a:lumMod val="85000"/>
                    <a:lumOff val="15000"/>
                  </a:schemeClr>
                </a:solidFill>
                <a:effectLst/>
                <a:uLnTx/>
                <a:uFillTx/>
                <a:latin typeface="+mj-ea"/>
                <a:ea typeface="+mj-ea"/>
                <a:cs typeface="+mn-cs"/>
              </a:defRPr>
            </a:lvl1pPr>
            <a:lvl2pPr marL="536520" indent="-180957" eaLnBrk="1" latinLnBrk="0" hangingPunct="1">
              <a:lnSpc>
                <a:spcPct val="100000"/>
              </a:lnSpc>
              <a:spcBef>
                <a:spcPts val="300"/>
              </a:spcBef>
              <a:buClr>
                <a:schemeClr val="tx1">
                  <a:lumMod val="85000"/>
                  <a:lumOff val="15000"/>
                </a:schemeClr>
              </a:buClr>
              <a:buFont typeface="游ゴシック" panose="020B0400000000000000" pitchFamily="50" charset="-128"/>
              <a:buChar char="-"/>
              <a:defRPr lang="ja-JP" altLang="en-US" sz="1349" dirty="0" smtClean="0">
                <a:solidFill>
                  <a:schemeClr val="tx1">
                    <a:lumMod val="85000"/>
                    <a:lumOff val="15000"/>
                  </a:schemeClr>
                </a:solidFill>
              </a:defRPr>
            </a:lvl2pPr>
            <a:lvl3pPr marL="222938" indent="0">
              <a:buFontTx/>
              <a:buNone/>
              <a:defRPr sz="3600">
                <a:solidFill>
                  <a:schemeClr val="bg1"/>
                </a:solidFill>
              </a:defRPr>
            </a:lvl3pPr>
            <a:lvl4pPr marL="539696" marR="0" indent="-179370" algn="l" defTabSz="914308" rtl="0" eaLnBrk="0" fontAlgn="base" latinLnBrk="0" hangingPunct="0">
              <a:lnSpc>
                <a:spcPct val="100000"/>
              </a:lnSpc>
              <a:spcBef>
                <a:spcPct val="20000"/>
              </a:spcBef>
              <a:spcAft>
                <a:spcPct val="0"/>
              </a:spcAft>
              <a:buClr>
                <a:schemeClr val="tx1">
                  <a:lumMod val="85000"/>
                  <a:lumOff val="15000"/>
                </a:schemeClr>
              </a:buClr>
              <a:buSzTx/>
              <a:buFont typeface="Tahoma" pitchFamily="34" charset="0"/>
              <a:buChar char="–"/>
              <a:tabLst/>
              <a:defRPr sz="1400">
                <a:solidFill>
                  <a:schemeClr val="tx1">
                    <a:lumMod val="85000"/>
                    <a:lumOff val="15000"/>
                  </a:schemeClr>
                </a:solidFill>
              </a:defRPr>
            </a:lvl4pPr>
            <a:lvl5pPr marL="355563" indent="0">
              <a:buClr>
                <a:schemeClr val="tx1">
                  <a:lumMod val="85000"/>
                  <a:lumOff val="15000"/>
                </a:schemeClr>
              </a:buClr>
              <a:buFont typeface="游ゴシック" panose="020B0400000000000000" pitchFamily="50" charset="-128"/>
              <a:buNone/>
              <a:defRPr sz="1400">
                <a:solidFill>
                  <a:schemeClr val="tx1">
                    <a:lumMod val="85000"/>
                    <a:lumOff val="15000"/>
                  </a:schemeClr>
                </a:solidFill>
              </a:defRPr>
            </a:lvl5pPr>
          </a:lstStyle>
          <a:p>
            <a:pPr marL="342839" marR="0" lvl="0" indent="-342839" algn="l" defTabSz="914240" rtl="0" eaLnBrk="1" fontAlgn="base" latinLnBrk="0" hangingPunct="1">
              <a:lnSpc>
                <a:spcPct val="100000"/>
              </a:lnSpc>
              <a:spcBef>
                <a:spcPts val="300"/>
              </a:spcBef>
              <a:spcAft>
                <a:spcPct val="0"/>
              </a:spcAft>
              <a:buClr>
                <a:schemeClr val="tx1">
                  <a:lumMod val="85000"/>
                  <a:lumOff val="15000"/>
                </a:schemeClr>
              </a:buClr>
              <a:buSzTx/>
              <a:buFont typeface="+mj-lt"/>
              <a:buAutoNum type="arabicPeriod"/>
              <a:tabLst/>
            </a:pPr>
            <a:r>
              <a:rPr kumimoji="1" lang="en-US" altLang="ja-JP"/>
              <a:t>Enter the items in the table of contents.</a:t>
            </a:r>
          </a:p>
          <a:p>
            <a:pPr lvl="1"/>
            <a:r>
              <a:rPr kumimoji="1" lang="en-US" altLang="ja-JP"/>
              <a:t>Enter the items in the table of contents.</a:t>
            </a:r>
          </a:p>
        </p:txBody>
      </p:sp>
      <p:pic>
        <p:nvPicPr>
          <p:cNvPr id="8" name="図 7"/>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9" name="タイトル プレースホルダー"/>
          <p:cNvSpPr>
            <a:spLocks noGrp="1"/>
          </p:cNvSpPr>
          <p:nvPr>
            <p:ph type="title" hasCustomPrompt="1"/>
          </p:nvPr>
        </p:nvSpPr>
        <p:spPr bwMode="gray">
          <a:xfrm>
            <a:off x="2992975" y="1211820"/>
            <a:ext cx="8399351" cy="533480"/>
          </a:xfrm>
          <a:prstGeom prst="rect">
            <a:avLst/>
          </a:prstGeom>
        </p:spPr>
        <p:txBody>
          <a:bodyPr vert="horz" wrap="square" lIns="91440" tIns="45720" rIns="91440" bIns="45720" rtlCol="0" anchor="b">
            <a:noAutofit/>
          </a:bodyPr>
          <a:lstStyle>
            <a:lvl1pPr>
              <a:defRPr lang="en-US" altLang="ja-JP" sz="2100" dirty="0" smtClean="0"/>
            </a:lvl1pPr>
          </a:lstStyle>
          <a:p>
            <a:pPr marL="0" marR="0" lvl="0" indent="0" defTabSz="914308" latinLnBrk="0">
              <a:lnSpc>
                <a:spcPct val="100000"/>
              </a:lnSpc>
              <a:spcBef>
                <a:spcPct val="20000"/>
              </a:spcBef>
              <a:buClr>
                <a:schemeClr val="accent6"/>
              </a:buClr>
              <a:buSzTx/>
              <a:buFont typeface="Arial" panose="020B0604020202020204" pitchFamily="34" charset="0"/>
              <a:buNone/>
              <a:tabLst/>
            </a:pPr>
            <a:r>
              <a:rPr kumimoji="1" lang="en-US" altLang="ja-JP"/>
              <a:t>Enter the title of the table of contents.</a:t>
            </a:r>
          </a:p>
        </p:txBody>
      </p:sp>
      <p:sp>
        <p:nvSpPr>
          <p:cNvPr id="6" name="正方形/長方形 5"/>
          <p:cNvSpPr/>
          <p:nvPr userDrawn="1"/>
        </p:nvSpPr>
        <p:spPr bwMode="gray">
          <a:xfrm>
            <a:off x="0" y="0"/>
            <a:ext cx="2184400" cy="6858000"/>
          </a:xfrm>
          <a:prstGeom prst="rect">
            <a:avLst/>
          </a:prstGeom>
          <a:gradFill flip="none" rotWithShape="1">
            <a:gsLst>
              <a:gs pos="0">
                <a:srgbClr val="A0D8AD"/>
              </a:gs>
              <a:gs pos="10000">
                <a:srgbClr val="65B3A4"/>
              </a:gs>
              <a:gs pos="75000">
                <a:schemeClr val="tx2"/>
              </a:gs>
            </a:gsLst>
            <a:lin ang="150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524626224"/>
      </p:ext>
    </p:extLst>
  </p:cSld>
  <p:clrMapOvr>
    <a:masterClrMapping/>
  </p:clrMapOvr>
  <p:extLst>
    <p:ext uri="{DCECCB84-F9BA-43D5-87BE-67443E8EF086}">
      <p15:sldGuideLst xmlns:p15="http://schemas.microsoft.com/office/powerpoint/2012/main">
        <p15:guide id="1" orient="horz" pos="1519" userDrawn="1">
          <p15:clr>
            <a:srgbClr val="A4A3A4"/>
          </p15:clr>
        </p15:guide>
        <p15:guide id="2" pos="3600"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391" b="1"/>
            </a:lvl1pPr>
            <a:lvl2pPr marL="444802" indent="0">
              <a:buNone/>
              <a:defRPr sz="1968" b="1"/>
            </a:lvl2pPr>
            <a:lvl3pPr marL="889675" indent="0">
              <a:buNone/>
              <a:defRPr sz="1828" b="1"/>
            </a:lvl3pPr>
            <a:lvl4pPr marL="1334419" indent="0">
              <a:buNone/>
              <a:defRPr sz="1617" b="1"/>
            </a:lvl4pPr>
            <a:lvl5pPr marL="1779224" indent="0">
              <a:buNone/>
              <a:defRPr sz="1617" b="1"/>
            </a:lvl5pPr>
            <a:lvl6pPr marL="2224032" indent="0">
              <a:buNone/>
              <a:defRPr sz="1617" b="1"/>
            </a:lvl6pPr>
            <a:lvl7pPr marL="2668835" indent="0">
              <a:buNone/>
              <a:defRPr sz="1617" b="1"/>
            </a:lvl7pPr>
            <a:lvl8pPr marL="3113638" indent="0">
              <a:buNone/>
              <a:defRPr sz="1617" b="1"/>
            </a:lvl8pPr>
            <a:lvl9pPr marL="3558432" indent="0">
              <a:buNone/>
              <a:defRPr sz="161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391" b="1"/>
            </a:lvl1pPr>
            <a:lvl2pPr marL="444802" indent="0">
              <a:buNone/>
              <a:defRPr sz="1968" b="1"/>
            </a:lvl2pPr>
            <a:lvl3pPr marL="889675" indent="0">
              <a:buNone/>
              <a:defRPr sz="1828" b="1"/>
            </a:lvl3pPr>
            <a:lvl4pPr marL="1334419" indent="0">
              <a:buNone/>
              <a:defRPr sz="1617" b="1"/>
            </a:lvl4pPr>
            <a:lvl5pPr marL="1779224" indent="0">
              <a:buNone/>
              <a:defRPr sz="1617" b="1"/>
            </a:lvl5pPr>
            <a:lvl6pPr marL="2224032" indent="0">
              <a:buNone/>
              <a:defRPr sz="1617" b="1"/>
            </a:lvl6pPr>
            <a:lvl7pPr marL="2668835" indent="0">
              <a:buNone/>
              <a:defRPr sz="1617" b="1"/>
            </a:lvl7pPr>
            <a:lvl8pPr marL="3113638" indent="0">
              <a:buNone/>
              <a:defRPr sz="1617" b="1"/>
            </a:lvl8pPr>
            <a:lvl9pPr marL="3558432"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9162167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Header_A">
    <p:bg bwMode="ltGray">
      <p:bgPr>
        <a:solidFill>
          <a:srgbClr val="FFFFFF"/>
        </a:solidFill>
        <a:effectLst/>
      </p:bgPr>
    </p:bg>
    <p:spTree>
      <p:nvGrpSpPr>
        <p:cNvPr id="1" name=""/>
        <p:cNvGrpSpPr/>
        <p:nvPr/>
      </p:nvGrpSpPr>
      <p:grpSpPr>
        <a:xfrm>
          <a:off x="0" y="0"/>
          <a:ext cx="0" cy="0"/>
          <a:chOff x="0" y="0"/>
          <a:chExt cx="0" cy="0"/>
        </a:xfrm>
      </p:grpSpPr>
      <p:grpSp>
        <p:nvGrpSpPr>
          <p:cNvPr id="2" name="グループ化 1"/>
          <p:cNvGrpSpPr/>
          <p:nvPr userDrawn="1"/>
        </p:nvGrpSpPr>
        <p:grpSpPr>
          <a:xfrm>
            <a:off x="-5926" y="3777814"/>
            <a:ext cx="12203851" cy="3080187"/>
            <a:chOff x="-5926" y="3777813"/>
            <a:chExt cx="12203851" cy="3080187"/>
          </a:xfrm>
        </p:grpSpPr>
        <p:sp>
          <p:nvSpPr>
            <p:cNvPr id="7" name="正方形/長方形 6"/>
            <p:cNvSpPr/>
            <p:nvPr userDrawn="1"/>
          </p:nvSpPr>
          <p:spPr bwMode="gray">
            <a:xfrm>
              <a:off x="-5926" y="3777813"/>
              <a:ext cx="12203851" cy="3080187"/>
            </a:xfrm>
            <a:prstGeom prst="rect">
              <a:avLst/>
            </a:prstGeom>
            <a:gradFill flip="none" rotWithShape="1">
              <a:gsLst>
                <a:gs pos="0">
                  <a:srgbClr val="A0D8AD"/>
                </a:gs>
                <a:gs pos="10000">
                  <a:srgbClr val="65B3A4"/>
                </a:gs>
                <a:gs pos="72000">
                  <a:schemeClr val="tx2"/>
                </a:gs>
              </a:gsLst>
              <a:path path="circle">
                <a:fillToRect l="100000" t="100000"/>
              </a:path>
              <a:tileRect r="-100000" b="-100000"/>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pic>
          <p:nvPicPr>
            <p:cNvPr id="11" name="図 10"/>
            <p:cNvPicPr>
              <a:picLocks noChangeAspect="1"/>
            </p:cNvPicPr>
            <p:nvPr userDrawn="1"/>
          </p:nvPicPr>
          <p:blipFill>
            <a:blip r:embed="rId2">
              <a:biLevel thresh="25000"/>
            </a:blip>
            <a:stretch>
              <a:fillRect/>
            </a:stretch>
          </p:blipFill>
          <p:spPr>
            <a:xfrm>
              <a:off x="9616828" y="6517511"/>
              <a:ext cx="2311647" cy="182055"/>
            </a:xfrm>
            <a:prstGeom prst="rect">
              <a:avLst/>
            </a:prstGeom>
          </p:spPr>
        </p:pic>
      </p:grpSp>
      <p:sp>
        <p:nvSpPr>
          <p:cNvPr id="6" name="タイトル"/>
          <p:cNvSpPr>
            <a:spLocks noGrp="1"/>
          </p:cNvSpPr>
          <p:nvPr userDrawn="1">
            <p:ph type="title" hasCustomPrompt="1"/>
          </p:nvPr>
        </p:nvSpPr>
        <p:spPr bwMode="gray">
          <a:xfrm>
            <a:off x="814493" y="2976282"/>
            <a:ext cx="10577827" cy="630079"/>
          </a:xfrm>
          <a:prstGeom prst="rect">
            <a:avLst/>
          </a:prstGeom>
        </p:spPr>
        <p:txBody>
          <a:bodyPr vert="horz" wrap="square" lIns="91440" tIns="45720" rIns="91440" bIns="45720" rtlCol="0" anchor="b" anchorCtr="0">
            <a:noAutofit/>
          </a:bodyPr>
          <a:lstStyle>
            <a:lvl1pPr>
              <a:defRPr lang="ja-JP" altLang="en-US" sz="2849" dirty="0"/>
            </a:lvl1pPr>
          </a:lstStyle>
          <a:p>
            <a:pPr lvl="0"/>
            <a:r>
              <a:rPr kumimoji="1" lang="en-US" altLang="ja-JP"/>
              <a:t>Enter the title.</a:t>
            </a:r>
            <a:endParaRPr kumimoji="1" lang="ja-JP" altLang="en-US"/>
          </a:p>
        </p:txBody>
      </p:sp>
      <p:sp>
        <p:nvSpPr>
          <p:cNvPr id="8" name="テキスト プレースホルダー"/>
          <p:cNvSpPr>
            <a:spLocks noGrp="1"/>
          </p:cNvSpPr>
          <p:nvPr>
            <p:ph type="body" sz="quarter" idx="13" hasCustomPrompt="1"/>
          </p:nvPr>
        </p:nvSpPr>
        <p:spPr bwMode="gray">
          <a:xfrm>
            <a:off x="814494" y="4025816"/>
            <a:ext cx="8060567" cy="2229763"/>
          </a:xfrm>
          <a:prstGeom prst="rect">
            <a:avLst/>
          </a:prstGeom>
        </p:spPr>
        <p:txBody>
          <a:bodyPr wrap="square">
            <a:noAutofit/>
          </a:bodyPr>
          <a:lstStyle>
            <a:lvl1pPr marL="0" marR="0" indent="0" algn="l" defTabSz="914262" rtl="0" eaLnBrk="1" fontAlgn="base" latinLnBrk="0" hangingPunct="1">
              <a:lnSpc>
                <a:spcPct val="110000"/>
              </a:lnSpc>
              <a:spcBef>
                <a:spcPts val="149"/>
              </a:spcBef>
              <a:spcAft>
                <a:spcPct val="0"/>
              </a:spcAft>
              <a:buClr>
                <a:schemeClr val="accent6"/>
              </a:buClr>
              <a:buSzTx/>
              <a:buFont typeface="Arial" panose="020B0604020202020204" pitchFamily="34" charset="0"/>
              <a:buNone/>
              <a:tabLst/>
              <a:defRPr sz="1651">
                <a:solidFill>
                  <a:schemeClr val="bg1"/>
                </a:solidFill>
                <a:latin typeface="+mj-ea"/>
                <a:ea typeface="+mj-ea"/>
              </a:defRPr>
            </a:lvl1pPr>
            <a:lvl2pPr marL="358720" indent="-179361" eaLnBrk="1" latinLnBrk="0" hangingPunct="1">
              <a:lnSpc>
                <a:spcPct val="110000"/>
              </a:lnSpc>
              <a:spcBef>
                <a:spcPts val="149"/>
              </a:spcBef>
              <a:buClr>
                <a:schemeClr val="bg1"/>
              </a:buClr>
              <a:buFont typeface="Segoe UI" panose="020B0502040204020203" pitchFamily="34" charset="0"/>
              <a:buChar char="-"/>
              <a:defRPr sz="1200">
                <a:solidFill>
                  <a:schemeClr val="bg1"/>
                </a:solidFill>
              </a:defRPr>
            </a:lvl2pPr>
            <a:lvl3pPr marL="222926" indent="0">
              <a:buNone/>
              <a:defRPr>
                <a:solidFill>
                  <a:schemeClr val="bg1"/>
                </a:solidFill>
              </a:defRPr>
            </a:lvl3pPr>
            <a:lvl4pPr marL="327737" indent="0">
              <a:buNone/>
              <a:defRPr>
                <a:solidFill>
                  <a:schemeClr val="bg1"/>
                </a:solidFill>
              </a:defRPr>
            </a:lvl4pPr>
            <a:lvl5pPr marL="311354" indent="0">
              <a:buNone/>
              <a:defRPr>
                <a:solidFill>
                  <a:schemeClr val="bg1"/>
                </a:solidFill>
              </a:defRPr>
            </a:lvl5pPr>
          </a:lstStyle>
          <a:p>
            <a:pPr marL="0" marR="0" lvl="0" indent="0" defTabSz="914262" latinLnBrk="0">
              <a:lnSpc>
                <a:spcPct val="110000"/>
              </a:lnSpc>
              <a:spcBef>
                <a:spcPts val="149"/>
              </a:spcBef>
              <a:buClr>
                <a:schemeClr val="accent6"/>
              </a:buClr>
              <a:buSzTx/>
              <a:buFont typeface="Arial" panose="020B0604020202020204" pitchFamily="34" charset="0"/>
              <a:buNone/>
              <a:tabLst/>
            </a:pPr>
            <a:r>
              <a:rPr kumimoji="1" lang="en-US" altLang="ja-JP"/>
              <a:t>Enter the title.</a:t>
            </a:r>
            <a:endParaRPr kumimoji="1" lang="ja-JP" altLang="en-US"/>
          </a:p>
          <a:p>
            <a:pPr marL="358720" lvl="1" indent="-179361" latinLnBrk="0">
              <a:lnSpc>
                <a:spcPct val="110000"/>
              </a:lnSpc>
              <a:spcBef>
                <a:spcPts val="149"/>
              </a:spcBef>
              <a:buClr>
                <a:schemeClr val="bg1"/>
              </a:buClr>
              <a:buFont typeface="Segoe UI" panose="020B0502040204020203" pitchFamily="34" charset="0"/>
              <a:buChar char="-"/>
            </a:pPr>
            <a:r>
              <a:rPr kumimoji="1" lang="en-US" altLang="ja-JP"/>
              <a:t>Enter the title.</a:t>
            </a:r>
            <a:endParaRPr kumimoji="1" lang="ja-JP" altLang="en-US"/>
          </a:p>
        </p:txBody>
      </p:sp>
    </p:spTree>
    <p:extLst>
      <p:ext uri="{BB962C8B-B14F-4D97-AF65-F5344CB8AC3E}">
        <p14:creationId xmlns:p14="http://schemas.microsoft.com/office/powerpoint/2010/main" val="1000240986"/>
      </p:ext>
    </p:extLst>
  </p:cSld>
  <p:clrMapOvr>
    <a:masterClrMapping/>
  </p:clrMapOvr>
  <p:extLst>
    <p:ext uri="{DCECCB84-F9BA-43D5-87BE-67443E8EF086}">
      <p15:sldGuideLst xmlns:p15="http://schemas.microsoft.com/office/powerpoint/2012/main">
        <p15:guide id="1" orient="horz" pos="1519" userDrawn="1">
          <p15:clr>
            <a:srgbClr val="A4A3A4"/>
          </p15:clr>
        </p15:guide>
        <p15:guide id="2" pos="3600" userDrawn="1">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white)">
    <p:bg bwMode="ltGray">
      <p:bgPr>
        <a:solidFill>
          <a:srgbClr val="FFFFFF"/>
        </a:solidFill>
        <a:effectLst/>
      </p:bgPr>
    </p:bg>
    <p:spTree>
      <p:nvGrpSpPr>
        <p:cNvPr id="1" name=""/>
        <p:cNvGrpSpPr/>
        <p:nvPr/>
      </p:nvGrpSpPr>
      <p:grpSpPr>
        <a:xfrm>
          <a:off x="0" y="0"/>
          <a:ext cx="0" cy="0"/>
          <a:chOff x="0" y="0"/>
          <a:chExt cx="0" cy="0"/>
        </a:xfrm>
      </p:grpSpPr>
      <p:sp>
        <p:nvSpPr>
          <p:cNvPr id="9" name="PageNumber"/>
          <p:cNvSpPr txBox="1"/>
          <p:nvPr userDrawn="1"/>
        </p:nvSpPr>
        <p:spPr bwMode="gray">
          <a:xfrm>
            <a:off x="177260" y="6455664"/>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6" name="正方形/長方形 5"/>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3890345681"/>
      </p:ext>
    </p:extLst>
  </p:cSld>
  <p:clrMapOvr>
    <a:masterClrMapping/>
  </p:clrMapOvr>
  <p:extLst>
    <p:ext uri="{DCECCB84-F9BA-43D5-87BE-67443E8EF086}">
      <p15:sldGuideLst xmlns:p15="http://schemas.microsoft.com/office/powerpoint/2012/main">
        <p15:guide id="1" orient="horz" pos="451" userDrawn="1">
          <p15:clr>
            <a:srgbClr val="A4A3A4"/>
          </p15:clr>
        </p15:guide>
        <p15:guide id="2" pos="3600" userDrawn="1">
          <p15:clr>
            <a:srgbClr val="A4A3A4"/>
          </p15:clr>
        </p15:guide>
        <p15:guide id="7" orient="horz" pos="1519" userDrawn="1">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Contents(white)">
    <p:bg bwMode="ltGray">
      <p:bgPr>
        <a:solidFill>
          <a:srgbClr val="FFFFFF"/>
        </a:solidFill>
        <a:effectLst/>
      </p:bgPr>
    </p:bg>
    <p:spTree>
      <p:nvGrpSpPr>
        <p:cNvPr id="1" name=""/>
        <p:cNvGrpSpPr/>
        <p:nvPr/>
      </p:nvGrpSpPr>
      <p:grpSpPr>
        <a:xfrm>
          <a:off x="0" y="0"/>
          <a:ext cx="0" cy="0"/>
          <a:chOff x="0" y="0"/>
          <a:chExt cx="0" cy="0"/>
        </a:xfrm>
      </p:grpSpPr>
      <p:sp>
        <p:nvSpPr>
          <p:cNvPr id="8" name="コンテンツ プレースホルダー"/>
          <p:cNvSpPr>
            <a:spLocks noGrp="1"/>
          </p:cNvSpPr>
          <p:nvPr>
            <p:ph sz="quarter" idx="12" hasCustomPrompt="1"/>
          </p:nvPr>
        </p:nvSpPr>
        <p:spPr bwMode="gray">
          <a:xfrm>
            <a:off x="263527" y="1016005"/>
            <a:ext cx="11664949" cy="5149849"/>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76949" y="6454939"/>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11" name="正方形/長方形 10"/>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551748155"/>
      </p:ext>
    </p:extLst>
  </p:cSld>
  <p:clrMapOvr>
    <a:masterClrMapping/>
  </p:clrMapOvr>
  <p:extLst>
    <p:ext uri="{DCECCB84-F9BA-43D5-87BE-67443E8EF086}">
      <p15:sldGuideLst xmlns:p15="http://schemas.microsoft.com/office/powerpoint/2012/main">
        <p15:guide id="1" orient="horz" pos="451" userDrawn="1">
          <p15:clr>
            <a:srgbClr val="A4A3A4"/>
          </p15:clr>
        </p15:guide>
        <p15:guide id="2" orient="horz" pos="2731" userDrawn="1">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line Only(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7" name="図 6"/>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9" name="正方形/長方形 8"/>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656575156"/>
      </p:ext>
    </p:extLst>
  </p:cSld>
  <p:clrMapOvr>
    <a:masterClrMapping/>
  </p:clrMapOvr>
  <p:extLst>
    <p:ext uri="{DCECCB84-F9BA-43D5-87BE-67443E8EF086}">
      <p15:sldGuideLst xmlns:p15="http://schemas.microsoft.com/office/powerpoint/2012/main">
        <p15:guide id="1" orient="horz" pos="513" userDrawn="1">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line ＆ Contents(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5005387"/>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8"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11" name="正方形/長方形 10"/>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4164476600"/>
      </p:ext>
    </p:extLst>
  </p:cSld>
  <p:clrMapOvr>
    <a:masterClrMapping/>
  </p:clrMapOvr>
  <p:extLst>
    <p:ext uri="{DCECCB84-F9BA-43D5-87BE-67443E8EF086}">
      <p15:sldGuideLst xmlns:p15="http://schemas.microsoft.com/office/powerpoint/2012/main">
        <p15:guide id="2" pos="3600" userDrawn="1">
          <p15:clr>
            <a:srgbClr val="A4A3A4"/>
          </p15:clr>
        </p15:guide>
        <p15:guide id="6" orient="horz" pos="2731" userDrawn="1">
          <p15:clr>
            <a:srgbClr val="A4A3A4"/>
          </p15:clr>
        </p15:guide>
        <p15:guide id="7" orient="horz" pos="513" userDrawn="1">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ead line &amp; Contents(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コンテンツ プレースホルダー"/>
          <p:cNvSpPr>
            <a:spLocks noGrp="1"/>
          </p:cNvSpPr>
          <p:nvPr>
            <p:ph sz="quarter" idx="12" hasCustomPrompt="1"/>
          </p:nvPr>
        </p:nvSpPr>
        <p:spPr bwMode="gray">
          <a:xfrm>
            <a:off x="263527" y="2024066"/>
            <a:ext cx="11664949" cy="4141788"/>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8"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9" name="図 8"/>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16"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26" name="テキスト プレースホルダー 3"/>
          <p:cNvSpPr>
            <a:spLocks noGrp="1"/>
          </p:cNvSpPr>
          <p:nvPr>
            <p:ph type="body" sz="quarter" idx="13" hasCustomPrompt="1"/>
          </p:nvPr>
        </p:nvSpPr>
        <p:spPr>
          <a:xfrm>
            <a:off x="263531" y="1030573"/>
            <a:ext cx="11664949" cy="743659"/>
          </a:xfrm>
        </p:spPr>
        <p:txBody>
          <a:bodyPr anchor="ctr"/>
          <a:lstStyle>
            <a:lvl1pPr marL="0" indent="0" defTabSz="685747" latinLnBrk="0">
              <a:lnSpc>
                <a:spcPct val="110000"/>
              </a:lnSpc>
              <a:spcBef>
                <a:spcPts val="75"/>
              </a:spcBef>
              <a:buFontTx/>
              <a:buNone/>
              <a:defRPr sz="1949"/>
            </a:lvl1pPr>
            <a:lvl2pPr marL="266648" indent="0">
              <a:buFontTx/>
              <a:buNone/>
              <a:defRPr sz="1949"/>
            </a:lvl2pPr>
            <a:lvl3pPr marL="449171" indent="0">
              <a:buFontTx/>
              <a:buNone/>
              <a:defRPr sz="1949"/>
            </a:lvl3pPr>
            <a:lvl4pPr marL="539643" indent="0">
              <a:buFontTx/>
              <a:buNone/>
              <a:defRPr sz="1949"/>
            </a:lvl4pPr>
            <a:lvl5pPr marL="626939" indent="0">
              <a:buFontTx/>
              <a:buNone/>
              <a:defRPr sz="1949"/>
            </a:lvl5pPr>
          </a:lstStyle>
          <a:p>
            <a:pPr marL="0" lvl="0" indent="0" defTabSz="685747" latinLnBrk="0">
              <a:lnSpc>
                <a:spcPct val="110000"/>
              </a:lnSpc>
              <a:spcBef>
                <a:spcPts val="75"/>
              </a:spcBef>
              <a:buFontTx/>
              <a:buNone/>
            </a:pPr>
            <a:r>
              <a:rPr lang="en-US" altLang="ja-JP"/>
              <a:t>Use this layout for headline</a:t>
            </a:r>
          </a:p>
        </p:txBody>
      </p:sp>
      <p:sp>
        <p:nvSpPr>
          <p:cNvPr id="10" name="正方形/長方形 9"/>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786795692"/>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896" userDrawn="1">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white)">
    <p:bg bwMode="gray">
      <p:bgPr>
        <a:solidFill>
          <a:schemeClr val="bg1"/>
        </a:solidFill>
        <a:effectLst/>
      </p:bgPr>
    </p:bg>
    <p:spTree>
      <p:nvGrpSpPr>
        <p:cNvPr id="1" name=""/>
        <p:cNvGrpSpPr/>
        <p:nvPr/>
      </p:nvGrpSpPr>
      <p:grpSpPr>
        <a:xfrm>
          <a:off x="0" y="0"/>
          <a:ext cx="0" cy="0"/>
          <a:chOff x="0" y="0"/>
          <a:chExt cx="0" cy="0"/>
        </a:xfrm>
      </p:grpSpPr>
      <p:sp>
        <p:nvSpPr>
          <p:cNvPr id="5"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6" name="図 5"/>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3046475516"/>
      </p:ext>
    </p:extLst>
  </p:cSld>
  <p:clrMapOvr>
    <a:masterClrMapping/>
  </p:clrMapOvr>
  <p:extLst>
    <p:ext uri="{DCECCB84-F9BA-43D5-87BE-67443E8EF086}">
      <p15:sldGuideLst xmlns:p15="http://schemas.microsoft.com/office/powerpoint/2012/main">
        <p15:guide id="2" pos="3600" userDrawn="1">
          <p15:clr>
            <a:srgbClr val="A4A3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deep)">
    <p:bg bwMode="ltGray">
      <p:bgPr>
        <a:solidFill>
          <a:srgbClr val="191919"/>
        </a:solid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403054893"/>
      </p:ext>
    </p:extLst>
  </p:cSld>
  <p:clrMapOvr>
    <a:masterClrMapping/>
  </p:clrMapOvr>
  <p:extLst>
    <p:ext uri="{DCECCB84-F9BA-43D5-87BE-67443E8EF086}">
      <p15:sldGuideLst xmlns:p15="http://schemas.microsoft.com/office/powerpoint/2012/main">
        <p15:guide id="1" orient="horz" pos="451" userDrawn="1">
          <p15:clr>
            <a:srgbClr val="A4A3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Contents(deep)">
    <p:bg bwMode="ltGray">
      <p:bgPr>
        <a:solidFill>
          <a:srgbClr val="191919"/>
        </a:solidFill>
        <a:effectLst/>
      </p:bgPr>
    </p:bg>
    <p:spTree>
      <p:nvGrpSpPr>
        <p:cNvPr id="1" name=""/>
        <p:cNvGrpSpPr/>
        <p:nvPr/>
      </p:nvGrpSpPr>
      <p:grpSpPr>
        <a:xfrm>
          <a:off x="0" y="0"/>
          <a:ext cx="0" cy="0"/>
          <a:chOff x="0" y="0"/>
          <a:chExt cx="0" cy="0"/>
        </a:xfrm>
      </p:grpSpPr>
      <p:sp>
        <p:nvSpPr>
          <p:cNvPr id="11" name="コンテンツ プレースホルダー"/>
          <p:cNvSpPr>
            <a:spLocks noGrp="1"/>
          </p:cNvSpPr>
          <p:nvPr>
            <p:ph sz="quarter" idx="12" hasCustomPrompt="1"/>
          </p:nvPr>
        </p:nvSpPr>
        <p:spPr bwMode="gray">
          <a:xfrm>
            <a:off x="263527" y="1016005"/>
            <a:ext cx="11664949" cy="5149849"/>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706953196"/>
      </p:ext>
    </p:extLst>
  </p:cSld>
  <p:clrMapOvr>
    <a:masterClrMapping/>
  </p:clrMapOvr>
  <p:extLst>
    <p:ext uri="{DCECCB84-F9BA-43D5-87BE-67443E8EF086}">
      <p15:sldGuideLst xmlns:p15="http://schemas.microsoft.com/office/powerpoint/2012/main">
        <p15:guide id="5" orient="horz" pos="2731" userDrawn="1">
          <p15:clr>
            <a:srgbClr val="A4A3A4"/>
          </p15:clr>
        </p15:guide>
        <p15:guide id="6" orient="horz" pos="451" userDrawn="1">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mp; Contents(deep)">
    <p:bg bwMode="ltGray">
      <p:bgPr>
        <a:solidFill>
          <a:srgbClr val="191919"/>
        </a:solidFill>
        <a:effectLst/>
      </p:bgPr>
    </p:bg>
    <p:spTree>
      <p:nvGrpSpPr>
        <p:cNvPr id="1" name=""/>
        <p:cNvGrpSpPr/>
        <p:nvPr/>
      </p:nvGrpSpPr>
      <p:grpSpPr>
        <a:xfrm>
          <a:off x="0" y="0"/>
          <a:ext cx="0" cy="0"/>
          <a:chOff x="0" y="0"/>
          <a:chExt cx="0" cy="0"/>
        </a:xfrm>
      </p:grpSpPr>
      <p:sp>
        <p:nvSpPr>
          <p:cNvPr id="11" name="コンテンツ プレースホルダー"/>
          <p:cNvSpPr>
            <a:spLocks noGrp="1"/>
          </p:cNvSpPr>
          <p:nvPr>
            <p:ph sz="quarter" idx="12" hasCustomPrompt="1"/>
          </p:nvPr>
        </p:nvSpPr>
        <p:spPr bwMode="gray">
          <a:xfrm>
            <a:off x="263527" y="1016001"/>
            <a:ext cx="11664949" cy="4860067"/>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2" name="Rectangle 11">
            <a:extLst>
              <a:ext uri="{FF2B5EF4-FFF2-40B4-BE49-F238E27FC236}">
                <a16:creationId xmlns:a16="http://schemas.microsoft.com/office/drawing/2014/main" id="{3541E20B-2F99-4B42-A85D-34442EF5850E}"/>
              </a:ext>
            </a:extLst>
          </p:cNvPr>
          <p:cNvSpPr/>
          <p:nvPr userDrawn="1"/>
        </p:nvSpPr>
        <p:spPr bwMode="auto">
          <a:xfrm>
            <a:off x="0" y="5974081"/>
            <a:ext cx="12192000" cy="487680"/>
          </a:xfrm>
          <a:prstGeom prst="rect">
            <a:avLst/>
          </a:prstGeom>
          <a:solidFill>
            <a:schemeClr val="accent4">
              <a:lumMod val="40000"/>
              <a:lumOff val="60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0" lang="en-US" sz="1800" b="1" kern="0">
              <a:solidFill>
                <a:srgbClr val="002961"/>
              </a:solidFill>
              <a:ea typeface="Verdana" panose="020B0604030504040204" pitchFamily="34" charset="0"/>
              <a:cs typeface="Verdana" panose="020B0604030504040204" pitchFamily="34" charset="0"/>
            </a:endParaRPr>
          </a:p>
        </p:txBody>
      </p:sp>
      <p:sp>
        <p:nvSpPr>
          <p:cNvPr id="13" name="Text Placeholder 2">
            <a:extLst>
              <a:ext uri="{FF2B5EF4-FFF2-40B4-BE49-F238E27FC236}">
                <a16:creationId xmlns:a16="http://schemas.microsoft.com/office/drawing/2014/main" id="{DA49436C-847F-2142-A3D4-618449A51945}"/>
              </a:ext>
            </a:extLst>
          </p:cNvPr>
          <p:cNvSpPr>
            <a:spLocks noGrp="1"/>
          </p:cNvSpPr>
          <p:nvPr>
            <p:ph type="body" sz="quarter" idx="13" hasCustomPrompt="1"/>
          </p:nvPr>
        </p:nvSpPr>
        <p:spPr>
          <a:xfrm>
            <a:off x="185578" y="5972101"/>
            <a:ext cx="11820895" cy="487680"/>
          </a:xfrm>
        </p:spPr>
        <p:txBody>
          <a:bodyPr anchor="ctr"/>
          <a:lstStyle>
            <a:lvl1pPr marL="0" indent="0" algn="ctr">
              <a:buNone/>
              <a:defRPr b="1"/>
            </a:lvl1pPr>
          </a:lstStyle>
          <a:p>
            <a:pPr lvl="0"/>
            <a:r>
              <a:rPr lang="en-US"/>
              <a:t>Click to add take-away message</a:t>
            </a:r>
          </a:p>
        </p:txBody>
      </p:sp>
    </p:spTree>
    <p:extLst>
      <p:ext uri="{BB962C8B-B14F-4D97-AF65-F5344CB8AC3E}">
        <p14:creationId xmlns:p14="http://schemas.microsoft.com/office/powerpoint/2010/main" val="508136521"/>
      </p:ext>
    </p:extLst>
  </p:cSld>
  <p:clrMapOvr>
    <a:masterClrMapping/>
  </p:clrMapOvr>
  <p:extLst>
    <p:ext uri="{DCECCB84-F9BA-43D5-87BE-67443E8EF086}">
      <p15:sldGuideLst xmlns:p15="http://schemas.microsoft.com/office/powerpoint/2012/main">
        <p15:guide id="5" orient="horz" pos="2731" userDrawn="1">
          <p15:clr>
            <a:srgbClr val="A4A3A4"/>
          </p15:clr>
        </p15:guide>
        <p15:guide id="6" orient="horz" pos="451" userDrawn="1">
          <p15:clr>
            <a:srgbClr val="A4A3A4"/>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6.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theme" Target="../theme/theme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theme" Target="../theme/theme8.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Shape 2"/>
          <p:cNvSpPr>
            <a:spLocks noChangeArrowheads="1"/>
          </p:cNvSpPr>
          <p:nvPr/>
        </p:nvSpPr>
        <p:spPr bwMode="auto">
          <a:xfrm>
            <a:off x="535783" y="1384103"/>
            <a:ext cx="11126391" cy="0"/>
          </a:xfrm>
          <a:prstGeom prst="rect">
            <a:avLst/>
          </a:prstGeom>
          <a:noFill/>
          <a:ln w="12700">
            <a:solidFill>
              <a:srgbClr val="9A9A9A"/>
            </a:solidFill>
            <a:miter lim="400000"/>
            <a:headEnd/>
            <a:tailEnd/>
          </a:ln>
          <a:extLst>
            <a:ext uri="{909E8E84-426E-40dd-AFC4-6F175D3DCCD1}">
              <a14:hiddenFill xmlns:a14="http://schemas.microsoft.com/office/drawing/2010/main" xmlns="">
                <a:solidFill>
                  <a:srgbClr val="FFFFFF"/>
                </a:solidFill>
              </a14:hiddenFill>
            </a:ext>
          </a:extLst>
        </p:spPr>
        <p:txBody>
          <a:bodyPr lIns="0" tIns="0" rIns="0" bIns="0" anchor="ctr"/>
          <a:lstStyle/>
          <a:p>
            <a:pPr defTabSz="309632"/>
            <a:endParaRPr lang="en-US" sz="773">
              <a:solidFill>
                <a:srgbClr val="000000"/>
              </a:solidFill>
              <a:latin typeface="Helvetica" charset="0"/>
              <a:cs typeface="Helvetica" charset="0"/>
              <a:sym typeface="Helvetica" charset="0"/>
            </a:endParaRPr>
          </a:p>
        </p:txBody>
      </p:sp>
      <p:sp>
        <p:nvSpPr>
          <p:cNvPr id="1027" name="Shape 3"/>
          <p:cNvSpPr>
            <a:spLocks noGrp="1"/>
          </p:cNvSpPr>
          <p:nvPr>
            <p:ph type="title"/>
          </p:nvPr>
        </p:nvSpPr>
        <p:spPr bwMode="auto">
          <a:xfrm>
            <a:off x="535782" y="232172"/>
            <a:ext cx="11120437" cy="982267"/>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b" anchorCtr="0" compatLnSpc="1">
            <a:prstTxWarp prst="textNoShape">
              <a:avLst/>
            </a:prstTxWarp>
          </a:bodyPr>
          <a:lstStyle/>
          <a:p>
            <a:pPr lvl="0"/>
            <a:r>
              <a:rPr lang="en-US">
                <a:sym typeface="Helvetica Neue Light" charset="0"/>
              </a:rPr>
              <a:t>Title Text</a:t>
            </a:r>
          </a:p>
        </p:txBody>
      </p:sp>
      <p:sp>
        <p:nvSpPr>
          <p:cNvPr id="1028" name="Shape 4"/>
          <p:cNvSpPr>
            <a:spLocks noGrp="1"/>
          </p:cNvSpPr>
          <p:nvPr>
            <p:ph type="body" idx="1"/>
          </p:nvPr>
        </p:nvSpPr>
        <p:spPr bwMode="auto">
          <a:xfrm>
            <a:off x="535782" y="1562696"/>
            <a:ext cx="11120437" cy="4688085"/>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p>
            <a:pPr lvl="0"/>
            <a:r>
              <a:rPr lang="en-US">
                <a:sym typeface="Helvetica Neue Light" charset="0"/>
              </a:rPr>
              <a:t>Body Level One</a:t>
            </a:r>
          </a:p>
          <a:p>
            <a:pPr lvl="1"/>
            <a:r>
              <a:rPr lang="en-US">
                <a:sym typeface="Helvetica Neue Light" charset="0"/>
              </a:rPr>
              <a:t>Body Level Two</a:t>
            </a:r>
          </a:p>
          <a:p>
            <a:pPr lvl="2"/>
            <a:r>
              <a:rPr lang="en-US">
                <a:sym typeface="Helvetica Neue Light" charset="0"/>
              </a:rPr>
              <a:t>Body Level Three</a:t>
            </a:r>
          </a:p>
          <a:p>
            <a:pPr lvl="3"/>
            <a:r>
              <a:rPr lang="en-US">
                <a:sym typeface="Helvetica Neue Light" charset="0"/>
              </a:rPr>
              <a:t>Body Level Four</a:t>
            </a:r>
          </a:p>
          <a:p>
            <a:pPr lvl="4"/>
            <a:r>
              <a:rPr lang="en-US">
                <a:sym typeface="Helvetica Neue Light" charset="0"/>
              </a:rPr>
              <a:t>Body Level Five</a:t>
            </a:r>
          </a:p>
        </p:txBody>
      </p:sp>
    </p:spTree>
  </p:cSld>
  <p:clrMap bg1="lt1" tx1="dk1" bg2="lt2" tx2="dk2" accent1="accent1" accent2="accent2" accent3="accent3" accent4="accent4" accent5="accent5" accent6="accent6" hlink="hlink" folHlink="folHlink"/>
  <p:sldLayoutIdLst>
    <p:sldLayoutId id="2147487551" r:id="rId1"/>
    <p:sldLayoutId id="2147487555" r:id="rId2"/>
    <p:sldLayoutId id="2147487556" r:id="rId3"/>
    <p:sldLayoutId id="2147487892" r:id="rId4"/>
  </p:sldLayoutIdLst>
  <p:transition spd="med"/>
  <p:txStyles>
    <p:titleStyle>
      <a:lvl1pPr algn="ctr" defTabSz="396979" rtl="0" eaLnBrk="1" fontAlgn="base" hangingPunct="1">
        <a:spcBef>
          <a:spcPct val="0"/>
        </a:spcBef>
        <a:spcAft>
          <a:spcPct val="0"/>
        </a:spcAft>
        <a:defRPr sz="3023">
          <a:solidFill>
            <a:schemeClr val="tx2"/>
          </a:solidFill>
          <a:latin typeface="+mn-lt"/>
          <a:ea typeface="ＭＳ Ｐゴシック" charset="0"/>
          <a:cs typeface="+mn-cs"/>
          <a:sym typeface="Helvetica Neue Light" charset="0"/>
        </a:defRPr>
      </a:lvl1pPr>
      <a:lvl2pPr algn="ctr" defTabSz="396979" rtl="0" eaLnBrk="1" fontAlgn="base" hangingPunct="1">
        <a:spcBef>
          <a:spcPct val="0"/>
        </a:spcBef>
        <a:spcAft>
          <a:spcPct val="0"/>
        </a:spcAft>
        <a:defRPr sz="3023">
          <a:solidFill>
            <a:schemeClr val="tx2"/>
          </a:solidFill>
          <a:latin typeface="+mn-lt"/>
          <a:ea typeface="ＭＳ Ｐゴシック" charset="0"/>
          <a:cs typeface="+mn-cs"/>
          <a:sym typeface="Helvetica Neue Light" charset="0"/>
        </a:defRPr>
      </a:lvl2pPr>
      <a:lvl3pPr algn="ctr" defTabSz="396979" rtl="0" eaLnBrk="1" fontAlgn="base" hangingPunct="1">
        <a:spcBef>
          <a:spcPct val="0"/>
        </a:spcBef>
        <a:spcAft>
          <a:spcPct val="0"/>
        </a:spcAft>
        <a:defRPr sz="3023">
          <a:solidFill>
            <a:schemeClr val="tx2"/>
          </a:solidFill>
          <a:latin typeface="+mn-lt"/>
          <a:ea typeface="ＭＳ Ｐゴシック" charset="0"/>
          <a:cs typeface="+mn-cs"/>
          <a:sym typeface="Helvetica Neue Light" charset="0"/>
        </a:defRPr>
      </a:lvl3pPr>
      <a:lvl4pPr algn="ctr" defTabSz="396979" rtl="0" eaLnBrk="1" fontAlgn="base" hangingPunct="1">
        <a:spcBef>
          <a:spcPct val="0"/>
        </a:spcBef>
        <a:spcAft>
          <a:spcPct val="0"/>
        </a:spcAft>
        <a:defRPr sz="3023">
          <a:solidFill>
            <a:schemeClr val="tx2"/>
          </a:solidFill>
          <a:latin typeface="+mn-lt"/>
          <a:ea typeface="ＭＳ Ｐゴシック" charset="0"/>
          <a:cs typeface="+mn-cs"/>
          <a:sym typeface="Helvetica Neue Light" charset="0"/>
        </a:defRPr>
      </a:lvl4pPr>
      <a:lvl5pPr algn="ctr" defTabSz="396979" rtl="0" eaLnBrk="1" fontAlgn="base" hangingPunct="1">
        <a:spcBef>
          <a:spcPct val="0"/>
        </a:spcBef>
        <a:spcAft>
          <a:spcPct val="0"/>
        </a:spcAft>
        <a:defRPr sz="3023">
          <a:solidFill>
            <a:schemeClr val="tx2"/>
          </a:solidFill>
          <a:latin typeface="+mn-lt"/>
          <a:ea typeface="ＭＳ Ｐゴシック" charset="0"/>
          <a:cs typeface="+mn-cs"/>
          <a:sym typeface="Helvetica Neue Light" charset="0"/>
        </a:defRPr>
      </a:lvl5pPr>
      <a:lvl6pPr indent="781896" defTabSz="399550" eaLnBrk="1" hangingPunct="1">
        <a:defRPr sz="3023">
          <a:latin typeface="+mn-lt"/>
          <a:ea typeface="+mn-ea"/>
          <a:cs typeface="+mn-cs"/>
          <a:sym typeface="Helvetica Neue Light"/>
        </a:defRPr>
      </a:lvl6pPr>
      <a:lvl7pPr indent="938239" defTabSz="399550" eaLnBrk="1" hangingPunct="1">
        <a:defRPr sz="3023">
          <a:latin typeface="+mn-lt"/>
          <a:ea typeface="+mn-ea"/>
          <a:cs typeface="+mn-cs"/>
          <a:sym typeface="Helvetica Neue Light"/>
        </a:defRPr>
      </a:lvl7pPr>
      <a:lvl8pPr indent="1094597" defTabSz="399550" eaLnBrk="1" hangingPunct="1">
        <a:defRPr sz="3023">
          <a:latin typeface="+mn-lt"/>
          <a:ea typeface="+mn-ea"/>
          <a:cs typeface="+mn-cs"/>
          <a:sym typeface="Helvetica Neue Light"/>
        </a:defRPr>
      </a:lvl8pPr>
      <a:lvl9pPr indent="1251014" defTabSz="399550" eaLnBrk="1" hangingPunct="1">
        <a:defRPr sz="3023">
          <a:latin typeface="+mn-lt"/>
          <a:ea typeface="+mn-ea"/>
          <a:cs typeface="+mn-cs"/>
          <a:sym typeface="Helvetica Neue Light"/>
        </a:defRPr>
      </a:lvl9pPr>
    </p:titleStyle>
    <p:bodyStyle>
      <a:lvl1pPr marL="309632" indent="-309632" algn="l" defTabSz="396979" rtl="0" eaLnBrk="1" fontAlgn="base" hangingPunct="1">
        <a:spcBef>
          <a:spcPts val="2953"/>
        </a:spcBef>
        <a:spcAft>
          <a:spcPct val="0"/>
        </a:spcAft>
        <a:buSzPct val="75000"/>
        <a:buFont typeface="Helvetica Neue" charset="0"/>
        <a:buChar char="•"/>
        <a:defRPr sz="2531">
          <a:solidFill>
            <a:srgbClr val="747474"/>
          </a:solidFill>
          <a:latin typeface="+mn-lt"/>
          <a:ea typeface="ＭＳ Ｐゴシック" charset="0"/>
          <a:cs typeface="+mn-cs"/>
          <a:sym typeface="Helvetica Neue Light" charset="0"/>
        </a:defRPr>
      </a:lvl1pPr>
      <a:lvl2pPr marL="622614" indent="-309632" algn="l" defTabSz="396979" rtl="0" eaLnBrk="1" fontAlgn="base" hangingPunct="1">
        <a:spcBef>
          <a:spcPts val="2953"/>
        </a:spcBef>
        <a:spcAft>
          <a:spcPct val="0"/>
        </a:spcAft>
        <a:buSzPct val="75000"/>
        <a:buFont typeface="Helvetica Neue" charset="0"/>
        <a:buChar char="•"/>
        <a:defRPr sz="2531">
          <a:solidFill>
            <a:srgbClr val="747474"/>
          </a:solidFill>
          <a:latin typeface="+mn-lt"/>
          <a:ea typeface="+mn-ea"/>
          <a:cs typeface="+mn-cs"/>
          <a:sym typeface="Helvetica Neue Light" charset="0"/>
        </a:defRPr>
      </a:lvl2pPr>
      <a:lvl3pPr marL="935577" indent="-309632" algn="l" defTabSz="396979" rtl="0" eaLnBrk="1" fontAlgn="base" hangingPunct="1">
        <a:spcBef>
          <a:spcPts val="2953"/>
        </a:spcBef>
        <a:spcAft>
          <a:spcPct val="0"/>
        </a:spcAft>
        <a:buSzPct val="75000"/>
        <a:buFont typeface="Helvetica Neue" charset="0"/>
        <a:buChar char="•"/>
        <a:defRPr sz="2531">
          <a:solidFill>
            <a:srgbClr val="747474"/>
          </a:solidFill>
          <a:latin typeface="+mn-lt"/>
          <a:ea typeface="+mn-ea"/>
          <a:cs typeface="+mn-cs"/>
          <a:sym typeface="Helvetica Neue Light" charset="0"/>
        </a:defRPr>
      </a:lvl3pPr>
      <a:lvl4pPr marL="1248570" indent="-309632" algn="l" defTabSz="396979" rtl="0" eaLnBrk="1" fontAlgn="base" hangingPunct="1">
        <a:spcBef>
          <a:spcPts val="2953"/>
        </a:spcBef>
        <a:spcAft>
          <a:spcPct val="0"/>
        </a:spcAft>
        <a:buSzPct val="75000"/>
        <a:buFont typeface="Helvetica Neue" charset="0"/>
        <a:buChar char="•"/>
        <a:defRPr sz="2531">
          <a:solidFill>
            <a:srgbClr val="747474"/>
          </a:solidFill>
          <a:latin typeface="+mn-lt"/>
          <a:ea typeface="+mn-ea"/>
          <a:cs typeface="+mn-cs"/>
          <a:sym typeface="Helvetica Neue Light" charset="0"/>
        </a:defRPr>
      </a:lvl4pPr>
      <a:lvl5pPr marL="1562610" indent="-309632" algn="l" defTabSz="396979" rtl="0" eaLnBrk="1" fontAlgn="base" hangingPunct="1">
        <a:spcBef>
          <a:spcPts val="2953"/>
        </a:spcBef>
        <a:spcAft>
          <a:spcPct val="0"/>
        </a:spcAft>
        <a:buSzPct val="75000"/>
        <a:buFont typeface="Helvetica Neue" charset="0"/>
        <a:buChar char="•"/>
        <a:defRPr sz="2531">
          <a:solidFill>
            <a:srgbClr val="747474"/>
          </a:solidFill>
          <a:latin typeface="+mn-lt"/>
          <a:ea typeface="+mn-ea"/>
          <a:cs typeface="+mn-cs"/>
          <a:sym typeface="Helvetica Neue Light" charset="0"/>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p:bodyStyle>
    <p:otherStyle>
      <a:lvl1pPr algn="r" defTabSz="399550" eaLnBrk="1" hangingPunct="1">
        <a:defRPr sz="984">
          <a:solidFill>
            <a:schemeClr val="tx1"/>
          </a:solidFill>
          <a:latin typeface="+mn-lt"/>
          <a:ea typeface="+mn-ea"/>
          <a:cs typeface="+mn-cs"/>
          <a:sym typeface="Helvetica Neue"/>
        </a:defRPr>
      </a:lvl1pPr>
      <a:lvl2pPr indent="156420" algn="r" defTabSz="399550" eaLnBrk="1" hangingPunct="1">
        <a:defRPr sz="984">
          <a:solidFill>
            <a:schemeClr val="tx1"/>
          </a:solidFill>
          <a:latin typeface="+mn-lt"/>
          <a:ea typeface="+mn-ea"/>
          <a:cs typeface="+mn-cs"/>
          <a:sym typeface="Helvetica Neue"/>
        </a:defRPr>
      </a:lvl2pPr>
      <a:lvl3pPr indent="312746" algn="r" defTabSz="399550" eaLnBrk="1" hangingPunct="1">
        <a:defRPr sz="984">
          <a:solidFill>
            <a:schemeClr val="tx1"/>
          </a:solidFill>
          <a:latin typeface="+mn-lt"/>
          <a:ea typeface="+mn-ea"/>
          <a:cs typeface="+mn-cs"/>
          <a:sym typeface="Helvetica Neue"/>
        </a:defRPr>
      </a:lvl3pPr>
      <a:lvl4pPr indent="469180" algn="r" defTabSz="399550" eaLnBrk="1" hangingPunct="1">
        <a:defRPr sz="984">
          <a:solidFill>
            <a:schemeClr val="tx1"/>
          </a:solidFill>
          <a:latin typeface="+mn-lt"/>
          <a:ea typeface="+mn-ea"/>
          <a:cs typeface="+mn-cs"/>
          <a:sym typeface="Helvetica Neue"/>
        </a:defRPr>
      </a:lvl4pPr>
      <a:lvl5pPr indent="625475" algn="r" defTabSz="399550" eaLnBrk="1" hangingPunct="1">
        <a:defRPr sz="984">
          <a:solidFill>
            <a:schemeClr val="tx1"/>
          </a:solidFill>
          <a:latin typeface="+mn-lt"/>
          <a:ea typeface="+mn-ea"/>
          <a:cs typeface="+mn-cs"/>
          <a:sym typeface="Helvetica Neue"/>
        </a:defRPr>
      </a:lvl5pPr>
      <a:lvl6pPr indent="781896" algn="r" defTabSz="399550" eaLnBrk="1" hangingPunct="1">
        <a:defRPr sz="984">
          <a:solidFill>
            <a:schemeClr val="tx1"/>
          </a:solidFill>
          <a:latin typeface="+mn-lt"/>
          <a:ea typeface="+mn-ea"/>
          <a:cs typeface="+mn-cs"/>
          <a:sym typeface="Helvetica Neue"/>
        </a:defRPr>
      </a:lvl6pPr>
      <a:lvl7pPr indent="938239" algn="r" defTabSz="399550" eaLnBrk="1" hangingPunct="1">
        <a:defRPr sz="984">
          <a:solidFill>
            <a:schemeClr val="tx1"/>
          </a:solidFill>
          <a:latin typeface="+mn-lt"/>
          <a:ea typeface="+mn-ea"/>
          <a:cs typeface="+mn-cs"/>
          <a:sym typeface="Helvetica Neue"/>
        </a:defRPr>
      </a:lvl7pPr>
      <a:lvl8pPr indent="1094597" algn="r" defTabSz="399550" eaLnBrk="1" hangingPunct="1">
        <a:defRPr sz="984">
          <a:solidFill>
            <a:schemeClr val="tx1"/>
          </a:solidFill>
          <a:latin typeface="+mn-lt"/>
          <a:ea typeface="+mn-ea"/>
          <a:cs typeface="+mn-cs"/>
          <a:sym typeface="Helvetica Neue"/>
        </a:defRPr>
      </a:lvl8pPr>
      <a:lvl9pPr indent="1251014" algn="r" defTabSz="399550" eaLnBrk="1" hangingPunct="1">
        <a:defRPr sz="984">
          <a:solidFill>
            <a:schemeClr val="tx1"/>
          </a:solidFill>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946790" y="380628"/>
            <a:ext cx="10362903" cy="99119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6455" tIns="63228" rIns="126455" bIns="63228" numCol="1" anchor="t"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961672" y="1549479"/>
            <a:ext cx="10362903" cy="366786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6455" tIns="63228" rIns="126455" bIns="6322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507747" y="6362404"/>
            <a:ext cx="1930300" cy="304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8913" tIns="44457" rIns="88913" bIns="44457"/>
          <a:lstStyle>
            <a:lvl1pPr eaLnBrk="0" hangingPunct="0">
              <a:defRPr>
                <a:solidFill>
                  <a:schemeClr val="tx1"/>
                </a:solidFill>
                <a:latin typeface="Arial" charset="0"/>
                <a:ea typeface="ヒラギノ角ゴ Pro W3" pitchFamily="116" charset="-128"/>
              </a:defRPr>
            </a:lvl1pPr>
            <a:lvl2pPr marL="742950" indent="-285750" eaLnBrk="0" hangingPunct="0">
              <a:defRPr>
                <a:solidFill>
                  <a:schemeClr val="tx1"/>
                </a:solidFill>
                <a:latin typeface="Arial" charset="0"/>
                <a:ea typeface="ヒラギノ角ゴ Pro W3" pitchFamily="116" charset="-128"/>
              </a:defRPr>
            </a:lvl2pPr>
            <a:lvl3pPr marL="1143000" indent="-228600" eaLnBrk="0" hangingPunct="0">
              <a:defRPr>
                <a:solidFill>
                  <a:schemeClr val="tx1"/>
                </a:solidFill>
                <a:latin typeface="Arial" charset="0"/>
                <a:ea typeface="ヒラギノ角ゴ Pro W3" pitchFamily="116" charset="-128"/>
              </a:defRPr>
            </a:lvl3pPr>
            <a:lvl4pPr marL="1600200" indent="-228600" eaLnBrk="0" hangingPunct="0">
              <a:defRPr>
                <a:solidFill>
                  <a:schemeClr val="tx1"/>
                </a:solidFill>
                <a:latin typeface="Arial" charset="0"/>
                <a:ea typeface="ヒラギノ角ゴ Pro W3" pitchFamily="116" charset="-128"/>
              </a:defRPr>
            </a:lvl4pPr>
            <a:lvl5pPr marL="2057400" indent="-228600" eaLnBrk="0" hangingPunct="0">
              <a:defRPr>
                <a:solidFill>
                  <a:schemeClr val="tx1"/>
                </a:solidFill>
                <a:latin typeface="Arial" charset="0"/>
                <a:ea typeface="ヒラギノ角ゴ Pro W3" pitchFamily="116"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16"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16"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16"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16" charset="-128"/>
              </a:defRPr>
            </a:lvl9pPr>
          </a:lstStyle>
          <a:p>
            <a:pPr defTabSz="625603" fontAlgn="auto">
              <a:spcBef>
                <a:spcPts val="0"/>
              </a:spcBef>
              <a:spcAft>
                <a:spcPts val="0"/>
              </a:spcAft>
              <a:defRPr/>
            </a:pPr>
            <a:r>
              <a:rPr lang="en-US" altLang="en-US" sz="1195">
                <a:solidFill>
                  <a:srgbClr val="012D50"/>
                </a:solidFill>
                <a:cs typeface="+mn-cs"/>
              </a:rPr>
              <a:t>Page </a:t>
            </a:r>
            <a:fld id="{A38ABF04-D24D-C245-AD6E-69AB02E347BD}" type="slidenum">
              <a:rPr lang="en-US" altLang="en-US" sz="1195">
                <a:solidFill>
                  <a:srgbClr val="012D50"/>
                </a:solidFill>
                <a:cs typeface="+mn-cs"/>
              </a:rPr>
              <a:pPr defTabSz="625603" fontAlgn="auto">
                <a:spcBef>
                  <a:spcPts val="0"/>
                </a:spcBef>
                <a:spcAft>
                  <a:spcPts val="0"/>
                </a:spcAft>
                <a:defRPr/>
              </a:pPr>
              <a:t>‹#›</a:t>
            </a:fld>
            <a:endParaRPr lang="en-US" altLang="en-US" sz="1407">
              <a:solidFill>
                <a:srgbClr val="AFAFAF"/>
              </a:solidFill>
              <a:cs typeface="+mn-cs"/>
            </a:endParaRPr>
          </a:p>
        </p:txBody>
      </p:sp>
      <p:sp>
        <p:nvSpPr>
          <p:cNvPr id="104453" name="Rectangle 5"/>
          <p:cNvSpPr>
            <a:spLocks noGrp="1" noChangeArrowheads="1"/>
          </p:cNvSpPr>
          <p:nvPr>
            <p:ph type="ftr" sz="quarter" idx="3"/>
          </p:nvPr>
        </p:nvSpPr>
        <p:spPr bwMode="auto">
          <a:xfrm>
            <a:off x="4420196" y="6172824"/>
            <a:ext cx="3555504" cy="4565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6455" tIns="63228" rIns="126455" bIns="63228" numCol="1" anchor="b" anchorCtr="0" compatLnSpc="1">
            <a:prstTxWarp prst="textNoShape">
              <a:avLst/>
            </a:prstTxWarp>
          </a:bodyPr>
          <a:lstStyle>
            <a:lvl1pPr defTabSz="625603" eaLnBrk="0" fontAlgn="auto" hangingPunct="0">
              <a:spcBef>
                <a:spcPts val="0"/>
              </a:spcBef>
              <a:spcAft>
                <a:spcPts val="0"/>
              </a:spcAft>
              <a:defRPr sz="773">
                <a:solidFill>
                  <a:srgbClr val="012D50"/>
                </a:solidFill>
                <a:latin typeface="Arial"/>
                <a:ea typeface="ヒラギノ角ゴ Pro W3"/>
                <a:cs typeface="+mn-cs"/>
              </a:defRPr>
            </a:lvl1pPr>
          </a:lstStyle>
          <a:p>
            <a:pPr>
              <a:defRPr/>
            </a:pPr>
            <a:endParaRPr lang="en-GB"/>
          </a:p>
        </p:txBody>
      </p:sp>
      <p:pic>
        <p:nvPicPr>
          <p:cNvPr id="10246" name="Picture 6" descr="PPT_TEXT_BACK4C"/>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828611" y="5744023"/>
            <a:ext cx="2363391" cy="1113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559" r:id="rId1"/>
    <p:sldLayoutId id="2147487560" r:id="rId2"/>
    <p:sldLayoutId id="2147487561" r:id="rId3"/>
    <p:sldLayoutId id="2147487562" r:id="rId4"/>
    <p:sldLayoutId id="2147487563" r:id="rId5"/>
    <p:sldLayoutId id="2147487564" r:id="rId6"/>
    <p:sldLayoutId id="2147487565" r:id="rId7"/>
    <p:sldLayoutId id="2147487566" r:id="rId8"/>
    <p:sldLayoutId id="2147487567" r:id="rId9"/>
    <p:sldLayoutId id="2147487568" r:id="rId10"/>
    <p:sldLayoutId id="2147487569" r:id="rId11"/>
  </p:sldLayoutIdLst>
  <p:txStyles>
    <p:titleStyle>
      <a:lvl1pPr algn="l" rtl="0" eaLnBrk="0" fontAlgn="base" hangingPunct="0">
        <a:lnSpc>
          <a:spcPts val="3401"/>
        </a:lnSpc>
        <a:spcBef>
          <a:spcPct val="0"/>
        </a:spcBef>
        <a:spcAft>
          <a:spcPct val="0"/>
        </a:spcAft>
        <a:defRPr sz="3023">
          <a:solidFill>
            <a:schemeClr val="tx2"/>
          </a:solidFill>
          <a:latin typeface="+mj-lt"/>
          <a:ea typeface="+mj-ea"/>
          <a:cs typeface="ヒラギノ角ゴ Pro W3" charset="0"/>
        </a:defRPr>
      </a:lvl1pPr>
      <a:lvl2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2pPr>
      <a:lvl3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3pPr>
      <a:lvl4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4pPr>
      <a:lvl5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5pPr>
      <a:lvl6pPr marL="444802"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6pPr>
      <a:lvl7pPr marL="889675"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7pPr>
      <a:lvl8pPr marL="1334419"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8pPr>
      <a:lvl9pPr marL="1779224"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9pPr>
    </p:titleStyle>
    <p:bodyStyle>
      <a:lvl1pPr marL="330660" indent="-330660" algn="l" rtl="0" eaLnBrk="0" fontAlgn="base" hangingPunct="0">
        <a:lnSpc>
          <a:spcPts val="2197"/>
        </a:lnSpc>
        <a:spcBef>
          <a:spcPct val="20000"/>
        </a:spcBef>
        <a:spcAft>
          <a:spcPct val="0"/>
        </a:spcAft>
        <a:buClr>
          <a:schemeClr val="hlink"/>
        </a:buClr>
        <a:buSzPct val="125000"/>
        <a:buFont typeface="Times" charset="0"/>
        <a:buChar char="•"/>
        <a:defRPr sz="2180">
          <a:solidFill>
            <a:schemeClr val="tx2"/>
          </a:solidFill>
          <a:latin typeface="+mn-lt"/>
          <a:ea typeface="+mn-ea"/>
          <a:cs typeface="ヒラギノ角ゴ Pro W3" charset="0"/>
        </a:defRPr>
      </a:lvl1pPr>
      <a:lvl2pPr marL="719930" indent="-275381"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2pPr>
      <a:lvl3pPr marL="1110312" indent="-218967"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3pPr>
      <a:lvl4pPr marL="1554861" indent="-218967"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4pPr>
      <a:lvl5pPr marL="1999435" indent="-218967"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5pPr>
      <a:lvl6pPr marL="2446424" indent="-222252"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6pPr>
      <a:lvl7pPr marL="2891237" indent="-222252"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7pPr>
      <a:lvl8pPr marL="3336038" indent="-222252"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8pPr>
      <a:lvl9pPr marL="3780827" indent="-222252"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9pPr>
    </p:bodyStyle>
    <p:otherStyle>
      <a:defPPr>
        <a:defRPr lang="en-US"/>
      </a:defPPr>
      <a:lvl1pPr marL="0" algn="l" defTabSz="889675" rtl="0" eaLnBrk="1" latinLnBrk="0" hangingPunct="1">
        <a:defRPr sz="1828" kern="1200">
          <a:solidFill>
            <a:schemeClr val="tx1"/>
          </a:solidFill>
          <a:latin typeface="+mn-lt"/>
          <a:ea typeface="+mn-ea"/>
          <a:cs typeface="+mn-cs"/>
        </a:defRPr>
      </a:lvl1pPr>
      <a:lvl2pPr marL="444802" algn="l" defTabSz="889675" rtl="0" eaLnBrk="1" latinLnBrk="0" hangingPunct="1">
        <a:defRPr sz="1828" kern="1200">
          <a:solidFill>
            <a:schemeClr val="tx1"/>
          </a:solidFill>
          <a:latin typeface="+mn-lt"/>
          <a:ea typeface="+mn-ea"/>
          <a:cs typeface="+mn-cs"/>
        </a:defRPr>
      </a:lvl2pPr>
      <a:lvl3pPr marL="889675" algn="l" defTabSz="889675" rtl="0" eaLnBrk="1" latinLnBrk="0" hangingPunct="1">
        <a:defRPr sz="1828" kern="1200">
          <a:solidFill>
            <a:schemeClr val="tx1"/>
          </a:solidFill>
          <a:latin typeface="+mn-lt"/>
          <a:ea typeface="+mn-ea"/>
          <a:cs typeface="+mn-cs"/>
        </a:defRPr>
      </a:lvl3pPr>
      <a:lvl4pPr marL="1334419" algn="l" defTabSz="889675" rtl="0" eaLnBrk="1" latinLnBrk="0" hangingPunct="1">
        <a:defRPr sz="1828" kern="1200">
          <a:solidFill>
            <a:schemeClr val="tx1"/>
          </a:solidFill>
          <a:latin typeface="+mn-lt"/>
          <a:ea typeface="+mn-ea"/>
          <a:cs typeface="+mn-cs"/>
        </a:defRPr>
      </a:lvl4pPr>
      <a:lvl5pPr marL="1779224" algn="l" defTabSz="889675" rtl="0" eaLnBrk="1" latinLnBrk="0" hangingPunct="1">
        <a:defRPr sz="1828" kern="1200">
          <a:solidFill>
            <a:schemeClr val="tx1"/>
          </a:solidFill>
          <a:latin typeface="+mn-lt"/>
          <a:ea typeface="+mn-ea"/>
          <a:cs typeface="+mn-cs"/>
        </a:defRPr>
      </a:lvl5pPr>
      <a:lvl6pPr marL="2224032" algn="l" defTabSz="889675" rtl="0" eaLnBrk="1" latinLnBrk="0" hangingPunct="1">
        <a:defRPr sz="1828" kern="1200">
          <a:solidFill>
            <a:schemeClr val="tx1"/>
          </a:solidFill>
          <a:latin typeface="+mn-lt"/>
          <a:ea typeface="+mn-ea"/>
          <a:cs typeface="+mn-cs"/>
        </a:defRPr>
      </a:lvl6pPr>
      <a:lvl7pPr marL="2668835" algn="l" defTabSz="889675" rtl="0" eaLnBrk="1" latinLnBrk="0" hangingPunct="1">
        <a:defRPr sz="1828" kern="1200">
          <a:solidFill>
            <a:schemeClr val="tx1"/>
          </a:solidFill>
          <a:latin typeface="+mn-lt"/>
          <a:ea typeface="+mn-ea"/>
          <a:cs typeface="+mn-cs"/>
        </a:defRPr>
      </a:lvl7pPr>
      <a:lvl8pPr marL="3113638" algn="l" defTabSz="889675" rtl="0" eaLnBrk="1" latinLnBrk="0" hangingPunct="1">
        <a:defRPr sz="1828" kern="1200">
          <a:solidFill>
            <a:schemeClr val="tx1"/>
          </a:solidFill>
          <a:latin typeface="+mn-lt"/>
          <a:ea typeface="+mn-ea"/>
          <a:cs typeface="+mn-cs"/>
        </a:defRPr>
      </a:lvl8pPr>
      <a:lvl9pPr marL="3558432" algn="l" defTabSz="889675" rtl="0" eaLnBrk="1" latinLnBrk="0" hangingPunct="1">
        <a:defRPr sz="182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946790" y="380628"/>
            <a:ext cx="10362903" cy="99119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7014" tIns="63508" rIns="127014" bIns="63508" numCol="1" anchor="t"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961672" y="1549479"/>
            <a:ext cx="10362903" cy="366786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7014" tIns="63508" rIns="127014" bIns="6350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507747" y="6362404"/>
            <a:ext cx="1930300" cy="304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9307" tIns="44655" rIns="89307" bIns="44655"/>
          <a:lstStyle>
            <a:lvl1pPr eaLnBrk="0" hangingPunct="0">
              <a:defRPr>
                <a:solidFill>
                  <a:schemeClr val="tx1"/>
                </a:solidFill>
                <a:latin typeface="Arial" charset="0"/>
                <a:ea typeface="ヒラギノ角ゴ Pro W3" pitchFamily="116" charset="-128"/>
              </a:defRPr>
            </a:lvl1pPr>
            <a:lvl2pPr marL="742950" indent="-285750" eaLnBrk="0" hangingPunct="0">
              <a:defRPr>
                <a:solidFill>
                  <a:schemeClr val="tx1"/>
                </a:solidFill>
                <a:latin typeface="Arial" charset="0"/>
                <a:ea typeface="ヒラギノ角ゴ Pro W3" pitchFamily="116" charset="-128"/>
              </a:defRPr>
            </a:lvl2pPr>
            <a:lvl3pPr marL="1143000" indent="-228600" eaLnBrk="0" hangingPunct="0">
              <a:defRPr>
                <a:solidFill>
                  <a:schemeClr val="tx1"/>
                </a:solidFill>
                <a:latin typeface="Arial" charset="0"/>
                <a:ea typeface="ヒラギノ角ゴ Pro W3" pitchFamily="116" charset="-128"/>
              </a:defRPr>
            </a:lvl3pPr>
            <a:lvl4pPr marL="1600200" indent="-228600" eaLnBrk="0" hangingPunct="0">
              <a:defRPr>
                <a:solidFill>
                  <a:schemeClr val="tx1"/>
                </a:solidFill>
                <a:latin typeface="Arial" charset="0"/>
                <a:ea typeface="ヒラギノ角ゴ Pro W3" pitchFamily="116" charset="-128"/>
              </a:defRPr>
            </a:lvl4pPr>
            <a:lvl5pPr marL="2057400" indent="-228600" eaLnBrk="0" hangingPunct="0">
              <a:defRPr>
                <a:solidFill>
                  <a:schemeClr val="tx1"/>
                </a:solidFill>
                <a:latin typeface="Arial" charset="0"/>
                <a:ea typeface="ヒラギノ角ゴ Pro W3" pitchFamily="116"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16"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16"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16"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16" charset="-128"/>
              </a:defRPr>
            </a:lvl9pPr>
          </a:lstStyle>
          <a:p>
            <a:pPr defTabSz="628259" fontAlgn="auto">
              <a:spcBef>
                <a:spcPts val="0"/>
              </a:spcBef>
              <a:spcAft>
                <a:spcPts val="0"/>
              </a:spcAft>
              <a:defRPr/>
            </a:pPr>
            <a:r>
              <a:rPr lang="en-US" altLang="en-US" sz="1195">
                <a:solidFill>
                  <a:srgbClr val="012D50"/>
                </a:solidFill>
                <a:cs typeface="+mn-cs"/>
              </a:rPr>
              <a:t>Page </a:t>
            </a:r>
            <a:fld id="{CDFAAE02-3ACF-A947-BF46-FC1C5D469E15}" type="slidenum">
              <a:rPr lang="en-US" altLang="en-US" sz="1195">
                <a:solidFill>
                  <a:srgbClr val="012D50"/>
                </a:solidFill>
                <a:cs typeface="+mn-cs"/>
              </a:rPr>
              <a:pPr defTabSz="628259" fontAlgn="auto">
                <a:spcBef>
                  <a:spcPts val="0"/>
                </a:spcBef>
                <a:spcAft>
                  <a:spcPts val="0"/>
                </a:spcAft>
                <a:defRPr/>
              </a:pPr>
              <a:t>‹#›</a:t>
            </a:fld>
            <a:endParaRPr lang="en-US" altLang="en-US" sz="1407">
              <a:solidFill>
                <a:srgbClr val="AFAFAF"/>
              </a:solidFill>
              <a:cs typeface="+mn-cs"/>
            </a:endParaRPr>
          </a:p>
        </p:txBody>
      </p:sp>
      <p:sp>
        <p:nvSpPr>
          <p:cNvPr id="104453" name="Rectangle 5"/>
          <p:cNvSpPr>
            <a:spLocks noGrp="1" noChangeArrowheads="1"/>
          </p:cNvSpPr>
          <p:nvPr>
            <p:ph type="ftr" sz="quarter" idx="3"/>
          </p:nvPr>
        </p:nvSpPr>
        <p:spPr bwMode="auto">
          <a:xfrm>
            <a:off x="4420196" y="6172824"/>
            <a:ext cx="3555504" cy="4565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7014" tIns="63508" rIns="127014" bIns="63508" numCol="1" anchor="b" anchorCtr="0" compatLnSpc="1">
            <a:prstTxWarp prst="textNoShape">
              <a:avLst/>
            </a:prstTxWarp>
          </a:bodyPr>
          <a:lstStyle>
            <a:lvl1pPr defTabSz="628259" eaLnBrk="0" fontAlgn="auto" hangingPunct="0">
              <a:spcBef>
                <a:spcPts val="0"/>
              </a:spcBef>
              <a:spcAft>
                <a:spcPts val="0"/>
              </a:spcAft>
              <a:defRPr sz="773">
                <a:solidFill>
                  <a:srgbClr val="012D50"/>
                </a:solidFill>
                <a:latin typeface="Arial"/>
                <a:ea typeface="ヒラギノ角ゴ Pro W3"/>
                <a:cs typeface="+mn-cs"/>
              </a:defRPr>
            </a:lvl1pPr>
          </a:lstStyle>
          <a:p>
            <a:pPr>
              <a:defRPr/>
            </a:pPr>
            <a:endParaRPr lang="en-GB"/>
          </a:p>
        </p:txBody>
      </p:sp>
      <p:pic>
        <p:nvPicPr>
          <p:cNvPr id="28678" name="Picture 6" descr="PPT_TEXT_BACK4C"/>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828611" y="5744023"/>
            <a:ext cx="2363391" cy="1113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574" r:id="rId1"/>
    <p:sldLayoutId id="2147487575" r:id="rId2"/>
    <p:sldLayoutId id="2147487576" r:id="rId3"/>
    <p:sldLayoutId id="2147487577" r:id="rId4"/>
    <p:sldLayoutId id="2147487578" r:id="rId5"/>
    <p:sldLayoutId id="2147487579" r:id="rId6"/>
    <p:sldLayoutId id="2147487580" r:id="rId7"/>
    <p:sldLayoutId id="2147487581" r:id="rId8"/>
    <p:sldLayoutId id="2147487582" r:id="rId9"/>
    <p:sldLayoutId id="2147487583" r:id="rId10"/>
    <p:sldLayoutId id="2147487584" r:id="rId11"/>
  </p:sldLayoutIdLst>
  <p:txStyles>
    <p:titleStyle>
      <a:lvl1pPr algn="l" rtl="0" eaLnBrk="0" fontAlgn="base" hangingPunct="0">
        <a:lnSpc>
          <a:spcPts val="3401"/>
        </a:lnSpc>
        <a:spcBef>
          <a:spcPct val="0"/>
        </a:spcBef>
        <a:spcAft>
          <a:spcPct val="0"/>
        </a:spcAft>
        <a:defRPr sz="3023">
          <a:solidFill>
            <a:schemeClr val="tx2"/>
          </a:solidFill>
          <a:latin typeface="+mj-lt"/>
          <a:ea typeface="+mj-ea"/>
          <a:cs typeface="ヒラギノ角ゴ Pro W3" charset="0"/>
        </a:defRPr>
      </a:lvl1pPr>
      <a:lvl2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2pPr>
      <a:lvl3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3pPr>
      <a:lvl4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4pPr>
      <a:lvl5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5pPr>
      <a:lvl6pPr marL="446690"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6pPr>
      <a:lvl7pPr marL="893410"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7pPr>
      <a:lvl8pPr marL="1340114"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8pPr>
      <a:lvl9pPr marL="1786797"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9pPr>
    </p:titleStyle>
    <p:bodyStyle>
      <a:lvl1pPr marL="332888" indent="-332888" algn="l" rtl="0" eaLnBrk="0" fontAlgn="base" hangingPunct="0">
        <a:lnSpc>
          <a:spcPts val="2197"/>
        </a:lnSpc>
        <a:spcBef>
          <a:spcPct val="20000"/>
        </a:spcBef>
        <a:spcAft>
          <a:spcPct val="0"/>
        </a:spcAft>
        <a:buClr>
          <a:schemeClr val="hlink"/>
        </a:buClr>
        <a:buSzPct val="125000"/>
        <a:buFont typeface="Times" charset="0"/>
        <a:buChar char="•"/>
        <a:defRPr sz="2180">
          <a:solidFill>
            <a:schemeClr val="tx2"/>
          </a:solidFill>
          <a:latin typeface="+mn-lt"/>
          <a:ea typeface="+mn-ea"/>
          <a:cs typeface="ヒラギノ角ゴ Pro W3" charset="0"/>
        </a:defRPr>
      </a:lvl1pPr>
      <a:lvl2pPr marL="723241" indent="-276481"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2pPr>
      <a:lvl3pPr marL="1114755" indent="-220084"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3pPr>
      <a:lvl4pPr marL="1561500" indent="-220084"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4pPr>
      <a:lvl5pPr marL="2008270" indent="-220084"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5pPr>
      <a:lvl6pPr marL="2456840" indent="-22322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6pPr>
      <a:lvl7pPr marL="2903545" indent="-22322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7pPr>
      <a:lvl8pPr marL="3350236" indent="-22322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8pPr>
      <a:lvl9pPr marL="3796925" indent="-22322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9pPr>
    </p:bodyStyle>
    <p:otherStyle>
      <a:defPPr>
        <a:defRPr lang="en-US"/>
      </a:defPPr>
      <a:lvl1pPr marL="0" algn="l" defTabSz="893410" rtl="0" eaLnBrk="1" latinLnBrk="0" hangingPunct="1">
        <a:defRPr sz="1828" kern="1200">
          <a:solidFill>
            <a:schemeClr val="tx1"/>
          </a:solidFill>
          <a:latin typeface="+mn-lt"/>
          <a:ea typeface="+mn-ea"/>
          <a:cs typeface="+mn-cs"/>
        </a:defRPr>
      </a:lvl1pPr>
      <a:lvl2pPr marL="446690" algn="l" defTabSz="893410" rtl="0" eaLnBrk="1" latinLnBrk="0" hangingPunct="1">
        <a:defRPr sz="1828" kern="1200">
          <a:solidFill>
            <a:schemeClr val="tx1"/>
          </a:solidFill>
          <a:latin typeface="+mn-lt"/>
          <a:ea typeface="+mn-ea"/>
          <a:cs typeface="+mn-cs"/>
        </a:defRPr>
      </a:lvl2pPr>
      <a:lvl3pPr marL="893410" algn="l" defTabSz="893410" rtl="0" eaLnBrk="1" latinLnBrk="0" hangingPunct="1">
        <a:defRPr sz="1828" kern="1200">
          <a:solidFill>
            <a:schemeClr val="tx1"/>
          </a:solidFill>
          <a:latin typeface="+mn-lt"/>
          <a:ea typeface="+mn-ea"/>
          <a:cs typeface="+mn-cs"/>
        </a:defRPr>
      </a:lvl3pPr>
      <a:lvl4pPr marL="1340114" algn="l" defTabSz="893410" rtl="0" eaLnBrk="1" latinLnBrk="0" hangingPunct="1">
        <a:defRPr sz="1828" kern="1200">
          <a:solidFill>
            <a:schemeClr val="tx1"/>
          </a:solidFill>
          <a:latin typeface="+mn-lt"/>
          <a:ea typeface="+mn-ea"/>
          <a:cs typeface="+mn-cs"/>
        </a:defRPr>
      </a:lvl4pPr>
      <a:lvl5pPr marL="1786797" algn="l" defTabSz="893410" rtl="0" eaLnBrk="1" latinLnBrk="0" hangingPunct="1">
        <a:defRPr sz="1828" kern="1200">
          <a:solidFill>
            <a:schemeClr val="tx1"/>
          </a:solidFill>
          <a:latin typeface="+mn-lt"/>
          <a:ea typeface="+mn-ea"/>
          <a:cs typeface="+mn-cs"/>
        </a:defRPr>
      </a:lvl5pPr>
      <a:lvl6pPr marL="2233496" algn="l" defTabSz="893410" rtl="0" eaLnBrk="1" latinLnBrk="0" hangingPunct="1">
        <a:defRPr sz="1828" kern="1200">
          <a:solidFill>
            <a:schemeClr val="tx1"/>
          </a:solidFill>
          <a:latin typeface="+mn-lt"/>
          <a:ea typeface="+mn-ea"/>
          <a:cs typeface="+mn-cs"/>
        </a:defRPr>
      </a:lvl6pPr>
      <a:lvl7pPr marL="2680197" algn="l" defTabSz="893410" rtl="0" eaLnBrk="1" latinLnBrk="0" hangingPunct="1">
        <a:defRPr sz="1828" kern="1200">
          <a:solidFill>
            <a:schemeClr val="tx1"/>
          </a:solidFill>
          <a:latin typeface="+mn-lt"/>
          <a:ea typeface="+mn-ea"/>
          <a:cs typeface="+mn-cs"/>
        </a:defRPr>
      </a:lvl7pPr>
      <a:lvl8pPr marL="3126891" algn="l" defTabSz="893410" rtl="0" eaLnBrk="1" latinLnBrk="0" hangingPunct="1">
        <a:defRPr sz="1828" kern="1200">
          <a:solidFill>
            <a:schemeClr val="tx1"/>
          </a:solidFill>
          <a:latin typeface="+mn-lt"/>
          <a:ea typeface="+mn-ea"/>
          <a:cs typeface="+mn-cs"/>
        </a:defRPr>
      </a:lvl8pPr>
      <a:lvl9pPr marL="3573576" algn="l" defTabSz="893410" rtl="0" eaLnBrk="1" latinLnBrk="0" hangingPunct="1">
        <a:defRPr sz="182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946790" y="380628"/>
            <a:ext cx="10362903" cy="99119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7459" tIns="63730" rIns="127459" bIns="63730" numCol="1" anchor="t"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961672" y="1549479"/>
            <a:ext cx="10362903" cy="366786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7459" tIns="63730" rIns="127459" bIns="637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507747" y="6362404"/>
            <a:ext cx="1930300" cy="304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9620" tIns="44811" rIns="89620" bIns="44811"/>
          <a:lstStyle>
            <a:lvl1pPr eaLnBrk="0" hangingPunct="0">
              <a:defRPr>
                <a:solidFill>
                  <a:schemeClr val="tx1"/>
                </a:solidFill>
                <a:latin typeface="Arial" charset="0"/>
                <a:ea typeface="ヒラギノ角ゴ Pro W3" pitchFamily="116" charset="-128"/>
              </a:defRPr>
            </a:lvl1pPr>
            <a:lvl2pPr marL="742950" indent="-285750" eaLnBrk="0" hangingPunct="0">
              <a:defRPr>
                <a:solidFill>
                  <a:schemeClr val="tx1"/>
                </a:solidFill>
                <a:latin typeface="Arial" charset="0"/>
                <a:ea typeface="ヒラギノ角ゴ Pro W3" pitchFamily="116" charset="-128"/>
              </a:defRPr>
            </a:lvl2pPr>
            <a:lvl3pPr marL="1143000" indent="-228600" eaLnBrk="0" hangingPunct="0">
              <a:defRPr>
                <a:solidFill>
                  <a:schemeClr val="tx1"/>
                </a:solidFill>
                <a:latin typeface="Arial" charset="0"/>
                <a:ea typeface="ヒラギノ角ゴ Pro W3" pitchFamily="116" charset="-128"/>
              </a:defRPr>
            </a:lvl3pPr>
            <a:lvl4pPr marL="1600200" indent="-228600" eaLnBrk="0" hangingPunct="0">
              <a:defRPr>
                <a:solidFill>
                  <a:schemeClr val="tx1"/>
                </a:solidFill>
                <a:latin typeface="Arial" charset="0"/>
                <a:ea typeface="ヒラギノ角ゴ Pro W3" pitchFamily="116" charset="-128"/>
              </a:defRPr>
            </a:lvl4pPr>
            <a:lvl5pPr marL="2057400" indent="-228600" eaLnBrk="0" hangingPunct="0">
              <a:defRPr>
                <a:solidFill>
                  <a:schemeClr val="tx1"/>
                </a:solidFill>
                <a:latin typeface="Arial" charset="0"/>
                <a:ea typeface="ヒラギノ角ゴ Pro W3" pitchFamily="116"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16"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16"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16"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16" charset="-128"/>
              </a:defRPr>
            </a:lvl9pPr>
          </a:lstStyle>
          <a:p>
            <a:pPr defTabSz="630572" fontAlgn="auto">
              <a:spcBef>
                <a:spcPts val="0"/>
              </a:spcBef>
              <a:spcAft>
                <a:spcPts val="0"/>
              </a:spcAft>
              <a:defRPr/>
            </a:pPr>
            <a:r>
              <a:rPr lang="en-US" altLang="en-US" sz="1195">
                <a:solidFill>
                  <a:srgbClr val="012D50"/>
                </a:solidFill>
                <a:cs typeface="+mn-cs"/>
              </a:rPr>
              <a:t>Page </a:t>
            </a:r>
            <a:fld id="{C989C08A-DE75-F743-926D-688DEC870F3E}" type="slidenum">
              <a:rPr lang="en-US" altLang="en-US" sz="1195">
                <a:solidFill>
                  <a:srgbClr val="012D50"/>
                </a:solidFill>
                <a:cs typeface="+mn-cs"/>
              </a:rPr>
              <a:pPr defTabSz="630572" fontAlgn="auto">
                <a:spcBef>
                  <a:spcPts val="0"/>
                </a:spcBef>
                <a:spcAft>
                  <a:spcPts val="0"/>
                </a:spcAft>
                <a:defRPr/>
              </a:pPr>
              <a:t>‹#›</a:t>
            </a:fld>
            <a:endParaRPr lang="en-US" altLang="en-US" sz="1407">
              <a:solidFill>
                <a:srgbClr val="AFAFAF"/>
              </a:solidFill>
              <a:cs typeface="+mn-cs"/>
            </a:endParaRPr>
          </a:p>
        </p:txBody>
      </p:sp>
      <p:sp>
        <p:nvSpPr>
          <p:cNvPr id="104453" name="Rectangle 5"/>
          <p:cNvSpPr>
            <a:spLocks noGrp="1" noChangeArrowheads="1"/>
          </p:cNvSpPr>
          <p:nvPr>
            <p:ph type="ftr" sz="quarter" idx="3"/>
          </p:nvPr>
        </p:nvSpPr>
        <p:spPr bwMode="auto">
          <a:xfrm>
            <a:off x="4420196" y="6172824"/>
            <a:ext cx="3555504" cy="4565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7459" tIns="63730" rIns="127459" bIns="63730" numCol="1" anchor="b" anchorCtr="0" compatLnSpc="1">
            <a:prstTxWarp prst="textNoShape">
              <a:avLst/>
            </a:prstTxWarp>
          </a:bodyPr>
          <a:lstStyle>
            <a:lvl1pPr defTabSz="630572" eaLnBrk="0" fontAlgn="auto" hangingPunct="0">
              <a:spcBef>
                <a:spcPts val="0"/>
              </a:spcBef>
              <a:spcAft>
                <a:spcPts val="0"/>
              </a:spcAft>
              <a:defRPr sz="773">
                <a:solidFill>
                  <a:srgbClr val="012D50"/>
                </a:solidFill>
                <a:latin typeface="Arial"/>
                <a:ea typeface="ヒラギノ角ゴ Pro W3"/>
                <a:cs typeface="+mn-cs"/>
              </a:defRPr>
            </a:lvl1pPr>
          </a:lstStyle>
          <a:p>
            <a:pPr>
              <a:defRPr/>
            </a:pPr>
            <a:endParaRPr lang="en-GB"/>
          </a:p>
        </p:txBody>
      </p:sp>
      <p:pic>
        <p:nvPicPr>
          <p:cNvPr id="40966" name="Picture 6" descr="PPT_TEXT_BACK4C"/>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827363" y="5744023"/>
            <a:ext cx="2364879" cy="1113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585" r:id="rId1"/>
    <p:sldLayoutId id="2147487586" r:id="rId2"/>
    <p:sldLayoutId id="2147487587" r:id="rId3"/>
    <p:sldLayoutId id="2147487588" r:id="rId4"/>
    <p:sldLayoutId id="2147487589" r:id="rId5"/>
    <p:sldLayoutId id="2147487590" r:id="rId6"/>
    <p:sldLayoutId id="2147487591" r:id="rId7"/>
    <p:sldLayoutId id="2147487592" r:id="rId8"/>
    <p:sldLayoutId id="2147487593" r:id="rId9"/>
    <p:sldLayoutId id="2147487594" r:id="rId10"/>
    <p:sldLayoutId id="2147487595" r:id="rId11"/>
  </p:sldLayoutIdLst>
  <p:txStyles>
    <p:titleStyle>
      <a:lvl1pPr algn="l" rtl="0" eaLnBrk="0" fontAlgn="base" hangingPunct="0">
        <a:lnSpc>
          <a:spcPts val="3401"/>
        </a:lnSpc>
        <a:spcBef>
          <a:spcPct val="0"/>
        </a:spcBef>
        <a:spcAft>
          <a:spcPct val="0"/>
        </a:spcAft>
        <a:defRPr sz="3023">
          <a:solidFill>
            <a:schemeClr val="tx2"/>
          </a:solidFill>
          <a:latin typeface="+mj-lt"/>
          <a:ea typeface="+mj-ea"/>
          <a:cs typeface="ヒラギノ角ゴ Pro W3" charset="0"/>
        </a:defRPr>
      </a:lvl1pPr>
      <a:lvl2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2pPr>
      <a:lvl3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3pPr>
      <a:lvl4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4pPr>
      <a:lvl5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5pPr>
      <a:lvl6pPr marL="448209"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6pPr>
      <a:lvl7pPr marL="896403"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7pPr>
      <a:lvl8pPr marL="1344649"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8pPr>
      <a:lvl9pPr marL="1792850"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9pPr>
    </p:titleStyle>
    <p:bodyStyle>
      <a:lvl1pPr marL="333994" indent="-333994" algn="l" rtl="0" eaLnBrk="0" fontAlgn="base" hangingPunct="0">
        <a:lnSpc>
          <a:spcPts val="2197"/>
        </a:lnSpc>
        <a:spcBef>
          <a:spcPct val="20000"/>
        </a:spcBef>
        <a:spcAft>
          <a:spcPct val="0"/>
        </a:spcAft>
        <a:buClr>
          <a:schemeClr val="hlink"/>
        </a:buClr>
        <a:buSzPct val="125000"/>
        <a:buFont typeface="Times" charset="0"/>
        <a:buChar char="•"/>
        <a:defRPr sz="2180">
          <a:solidFill>
            <a:schemeClr val="tx2"/>
          </a:solidFill>
          <a:latin typeface="+mn-lt"/>
          <a:ea typeface="+mn-ea"/>
          <a:cs typeface="ヒラギノ角ゴ Pro W3" charset="0"/>
        </a:defRPr>
      </a:lvl1pPr>
      <a:lvl2pPr marL="725423" indent="-277586"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2pPr>
      <a:lvl3pPr marL="1118049" indent="-221161"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3pPr>
      <a:lvl4pPr marL="1567022" indent="-221161"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4pPr>
      <a:lvl5pPr marL="2014904" indent="-221161"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5pPr>
      <a:lvl6pPr marL="2465154" indent="-22400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6pPr>
      <a:lvl7pPr marL="2913372" indent="-22400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7pPr>
      <a:lvl8pPr marL="3361572" indent="-22400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8pPr>
      <a:lvl9pPr marL="3809773" indent="-22400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9pPr>
    </p:bodyStyle>
    <p:otherStyle>
      <a:defPPr>
        <a:defRPr lang="en-US"/>
      </a:defPPr>
      <a:lvl1pPr marL="0" algn="l" defTabSz="896403" rtl="0" eaLnBrk="1" latinLnBrk="0" hangingPunct="1">
        <a:defRPr sz="1828" kern="1200">
          <a:solidFill>
            <a:schemeClr val="tx1"/>
          </a:solidFill>
          <a:latin typeface="+mn-lt"/>
          <a:ea typeface="+mn-ea"/>
          <a:cs typeface="+mn-cs"/>
        </a:defRPr>
      </a:lvl1pPr>
      <a:lvl2pPr marL="448209" algn="l" defTabSz="896403" rtl="0" eaLnBrk="1" latinLnBrk="0" hangingPunct="1">
        <a:defRPr sz="1828" kern="1200">
          <a:solidFill>
            <a:schemeClr val="tx1"/>
          </a:solidFill>
          <a:latin typeface="+mn-lt"/>
          <a:ea typeface="+mn-ea"/>
          <a:cs typeface="+mn-cs"/>
        </a:defRPr>
      </a:lvl2pPr>
      <a:lvl3pPr marL="896403" algn="l" defTabSz="896403" rtl="0" eaLnBrk="1" latinLnBrk="0" hangingPunct="1">
        <a:defRPr sz="1828" kern="1200">
          <a:solidFill>
            <a:schemeClr val="tx1"/>
          </a:solidFill>
          <a:latin typeface="+mn-lt"/>
          <a:ea typeface="+mn-ea"/>
          <a:cs typeface="+mn-cs"/>
        </a:defRPr>
      </a:lvl3pPr>
      <a:lvl4pPr marL="1344649" algn="l" defTabSz="896403" rtl="0" eaLnBrk="1" latinLnBrk="0" hangingPunct="1">
        <a:defRPr sz="1828" kern="1200">
          <a:solidFill>
            <a:schemeClr val="tx1"/>
          </a:solidFill>
          <a:latin typeface="+mn-lt"/>
          <a:ea typeface="+mn-ea"/>
          <a:cs typeface="+mn-cs"/>
        </a:defRPr>
      </a:lvl4pPr>
      <a:lvl5pPr marL="1792850" algn="l" defTabSz="896403" rtl="0" eaLnBrk="1" latinLnBrk="0" hangingPunct="1">
        <a:defRPr sz="1828" kern="1200">
          <a:solidFill>
            <a:schemeClr val="tx1"/>
          </a:solidFill>
          <a:latin typeface="+mn-lt"/>
          <a:ea typeface="+mn-ea"/>
          <a:cs typeface="+mn-cs"/>
        </a:defRPr>
      </a:lvl5pPr>
      <a:lvl6pPr marL="2241044" algn="l" defTabSz="896403" rtl="0" eaLnBrk="1" latinLnBrk="0" hangingPunct="1">
        <a:defRPr sz="1828" kern="1200">
          <a:solidFill>
            <a:schemeClr val="tx1"/>
          </a:solidFill>
          <a:latin typeface="+mn-lt"/>
          <a:ea typeface="+mn-ea"/>
          <a:cs typeface="+mn-cs"/>
        </a:defRPr>
      </a:lvl6pPr>
      <a:lvl7pPr marL="2689261" algn="l" defTabSz="896403" rtl="0" eaLnBrk="1" latinLnBrk="0" hangingPunct="1">
        <a:defRPr sz="1828" kern="1200">
          <a:solidFill>
            <a:schemeClr val="tx1"/>
          </a:solidFill>
          <a:latin typeface="+mn-lt"/>
          <a:ea typeface="+mn-ea"/>
          <a:cs typeface="+mn-cs"/>
        </a:defRPr>
      </a:lvl7pPr>
      <a:lvl8pPr marL="3137487" algn="l" defTabSz="896403" rtl="0" eaLnBrk="1" latinLnBrk="0" hangingPunct="1">
        <a:defRPr sz="1828" kern="1200">
          <a:solidFill>
            <a:schemeClr val="tx1"/>
          </a:solidFill>
          <a:latin typeface="+mn-lt"/>
          <a:ea typeface="+mn-ea"/>
          <a:cs typeface="+mn-cs"/>
        </a:defRPr>
      </a:lvl8pPr>
      <a:lvl9pPr marL="3585668" algn="l" defTabSz="896403" rtl="0" eaLnBrk="1" latinLnBrk="0" hangingPunct="1">
        <a:defRPr sz="182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46151" y="381000"/>
            <a:ext cx="1036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9190" tIns="64596" rIns="129190" bIns="64596" numCol="1" anchor="t"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960967" y="1549528"/>
            <a:ext cx="10363200" cy="366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9190" tIns="64596" rIns="129190" bIns="6459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132161393"/>
      </p:ext>
    </p:extLst>
  </p:cSld>
  <p:clrMap bg1="lt1" tx1="dk1" bg2="lt2" tx2="dk2" accent1="accent1" accent2="accent2" accent3="accent3" accent4="accent4" accent5="accent5" accent6="accent6" hlink="hlink" folHlink="folHlink"/>
  <p:sldLayoutIdLst>
    <p:sldLayoutId id="2147487722" r:id="rId1"/>
    <p:sldLayoutId id="2147487723" r:id="rId2"/>
    <p:sldLayoutId id="2147487724" r:id="rId3"/>
    <p:sldLayoutId id="2147487725" r:id="rId4"/>
    <p:sldLayoutId id="2147487726" r:id="rId5"/>
    <p:sldLayoutId id="2147487727" r:id="rId6"/>
    <p:sldLayoutId id="2147487728" r:id="rId7"/>
    <p:sldLayoutId id="2147487729" r:id="rId8"/>
    <p:sldLayoutId id="2147487730" r:id="rId9"/>
    <p:sldLayoutId id="2147487731" r:id="rId10"/>
    <p:sldLayoutId id="2147487732" r:id="rId11"/>
    <p:sldLayoutId id="2147487733" r:id="rId12"/>
    <p:sldLayoutId id="2147487734" r:id="rId13"/>
    <p:sldLayoutId id="2147487735" r:id="rId14"/>
    <p:sldLayoutId id="2147487736" r:id="rId15"/>
    <p:sldLayoutId id="2147487737" r:id="rId16"/>
  </p:sldLayoutIdLst>
  <p:txStyles>
    <p:titleStyle>
      <a:lvl1pPr algn="l" rtl="0" eaLnBrk="0" fontAlgn="base" hangingPunct="0">
        <a:lnSpc>
          <a:spcPts val="3399"/>
        </a:lnSpc>
        <a:spcBef>
          <a:spcPct val="0"/>
        </a:spcBef>
        <a:spcAft>
          <a:spcPct val="0"/>
        </a:spcAft>
        <a:defRPr sz="2391">
          <a:solidFill>
            <a:schemeClr val="tx2"/>
          </a:solidFill>
          <a:latin typeface="+mj-lt"/>
          <a:ea typeface="+mj-ea"/>
          <a:cs typeface="+mj-cs"/>
        </a:defRPr>
      </a:lvl1pPr>
      <a:lvl2pPr algn="l" rtl="0" eaLnBrk="0" fontAlgn="base" hangingPunct="0">
        <a:lnSpc>
          <a:spcPts val="3399"/>
        </a:lnSpc>
        <a:spcBef>
          <a:spcPct val="0"/>
        </a:spcBef>
        <a:spcAft>
          <a:spcPct val="0"/>
        </a:spcAft>
        <a:defRPr sz="2391">
          <a:solidFill>
            <a:schemeClr val="tx2"/>
          </a:solidFill>
          <a:latin typeface="Arial" charset="0"/>
          <a:ea typeface="ヒラギノ角ゴ Pro W3" pitchFamily="116" charset="-128"/>
        </a:defRPr>
      </a:lvl2pPr>
      <a:lvl3pPr algn="l" rtl="0" eaLnBrk="0" fontAlgn="base" hangingPunct="0">
        <a:lnSpc>
          <a:spcPts val="3399"/>
        </a:lnSpc>
        <a:spcBef>
          <a:spcPct val="0"/>
        </a:spcBef>
        <a:spcAft>
          <a:spcPct val="0"/>
        </a:spcAft>
        <a:defRPr sz="2391">
          <a:solidFill>
            <a:schemeClr val="tx2"/>
          </a:solidFill>
          <a:latin typeface="Arial" charset="0"/>
          <a:ea typeface="ヒラギノ角ゴ Pro W3" pitchFamily="116" charset="-128"/>
        </a:defRPr>
      </a:lvl3pPr>
      <a:lvl4pPr algn="l" rtl="0" eaLnBrk="0" fontAlgn="base" hangingPunct="0">
        <a:lnSpc>
          <a:spcPts val="3399"/>
        </a:lnSpc>
        <a:spcBef>
          <a:spcPct val="0"/>
        </a:spcBef>
        <a:spcAft>
          <a:spcPct val="0"/>
        </a:spcAft>
        <a:defRPr sz="2391">
          <a:solidFill>
            <a:schemeClr val="tx2"/>
          </a:solidFill>
          <a:latin typeface="Arial" charset="0"/>
          <a:ea typeface="ヒラギノ角ゴ Pro W3" pitchFamily="116" charset="-128"/>
        </a:defRPr>
      </a:lvl4pPr>
      <a:lvl5pPr algn="l" rtl="0" eaLnBrk="0" fontAlgn="base" hangingPunct="0">
        <a:lnSpc>
          <a:spcPts val="3399"/>
        </a:lnSpc>
        <a:spcBef>
          <a:spcPct val="0"/>
        </a:spcBef>
        <a:spcAft>
          <a:spcPct val="0"/>
        </a:spcAft>
        <a:defRPr sz="2391">
          <a:solidFill>
            <a:schemeClr val="tx2"/>
          </a:solidFill>
          <a:latin typeface="Arial" charset="0"/>
          <a:ea typeface="ヒラギノ角ゴ Pro W3" pitchFamily="116" charset="-128"/>
        </a:defRPr>
      </a:lvl5pPr>
      <a:lvl6pPr marL="454126" algn="l" rtl="0" fontAlgn="base">
        <a:lnSpc>
          <a:spcPts val="3399"/>
        </a:lnSpc>
        <a:spcBef>
          <a:spcPct val="0"/>
        </a:spcBef>
        <a:spcAft>
          <a:spcPct val="0"/>
        </a:spcAft>
        <a:defRPr sz="2391">
          <a:solidFill>
            <a:schemeClr val="tx2"/>
          </a:solidFill>
          <a:latin typeface="Arial" charset="0"/>
          <a:ea typeface="ヒラギノ角ゴ Pro W3" pitchFamily="116" charset="-128"/>
        </a:defRPr>
      </a:lvl6pPr>
      <a:lvl7pPr marL="908275" algn="l" rtl="0" fontAlgn="base">
        <a:lnSpc>
          <a:spcPts val="3399"/>
        </a:lnSpc>
        <a:spcBef>
          <a:spcPct val="0"/>
        </a:spcBef>
        <a:spcAft>
          <a:spcPct val="0"/>
        </a:spcAft>
        <a:defRPr sz="2391">
          <a:solidFill>
            <a:schemeClr val="tx2"/>
          </a:solidFill>
          <a:latin typeface="Arial" charset="0"/>
          <a:ea typeface="ヒラギノ角ゴ Pro W3" pitchFamily="116" charset="-128"/>
        </a:defRPr>
      </a:lvl7pPr>
      <a:lvl8pPr marL="1362433" algn="l" rtl="0" fontAlgn="base">
        <a:lnSpc>
          <a:spcPts val="3399"/>
        </a:lnSpc>
        <a:spcBef>
          <a:spcPct val="0"/>
        </a:spcBef>
        <a:spcAft>
          <a:spcPct val="0"/>
        </a:spcAft>
        <a:defRPr sz="2391">
          <a:solidFill>
            <a:schemeClr val="tx2"/>
          </a:solidFill>
          <a:latin typeface="Arial" charset="0"/>
          <a:ea typeface="ヒラギノ角ゴ Pro W3" pitchFamily="116" charset="-128"/>
        </a:defRPr>
      </a:lvl8pPr>
      <a:lvl9pPr marL="1816583" algn="l" rtl="0" fontAlgn="base">
        <a:lnSpc>
          <a:spcPts val="3399"/>
        </a:lnSpc>
        <a:spcBef>
          <a:spcPct val="0"/>
        </a:spcBef>
        <a:spcAft>
          <a:spcPct val="0"/>
        </a:spcAft>
        <a:defRPr sz="2391">
          <a:solidFill>
            <a:schemeClr val="tx2"/>
          </a:solidFill>
          <a:latin typeface="Arial" charset="0"/>
          <a:ea typeface="ヒラギノ角ゴ Pro W3" pitchFamily="116" charset="-128"/>
        </a:defRPr>
      </a:lvl9pPr>
    </p:titleStyle>
    <p:bodyStyle>
      <a:lvl1pPr marL="340633" indent="-340633" algn="l" rtl="0" eaLnBrk="0" fontAlgn="base" hangingPunct="0">
        <a:lnSpc>
          <a:spcPts val="2200"/>
        </a:lnSpc>
        <a:spcBef>
          <a:spcPct val="20000"/>
        </a:spcBef>
        <a:spcAft>
          <a:spcPct val="0"/>
        </a:spcAft>
        <a:buClr>
          <a:schemeClr val="hlink"/>
        </a:buClr>
        <a:buSzPct val="125000"/>
        <a:buFont typeface="Times" pitchFamily="18" charset="0"/>
        <a:buChar char="•"/>
        <a:defRPr sz="2180">
          <a:solidFill>
            <a:schemeClr val="tx2"/>
          </a:solidFill>
          <a:latin typeface="+mn-lt"/>
          <a:ea typeface="+mn-ea"/>
          <a:cs typeface="+mn-cs"/>
        </a:defRPr>
      </a:lvl1pPr>
      <a:lvl2pPr marL="737975" indent="-283884" algn="l" rtl="0" eaLnBrk="0" fontAlgn="base" hangingPunct="0">
        <a:lnSpc>
          <a:spcPts val="1900"/>
        </a:lnSpc>
        <a:spcBef>
          <a:spcPct val="10000"/>
        </a:spcBef>
        <a:spcAft>
          <a:spcPct val="0"/>
        </a:spcAft>
        <a:buClr>
          <a:schemeClr val="hlink"/>
        </a:buClr>
        <a:buSzPct val="125000"/>
        <a:buFont typeface="Times" pitchFamily="18" charset="0"/>
        <a:buChar char="•"/>
        <a:defRPr>
          <a:solidFill>
            <a:schemeClr val="bg2"/>
          </a:solidFill>
          <a:latin typeface="+mn-lt"/>
          <a:ea typeface="+mn-ea"/>
        </a:defRPr>
      </a:lvl2pPr>
      <a:lvl3pPr marL="1135374" indent="-227049" algn="l" rtl="0" eaLnBrk="0" fontAlgn="base" hangingPunct="0">
        <a:lnSpc>
          <a:spcPts val="1900"/>
        </a:lnSpc>
        <a:spcBef>
          <a:spcPct val="10000"/>
        </a:spcBef>
        <a:spcAft>
          <a:spcPct val="0"/>
        </a:spcAft>
        <a:buClr>
          <a:schemeClr val="hlink"/>
        </a:buClr>
        <a:buSzPct val="125000"/>
        <a:buFont typeface="Times" pitchFamily="18" charset="0"/>
        <a:buChar char="•"/>
        <a:defRPr>
          <a:solidFill>
            <a:schemeClr val="bg2"/>
          </a:solidFill>
          <a:latin typeface="+mn-lt"/>
          <a:ea typeface="+mn-ea"/>
        </a:defRPr>
      </a:lvl3pPr>
      <a:lvl4pPr marL="1589512" indent="-227049" algn="l" rtl="0" eaLnBrk="0" fontAlgn="base" hangingPunct="0">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4pPr>
      <a:lvl5pPr marL="2043653" indent="-227049" algn="l" rtl="0" eaLnBrk="0" fontAlgn="base" hangingPunct="0">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5pPr>
      <a:lvl6pPr marL="2497812" indent="-227049" algn="l" rtl="0" fontAlgn="base">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6pPr>
      <a:lvl7pPr marL="2951940" indent="-227049" algn="l" rtl="0" fontAlgn="base">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7pPr>
      <a:lvl8pPr marL="3406082" indent="-227049" algn="l" rtl="0" fontAlgn="base">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8pPr>
      <a:lvl9pPr marL="3860210" indent="-227049" algn="l" rtl="0" fontAlgn="base">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9pPr>
    </p:bodyStyle>
    <p:otherStyle>
      <a:defPPr>
        <a:defRPr lang="en-US"/>
      </a:defPPr>
      <a:lvl1pPr marL="0" algn="l" defTabSz="908275" rtl="0" eaLnBrk="1" latinLnBrk="0" hangingPunct="1">
        <a:defRPr sz="1828" kern="1200">
          <a:solidFill>
            <a:schemeClr val="tx1"/>
          </a:solidFill>
          <a:latin typeface="+mn-lt"/>
          <a:ea typeface="+mn-ea"/>
          <a:cs typeface="+mn-cs"/>
        </a:defRPr>
      </a:lvl1pPr>
      <a:lvl2pPr marL="454126" algn="l" defTabSz="908275" rtl="0" eaLnBrk="1" latinLnBrk="0" hangingPunct="1">
        <a:defRPr sz="1828" kern="1200">
          <a:solidFill>
            <a:schemeClr val="tx1"/>
          </a:solidFill>
          <a:latin typeface="+mn-lt"/>
          <a:ea typeface="+mn-ea"/>
          <a:cs typeface="+mn-cs"/>
        </a:defRPr>
      </a:lvl2pPr>
      <a:lvl3pPr marL="908275" algn="l" defTabSz="908275" rtl="0" eaLnBrk="1" latinLnBrk="0" hangingPunct="1">
        <a:defRPr sz="1828" kern="1200">
          <a:solidFill>
            <a:schemeClr val="tx1"/>
          </a:solidFill>
          <a:latin typeface="+mn-lt"/>
          <a:ea typeface="+mn-ea"/>
          <a:cs typeface="+mn-cs"/>
        </a:defRPr>
      </a:lvl3pPr>
      <a:lvl4pPr marL="1362433" algn="l" defTabSz="908275" rtl="0" eaLnBrk="1" latinLnBrk="0" hangingPunct="1">
        <a:defRPr sz="1828" kern="1200">
          <a:solidFill>
            <a:schemeClr val="tx1"/>
          </a:solidFill>
          <a:latin typeface="+mn-lt"/>
          <a:ea typeface="+mn-ea"/>
          <a:cs typeface="+mn-cs"/>
        </a:defRPr>
      </a:lvl4pPr>
      <a:lvl5pPr marL="1816583" algn="l" defTabSz="908275" rtl="0" eaLnBrk="1" latinLnBrk="0" hangingPunct="1">
        <a:defRPr sz="1828" kern="1200">
          <a:solidFill>
            <a:schemeClr val="tx1"/>
          </a:solidFill>
          <a:latin typeface="+mn-lt"/>
          <a:ea typeface="+mn-ea"/>
          <a:cs typeface="+mn-cs"/>
        </a:defRPr>
      </a:lvl5pPr>
      <a:lvl6pPr marL="2270753" algn="l" defTabSz="908275" rtl="0" eaLnBrk="1" latinLnBrk="0" hangingPunct="1">
        <a:defRPr sz="1828" kern="1200">
          <a:solidFill>
            <a:schemeClr val="tx1"/>
          </a:solidFill>
          <a:latin typeface="+mn-lt"/>
          <a:ea typeface="+mn-ea"/>
          <a:cs typeface="+mn-cs"/>
        </a:defRPr>
      </a:lvl6pPr>
      <a:lvl7pPr marL="2724871" algn="l" defTabSz="908275" rtl="0" eaLnBrk="1" latinLnBrk="0" hangingPunct="1">
        <a:defRPr sz="1828" kern="1200">
          <a:solidFill>
            <a:schemeClr val="tx1"/>
          </a:solidFill>
          <a:latin typeface="+mn-lt"/>
          <a:ea typeface="+mn-ea"/>
          <a:cs typeface="+mn-cs"/>
        </a:defRPr>
      </a:lvl7pPr>
      <a:lvl8pPr marL="3179014" algn="l" defTabSz="908275" rtl="0" eaLnBrk="1" latinLnBrk="0" hangingPunct="1">
        <a:defRPr sz="1828" kern="1200">
          <a:solidFill>
            <a:schemeClr val="tx1"/>
          </a:solidFill>
          <a:latin typeface="+mn-lt"/>
          <a:ea typeface="+mn-ea"/>
          <a:cs typeface="+mn-cs"/>
        </a:defRPr>
      </a:lvl8pPr>
      <a:lvl9pPr marL="3633145" algn="l" defTabSz="908275" rtl="0" eaLnBrk="1" latinLnBrk="0" hangingPunct="1">
        <a:defRPr sz="182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bwMode="auto">
          <a:xfrm>
            <a:off x="946555" y="380628"/>
            <a:ext cx="10362904" cy="99119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4084" tIns="62066" rIns="124084" bIns="62066" numCol="1" anchor="t" anchorCtr="0" compatLnSpc="1">
            <a:prstTxWarp prst="textNoShape">
              <a:avLst/>
            </a:prstTxWarp>
          </a:bodyPr>
          <a:lstStyle/>
          <a:p>
            <a:pPr lvl="0"/>
            <a:r>
              <a:rPr lang="en-US"/>
              <a:t>Click to edit Master title style</a:t>
            </a:r>
          </a:p>
        </p:txBody>
      </p:sp>
      <p:sp>
        <p:nvSpPr>
          <p:cNvPr id="185347" name="Rectangle 3"/>
          <p:cNvSpPr>
            <a:spLocks noGrp="1" noChangeArrowheads="1"/>
          </p:cNvSpPr>
          <p:nvPr>
            <p:ph type="body" idx="1"/>
          </p:nvPr>
        </p:nvSpPr>
        <p:spPr bwMode="auto">
          <a:xfrm>
            <a:off x="961435" y="1549542"/>
            <a:ext cx="10362904" cy="366786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4084" tIns="62066" rIns="124084" bIns="620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873" r:id="rId1"/>
    <p:sldLayoutId id="2147487874" r:id="rId2"/>
    <p:sldLayoutId id="2147487875" r:id="rId3"/>
    <p:sldLayoutId id="2147487876" r:id="rId4"/>
    <p:sldLayoutId id="2147487877" r:id="rId5"/>
    <p:sldLayoutId id="2147487878" r:id="rId6"/>
    <p:sldLayoutId id="2147487879" r:id="rId7"/>
    <p:sldLayoutId id="2147487880" r:id="rId8"/>
    <p:sldLayoutId id="2147487881" r:id="rId9"/>
    <p:sldLayoutId id="2147487882" r:id="rId10"/>
    <p:sldLayoutId id="2147487883" r:id="rId11"/>
    <p:sldLayoutId id="2147487884" r:id="rId12"/>
    <p:sldLayoutId id="2147487885" r:id="rId13"/>
    <p:sldLayoutId id="2147487886" r:id="rId14"/>
    <p:sldLayoutId id="2147488129" r:id="rId15"/>
  </p:sldLayoutIdLst>
  <p:txStyles>
    <p:titleStyle>
      <a:lvl1pPr algn="l" rtl="0" eaLnBrk="0" fontAlgn="base" hangingPunct="0">
        <a:lnSpc>
          <a:spcPts val="3401"/>
        </a:lnSpc>
        <a:spcBef>
          <a:spcPct val="0"/>
        </a:spcBef>
        <a:spcAft>
          <a:spcPct val="0"/>
        </a:spcAft>
        <a:defRPr sz="2391">
          <a:solidFill>
            <a:schemeClr val="tx2"/>
          </a:solidFill>
          <a:latin typeface="+mj-lt"/>
          <a:ea typeface="+mj-ea"/>
          <a:cs typeface="ヒラギノ角ゴ Pro W3"/>
        </a:defRPr>
      </a:lvl1pPr>
      <a:lvl2pPr algn="l" rtl="0" eaLnBrk="0" fontAlgn="base" hangingPunct="0">
        <a:lnSpc>
          <a:spcPts val="3401"/>
        </a:lnSpc>
        <a:spcBef>
          <a:spcPct val="0"/>
        </a:spcBef>
        <a:spcAft>
          <a:spcPct val="0"/>
        </a:spcAft>
        <a:defRPr sz="2391">
          <a:solidFill>
            <a:schemeClr val="tx2"/>
          </a:solidFill>
          <a:latin typeface="Arial" charset="0"/>
          <a:ea typeface="ヒラギノ角ゴ Pro W3" pitchFamily="116" charset="-128"/>
          <a:cs typeface="ヒラギノ角ゴ Pro W3"/>
        </a:defRPr>
      </a:lvl2pPr>
      <a:lvl3pPr algn="l" rtl="0" eaLnBrk="0" fontAlgn="base" hangingPunct="0">
        <a:lnSpc>
          <a:spcPts val="3401"/>
        </a:lnSpc>
        <a:spcBef>
          <a:spcPct val="0"/>
        </a:spcBef>
        <a:spcAft>
          <a:spcPct val="0"/>
        </a:spcAft>
        <a:defRPr sz="2391">
          <a:solidFill>
            <a:schemeClr val="tx2"/>
          </a:solidFill>
          <a:latin typeface="Arial" charset="0"/>
          <a:ea typeface="ヒラギノ角ゴ Pro W3" pitchFamily="116" charset="-128"/>
          <a:cs typeface="ヒラギノ角ゴ Pro W3"/>
        </a:defRPr>
      </a:lvl3pPr>
      <a:lvl4pPr algn="l" rtl="0" eaLnBrk="0" fontAlgn="base" hangingPunct="0">
        <a:lnSpc>
          <a:spcPts val="3401"/>
        </a:lnSpc>
        <a:spcBef>
          <a:spcPct val="0"/>
        </a:spcBef>
        <a:spcAft>
          <a:spcPct val="0"/>
        </a:spcAft>
        <a:defRPr sz="2391">
          <a:solidFill>
            <a:schemeClr val="tx2"/>
          </a:solidFill>
          <a:latin typeface="Arial" charset="0"/>
          <a:ea typeface="ヒラギノ角ゴ Pro W3" pitchFamily="116" charset="-128"/>
          <a:cs typeface="ヒラギノ角ゴ Pro W3"/>
        </a:defRPr>
      </a:lvl4pPr>
      <a:lvl5pPr algn="l" rtl="0" eaLnBrk="0" fontAlgn="base" hangingPunct="0">
        <a:lnSpc>
          <a:spcPts val="3401"/>
        </a:lnSpc>
        <a:spcBef>
          <a:spcPct val="0"/>
        </a:spcBef>
        <a:spcAft>
          <a:spcPct val="0"/>
        </a:spcAft>
        <a:defRPr sz="2391">
          <a:solidFill>
            <a:schemeClr val="tx2"/>
          </a:solidFill>
          <a:latin typeface="Arial" charset="0"/>
          <a:ea typeface="ヒラギノ角ゴ Pro W3" pitchFamily="116" charset="-128"/>
          <a:cs typeface="ヒラギノ角ゴ Pro W3"/>
        </a:defRPr>
      </a:lvl5pPr>
      <a:lvl6pPr marL="436864" algn="l" rtl="0" fontAlgn="base">
        <a:lnSpc>
          <a:spcPts val="3399"/>
        </a:lnSpc>
        <a:spcBef>
          <a:spcPct val="0"/>
        </a:spcBef>
        <a:spcAft>
          <a:spcPct val="0"/>
        </a:spcAft>
        <a:defRPr sz="2391">
          <a:solidFill>
            <a:schemeClr val="tx2"/>
          </a:solidFill>
          <a:latin typeface="Arial" charset="0"/>
          <a:ea typeface="ヒラギノ角ゴ Pro W3" pitchFamily="116" charset="-128"/>
        </a:defRPr>
      </a:lvl6pPr>
      <a:lvl7pPr marL="873798" algn="l" rtl="0" fontAlgn="base">
        <a:lnSpc>
          <a:spcPts val="3399"/>
        </a:lnSpc>
        <a:spcBef>
          <a:spcPct val="0"/>
        </a:spcBef>
        <a:spcAft>
          <a:spcPct val="0"/>
        </a:spcAft>
        <a:defRPr sz="2391">
          <a:solidFill>
            <a:schemeClr val="tx2"/>
          </a:solidFill>
          <a:latin typeface="Arial" charset="0"/>
          <a:ea typeface="ヒラギノ角ゴ Pro W3" pitchFamily="116" charset="-128"/>
        </a:defRPr>
      </a:lvl7pPr>
      <a:lvl8pPr marL="1310535" algn="l" rtl="0" fontAlgn="base">
        <a:lnSpc>
          <a:spcPts val="3399"/>
        </a:lnSpc>
        <a:spcBef>
          <a:spcPct val="0"/>
        </a:spcBef>
        <a:spcAft>
          <a:spcPct val="0"/>
        </a:spcAft>
        <a:defRPr sz="2391">
          <a:solidFill>
            <a:schemeClr val="tx2"/>
          </a:solidFill>
          <a:latin typeface="Arial" charset="0"/>
          <a:ea typeface="ヒラギノ角ゴ Pro W3" pitchFamily="116" charset="-128"/>
        </a:defRPr>
      </a:lvl8pPr>
      <a:lvl9pPr marL="1747419" algn="l" rtl="0" fontAlgn="base">
        <a:lnSpc>
          <a:spcPts val="3399"/>
        </a:lnSpc>
        <a:spcBef>
          <a:spcPct val="0"/>
        </a:spcBef>
        <a:spcAft>
          <a:spcPct val="0"/>
        </a:spcAft>
        <a:defRPr sz="2391">
          <a:solidFill>
            <a:schemeClr val="tx2"/>
          </a:solidFill>
          <a:latin typeface="Arial" charset="0"/>
          <a:ea typeface="ヒラギノ角ゴ Pro W3" pitchFamily="116" charset="-128"/>
        </a:defRPr>
      </a:lvl9pPr>
    </p:titleStyle>
    <p:bodyStyle>
      <a:lvl1pPr marL="324037" indent="-324037" algn="l" rtl="0" eaLnBrk="0" fontAlgn="base" hangingPunct="0">
        <a:lnSpc>
          <a:spcPts val="2197"/>
        </a:lnSpc>
        <a:spcBef>
          <a:spcPct val="20000"/>
        </a:spcBef>
        <a:spcAft>
          <a:spcPct val="0"/>
        </a:spcAft>
        <a:buClr>
          <a:schemeClr val="hlink"/>
        </a:buClr>
        <a:buSzPct val="125000"/>
        <a:buFont typeface="Times" charset="0"/>
        <a:buChar char="•"/>
        <a:defRPr sz="2180">
          <a:solidFill>
            <a:schemeClr val="tx2"/>
          </a:solidFill>
          <a:latin typeface="+mn-lt"/>
          <a:ea typeface="+mn-ea"/>
          <a:cs typeface="ヒラギノ角ゴ Pro W3"/>
        </a:defRPr>
      </a:lvl1pPr>
      <a:lvl2pPr marL="706512" indent="-270011"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a:defRPr>
      </a:lvl2pPr>
      <a:lvl3pPr marL="1088927" indent="-213825"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a:defRPr>
      </a:lvl3pPr>
      <a:lvl4pPr marL="1525415" indent="-213825"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a:defRPr>
      </a:lvl4pPr>
      <a:lvl5pPr marL="1961832" indent="-213825"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a:defRPr>
      </a:lvl5pPr>
      <a:lvl6pPr marL="2402664" indent="-218288" algn="l" rtl="0" fontAlgn="base">
        <a:lnSpc>
          <a:spcPts val="1899"/>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6pPr>
      <a:lvl7pPr marL="2839489" indent="-218288" algn="l" rtl="0" fontAlgn="base">
        <a:lnSpc>
          <a:spcPts val="1899"/>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7pPr>
      <a:lvl8pPr marL="3276346" indent="-218288" algn="l" rtl="0" fontAlgn="base">
        <a:lnSpc>
          <a:spcPts val="1899"/>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8pPr>
      <a:lvl9pPr marL="3713171" indent="-218288" algn="l" rtl="0" fontAlgn="base">
        <a:lnSpc>
          <a:spcPts val="1899"/>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9pPr>
    </p:bodyStyle>
    <p:otherStyle>
      <a:defPPr>
        <a:defRPr lang="en-US"/>
      </a:defPPr>
      <a:lvl1pPr marL="0" algn="l" defTabSz="873798" rtl="0" eaLnBrk="1" latinLnBrk="0" hangingPunct="1">
        <a:defRPr sz="1828" kern="1200">
          <a:solidFill>
            <a:schemeClr val="tx1"/>
          </a:solidFill>
          <a:latin typeface="+mn-lt"/>
          <a:ea typeface="+mn-ea"/>
          <a:cs typeface="+mn-cs"/>
        </a:defRPr>
      </a:lvl1pPr>
      <a:lvl2pPr marL="436864" algn="l" defTabSz="873798" rtl="0" eaLnBrk="1" latinLnBrk="0" hangingPunct="1">
        <a:defRPr sz="1828" kern="1200">
          <a:solidFill>
            <a:schemeClr val="tx1"/>
          </a:solidFill>
          <a:latin typeface="+mn-lt"/>
          <a:ea typeface="+mn-ea"/>
          <a:cs typeface="+mn-cs"/>
        </a:defRPr>
      </a:lvl2pPr>
      <a:lvl3pPr marL="873798" algn="l" defTabSz="873798" rtl="0" eaLnBrk="1" latinLnBrk="0" hangingPunct="1">
        <a:defRPr sz="1828" kern="1200">
          <a:solidFill>
            <a:schemeClr val="tx1"/>
          </a:solidFill>
          <a:latin typeface="+mn-lt"/>
          <a:ea typeface="+mn-ea"/>
          <a:cs typeface="+mn-cs"/>
        </a:defRPr>
      </a:lvl3pPr>
      <a:lvl4pPr marL="1310535" algn="l" defTabSz="873798" rtl="0" eaLnBrk="1" latinLnBrk="0" hangingPunct="1">
        <a:defRPr sz="1828" kern="1200">
          <a:solidFill>
            <a:schemeClr val="tx1"/>
          </a:solidFill>
          <a:latin typeface="+mn-lt"/>
          <a:ea typeface="+mn-ea"/>
          <a:cs typeface="+mn-cs"/>
        </a:defRPr>
      </a:lvl4pPr>
      <a:lvl5pPr marL="1747419" algn="l" defTabSz="873798" rtl="0" eaLnBrk="1" latinLnBrk="0" hangingPunct="1">
        <a:defRPr sz="1828" kern="1200">
          <a:solidFill>
            <a:schemeClr val="tx1"/>
          </a:solidFill>
          <a:latin typeface="+mn-lt"/>
          <a:ea typeface="+mn-ea"/>
          <a:cs typeface="+mn-cs"/>
        </a:defRPr>
      </a:lvl5pPr>
      <a:lvl6pPr marL="2184215" algn="l" defTabSz="873798" rtl="0" eaLnBrk="1" latinLnBrk="0" hangingPunct="1">
        <a:defRPr sz="1828" kern="1200">
          <a:solidFill>
            <a:schemeClr val="tx1"/>
          </a:solidFill>
          <a:latin typeface="+mn-lt"/>
          <a:ea typeface="+mn-ea"/>
          <a:cs typeface="+mn-cs"/>
        </a:defRPr>
      </a:lvl6pPr>
      <a:lvl7pPr marL="2621070" algn="l" defTabSz="873798" rtl="0" eaLnBrk="1" latinLnBrk="0" hangingPunct="1">
        <a:defRPr sz="1828" kern="1200">
          <a:solidFill>
            <a:schemeClr val="tx1"/>
          </a:solidFill>
          <a:latin typeface="+mn-lt"/>
          <a:ea typeface="+mn-ea"/>
          <a:cs typeface="+mn-cs"/>
        </a:defRPr>
      </a:lvl7pPr>
      <a:lvl8pPr marL="3057916" algn="l" defTabSz="873798" rtl="0" eaLnBrk="1" latinLnBrk="0" hangingPunct="1">
        <a:defRPr sz="1828" kern="1200">
          <a:solidFill>
            <a:schemeClr val="tx1"/>
          </a:solidFill>
          <a:latin typeface="+mn-lt"/>
          <a:ea typeface="+mn-ea"/>
          <a:cs typeface="+mn-cs"/>
        </a:defRPr>
      </a:lvl8pPr>
      <a:lvl9pPr marL="3494738" algn="l" defTabSz="873798" rtl="0" eaLnBrk="1" latinLnBrk="0" hangingPunct="1">
        <a:defRPr sz="182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 name="タイトル プレースホルダー"/>
          <p:cNvSpPr>
            <a:spLocks noGrp="1"/>
          </p:cNvSpPr>
          <p:nvPr>
            <p:ph type="title"/>
          </p:nvPr>
        </p:nvSpPr>
        <p:spPr bwMode="gray">
          <a:xfrm>
            <a:off x="263527" y="178172"/>
            <a:ext cx="11664949" cy="615555"/>
          </a:xfrm>
          <a:prstGeom prst="rect">
            <a:avLst/>
          </a:prstGeom>
        </p:spPr>
        <p:txBody>
          <a:bodyPr vert="horz" wrap="square" lIns="91440" tIns="45720" rIns="91440" bIns="45720" rtlCol="0" anchor="ctr">
            <a:noAutofit/>
          </a:bodyPr>
          <a:lstStyle/>
          <a:p>
            <a:pPr marL="0" marR="0" lvl="0" indent="0" defTabSz="914188" latinLnBrk="0">
              <a:lnSpc>
                <a:spcPct val="100000"/>
              </a:lnSpc>
              <a:spcBef>
                <a:spcPct val="20000"/>
              </a:spcBef>
              <a:buClr>
                <a:schemeClr val="accent6"/>
              </a:buClr>
              <a:buSzTx/>
              <a:buFont typeface="Arial" panose="020B0604020202020204" pitchFamily="34" charset="0"/>
              <a:buNone/>
              <a:tabLst/>
            </a:pPr>
            <a:r>
              <a:rPr kumimoji="1" lang="en-US" altLang="ja-JP"/>
              <a:t>Formatting for the master title</a:t>
            </a:r>
            <a:endParaRPr kumimoji="1" lang="ja-JP" altLang="en-US"/>
          </a:p>
        </p:txBody>
      </p:sp>
      <p:sp>
        <p:nvSpPr>
          <p:cNvPr id="10" name="テキスト プレースホルダー 1"/>
          <p:cNvSpPr>
            <a:spLocks noGrp="1"/>
          </p:cNvSpPr>
          <p:nvPr>
            <p:ph type="body" idx="1"/>
          </p:nvPr>
        </p:nvSpPr>
        <p:spPr bwMode="gray">
          <a:xfrm>
            <a:off x="263527" y="980021"/>
            <a:ext cx="11664949" cy="5137151"/>
          </a:xfrm>
          <a:prstGeom prst="rect">
            <a:avLst/>
          </a:prstGeom>
        </p:spPr>
        <p:txBody>
          <a:bodyPr vert="horz" lIns="91440" tIns="45720" rIns="91440" bIns="45720" rtlCol="0">
            <a:noAutofit/>
          </a:bodyPr>
          <a:lstStyle/>
          <a:p>
            <a:pPr marL="266627" lvl="0" indent="-266627">
              <a:lnSpc>
                <a:spcPct val="110000"/>
              </a:lnSpc>
              <a:spcBef>
                <a:spcPts val="449"/>
              </a:spcBef>
            </a:pPr>
            <a:r>
              <a:rPr kumimoji="1" lang="en-US" altLang="ja-JP"/>
              <a:t>Formatting for the master text</a:t>
            </a:r>
          </a:p>
          <a:p>
            <a:pPr marL="449138" lvl="1" indent="-182511">
              <a:lnSpc>
                <a:spcPct val="110000"/>
              </a:lnSpc>
              <a:spcBef>
                <a:spcPts val="449"/>
              </a:spcBef>
            </a:pPr>
            <a:r>
              <a:rPr kumimoji="1" lang="en-US" altLang="ja-JP"/>
              <a:t>Second level</a:t>
            </a:r>
          </a:p>
          <a:p>
            <a:pPr marL="541185" lvl="2" indent="-92050">
              <a:lnSpc>
                <a:spcPct val="110000"/>
              </a:lnSpc>
              <a:spcBef>
                <a:spcPts val="449"/>
              </a:spcBef>
            </a:pPr>
            <a:r>
              <a:rPr kumimoji="1" lang="en-US" altLang="ja-JP"/>
              <a:t>Third level</a:t>
            </a:r>
          </a:p>
          <a:p>
            <a:pPr marL="628475" lvl="3" indent="-88876">
              <a:lnSpc>
                <a:spcPct val="110000"/>
              </a:lnSpc>
              <a:spcBef>
                <a:spcPts val="449"/>
              </a:spcBef>
            </a:pPr>
            <a:r>
              <a:rPr kumimoji="1" lang="en-US" altLang="ja-JP"/>
              <a:t>Fourth level</a:t>
            </a:r>
          </a:p>
          <a:p>
            <a:pPr marL="626888" lvl="4">
              <a:lnSpc>
                <a:spcPct val="110000"/>
              </a:lnSpc>
              <a:spcBef>
                <a:spcPts val="375"/>
              </a:spcBef>
            </a:pPr>
            <a:r>
              <a:rPr kumimoji="1" lang="en-US" altLang="ja-JP"/>
              <a:t>Enter the text.</a:t>
            </a:r>
          </a:p>
        </p:txBody>
      </p:sp>
      <p:sp>
        <p:nvSpPr>
          <p:cNvPr id="9" name="Confidential">
            <a:extLst>
              <a:ext uri="{FF2B5EF4-FFF2-40B4-BE49-F238E27FC236}">
                <a16:creationId xmlns:a16="http://schemas.microsoft.com/office/drawing/2014/main" id="{818AFABB-64BE-BE43-B4A6-789B609F92DD}"/>
              </a:ext>
            </a:extLst>
          </p:cNvPr>
          <p:cNvSpPr txBox="1"/>
          <p:nvPr userDrawn="1"/>
        </p:nvSpPr>
        <p:spPr bwMode="black">
          <a:xfrm>
            <a:off x="4797433" y="6509188"/>
            <a:ext cx="2597136" cy="260160"/>
          </a:xfrm>
          <a:prstGeom prst="rect">
            <a:avLst/>
          </a:prstGeom>
          <a:noFill/>
        </p:spPr>
        <p:txBody>
          <a:bodyPr wrap="none" rtlCol="0">
            <a:noAutofit/>
          </a:bodyPr>
          <a:lstStyle/>
          <a:p>
            <a:pPr marL="0" marR="0" lvl="0" indent="0" algn="ctr" defTabSz="685691" rtl="0" eaLnBrk="1" fontAlgn="auto" latinLnBrk="0" hangingPunct="1">
              <a:lnSpc>
                <a:spcPct val="100000"/>
              </a:lnSpc>
              <a:spcBef>
                <a:spcPts val="0"/>
              </a:spcBef>
              <a:spcAft>
                <a:spcPts val="0"/>
              </a:spcAft>
              <a:buClrTx/>
              <a:buSzTx/>
              <a:buFontTx/>
              <a:buNone/>
              <a:tabLst/>
              <a:defRPr/>
            </a:pPr>
            <a:r>
              <a:rPr kumimoji="1" lang="en-US" altLang="ja-JP" sz="675" b="0" i="0" u="none" strike="noStrike" kern="1200" cap="none" spc="0" normalizeH="0" baseline="0" noProof="0">
                <a:ln>
                  <a:noFill/>
                </a:ln>
                <a:solidFill>
                  <a:srgbClr val="FFFFFF"/>
                </a:solidFill>
                <a:effectLst/>
                <a:uLnTx/>
                <a:uFillTx/>
                <a:latin typeface="+mn-lt"/>
                <a:ea typeface="Times New Roman"/>
                <a:cs typeface="Times New Roman"/>
              </a:rPr>
              <a:t>NEC Group Internal Use Only</a:t>
            </a:r>
          </a:p>
        </p:txBody>
      </p:sp>
      <p:sp>
        <p:nvSpPr>
          <p:cNvPr id="6" name="Credit">
            <a:extLst>
              <a:ext uri="{FF2B5EF4-FFF2-40B4-BE49-F238E27FC236}">
                <a16:creationId xmlns:a16="http://schemas.microsoft.com/office/drawing/2014/main" id="{49540C39-9695-D943-BE5C-E6BAFE5602B2}"/>
              </a:ext>
            </a:extLst>
          </p:cNvPr>
          <p:cNvSpPr txBox="1"/>
          <p:nvPr userDrawn="1"/>
        </p:nvSpPr>
        <p:spPr bwMode="black">
          <a:xfrm>
            <a:off x="677045" y="6509194"/>
            <a:ext cx="2284817" cy="237801"/>
          </a:xfrm>
          <a:prstGeom prst="rect">
            <a:avLst/>
          </a:prstGeom>
          <a:noFill/>
        </p:spPr>
        <p:txBody>
          <a:bodyPr wrap="none" rtlCol="0">
            <a:noAutofit/>
          </a:bodyPr>
          <a:lstStyle/>
          <a:p>
            <a:pPr marL="0" marR="0" lvl="0" indent="0" algn="l" defTabSz="685691" rtl="0" eaLnBrk="1" fontAlgn="auto" latinLnBrk="0" hangingPunct="1">
              <a:lnSpc>
                <a:spcPct val="100000"/>
              </a:lnSpc>
              <a:spcBef>
                <a:spcPts val="0"/>
              </a:spcBef>
              <a:spcAft>
                <a:spcPts val="0"/>
              </a:spcAft>
              <a:buClrTx/>
              <a:buSzTx/>
              <a:buFontTx/>
              <a:buNone/>
              <a:tabLst/>
              <a:defRPr/>
            </a:pPr>
            <a:r>
              <a:rPr kumimoji="1" lang="en-US" altLang="ja-JP" sz="675"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NEC Laboratories </a:t>
            </a:r>
            <a:r>
              <a:rPr kumimoji="1" lang="en-US" altLang="ja-JP" sz="675"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America 2024</a:t>
            </a:r>
          </a:p>
        </p:txBody>
      </p:sp>
    </p:spTree>
    <p:extLst>
      <p:ext uri="{BB962C8B-B14F-4D97-AF65-F5344CB8AC3E}">
        <p14:creationId xmlns:p14="http://schemas.microsoft.com/office/powerpoint/2010/main" val="702827770"/>
      </p:ext>
    </p:extLst>
  </p:cSld>
  <p:clrMap bg1="lt1" tx1="dk1" bg2="lt2" tx2="dk2" accent1="accent1" accent2="accent2" accent3="accent3" accent4="accent4" accent5="accent5" accent6="accent6" hlink="hlink" folHlink="folHlink"/>
  <p:sldLayoutIdLst>
    <p:sldLayoutId id="2147488076" r:id="rId1"/>
    <p:sldLayoutId id="2147488077" r:id="rId2"/>
    <p:sldLayoutId id="2147488078" r:id="rId3"/>
    <p:sldLayoutId id="2147488079" r:id="rId4"/>
    <p:sldLayoutId id="2147488080" r:id="rId5"/>
    <p:sldLayoutId id="2147488081" r:id="rId6"/>
    <p:sldLayoutId id="2147488082" r:id="rId7"/>
    <p:sldLayoutId id="2147488083" r:id="rId8"/>
    <p:sldLayoutId id="2147488084" r:id="rId9"/>
    <p:sldLayoutId id="2147488085" r:id="rId10"/>
    <p:sldLayoutId id="2147488086" r:id="rId11"/>
    <p:sldLayoutId id="2147488087" r:id="rId12"/>
    <p:sldLayoutId id="2147488088" r:id="rId13"/>
    <p:sldLayoutId id="2147488089" r:id="rId14"/>
    <p:sldLayoutId id="2147488090" r:id="rId15"/>
    <p:sldLayoutId id="2147488091" r:id="rId16"/>
    <p:sldLayoutId id="2147488092" r:id="rId17"/>
    <p:sldLayoutId id="2147488093" r:id="rId18"/>
    <p:sldLayoutId id="2147488094" r:id="rId19"/>
  </p:sldLayoutIdLst>
  <p:hf hdr="0" dt="0"/>
  <p:txStyles>
    <p:titleStyle>
      <a:lvl1pPr algn="l" rtl="0" eaLnBrk="1" fontAlgn="base" hangingPunct="1">
        <a:spcBef>
          <a:spcPct val="0"/>
        </a:spcBef>
        <a:spcAft>
          <a:spcPct val="0"/>
        </a:spcAft>
        <a:defRPr kumimoji="1" lang="ja-JP" altLang="en-US" sz="2400" b="0" i="0" u="none" strike="noStrike" kern="0" cap="none" spc="0" normalizeH="0" baseline="0" dirty="0">
          <a:ln>
            <a:noFill/>
          </a:ln>
          <a:solidFill>
            <a:schemeClr val="tx1">
              <a:lumMod val="85000"/>
              <a:lumOff val="15000"/>
            </a:schemeClr>
          </a:solidFill>
          <a:effectLst/>
          <a:uLnTx/>
          <a:uFillTx/>
          <a:latin typeface="+mj-ea"/>
          <a:ea typeface="+mj-ea"/>
          <a:cs typeface="+mn-cs"/>
        </a:defRPr>
      </a:lvl1pPr>
      <a:lvl2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5pPr>
      <a:lvl6pPr marL="457094" algn="l" rtl="0" fontAlgn="base">
        <a:spcBef>
          <a:spcPct val="0"/>
        </a:spcBef>
        <a:spcAft>
          <a:spcPct val="0"/>
        </a:spcAft>
        <a:defRPr kumimoji="1" sz="2800">
          <a:solidFill>
            <a:schemeClr val="tx1"/>
          </a:solidFill>
          <a:latin typeface="HGP創英角ｺﾞｼｯｸUB" pitchFamily="50" charset="-128"/>
          <a:ea typeface="ＭＳ Ｐゴシック" charset="-128"/>
        </a:defRPr>
      </a:lvl6pPr>
      <a:lvl7pPr marL="914188" algn="l" rtl="0" fontAlgn="base">
        <a:spcBef>
          <a:spcPct val="0"/>
        </a:spcBef>
        <a:spcAft>
          <a:spcPct val="0"/>
        </a:spcAft>
        <a:defRPr kumimoji="1" sz="2800">
          <a:solidFill>
            <a:schemeClr val="tx1"/>
          </a:solidFill>
          <a:latin typeface="HGP創英角ｺﾞｼｯｸUB" pitchFamily="50" charset="-128"/>
          <a:ea typeface="ＭＳ Ｐゴシック" charset="-128"/>
        </a:defRPr>
      </a:lvl7pPr>
      <a:lvl8pPr marL="1371282" algn="l" rtl="0" fontAlgn="base">
        <a:spcBef>
          <a:spcPct val="0"/>
        </a:spcBef>
        <a:spcAft>
          <a:spcPct val="0"/>
        </a:spcAft>
        <a:defRPr kumimoji="1" sz="2800">
          <a:solidFill>
            <a:schemeClr val="tx1"/>
          </a:solidFill>
          <a:latin typeface="HGP創英角ｺﾞｼｯｸUB" pitchFamily="50" charset="-128"/>
          <a:ea typeface="ＭＳ Ｐゴシック" charset="-128"/>
        </a:defRPr>
      </a:lvl8pPr>
      <a:lvl9pPr marL="1828376" algn="l" rtl="0" fontAlgn="base">
        <a:spcBef>
          <a:spcPct val="0"/>
        </a:spcBef>
        <a:spcAft>
          <a:spcPct val="0"/>
        </a:spcAft>
        <a:defRPr kumimoji="1" sz="2800">
          <a:solidFill>
            <a:schemeClr val="tx1"/>
          </a:solidFill>
          <a:latin typeface="HGP創英角ｺﾞｼｯｸUB" pitchFamily="50" charset="-128"/>
          <a:ea typeface="ＭＳ Ｐゴシック" charset="-128"/>
        </a:defRPr>
      </a:lvl9pPr>
    </p:titleStyle>
    <p:bodyStyle>
      <a:lvl1pPr marL="266639" indent="-266639" algn="l" rtl="0" eaLnBrk="1" fontAlgn="base" hangingPunct="1">
        <a:lnSpc>
          <a:spcPct val="105000"/>
        </a:lnSpc>
        <a:spcBef>
          <a:spcPct val="20000"/>
        </a:spcBef>
        <a:spcAft>
          <a:spcPct val="0"/>
        </a:spcAft>
        <a:buClr>
          <a:schemeClr val="accent1"/>
        </a:buClr>
        <a:buFont typeface="Wingdings" panose="05000000000000000000" pitchFamily="2" charset="2"/>
        <a:buChar char="u"/>
        <a:defRPr kumimoji="1" lang="en-US" altLang="ja-JP" sz="1800" b="0" i="0" u="none" strike="noStrike" kern="0" cap="none" spc="0" normalizeH="0" baseline="0" dirty="0" smtClean="0">
          <a:ln>
            <a:noFill/>
          </a:ln>
          <a:solidFill>
            <a:schemeClr val="tx1">
              <a:lumMod val="85000"/>
              <a:lumOff val="15000"/>
            </a:schemeClr>
          </a:solidFill>
          <a:effectLst/>
          <a:uLnTx/>
          <a:uFillTx/>
          <a:latin typeface="+mn-lt"/>
          <a:ea typeface="+mn-ea"/>
          <a:cs typeface="+mn-cs"/>
        </a:defRPr>
      </a:lvl1pPr>
      <a:lvl2pPr marL="449159" indent="-182521" algn="l" rtl="0" eaLnBrk="1" fontAlgn="base" hangingPunct="1">
        <a:lnSpc>
          <a:spcPct val="105000"/>
        </a:lnSpc>
        <a:spcBef>
          <a:spcPct val="20000"/>
        </a:spcBef>
        <a:spcAft>
          <a:spcPct val="0"/>
        </a:spcAft>
        <a:buClr>
          <a:schemeClr val="accent1"/>
        </a:buClr>
        <a:buFont typeface="Wingdings" panose="05000000000000000000" pitchFamily="2" charset="2"/>
        <a:buChar char="n"/>
        <a:defRPr kumimoji="1" lang="en-US" altLang="ja-JP" sz="1500" b="0" i="0" u="none" strike="noStrike" kern="0" cap="none" spc="0" normalizeH="0" baseline="0" dirty="0" smtClean="0">
          <a:ln>
            <a:noFill/>
          </a:ln>
          <a:solidFill>
            <a:schemeClr val="tx1">
              <a:lumMod val="85000"/>
              <a:lumOff val="15000"/>
            </a:schemeClr>
          </a:solidFill>
          <a:effectLst/>
          <a:uLnTx/>
          <a:uFillTx/>
          <a:latin typeface="+mn-lt"/>
          <a:ea typeface="+mn-ea"/>
        </a:defRPr>
      </a:lvl2pPr>
      <a:lvl3pPr marL="541212" indent="-92055" algn="l" rtl="0" eaLnBrk="1" fontAlgn="base" hangingPunct="1">
        <a:lnSpc>
          <a:spcPct val="105000"/>
        </a:lnSpc>
        <a:spcBef>
          <a:spcPct val="20000"/>
        </a:spcBef>
        <a:spcAft>
          <a:spcPct val="0"/>
        </a:spcAft>
        <a:buClr>
          <a:schemeClr val="accent1"/>
        </a:buClr>
        <a:buFont typeface="Arial" panose="020B0604020202020204" pitchFamily="34" charset="0"/>
        <a:buChar char="•"/>
        <a:defRPr kumimoji="1" lang="en-US" altLang="ja-JP" sz="1200" b="0" i="0" u="none" strike="noStrike" kern="0" cap="none" spc="0" normalizeH="0" baseline="0" dirty="0" smtClean="0">
          <a:ln>
            <a:noFill/>
          </a:ln>
          <a:solidFill>
            <a:schemeClr val="tx1">
              <a:lumMod val="85000"/>
              <a:lumOff val="15000"/>
            </a:schemeClr>
          </a:solidFill>
          <a:effectLst/>
          <a:uLnTx/>
          <a:uFillTx/>
          <a:latin typeface="+mn-lt"/>
          <a:ea typeface="+mn-ea"/>
        </a:defRPr>
      </a:lvl3pPr>
      <a:lvl4pPr marL="628504" indent="-88880" algn="l" rtl="0" eaLnBrk="1" fontAlgn="base" hangingPunct="1">
        <a:lnSpc>
          <a:spcPct val="105000"/>
        </a:lnSpc>
        <a:spcBef>
          <a:spcPct val="20000"/>
        </a:spcBef>
        <a:spcAft>
          <a:spcPct val="0"/>
        </a:spcAft>
        <a:buClr>
          <a:schemeClr val="accent1"/>
        </a:buClr>
        <a:buFont typeface="Tahoma" pitchFamily="34" charset="0"/>
        <a:buChar char="–"/>
        <a:defRPr kumimoji="1" lang="en-US" altLang="ja-JP" sz="1049" b="0" i="0" u="none" strike="noStrike" kern="0" cap="none" spc="0" normalizeH="0" baseline="0" dirty="0" smtClean="0">
          <a:ln>
            <a:noFill/>
          </a:ln>
          <a:solidFill>
            <a:schemeClr val="tx1">
              <a:lumMod val="85000"/>
              <a:lumOff val="15000"/>
            </a:schemeClr>
          </a:solidFill>
          <a:effectLst/>
          <a:uLnTx/>
          <a:uFillTx/>
          <a:latin typeface="+mn-lt"/>
          <a:ea typeface="+mn-ea"/>
        </a:defRPr>
      </a:lvl4pPr>
      <a:lvl5pPr marL="626918" indent="0" algn="l" rtl="0" eaLnBrk="1" fontAlgn="base" hangingPunct="1">
        <a:lnSpc>
          <a:spcPct val="105000"/>
        </a:lnSpc>
        <a:spcBef>
          <a:spcPct val="20000"/>
        </a:spcBef>
        <a:spcAft>
          <a:spcPct val="0"/>
        </a:spcAft>
        <a:buClr>
          <a:schemeClr val="accent6"/>
        </a:buClr>
        <a:buFontTx/>
        <a:buNone/>
        <a:defRPr kumimoji="1" lang="en-US" altLang="ja-JP" sz="1049" b="0" dirty="0" smtClean="0">
          <a:solidFill>
            <a:schemeClr val="tx1">
              <a:lumMod val="85000"/>
              <a:lumOff val="15000"/>
            </a:schemeClr>
          </a:solidFill>
          <a:latin typeface="+mj-lt"/>
          <a:ea typeface="+mn-ea"/>
        </a:defRPr>
      </a:lvl5pPr>
      <a:lvl6pPr marL="2514014" indent="-228546" algn="l" rtl="0" fontAlgn="base">
        <a:spcBef>
          <a:spcPct val="20000"/>
        </a:spcBef>
        <a:spcAft>
          <a:spcPct val="0"/>
        </a:spcAft>
        <a:buChar char="≫"/>
        <a:defRPr kumimoji="1" sz="2000">
          <a:solidFill>
            <a:schemeClr val="tx1"/>
          </a:solidFill>
          <a:latin typeface="Arial" charset="0"/>
          <a:ea typeface="+mn-ea"/>
        </a:defRPr>
      </a:lvl6pPr>
      <a:lvl7pPr marL="2971108" indent="-228546" algn="l" rtl="0" fontAlgn="base">
        <a:spcBef>
          <a:spcPct val="20000"/>
        </a:spcBef>
        <a:spcAft>
          <a:spcPct val="0"/>
        </a:spcAft>
        <a:buChar char="≫"/>
        <a:defRPr kumimoji="1" sz="2000">
          <a:solidFill>
            <a:schemeClr val="tx1"/>
          </a:solidFill>
          <a:latin typeface="Arial" charset="0"/>
          <a:ea typeface="+mn-ea"/>
        </a:defRPr>
      </a:lvl7pPr>
      <a:lvl8pPr marL="3428204" indent="-228546" algn="l" rtl="0" fontAlgn="base">
        <a:spcBef>
          <a:spcPct val="20000"/>
        </a:spcBef>
        <a:spcAft>
          <a:spcPct val="0"/>
        </a:spcAft>
        <a:buChar char="≫"/>
        <a:defRPr kumimoji="1" sz="2000">
          <a:solidFill>
            <a:schemeClr val="tx1"/>
          </a:solidFill>
          <a:latin typeface="Arial" charset="0"/>
          <a:ea typeface="+mn-ea"/>
        </a:defRPr>
      </a:lvl8pPr>
      <a:lvl9pPr marL="3885296" indent="-228546" algn="l" rtl="0" fontAlgn="base">
        <a:spcBef>
          <a:spcPct val="20000"/>
        </a:spcBef>
        <a:spcAft>
          <a:spcPct val="0"/>
        </a:spcAft>
        <a:buChar char="≫"/>
        <a:defRPr kumimoji="1" sz="2000">
          <a:solidFill>
            <a:schemeClr val="tx1"/>
          </a:solidFill>
          <a:latin typeface="Arial" charset="0"/>
          <a:ea typeface="+mn-ea"/>
        </a:defRPr>
      </a:lvl9pPr>
    </p:bodyStyle>
    <p:otherStyle>
      <a:defPPr>
        <a:defRPr lang="ja-JP"/>
      </a:defPPr>
      <a:lvl1pPr marL="0" algn="l" defTabSz="914188" rtl="0" eaLnBrk="1" latinLnBrk="0" hangingPunct="1">
        <a:defRPr kumimoji="1" sz="1800" kern="1200">
          <a:solidFill>
            <a:schemeClr val="tx1"/>
          </a:solidFill>
          <a:latin typeface="+mn-lt"/>
          <a:ea typeface="+mn-ea"/>
          <a:cs typeface="+mn-cs"/>
        </a:defRPr>
      </a:lvl1pPr>
      <a:lvl2pPr marL="457094" algn="l" defTabSz="914188" rtl="0" eaLnBrk="1" latinLnBrk="0" hangingPunct="1">
        <a:defRPr kumimoji="1" sz="1800" kern="1200">
          <a:solidFill>
            <a:schemeClr val="tx1"/>
          </a:solidFill>
          <a:latin typeface="+mn-lt"/>
          <a:ea typeface="+mn-ea"/>
          <a:cs typeface="+mn-cs"/>
        </a:defRPr>
      </a:lvl2pPr>
      <a:lvl3pPr marL="914188" algn="l" defTabSz="914188" rtl="0" eaLnBrk="1" latinLnBrk="0" hangingPunct="1">
        <a:defRPr kumimoji="1" sz="1800" kern="1200">
          <a:solidFill>
            <a:schemeClr val="tx1"/>
          </a:solidFill>
          <a:latin typeface="+mn-lt"/>
          <a:ea typeface="+mn-ea"/>
          <a:cs typeface="+mn-cs"/>
        </a:defRPr>
      </a:lvl3pPr>
      <a:lvl4pPr marL="1371282" algn="l" defTabSz="914188" rtl="0" eaLnBrk="1" latinLnBrk="0" hangingPunct="1">
        <a:defRPr kumimoji="1" sz="1800" kern="1200">
          <a:solidFill>
            <a:schemeClr val="tx1"/>
          </a:solidFill>
          <a:latin typeface="+mn-lt"/>
          <a:ea typeface="+mn-ea"/>
          <a:cs typeface="+mn-cs"/>
        </a:defRPr>
      </a:lvl4pPr>
      <a:lvl5pPr marL="1828376" algn="l" defTabSz="914188" rtl="0" eaLnBrk="1" latinLnBrk="0" hangingPunct="1">
        <a:defRPr kumimoji="1" sz="1800" kern="1200">
          <a:solidFill>
            <a:schemeClr val="tx1"/>
          </a:solidFill>
          <a:latin typeface="+mn-lt"/>
          <a:ea typeface="+mn-ea"/>
          <a:cs typeface="+mn-cs"/>
        </a:defRPr>
      </a:lvl5pPr>
      <a:lvl6pPr marL="2285468" algn="l" defTabSz="914188" rtl="0" eaLnBrk="1" latinLnBrk="0" hangingPunct="1">
        <a:defRPr kumimoji="1" sz="1800" kern="1200">
          <a:solidFill>
            <a:schemeClr val="tx1"/>
          </a:solidFill>
          <a:latin typeface="+mn-lt"/>
          <a:ea typeface="+mn-ea"/>
          <a:cs typeface="+mn-cs"/>
        </a:defRPr>
      </a:lvl6pPr>
      <a:lvl7pPr marL="2742563" algn="l" defTabSz="914188" rtl="0" eaLnBrk="1" latinLnBrk="0" hangingPunct="1">
        <a:defRPr kumimoji="1" sz="1800" kern="1200">
          <a:solidFill>
            <a:schemeClr val="tx1"/>
          </a:solidFill>
          <a:latin typeface="+mn-lt"/>
          <a:ea typeface="+mn-ea"/>
          <a:cs typeface="+mn-cs"/>
        </a:defRPr>
      </a:lvl7pPr>
      <a:lvl8pPr marL="3199655" algn="l" defTabSz="914188" rtl="0" eaLnBrk="1" latinLnBrk="0" hangingPunct="1">
        <a:defRPr kumimoji="1" sz="1800" kern="1200">
          <a:solidFill>
            <a:schemeClr val="tx1"/>
          </a:solidFill>
          <a:latin typeface="+mn-lt"/>
          <a:ea typeface="+mn-ea"/>
          <a:cs typeface="+mn-cs"/>
        </a:defRPr>
      </a:lvl8pPr>
      <a:lvl9pPr marL="3656750" algn="l" defTabSz="914188"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19" userDrawn="1">
          <p15:clr>
            <a:srgbClr val="A4A3A4"/>
          </p15:clr>
        </p15:guide>
        <p15:guide id="2" orient="horz" pos="2843" userDrawn="1">
          <p15:clr>
            <a:srgbClr val="A4A3A4"/>
          </p15:clr>
        </p15:guide>
        <p15:guide id="4" pos="3600" userDrawn="1">
          <p15:clr>
            <a:srgbClr val="A4A3A4"/>
          </p15:clr>
        </p15:guide>
        <p15:guide id="5" pos="156" userDrawn="1">
          <p15:clr>
            <a:srgbClr val="A4A3A4"/>
          </p15:clr>
        </p15:guide>
        <p15:guide id="6" pos="7044" userDrawn="1">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 name="タイトル プレースホルダー"/>
          <p:cNvSpPr>
            <a:spLocks noGrp="1"/>
          </p:cNvSpPr>
          <p:nvPr>
            <p:ph type="title"/>
          </p:nvPr>
        </p:nvSpPr>
        <p:spPr bwMode="gray">
          <a:xfrm>
            <a:off x="263527" y="178172"/>
            <a:ext cx="11664949" cy="615555"/>
          </a:xfrm>
          <a:prstGeom prst="rect">
            <a:avLst/>
          </a:prstGeom>
        </p:spPr>
        <p:txBody>
          <a:bodyPr vert="horz" wrap="square" lIns="91440" tIns="45720" rIns="91440" bIns="45720" rtlCol="0" anchor="ctr">
            <a:noAutofit/>
          </a:bodyPr>
          <a:lstStyle/>
          <a:p>
            <a:pPr marL="0" marR="0" lvl="0" indent="0" defTabSz="914262" latinLnBrk="0">
              <a:lnSpc>
                <a:spcPct val="100000"/>
              </a:lnSpc>
              <a:spcBef>
                <a:spcPct val="20000"/>
              </a:spcBef>
              <a:buClr>
                <a:schemeClr val="accent6"/>
              </a:buClr>
              <a:buSzTx/>
              <a:buFont typeface="Arial" panose="020B0604020202020204" pitchFamily="34" charset="0"/>
              <a:buNone/>
              <a:tabLst/>
            </a:pPr>
            <a:r>
              <a:rPr kumimoji="1" lang="en-US" altLang="ja-JP"/>
              <a:t>Formatting for the master title</a:t>
            </a:r>
            <a:endParaRPr kumimoji="1" lang="ja-JP" altLang="en-US"/>
          </a:p>
        </p:txBody>
      </p:sp>
      <p:sp>
        <p:nvSpPr>
          <p:cNvPr id="10" name="テキスト プレースホルダー 1"/>
          <p:cNvSpPr>
            <a:spLocks noGrp="1"/>
          </p:cNvSpPr>
          <p:nvPr>
            <p:ph type="body" idx="1"/>
          </p:nvPr>
        </p:nvSpPr>
        <p:spPr bwMode="gray">
          <a:xfrm>
            <a:off x="263527" y="980021"/>
            <a:ext cx="11664949" cy="5137151"/>
          </a:xfrm>
          <a:prstGeom prst="rect">
            <a:avLst/>
          </a:prstGeom>
        </p:spPr>
        <p:txBody>
          <a:bodyPr vert="horz" lIns="91440" tIns="45720" rIns="91440" bIns="45720" rtlCol="0">
            <a:noAutofit/>
          </a:bodyPr>
          <a:lstStyle/>
          <a:p>
            <a:pPr marL="266648" lvl="0" indent="-266648">
              <a:lnSpc>
                <a:spcPct val="110000"/>
              </a:lnSpc>
              <a:spcBef>
                <a:spcPts val="449"/>
              </a:spcBef>
            </a:pPr>
            <a:r>
              <a:rPr kumimoji="1" lang="en-US" altLang="ja-JP"/>
              <a:t>Formatting for the master text</a:t>
            </a:r>
          </a:p>
          <a:p>
            <a:pPr marL="449174" lvl="1" indent="-182526">
              <a:lnSpc>
                <a:spcPct val="110000"/>
              </a:lnSpc>
              <a:spcBef>
                <a:spcPts val="449"/>
              </a:spcBef>
            </a:pPr>
            <a:r>
              <a:rPr kumimoji="1" lang="en-US" altLang="ja-JP"/>
              <a:t>Second level</a:t>
            </a:r>
          </a:p>
          <a:p>
            <a:pPr marL="541229" lvl="2" indent="-92058">
              <a:lnSpc>
                <a:spcPct val="110000"/>
              </a:lnSpc>
              <a:spcBef>
                <a:spcPts val="449"/>
              </a:spcBef>
            </a:pPr>
            <a:r>
              <a:rPr kumimoji="1" lang="en-US" altLang="ja-JP"/>
              <a:t>Third level</a:t>
            </a:r>
          </a:p>
          <a:p>
            <a:pPr marL="628526" lvl="3" indent="-88883">
              <a:lnSpc>
                <a:spcPct val="110000"/>
              </a:lnSpc>
              <a:spcBef>
                <a:spcPts val="449"/>
              </a:spcBef>
            </a:pPr>
            <a:r>
              <a:rPr kumimoji="1" lang="en-US" altLang="ja-JP"/>
              <a:t>Fourth level</a:t>
            </a:r>
          </a:p>
          <a:p>
            <a:pPr marL="626939" lvl="4">
              <a:lnSpc>
                <a:spcPct val="110000"/>
              </a:lnSpc>
              <a:spcBef>
                <a:spcPts val="375"/>
              </a:spcBef>
            </a:pPr>
            <a:r>
              <a:rPr kumimoji="1" lang="en-US" altLang="ja-JP"/>
              <a:t>Enter the text.</a:t>
            </a:r>
          </a:p>
        </p:txBody>
      </p:sp>
      <p:sp>
        <p:nvSpPr>
          <p:cNvPr id="9" name="Confidential">
            <a:extLst>
              <a:ext uri="{FF2B5EF4-FFF2-40B4-BE49-F238E27FC236}">
                <a16:creationId xmlns:a16="http://schemas.microsoft.com/office/drawing/2014/main" id="{818AFABB-64BE-BE43-B4A6-789B609F92DD}"/>
              </a:ext>
            </a:extLst>
          </p:cNvPr>
          <p:cNvSpPr txBox="1"/>
          <p:nvPr userDrawn="1"/>
        </p:nvSpPr>
        <p:spPr bwMode="black">
          <a:xfrm>
            <a:off x="4797433" y="6509188"/>
            <a:ext cx="2597136" cy="260160"/>
          </a:xfrm>
          <a:prstGeom prst="rect">
            <a:avLst/>
          </a:prstGeom>
          <a:noFill/>
        </p:spPr>
        <p:txBody>
          <a:bodyPr wrap="none" rtlCol="0">
            <a:noAutofit/>
          </a:bodyPr>
          <a:lstStyle/>
          <a:p>
            <a:pPr marL="0" marR="0" lvl="0" indent="0" algn="ctr" defTabSz="685747" rtl="0" eaLnBrk="1" fontAlgn="auto" latinLnBrk="0" hangingPunct="1">
              <a:lnSpc>
                <a:spcPct val="100000"/>
              </a:lnSpc>
              <a:spcBef>
                <a:spcPts val="0"/>
              </a:spcBef>
              <a:spcAft>
                <a:spcPts val="0"/>
              </a:spcAft>
              <a:buClrTx/>
              <a:buSzTx/>
              <a:buFontTx/>
              <a:buNone/>
              <a:tabLst/>
              <a:defRPr/>
            </a:pPr>
            <a:r>
              <a:rPr kumimoji="1" lang="en-US" altLang="ja-JP" sz="675" b="0" i="0" u="none" strike="noStrike" kern="1200" cap="none" spc="0" normalizeH="0" baseline="0" noProof="0">
                <a:ln>
                  <a:noFill/>
                </a:ln>
                <a:solidFill>
                  <a:srgbClr val="FFFFFF"/>
                </a:solidFill>
                <a:effectLst/>
                <a:uLnTx/>
                <a:uFillTx/>
                <a:latin typeface="+mn-lt"/>
                <a:ea typeface="Times New Roman"/>
                <a:cs typeface="Times New Roman"/>
              </a:rPr>
              <a:t>NEC Group Internal Use Only</a:t>
            </a:r>
          </a:p>
        </p:txBody>
      </p:sp>
      <p:sp>
        <p:nvSpPr>
          <p:cNvPr id="6" name="Credit">
            <a:extLst>
              <a:ext uri="{FF2B5EF4-FFF2-40B4-BE49-F238E27FC236}">
                <a16:creationId xmlns:a16="http://schemas.microsoft.com/office/drawing/2014/main" id="{49540C39-9695-D943-BE5C-E6BAFE5602B2}"/>
              </a:ext>
            </a:extLst>
          </p:cNvPr>
          <p:cNvSpPr txBox="1"/>
          <p:nvPr userDrawn="1"/>
        </p:nvSpPr>
        <p:spPr bwMode="black">
          <a:xfrm>
            <a:off x="677045" y="6509193"/>
            <a:ext cx="2284817" cy="237801"/>
          </a:xfrm>
          <a:prstGeom prst="rect">
            <a:avLst/>
          </a:prstGeom>
          <a:noFill/>
        </p:spPr>
        <p:txBody>
          <a:bodyPr wrap="none" rtlCol="0">
            <a:noAutofit/>
          </a:bodyPr>
          <a:lstStyle/>
          <a:p>
            <a:pPr marL="0" marR="0" lvl="0" indent="0" algn="l" defTabSz="685747" rtl="0" eaLnBrk="1" fontAlgn="auto" latinLnBrk="0" hangingPunct="1">
              <a:lnSpc>
                <a:spcPct val="100000"/>
              </a:lnSpc>
              <a:spcBef>
                <a:spcPts val="0"/>
              </a:spcBef>
              <a:spcAft>
                <a:spcPts val="0"/>
              </a:spcAft>
              <a:buClrTx/>
              <a:buSzTx/>
              <a:buFontTx/>
              <a:buNone/>
              <a:tabLst/>
              <a:defRPr/>
            </a:pPr>
            <a:r>
              <a:rPr kumimoji="1" lang="en-US" altLang="ja-JP" sz="675"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NEC Laboratories </a:t>
            </a:r>
            <a:r>
              <a:rPr kumimoji="1" lang="en-US" altLang="ja-JP" sz="675"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America 2024</a:t>
            </a:r>
          </a:p>
        </p:txBody>
      </p:sp>
    </p:spTree>
    <p:extLst>
      <p:ext uri="{BB962C8B-B14F-4D97-AF65-F5344CB8AC3E}">
        <p14:creationId xmlns:p14="http://schemas.microsoft.com/office/powerpoint/2010/main" val="3735990115"/>
      </p:ext>
    </p:extLst>
  </p:cSld>
  <p:clrMap bg1="lt1" tx1="dk1" bg2="lt2" tx2="dk2" accent1="accent1" accent2="accent2" accent3="accent3" accent4="accent4" accent5="accent5" accent6="accent6" hlink="hlink" folHlink="folHlink"/>
  <p:sldLayoutIdLst>
    <p:sldLayoutId id="2147488110" r:id="rId1"/>
    <p:sldLayoutId id="2147488111" r:id="rId2"/>
    <p:sldLayoutId id="2147488112" r:id="rId3"/>
    <p:sldLayoutId id="2147488113" r:id="rId4"/>
    <p:sldLayoutId id="2147488114" r:id="rId5"/>
    <p:sldLayoutId id="2147488115" r:id="rId6"/>
    <p:sldLayoutId id="2147488116" r:id="rId7"/>
    <p:sldLayoutId id="2147488117" r:id="rId8"/>
    <p:sldLayoutId id="2147488118" r:id="rId9"/>
    <p:sldLayoutId id="2147488119" r:id="rId10"/>
    <p:sldLayoutId id="2147488120" r:id="rId11"/>
    <p:sldLayoutId id="2147488121" r:id="rId12"/>
    <p:sldLayoutId id="2147488122" r:id="rId13"/>
    <p:sldLayoutId id="2147488123" r:id="rId14"/>
    <p:sldLayoutId id="2147488124" r:id="rId15"/>
    <p:sldLayoutId id="2147488125" r:id="rId16"/>
    <p:sldLayoutId id="2147488126" r:id="rId17"/>
    <p:sldLayoutId id="2147488127" r:id="rId18"/>
    <p:sldLayoutId id="2147488128" r:id="rId19"/>
  </p:sldLayoutIdLst>
  <p:hf hdr="0" dt="0"/>
  <p:txStyles>
    <p:titleStyle>
      <a:lvl1pPr algn="l" rtl="0" eaLnBrk="1" fontAlgn="base" hangingPunct="1">
        <a:spcBef>
          <a:spcPct val="0"/>
        </a:spcBef>
        <a:spcAft>
          <a:spcPct val="0"/>
        </a:spcAft>
        <a:defRPr kumimoji="1" lang="ja-JP" altLang="en-US" sz="2400" b="0" i="0" u="none" strike="noStrike" kern="0" cap="none" spc="0" normalizeH="0" baseline="0" dirty="0">
          <a:ln>
            <a:noFill/>
          </a:ln>
          <a:solidFill>
            <a:schemeClr val="tx1">
              <a:lumMod val="85000"/>
              <a:lumOff val="15000"/>
            </a:schemeClr>
          </a:solidFill>
          <a:effectLst/>
          <a:uLnTx/>
          <a:uFillTx/>
          <a:latin typeface="+mj-ea"/>
          <a:ea typeface="+mj-ea"/>
          <a:cs typeface="+mn-cs"/>
        </a:defRPr>
      </a:lvl1pPr>
      <a:lvl2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5pPr>
      <a:lvl6pPr marL="457131" algn="l" rtl="0" fontAlgn="base">
        <a:spcBef>
          <a:spcPct val="0"/>
        </a:spcBef>
        <a:spcAft>
          <a:spcPct val="0"/>
        </a:spcAft>
        <a:defRPr kumimoji="1" sz="2800">
          <a:solidFill>
            <a:schemeClr val="tx1"/>
          </a:solidFill>
          <a:latin typeface="HGP創英角ｺﾞｼｯｸUB" pitchFamily="50" charset="-128"/>
          <a:ea typeface="ＭＳ Ｐゴシック" charset="-128"/>
        </a:defRPr>
      </a:lvl6pPr>
      <a:lvl7pPr marL="914262" algn="l" rtl="0" fontAlgn="base">
        <a:spcBef>
          <a:spcPct val="0"/>
        </a:spcBef>
        <a:spcAft>
          <a:spcPct val="0"/>
        </a:spcAft>
        <a:defRPr kumimoji="1" sz="2800">
          <a:solidFill>
            <a:schemeClr val="tx1"/>
          </a:solidFill>
          <a:latin typeface="HGP創英角ｺﾞｼｯｸUB" pitchFamily="50" charset="-128"/>
          <a:ea typeface="ＭＳ Ｐゴシック" charset="-128"/>
        </a:defRPr>
      </a:lvl7pPr>
      <a:lvl8pPr marL="1371392" algn="l" rtl="0" fontAlgn="base">
        <a:spcBef>
          <a:spcPct val="0"/>
        </a:spcBef>
        <a:spcAft>
          <a:spcPct val="0"/>
        </a:spcAft>
        <a:defRPr kumimoji="1" sz="2800">
          <a:solidFill>
            <a:schemeClr val="tx1"/>
          </a:solidFill>
          <a:latin typeface="HGP創英角ｺﾞｼｯｸUB" pitchFamily="50" charset="-128"/>
          <a:ea typeface="ＭＳ Ｐゴシック" charset="-128"/>
        </a:defRPr>
      </a:lvl8pPr>
      <a:lvl9pPr marL="1828524" algn="l" rtl="0" fontAlgn="base">
        <a:spcBef>
          <a:spcPct val="0"/>
        </a:spcBef>
        <a:spcAft>
          <a:spcPct val="0"/>
        </a:spcAft>
        <a:defRPr kumimoji="1" sz="2800">
          <a:solidFill>
            <a:schemeClr val="tx1"/>
          </a:solidFill>
          <a:latin typeface="HGP創英角ｺﾞｼｯｸUB" pitchFamily="50" charset="-128"/>
          <a:ea typeface="ＭＳ Ｐゴシック" charset="-128"/>
        </a:defRPr>
      </a:lvl9pPr>
    </p:titleStyle>
    <p:bodyStyle>
      <a:lvl1pPr marL="266660" indent="-266660" algn="l" rtl="0" eaLnBrk="1" fontAlgn="base" hangingPunct="1">
        <a:lnSpc>
          <a:spcPct val="105000"/>
        </a:lnSpc>
        <a:spcBef>
          <a:spcPct val="20000"/>
        </a:spcBef>
        <a:spcAft>
          <a:spcPct val="0"/>
        </a:spcAft>
        <a:buClr>
          <a:schemeClr val="accent1"/>
        </a:buClr>
        <a:buFont typeface="Wingdings" panose="05000000000000000000" pitchFamily="2" charset="2"/>
        <a:buChar char="u"/>
        <a:defRPr kumimoji="1" lang="en-US" altLang="ja-JP" sz="1800" b="0" i="0" u="none" strike="noStrike" kern="0" cap="none" spc="0" normalizeH="0" baseline="0" dirty="0" smtClean="0">
          <a:ln>
            <a:noFill/>
          </a:ln>
          <a:solidFill>
            <a:schemeClr val="tx1">
              <a:lumMod val="85000"/>
              <a:lumOff val="15000"/>
            </a:schemeClr>
          </a:solidFill>
          <a:effectLst/>
          <a:uLnTx/>
          <a:uFillTx/>
          <a:latin typeface="+mn-lt"/>
          <a:ea typeface="+mn-ea"/>
          <a:cs typeface="+mn-cs"/>
        </a:defRPr>
      </a:lvl1pPr>
      <a:lvl2pPr marL="449195" indent="-182535" algn="l" rtl="0" eaLnBrk="1" fontAlgn="base" hangingPunct="1">
        <a:lnSpc>
          <a:spcPct val="105000"/>
        </a:lnSpc>
        <a:spcBef>
          <a:spcPct val="20000"/>
        </a:spcBef>
        <a:spcAft>
          <a:spcPct val="0"/>
        </a:spcAft>
        <a:buClr>
          <a:schemeClr val="accent1"/>
        </a:buClr>
        <a:buFont typeface="Wingdings" panose="05000000000000000000" pitchFamily="2" charset="2"/>
        <a:buChar char="n"/>
        <a:defRPr kumimoji="1" lang="en-US" altLang="ja-JP" sz="1500" b="0" i="0" u="none" strike="noStrike" kern="0" cap="none" spc="0" normalizeH="0" baseline="0" dirty="0" smtClean="0">
          <a:ln>
            <a:noFill/>
          </a:ln>
          <a:solidFill>
            <a:schemeClr val="tx1">
              <a:lumMod val="85000"/>
              <a:lumOff val="15000"/>
            </a:schemeClr>
          </a:solidFill>
          <a:effectLst/>
          <a:uLnTx/>
          <a:uFillTx/>
          <a:latin typeface="+mn-lt"/>
          <a:ea typeface="+mn-ea"/>
        </a:defRPr>
      </a:lvl2pPr>
      <a:lvl3pPr marL="541256" indent="-92062" algn="l" rtl="0" eaLnBrk="1" fontAlgn="base" hangingPunct="1">
        <a:lnSpc>
          <a:spcPct val="105000"/>
        </a:lnSpc>
        <a:spcBef>
          <a:spcPct val="20000"/>
        </a:spcBef>
        <a:spcAft>
          <a:spcPct val="0"/>
        </a:spcAft>
        <a:buClr>
          <a:schemeClr val="accent1"/>
        </a:buClr>
        <a:buFont typeface="Arial" panose="020B0604020202020204" pitchFamily="34" charset="0"/>
        <a:buChar char="•"/>
        <a:defRPr kumimoji="1" lang="en-US" altLang="ja-JP" sz="1200" b="0" i="0" u="none" strike="noStrike" kern="0" cap="none" spc="0" normalizeH="0" baseline="0" dirty="0" smtClean="0">
          <a:ln>
            <a:noFill/>
          </a:ln>
          <a:solidFill>
            <a:schemeClr val="tx1">
              <a:lumMod val="85000"/>
              <a:lumOff val="15000"/>
            </a:schemeClr>
          </a:solidFill>
          <a:effectLst/>
          <a:uLnTx/>
          <a:uFillTx/>
          <a:latin typeface="+mn-lt"/>
          <a:ea typeface="+mn-ea"/>
        </a:defRPr>
      </a:lvl3pPr>
      <a:lvl4pPr marL="628555" indent="-88887" algn="l" rtl="0" eaLnBrk="1" fontAlgn="base" hangingPunct="1">
        <a:lnSpc>
          <a:spcPct val="105000"/>
        </a:lnSpc>
        <a:spcBef>
          <a:spcPct val="20000"/>
        </a:spcBef>
        <a:spcAft>
          <a:spcPct val="0"/>
        </a:spcAft>
        <a:buClr>
          <a:schemeClr val="accent1"/>
        </a:buClr>
        <a:buFont typeface="Tahoma" pitchFamily="34" charset="0"/>
        <a:buChar char="–"/>
        <a:defRPr kumimoji="1" lang="en-US" altLang="ja-JP" sz="1049" b="0" i="0" u="none" strike="noStrike" kern="0" cap="none" spc="0" normalizeH="0" baseline="0" dirty="0" smtClean="0">
          <a:ln>
            <a:noFill/>
          </a:ln>
          <a:solidFill>
            <a:schemeClr val="tx1">
              <a:lumMod val="85000"/>
              <a:lumOff val="15000"/>
            </a:schemeClr>
          </a:solidFill>
          <a:effectLst/>
          <a:uLnTx/>
          <a:uFillTx/>
          <a:latin typeface="+mn-lt"/>
          <a:ea typeface="+mn-ea"/>
        </a:defRPr>
      </a:lvl4pPr>
      <a:lvl5pPr marL="626968" indent="0" algn="l" rtl="0" eaLnBrk="1" fontAlgn="base" hangingPunct="1">
        <a:lnSpc>
          <a:spcPct val="105000"/>
        </a:lnSpc>
        <a:spcBef>
          <a:spcPct val="20000"/>
        </a:spcBef>
        <a:spcAft>
          <a:spcPct val="0"/>
        </a:spcAft>
        <a:buClr>
          <a:schemeClr val="accent6"/>
        </a:buClr>
        <a:buFontTx/>
        <a:buNone/>
        <a:defRPr kumimoji="1" lang="en-US" altLang="ja-JP" sz="1049" b="0" dirty="0" smtClean="0">
          <a:solidFill>
            <a:schemeClr val="tx1">
              <a:lumMod val="85000"/>
              <a:lumOff val="15000"/>
            </a:schemeClr>
          </a:solidFill>
          <a:latin typeface="+mj-lt"/>
          <a:ea typeface="+mn-ea"/>
        </a:defRPr>
      </a:lvl5pPr>
      <a:lvl6pPr marL="2514218" indent="-228565" algn="l" rtl="0" fontAlgn="base">
        <a:spcBef>
          <a:spcPct val="20000"/>
        </a:spcBef>
        <a:spcAft>
          <a:spcPct val="0"/>
        </a:spcAft>
        <a:buChar char="≫"/>
        <a:defRPr kumimoji="1" sz="2000">
          <a:solidFill>
            <a:schemeClr val="tx1"/>
          </a:solidFill>
          <a:latin typeface="Arial" charset="0"/>
          <a:ea typeface="+mn-ea"/>
        </a:defRPr>
      </a:lvl6pPr>
      <a:lvl7pPr marL="2971350" indent="-228565" algn="l" rtl="0" fontAlgn="base">
        <a:spcBef>
          <a:spcPct val="20000"/>
        </a:spcBef>
        <a:spcAft>
          <a:spcPct val="0"/>
        </a:spcAft>
        <a:buChar char="≫"/>
        <a:defRPr kumimoji="1" sz="2000">
          <a:solidFill>
            <a:schemeClr val="tx1"/>
          </a:solidFill>
          <a:latin typeface="Arial" charset="0"/>
          <a:ea typeface="+mn-ea"/>
        </a:defRPr>
      </a:lvl7pPr>
      <a:lvl8pPr marL="3428481" indent="-228565" algn="l" rtl="0" fontAlgn="base">
        <a:spcBef>
          <a:spcPct val="20000"/>
        </a:spcBef>
        <a:spcAft>
          <a:spcPct val="0"/>
        </a:spcAft>
        <a:buChar char="≫"/>
        <a:defRPr kumimoji="1" sz="2000">
          <a:solidFill>
            <a:schemeClr val="tx1"/>
          </a:solidFill>
          <a:latin typeface="Arial" charset="0"/>
          <a:ea typeface="+mn-ea"/>
        </a:defRPr>
      </a:lvl8pPr>
      <a:lvl9pPr marL="3885611" indent="-228565" algn="l" rtl="0" fontAlgn="base">
        <a:spcBef>
          <a:spcPct val="20000"/>
        </a:spcBef>
        <a:spcAft>
          <a:spcPct val="0"/>
        </a:spcAft>
        <a:buChar char="≫"/>
        <a:defRPr kumimoji="1" sz="2000">
          <a:solidFill>
            <a:schemeClr val="tx1"/>
          </a:solidFill>
          <a:latin typeface="Arial" charset="0"/>
          <a:ea typeface="+mn-ea"/>
        </a:defRPr>
      </a:lvl9pPr>
    </p:bodyStyle>
    <p:otherStyle>
      <a:defPPr>
        <a:defRPr lang="ja-JP"/>
      </a:defPPr>
      <a:lvl1pPr marL="0" algn="l" defTabSz="914262" rtl="0" eaLnBrk="1" latinLnBrk="0" hangingPunct="1">
        <a:defRPr kumimoji="1" sz="1800" kern="1200">
          <a:solidFill>
            <a:schemeClr val="tx1"/>
          </a:solidFill>
          <a:latin typeface="+mn-lt"/>
          <a:ea typeface="+mn-ea"/>
          <a:cs typeface="+mn-cs"/>
        </a:defRPr>
      </a:lvl1pPr>
      <a:lvl2pPr marL="457131" algn="l" defTabSz="914262" rtl="0" eaLnBrk="1" latinLnBrk="0" hangingPunct="1">
        <a:defRPr kumimoji="1" sz="1800" kern="1200">
          <a:solidFill>
            <a:schemeClr val="tx1"/>
          </a:solidFill>
          <a:latin typeface="+mn-lt"/>
          <a:ea typeface="+mn-ea"/>
          <a:cs typeface="+mn-cs"/>
        </a:defRPr>
      </a:lvl2pPr>
      <a:lvl3pPr marL="914262" algn="l" defTabSz="914262" rtl="0" eaLnBrk="1" latinLnBrk="0" hangingPunct="1">
        <a:defRPr kumimoji="1" sz="1800" kern="1200">
          <a:solidFill>
            <a:schemeClr val="tx1"/>
          </a:solidFill>
          <a:latin typeface="+mn-lt"/>
          <a:ea typeface="+mn-ea"/>
          <a:cs typeface="+mn-cs"/>
        </a:defRPr>
      </a:lvl3pPr>
      <a:lvl4pPr marL="1371392" algn="l" defTabSz="914262" rtl="0" eaLnBrk="1" latinLnBrk="0" hangingPunct="1">
        <a:defRPr kumimoji="1" sz="1800" kern="1200">
          <a:solidFill>
            <a:schemeClr val="tx1"/>
          </a:solidFill>
          <a:latin typeface="+mn-lt"/>
          <a:ea typeface="+mn-ea"/>
          <a:cs typeface="+mn-cs"/>
        </a:defRPr>
      </a:lvl4pPr>
      <a:lvl5pPr marL="1828524" algn="l" defTabSz="914262" rtl="0" eaLnBrk="1" latinLnBrk="0" hangingPunct="1">
        <a:defRPr kumimoji="1" sz="1800" kern="1200">
          <a:solidFill>
            <a:schemeClr val="tx1"/>
          </a:solidFill>
          <a:latin typeface="+mn-lt"/>
          <a:ea typeface="+mn-ea"/>
          <a:cs typeface="+mn-cs"/>
        </a:defRPr>
      </a:lvl5pPr>
      <a:lvl6pPr marL="2285654" algn="l" defTabSz="914262" rtl="0" eaLnBrk="1" latinLnBrk="0" hangingPunct="1">
        <a:defRPr kumimoji="1" sz="1800" kern="1200">
          <a:solidFill>
            <a:schemeClr val="tx1"/>
          </a:solidFill>
          <a:latin typeface="+mn-lt"/>
          <a:ea typeface="+mn-ea"/>
          <a:cs typeface="+mn-cs"/>
        </a:defRPr>
      </a:lvl6pPr>
      <a:lvl7pPr marL="2742785" algn="l" defTabSz="914262" rtl="0" eaLnBrk="1" latinLnBrk="0" hangingPunct="1">
        <a:defRPr kumimoji="1" sz="1800" kern="1200">
          <a:solidFill>
            <a:schemeClr val="tx1"/>
          </a:solidFill>
          <a:latin typeface="+mn-lt"/>
          <a:ea typeface="+mn-ea"/>
          <a:cs typeface="+mn-cs"/>
        </a:defRPr>
      </a:lvl7pPr>
      <a:lvl8pPr marL="3199915" algn="l" defTabSz="914262" rtl="0" eaLnBrk="1" latinLnBrk="0" hangingPunct="1">
        <a:defRPr kumimoji="1" sz="1800" kern="1200">
          <a:solidFill>
            <a:schemeClr val="tx1"/>
          </a:solidFill>
          <a:latin typeface="+mn-lt"/>
          <a:ea typeface="+mn-ea"/>
          <a:cs typeface="+mn-cs"/>
        </a:defRPr>
      </a:lvl8pPr>
      <a:lvl9pPr marL="3657046" algn="l" defTabSz="914262"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19" userDrawn="1">
          <p15:clr>
            <a:srgbClr val="A4A3A4"/>
          </p15:clr>
        </p15:guide>
        <p15:guide id="2" orient="horz" pos="2843" userDrawn="1">
          <p15:clr>
            <a:srgbClr val="A4A3A4"/>
          </p15:clr>
        </p15:guide>
        <p15:guide id="4" pos="3600" userDrawn="1">
          <p15:clr>
            <a:srgbClr val="A4A3A4"/>
          </p15:clr>
        </p15:guide>
        <p15:guide id="5" pos="156" userDrawn="1">
          <p15:clr>
            <a:srgbClr val="A4A3A4"/>
          </p15:clr>
        </p15:guide>
        <p15:guide id="6" pos="704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image" Target="../media/image33.png"/><Relationship Id="rId5" Type="http://schemas.openxmlformats.org/officeDocument/2006/relationships/image" Target="../media/image17.png"/><Relationship Id="rId4" Type="http://schemas.openxmlformats.org/officeDocument/2006/relationships/image" Target="../media/image25.jpe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image" Target="../media/image48.png"/><Relationship Id="rId5" Type="http://schemas.openxmlformats.org/officeDocument/2006/relationships/image" Target="../media/image17.png"/><Relationship Id="rId10" Type="http://schemas.openxmlformats.org/officeDocument/2006/relationships/image" Target="../media/image51.png"/><Relationship Id="rId4" Type="http://schemas.openxmlformats.org/officeDocument/2006/relationships/image" Target="../media/image25.jpe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62.png"/><Relationship Id="rId3" Type="http://schemas.openxmlformats.org/officeDocument/2006/relationships/image" Target="../media/image37.png"/><Relationship Id="rId7" Type="http://schemas.openxmlformats.org/officeDocument/2006/relationships/image" Target="../media/image56.png"/><Relationship Id="rId12"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image" Target="../media/image40.jpg"/><Relationship Id="rId11" Type="http://schemas.openxmlformats.org/officeDocument/2006/relationships/image" Target="../media/image60.png"/><Relationship Id="rId5" Type="http://schemas.openxmlformats.org/officeDocument/2006/relationships/image" Target="../media/image39.jpeg"/><Relationship Id="rId10" Type="http://schemas.openxmlformats.org/officeDocument/2006/relationships/image" Target="../media/image42.png"/><Relationship Id="rId4" Type="http://schemas.openxmlformats.org/officeDocument/2006/relationships/image" Target="../media/image38.jpe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13" Type="http://schemas.openxmlformats.org/officeDocument/2006/relationships/image" Target="../media/image381.png"/><Relationship Id="rId18" Type="http://schemas.openxmlformats.org/officeDocument/2006/relationships/image" Target="../media/image45.png"/><Relationship Id="rId26" Type="http://schemas.openxmlformats.org/officeDocument/2006/relationships/image" Target="../media/image43.png"/><Relationship Id="rId21" Type="http://schemas.openxmlformats.org/officeDocument/2006/relationships/image" Target="../media/image66.png"/><Relationship Id="rId12" Type="http://schemas.openxmlformats.org/officeDocument/2006/relationships/image" Target="../media/image37.png"/><Relationship Id="rId17" Type="http://schemas.openxmlformats.org/officeDocument/2006/relationships/image" Target="../media/image44.png"/><Relationship Id="rId25" Type="http://schemas.openxmlformats.org/officeDocument/2006/relationships/image" Target="../media/image68.png"/><Relationship Id="rId2" Type="http://schemas.openxmlformats.org/officeDocument/2006/relationships/notesSlide" Target="../notesSlides/notesSlide14.xml"/><Relationship Id="rId16" Type="http://schemas.openxmlformats.org/officeDocument/2006/relationships/image" Target="../media/image410.png"/><Relationship Id="rId20" Type="http://schemas.openxmlformats.org/officeDocument/2006/relationships/image" Target="../media/image40.jpg"/><Relationship Id="rId1" Type="http://schemas.openxmlformats.org/officeDocument/2006/relationships/slideLayout" Target="../slideLayouts/slideLayout44.xml"/><Relationship Id="rId11" Type="http://schemas.openxmlformats.org/officeDocument/2006/relationships/image" Target="../media/image360.png"/><Relationship Id="rId24" Type="http://schemas.openxmlformats.org/officeDocument/2006/relationships/image" Target="../media/image42.png"/><Relationship Id="rId15" Type="http://schemas.openxmlformats.org/officeDocument/2006/relationships/image" Target="../media/image400.png"/><Relationship Id="rId23" Type="http://schemas.openxmlformats.org/officeDocument/2006/relationships/image" Target="../media/image67.png"/><Relationship Id="rId10" Type="http://schemas.openxmlformats.org/officeDocument/2006/relationships/image" Target="../media/image351.png"/><Relationship Id="rId19" Type="http://schemas.openxmlformats.org/officeDocument/2006/relationships/image" Target="../media/image46.png"/><Relationship Id="rId14" Type="http://schemas.openxmlformats.org/officeDocument/2006/relationships/image" Target="../media/image391.png"/><Relationship Id="rId22" Type="http://schemas.openxmlformats.org/officeDocument/2006/relationships/image" Target="../media/image41.jpg"/><Relationship Id="rId27"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0.jpg"/><Relationship Id="rId26" Type="http://schemas.openxmlformats.org/officeDocument/2006/relationships/image" Target="../media/image43.png"/><Relationship Id="rId3" Type="http://schemas.openxmlformats.org/officeDocument/2006/relationships/image" Target="../media/image70.png"/><Relationship Id="rId21" Type="http://schemas.openxmlformats.org/officeDocument/2006/relationships/image" Target="../media/image72.png"/><Relationship Id="rId34" Type="http://schemas.openxmlformats.org/officeDocument/2006/relationships/image" Target="../media/image80.png"/><Relationship Id="rId7" Type="http://schemas.openxmlformats.org/officeDocument/2006/relationships/image" Target="../media/image49.png"/><Relationship Id="rId12" Type="http://schemas.openxmlformats.org/officeDocument/2006/relationships/image" Target="../media/image46.png"/><Relationship Id="rId25" Type="http://schemas.openxmlformats.org/officeDocument/2006/relationships/image" Target="../media/image73.png"/><Relationship Id="rId33" Type="http://schemas.openxmlformats.org/officeDocument/2006/relationships/image" Target="../media/image79.png"/><Relationship Id="rId2" Type="http://schemas.openxmlformats.org/officeDocument/2006/relationships/notesSlide" Target="../notesSlides/notesSlide15.xml"/><Relationship Id="rId29" Type="http://schemas.microsoft.com/office/2007/relationships/hdphoto" Target="../media/hdphoto1.wdp"/><Relationship Id="rId1" Type="http://schemas.openxmlformats.org/officeDocument/2006/relationships/slideLayout" Target="../slideLayouts/slideLayout44.xml"/><Relationship Id="rId6" Type="http://schemas.openxmlformats.org/officeDocument/2006/relationships/image" Target="../media/image47.png"/><Relationship Id="rId11" Type="http://schemas.openxmlformats.org/officeDocument/2006/relationships/image" Target="../media/image45.png"/><Relationship Id="rId24" Type="http://schemas.openxmlformats.org/officeDocument/2006/relationships/image" Target="../media/image42.png"/><Relationship Id="rId32" Type="http://schemas.openxmlformats.org/officeDocument/2006/relationships/image" Target="../media/image78.png"/><Relationship Id="rId5" Type="http://schemas.openxmlformats.org/officeDocument/2006/relationships/image" Target="../media/image37.png"/><Relationship Id="rId23" Type="http://schemas.openxmlformats.org/officeDocument/2006/relationships/image" Target="../media/image67.png"/><Relationship Id="rId28" Type="http://schemas.openxmlformats.org/officeDocument/2006/relationships/image" Target="../media/image54.png"/><Relationship Id="rId10" Type="http://schemas.openxmlformats.org/officeDocument/2006/relationships/image" Target="../media/image44.png"/><Relationship Id="rId31"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53.png"/><Relationship Id="rId22" Type="http://schemas.openxmlformats.org/officeDocument/2006/relationships/image" Target="../media/image41.jpg"/><Relationship Id="rId27" Type="http://schemas.openxmlformats.org/officeDocument/2006/relationships/image" Target="../media/image74.png"/><Relationship Id="rId30" Type="http://schemas.openxmlformats.org/officeDocument/2006/relationships/image" Target="../media/image76.png"/></Relationships>
</file>

<file path=ppt/slides/_rels/slide16.xml.rels><?xml version="1.0" encoding="UTF-8" standalone="yes"?>
<Relationships xmlns="http://schemas.openxmlformats.org/package/2006/relationships"><Relationship Id="rId18" Type="http://schemas.openxmlformats.org/officeDocument/2006/relationships/image" Target="../media/image44.png"/><Relationship Id="rId26" Type="http://schemas.openxmlformats.org/officeDocument/2006/relationships/image" Target="../media/image88.png"/><Relationship Id="rId3" Type="http://schemas.openxmlformats.org/officeDocument/2006/relationships/image" Target="../media/image81.png"/><Relationship Id="rId21" Type="http://schemas.openxmlformats.org/officeDocument/2006/relationships/image" Target="../media/image85.png"/><Relationship Id="rId34" Type="http://schemas.openxmlformats.org/officeDocument/2006/relationships/image" Target="../media/image93.png"/><Relationship Id="rId7" Type="http://schemas.openxmlformats.org/officeDocument/2006/relationships/image" Target="../media/image37.png"/><Relationship Id="rId17" Type="http://schemas.openxmlformats.org/officeDocument/2006/relationships/image" Target="../media/image410.png"/><Relationship Id="rId25" Type="http://schemas.openxmlformats.org/officeDocument/2006/relationships/image" Target="../media/image87.png"/><Relationship Id="rId33" Type="http://schemas.openxmlformats.org/officeDocument/2006/relationships/image" Target="../media/image42.png"/><Relationship Id="rId2" Type="http://schemas.openxmlformats.org/officeDocument/2006/relationships/notesSlide" Target="../notesSlides/notesSlide16.xml"/><Relationship Id="rId16" Type="http://schemas.openxmlformats.org/officeDocument/2006/relationships/image" Target="../media/image400.png"/><Relationship Id="rId20" Type="http://schemas.openxmlformats.org/officeDocument/2006/relationships/image" Target="../media/image46.png"/><Relationship Id="rId29" Type="http://schemas.openxmlformats.org/officeDocument/2006/relationships/image" Target="../media/image40.jpg"/><Relationship Id="rId1" Type="http://schemas.openxmlformats.org/officeDocument/2006/relationships/slideLayout" Target="../slideLayouts/slideLayout44.xml"/><Relationship Id="rId6" Type="http://schemas.openxmlformats.org/officeDocument/2006/relationships/image" Target="../media/image84.png"/><Relationship Id="rId24" Type="http://schemas.openxmlformats.org/officeDocument/2006/relationships/image" Target="../media/image86.png"/><Relationship Id="rId32" Type="http://schemas.openxmlformats.org/officeDocument/2006/relationships/image" Target="../media/image92.png"/><Relationship Id="rId5" Type="http://schemas.openxmlformats.org/officeDocument/2006/relationships/image" Target="../media/image83.png"/><Relationship Id="rId15" Type="http://schemas.openxmlformats.org/officeDocument/2006/relationships/image" Target="../media/image391.png"/><Relationship Id="rId23" Type="http://schemas.microsoft.com/office/2007/relationships/hdphoto" Target="../media/hdphoto1.wdp"/><Relationship Id="rId28" Type="http://schemas.openxmlformats.org/officeDocument/2006/relationships/image" Target="../media/image90.png"/><Relationship Id="rId36" Type="http://schemas.openxmlformats.org/officeDocument/2006/relationships/image" Target="../media/image94.png"/><Relationship Id="rId19" Type="http://schemas.openxmlformats.org/officeDocument/2006/relationships/image" Target="../media/image45.png"/><Relationship Id="rId31" Type="http://schemas.openxmlformats.org/officeDocument/2006/relationships/image" Target="../media/image41.jpg"/><Relationship Id="rId4" Type="http://schemas.openxmlformats.org/officeDocument/2006/relationships/image" Target="../media/image82.png"/><Relationship Id="rId14" Type="http://schemas.openxmlformats.org/officeDocument/2006/relationships/image" Target="../media/image381.png"/><Relationship Id="rId22" Type="http://schemas.openxmlformats.org/officeDocument/2006/relationships/image" Target="../media/image54.png"/><Relationship Id="rId27" Type="http://schemas.openxmlformats.org/officeDocument/2006/relationships/image" Target="../media/image89.png"/><Relationship Id="rId30" Type="http://schemas.openxmlformats.org/officeDocument/2006/relationships/image" Target="../media/image91.png"/><Relationship Id="rId35" Type="http://schemas.openxmlformats.org/officeDocument/2006/relationships/image" Target="../media/image43.png"/></Relationships>
</file>

<file path=ppt/slides/_rels/slide17.xml.rels><?xml version="1.0" encoding="UTF-8" standalone="yes"?>
<Relationships xmlns="http://schemas.openxmlformats.org/package/2006/relationships"><Relationship Id="rId18" Type="http://schemas.openxmlformats.org/officeDocument/2006/relationships/image" Target="../media/image44.png"/><Relationship Id="rId39" Type="http://schemas.openxmlformats.org/officeDocument/2006/relationships/image" Target="../media/image42.png"/><Relationship Id="rId3" Type="http://schemas.openxmlformats.org/officeDocument/2006/relationships/image" Target="../media/image82.png"/><Relationship Id="rId21" Type="http://schemas.openxmlformats.org/officeDocument/2006/relationships/image" Target="../media/image54.png"/><Relationship Id="rId34" Type="http://schemas.openxmlformats.org/officeDocument/2006/relationships/image" Target="../media/image99.png"/><Relationship Id="rId42" Type="http://schemas.openxmlformats.org/officeDocument/2006/relationships/image" Target="../media/image74.png"/><Relationship Id="rId17" Type="http://schemas.openxmlformats.org/officeDocument/2006/relationships/image" Target="../media/image410.png"/><Relationship Id="rId25" Type="http://schemas.openxmlformats.org/officeDocument/2006/relationships/image" Target="../media/image98.png"/><Relationship Id="rId33" Type="http://schemas.openxmlformats.org/officeDocument/2006/relationships/image" Target="../media/image531.png"/><Relationship Id="rId38" Type="http://schemas.openxmlformats.org/officeDocument/2006/relationships/image" Target="../media/image100.png"/><Relationship Id="rId2" Type="http://schemas.openxmlformats.org/officeDocument/2006/relationships/notesSlide" Target="../notesSlides/notesSlide17.xml"/><Relationship Id="rId16" Type="http://schemas.openxmlformats.org/officeDocument/2006/relationships/image" Target="../media/image400.png"/><Relationship Id="rId20" Type="http://schemas.openxmlformats.org/officeDocument/2006/relationships/image" Target="../media/image46.png"/><Relationship Id="rId41" Type="http://schemas.openxmlformats.org/officeDocument/2006/relationships/image" Target="../media/image43.png"/><Relationship Id="rId1" Type="http://schemas.openxmlformats.org/officeDocument/2006/relationships/slideLayout" Target="../slideLayouts/slideLayout44.xml"/><Relationship Id="rId24" Type="http://schemas.openxmlformats.org/officeDocument/2006/relationships/image" Target="../media/image97.png"/><Relationship Id="rId37" Type="http://schemas.openxmlformats.org/officeDocument/2006/relationships/image" Target="../media/image41.jpg"/><Relationship Id="rId40" Type="http://schemas.openxmlformats.org/officeDocument/2006/relationships/image" Target="../media/image73.png"/><Relationship Id="rId5" Type="http://schemas.openxmlformats.org/officeDocument/2006/relationships/image" Target="../media/image37.png"/><Relationship Id="rId15" Type="http://schemas.openxmlformats.org/officeDocument/2006/relationships/image" Target="../media/image391.png"/><Relationship Id="rId23" Type="http://schemas.openxmlformats.org/officeDocument/2006/relationships/image" Target="../media/image96.png"/><Relationship Id="rId36" Type="http://schemas.openxmlformats.org/officeDocument/2006/relationships/image" Target="../media/image91.png"/><Relationship Id="rId19" Type="http://schemas.openxmlformats.org/officeDocument/2006/relationships/image" Target="../media/image45.png"/><Relationship Id="rId4" Type="http://schemas.openxmlformats.org/officeDocument/2006/relationships/image" Target="../media/image95.png"/><Relationship Id="rId14" Type="http://schemas.openxmlformats.org/officeDocument/2006/relationships/image" Target="../media/image381.png"/><Relationship Id="rId22" Type="http://schemas.microsoft.com/office/2007/relationships/hdphoto" Target="../media/hdphoto1.wdp"/><Relationship Id="rId35" Type="http://schemas.openxmlformats.org/officeDocument/2006/relationships/image" Target="../media/image40.jp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9.png"/><Relationship Id="rId3" Type="http://schemas.openxmlformats.org/officeDocument/2006/relationships/image" Target="../media/image37.png"/><Relationship Id="rId7" Type="http://schemas.openxmlformats.org/officeDocument/2006/relationships/image" Target="../media/image45.png"/><Relationship Id="rId12" Type="http://schemas.openxmlformats.org/officeDocument/2006/relationships/image" Target="../media/image620.png"/><Relationship Id="rId17" Type="http://schemas.openxmlformats.org/officeDocument/2006/relationships/image" Target="../media/image60.jpeg"/><Relationship Id="rId2" Type="http://schemas.openxmlformats.org/officeDocument/2006/relationships/notesSlide" Target="../notesSlides/notesSlide18.xml"/><Relationship Id="rId16" Type="http://schemas.openxmlformats.org/officeDocument/2006/relationships/image" Target="../media/image650.png"/><Relationship Id="rId1" Type="http://schemas.openxmlformats.org/officeDocument/2006/relationships/slideLayout" Target="../slideLayouts/slideLayout44.xml"/><Relationship Id="rId6" Type="http://schemas.openxmlformats.org/officeDocument/2006/relationships/image" Target="../media/image44.png"/><Relationship Id="rId11" Type="http://schemas.openxmlformats.org/officeDocument/2006/relationships/image" Target="../media/image610.png"/><Relationship Id="rId5" Type="http://schemas.openxmlformats.org/officeDocument/2006/relationships/image" Target="../media/image580.png"/><Relationship Id="rId15" Type="http://schemas.openxmlformats.org/officeDocument/2006/relationships/image" Target="../media/image640.png"/><Relationship Id="rId10" Type="http://schemas.openxmlformats.org/officeDocument/2006/relationships/image" Target="../media/image600.png"/><Relationship Id="rId4" Type="http://schemas.openxmlformats.org/officeDocument/2006/relationships/image" Target="../media/image57.png"/><Relationship Id="rId9" Type="http://schemas.openxmlformats.org/officeDocument/2006/relationships/image" Target="../media/image55.png"/><Relationship Id="rId1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70.png"/><Relationship Id="rId13" Type="http://schemas.openxmlformats.org/officeDocument/2006/relationships/image" Target="../media/image103.png"/><Relationship Id="rId3" Type="http://schemas.openxmlformats.org/officeDocument/2006/relationships/image" Target="../media/image37.png"/><Relationship Id="rId7" Type="http://schemas.openxmlformats.org/officeDocument/2006/relationships/image" Target="../media/image660.png"/><Relationship Id="rId12" Type="http://schemas.openxmlformats.org/officeDocument/2006/relationships/image" Target="../media/image710.png"/><Relationship Id="rId2" Type="http://schemas.openxmlformats.org/officeDocument/2006/relationships/notesSlide" Target="../notesSlides/notesSlide19.xml"/><Relationship Id="rId1" Type="http://schemas.openxmlformats.org/officeDocument/2006/relationships/slideLayout" Target="../slideLayouts/slideLayout44.xml"/><Relationship Id="rId6" Type="http://schemas.openxmlformats.org/officeDocument/2006/relationships/image" Target="../media/image46.png"/><Relationship Id="rId11" Type="http://schemas.openxmlformats.org/officeDocument/2006/relationships/image" Target="../media/image700.png"/><Relationship Id="rId5" Type="http://schemas.openxmlformats.org/officeDocument/2006/relationships/image" Target="../media/image45.png"/><Relationship Id="rId15" Type="http://schemas.openxmlformats.org/officeDocument/2006/relationships/image" Target="../media/image105.png"/><Relationship Id="rId10" Type="http://schemas.openxmlformats.org/officeDocument/2006/relationships/image" Target="../media/image690.png"/><Relationship Id="rId4" Type="http://schemas.openxmlformats.org/officeDocument/2006/relationships/image" Target="../media/image44.png"/><Relationship Id="rId9" Type="http://schemas.openxmlformats.org/officeDocument/2006/relationships/image" Target="../media/image680.png"/><Relationship Id="rId14" Type="http://schemas.openxmlformats.org/officeDocument/2006/relationships/image" Target="../media/image10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14.png"/><Relationship Id="rId11" Type="http://schemas.openxmlformats.org/officeDocument/2006/relationships/image" Target="../media/image13.jpeg"/><Relationship Id="rId5" Type="http://schemas.openxmlformats.org/officeDocument/2006/relationships/customXml" Target="../ink/ink2.xml"/><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customXml" Target="../ink/ink4.xml"/><Relationship Id="rId14" Type="http://schemas.openxmlformats.org/officeDocument/2006/relationships/image" Target="../media/image19.jpe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4.png"/><Relationship Id="rId7"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44.xml"/><Relationship Id="rId6" Type="http://schemas.openxmlformats.org/officeDocument/2006/relationships/image" Target="../media/image106.png"/><Relationship Id="rId5" Type="http://schemas.openxmlformats.org/officeDocument/2006/relationships/image" Target="../media/image46.png"/><Relationship Id="rId10" Type="http://schemas.openxmlformats.org/officeDocument/2006/relationships/image" Target="../media/image64.png"/><Relationship Id="rId4" Type="http://schemas.openxmlformats.org/officeDocument/2006/relationships/image" Target="../media/image45.pn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44.xml"/><Relationship Id="rId5" Type="http://schemas.openxmlformats.org/officeDocument/2006/relationships/image" Target="../media/image810.png"/><Relationship Id="rId4" Type="http://schemas.openxmlformats.org/officeDocument/2006/relationships/image" Target="../media/image66.gif"/></Relationships>
</file>

<file path=ppt/slides/_rels/slide2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75.png"/><Relationship Id="rId7"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44.xml"/><Relationship Id="rId6" Type="http://schemas.openxmlformats.org/officeDocument/2006/relationships/image" Target="../media/image830.png"/><Relationship Id="rId5" Type="http://schemas.openxmlformats.org/officeDocument/2006/relationships/image" Target="../media/image66.gif"/><Relationship Id="rId10" Type="http://schemas.openxmlformats.org/officeDocument/2006/relationships/image" Target="../media/image108.png"/><Relationship Id="rId4" Type="http://schemas.openxmlformats.org/officeDocument/2006/relationships/image" Target="../media/image65.png"/><Relationship Id="rId9" Type="http://schemas.openxmlformats.org/officeDocument/2006/relationships/image" Target="../media/image860.png"/></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65.png"/><Relationship Id="rId7"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44.xml"/><Relationship Id="rId6" Type="http://schemas.openxmlformats.org/officeDocument/2006/relationships/image" Target="../media/image101.png"/><Relationship Id="rId5" Type="http://schemas.openxmlformats.org/officeDocument/2006/relationships/image" Target="../media/image830.png"/><Relationship Id="rId10" Type="http://schemas.openxmlformats.org/officeDocument/2006/relationships/image" Target="../media/image110.png"/><Relationship Id="rId4" Type="http://schemas.openxmlformats.org/officeDocument/2006/relationships/image" Target="../media/image66.gif"/><Relationship Id="rId9" Type="http://schemas.openxmlformats.org/officeDocument/2006/relationships/image" Target="../media/image860.png"/></Relationships>
</file>

<file path=ppt/slides/_rels/slide2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1.png"/><Relationship Id="rId7"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44.xml"/><Relationship Id="rId6" Type="http://schemas.openxmlformats.org/officeDocument/2006/relationships/image" Target="../media/image125.png"/><Relationship Id="rId5" Type="http://schemas.openxmlformats.org/officeDocument/2006/relationships/image" Target="../media/image113.png"/><Relationship Id="rId10" Type="http://schemas.openxmlformats.org/officeDocument/2006/relationships/image" Target="../media/image129.png"/><Relationship Id="rId4" Type="http://schemas.openxmlformats.org/officeDocument/2006/relationships/image" Target="../media/image112.png"/><Relationship Id="rId9" Type="http://schemas.openxmlformats.org/officeDocument/2006/relationships/image" Target="../media/image128.png"/></Relationships>
</file>

<file path=ppt/slides/_rels/slide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44.xml"/><Relationship Id="rId6" Type="http://schemas.openxmlformats.org/officeDocument/2006/relationships/image" Target="../media/image132.png"/><Relationship Id="rId5" Type="http://schemas.openxmlformats.org/officeDocument/2006/relationships/image" Target="../media/image115.png"/><Relationship Id="rId4" Type="http://schemas.openxmlformats.org/officeDocument/2006/relationships/image" Target="../media/image114.png"/></Relationships>
</file>

<file path=ppt/slides/_rels/slide2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6.png"/><Relationship Id="rId2" Type="http://schemas.openxmlformats.org/officeDocument/2006/relationships/notesSlide" Target="../notesSlides/notesSlide26.xml"/><Relationship Id="rId1" Type="http://schemas.openxmlformats.org/officeDocument/2006/relationships/slideLayout" Target="../slideLayouts/slideLayout44.xml"/><Relationship Id="rId6" Type="http://schemas.openxmlformats.org/officeDocument/2006/relationships/image" Target="../media/image133.png"/><Relationship Id="rId5" Type="http://schemas.openxmlformats.org/officeDocument/2006/relationships/image" Target="../media/image115.png"/><Relationship Id="rId4" Type="http://schemas.openxmlformats.org/officeDocument/2006/relationships/image" Target="../media/image114.png"/></Relationships>
</file>

<file path=ppt/slides/_rels/slide27.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11.png"/><Relationship Id="rId7" Type="http://schemas.openxmlformats.org/officeDocument/2006/relationships/image" Target="../media/image136.png"/><Relationship Id="rId12" Type="http://schemas.openxmlformats.org/officeDocument/2006/relationships/image" Target="../media/image116.png"/><Relationship Id="rId2" Type="http://schemas.openxmlformats.org/officeDocument/2006/relationships/notesSlide" Target="../notesSlides/notesSlide27.xml"/><Relationship Id="rId1" Type="http://schemas.openxmlformats.org/officeDocument/2006/relationships/slideLayout" Target="../slideLayouts/slideLayout44.xml"/><Relationship Id="rId6" Type="http://schemas.openxmlformats.org/officeDocument/2006/relationships/image" Target="../media/image135.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39.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38.png"/><Relationship Id="rId2" Type="http://schemas.openxmlformats.org/officeDocument/2006/relationships/notesSlide" Target="../notesSlides/notesSlide28.xml"/><Relationship Id="rId1" Type="http://schemas.openxmlformats.org/officeDocument/2006/relationships/slideLayout" Target="../slideLayouts/slideLayout44.xml"/><Relationship Id="rId6" Type="http://schemas.openxmlformats.org/officeDocument/2006/relationships/image" Target="../media/image123.png"/><Relationship Id="rId11" Type="http://schemas.openxmlformats.org/officeDocument/2006/relationships/image" Target="../media/image134.png"/><Relationship Id="rId5" Type="http://schemas.openxmlformats.org/officeDocument/2006/relationships/image" Target="../media/image122.png"/><Relationship Id="rId10" Type="http://schemas.openxmlformats.org/officeDocument/2006/relationships/image" Target="../media/image131.png"/><Relationship Id="rId4" Type="http://schemas.openxmlformats.org/officeDocument/2006/relationships/image" Target="../media/image121.png"/><Relationship Id="rId9" Type="http://schemas.openxmlformats.org/officeDocument/2006/relationships/image" Target="../media/image130.png"/><Relationship Id="rId14" Type="http://schemas.openxmlformats.org/officeDocument/2006/relationships/image" Target="../media/image140.png"/></Relationships>
</file>

<file path=ppt/slides/_rels/slide29.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notesSlide" Target="../notesSlides/notesSlide29.xml"/><Relationship Id="rId1" Type="http://schemas.openxmlformats.org/officeDocument/2006/relationships/slideLayout" Target="../slideLayouts/slideLayout44.xml"/><Relationship Id="rId5" Type="http://schemas.openxmlformats.org/officeDocument/2006/relationships/image" Target="../media/image143.png"/><Relationship Id="rId4" Type="http://schemas.openxmlformats.org/officeDocument/2006/relationships/image" Target="../media/image14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jpeg"/><Relationship Id="rId3" Type="http://schemas.openxmlformats.org/officeDocument/2006/relationships/customXml" Target="../ink/ink5.xml"/><Relationship Id="rId7" Type="http://schemas.openxmlformats.org/officeDocument/2006/relationships/customXml" Target="../ink/ink7.xml"/><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14.png"/><Relationship Id="rId11" Type="http://schemas.openxmlformats.org/officeDocument/2006/relationships/image" Target="../media/image13.jpeg"/><Relationship Id="rId5" Type="http://schemas.openxmlformats.org/officeDocument/2006/relationships/customXml" Target="../ink/ink6.xm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customXml" Target="../ink/ink8.xml"/></Relationships>
</file>

<file path=ppt/slides/_rels/slide3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11.png"/><Relationship Id="rId7" Type="http://schemas.openxmlformats.org/officeDocument/2006/relationships/image" Target="../media/image136.png"/><Relationship Id="rId12" Type="http://schemas.openxmlformats.org/officeDocument/2006/relationships/image" Target="../media/image146.png"/><Relationship Id="rId2" Type="http://schemas.openxmlformats.org/officeDocument/2006/relationships/notesSlide" Target="../notesSlides/notesSlide30.xml"/><Relationship Id="rId1" Type="http://schemas.openxmlformats.org/officeDocument/2006/relationships/slideLayout" Target="../slideLayouts/slideLayout44.xml"/><Relationship Id="rId6" Type="http://schemas.openxmlformats.org/officeDocument/2006/relationships/image" Target="../media/image135.png"/><Relationship Id="rId11" Type="http://schemas.openxmlformats.org/officeDocument/2006/relationships/image" Target="../media/image145.png"/><Relationship Id="rId5" Type="http://schemas.openxmlformats.org/officeDocument/2006/relationships/image" Target="../media/image113.png"/><Relationship Id="rId10" Type="http://schemas.openxmlformats.org/officeDocument/2006/relationships/image" Target="../media/image110.png"/><Relationship Id="rId4" Type="http://schemas.openxmlformats.org/officeDocument/2006/relationships/image" Target="../media/image112.png"/><Relationship Id="rId9" Type="http://schemas.openxmlformats.org/officeDocument/2006/relationships/image" Target="../media/image144.png"/></Relationships>
</file>

<file path=ppt/slides/_rels/slide31.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43.png"/><Relationship Id="rId18" Type="http://schemas.openxmlformats.org/officeDocument/2006/relationships/image" Target="../media/image157.png"/><Relationship Id="rId3" Type="http://schemas.openxmlformats.org/officeDocument/2006/relationships/image" Target="../media/image149.png"/><Relationship Id="rId7" Type="http://schemas.openxmlformats.org/officeDocument/2006/relationships/image" Target="../media/image40.jpg"/><Relationship Id="rId12" Type="http://schemas.openxmlformats.org/officeDocument/2006/relationships/image" Target="../media/image154.png"/><Relationship Id="rId17" Type="http://schemas.openxmlformats.org/officeDocument/2006/relationships/image" Target="../media/image156.png"/><Relationship Id="rId2" Type="http://schemas.openxmlformats.org/officeDocument/2006/relationships/notesSlide" Target="../notesSlides/notesSlide31.xml"/><Relationship Id="rId16" Type="http://schemas.microsoft.com/office/2007/relationships/hdphoto" Target="../media/hdphoto1.wdp"/><Relationship Id="rId20" Type="http://schemas.openxmlformats.org/officeDocument/2006/relationships/image" Target="../media/image159.png"/><Relationship Id="rId1" Type="http://schemas.openxmlformats.org/officeDocument/2006/relationships/slideLayout" Target="../slideLayouts/slideLayout44.xml"/><Relationship Id="rId6" Type="http://schemas.openxmlformats.org/officeDocument/2006/relationships/image" Target="../media/image151.png"/><Relationship Id="rId11" Type="http://schemas.openxmlformats.org/officeDocument/2006/relationships/image" Target="../media/image42.png"/><Relationship Id="rId5" Type="http://schemas.openxmlformats.org/officeDocument/2006/relationships/image" Target="../media/image147.jpeg"/><Relationship Id="rId15" Type="http://schemas.openxmlformats.org/officeDocument/2006/relationships/image" Target="../media/image54.png"/><Relationship Id="rId10" Type="http://schemas.openxmlformats.org/officeDocument/2006/relationships/image" Target="../media/image153.png"/><Relationship Id="rId19" Type="http://schemas.openxmlformats.org/officeDocument/2006/relationships/image" Target="../media/image158.png"/><Relationship Id="rId4" Type="http://schemas.openxmlformats.org/officeDocument/2006/relationships/image" Target="../media/image44.png"/><Relationship Id="rId9" Type="http://schemas.openxmlformats.org/officeDocument/2006/relationships/image" Target="../media/image41.jpg"/><Relationship Id="rId14" Type="http://schemas.openxmlformats.org/officeDocument/2006/relationships/image" Target="../media/image155.png"/></Relationships>
</file>

<file path=ppt/slides/_rels/slide32.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43.png"/><Relationship Id="rId18" Type="http://schemas.openxmlformats.org/officeDocument/2006/relationships/image" Target="../media/image157.png"/><Relationship Id="rId3" Type="http://schemas.openxmlformats.org/officeDocument/2006/relationships/image" Target="../media/image149.png"/><Relationship Id="rId21" Type="http://schemas.openxmlformats.org/officeDocument/2006/relationships/image" Target="../media/image148.png"/><Relationship Id="rId7" Type="http://schemas.openxmlformats.org/officeDocument/2006/relationships/image" Target="../media/image40.jpg"/><Relationship Id="rId12" Type="http://schemas.openxmlformats.org/officeDocument/2006/relationships/image" Target="../media/image154.png"/><Relationship Id="rId17" Type="http://schemas.openxmlformats.org/officeDocument/2006/relationships/image" Target="../media/image156.png"/><Relationship Id="rId2" Type="http://schemas.openxmlformats.org/officeDocument/2006/relationships/notesSlide" Target="../notesSlides/notesSlide32.xml"/><Relationship Id="rId16" Type="http://schemas.microsoft.com/office/2007/relationships/hdphoto" Target="../media/hdphoto1.wdp"/><Relationship Id="rId20" Type="http://schemas.openxmlformats.org/officeDocument/2006/relationships/image" Target="../media/image160.png"/><Relationship Id="rId1" Type="http://schemas.openxmlformats.org/officeDocument/2006/relationships/slideLayout" Target="../slideLayouts/slideLayout44.xml"/><Relationship Id="rId6" Type="http://schemas.openxmlformats.org/officeDocument/2006/relationships/image" Target="../media/image151.png"/><Relationship Id="rId11" Type="http://schemas.openxmlformats.org/officeDocument/2006/relationships/image" Target="../media/image42.png"/><Relationship Id="rId5" Type="http://schemas.openxmlformats.org/officeDocument/2006/relationships/image" Target="../media/image147.jpeg"/><Relationship Id="rId15" Type="http://schemas.openxmlformats.org/officeDocument/2006/relationships/image" Target="../media/image54.png"/><Relationship Id="rId10" Type="http://schemas.openxmlformats.org/officeDocument/2006/relationships/image" Target="../media/image153.png"/><Relationship Id="rId19" Type="http://schemas.openxmlformats.org/officeDocument/2006/relationships/image" Target="../media/image158.png"/><Relationship Id="rId4" Type="http://schemas.openxmlformats.org/officeDocument/2006/relationships/image" Target="../media/image44.png"/><Relationship Id="rId9" Type="http://schemas.openxmlformats.org/officeDocument/2006/relationships/image" Target="../media/image41.jpg"/><Relationship Id="rId14" Type="http://schemas.openxmlformats.org/officeDocument/2006/relationships/image" Target="../media/image155.png"/></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9.jpeg"/><Relationship Id="rId3" Type="http://schemas.openxmlformats.org/officeDocument/2006/relationships/customXml" Target="../ink/ink9.xml"/><Relationship Id="rId7" Type="http://schemas.openxmlformats.org/officeDocument/2006/relationships/customXml" Target="../ink/ink11.xml"/><Relationship Id="rId12"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44.xml"/><Relationship Id="rId6" Type="http://schemas.openxmlformats.org/officeDocument/2006/relationships/image" Target="../media/image14.png"/><Relationship Id="rId11" Type="http://schemas.openxmlformats.org/officeDocument/2006/relationships/image" Target="../media/image13.jpeg"/><Relationship Id="rId5" Type="http://schemas.openxmlformats.org/officeDocument/2006/relationships/customXml" Target="../ink/ink10.xm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customXml" Target="../ink/ink12.xml"/></Relationships>
</file>

<file path=ppt/slides/_rels/slide3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4.xml"/><Relationship Id="rId1" Type="http://schemas.openxmlformats.org/officeDocument/2006/relationships/slideLayout" Target="../slideLayouts/slideLayout44.xml"/><Relationship Id="rId5" Type="http://schemas.openxmlformats.org/officeDocument/2006/relationships/image" Target="../media/image150.png"/><Relationship Id="rId4" Type="http://schemas.openxmlformats.org/officeDocument/2006/relationships/image" Target="../media/image149.jpeg"/></Relationships>
</file>

<file path=ppt/slides/_rels/slide3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44.xml"/><Relationship Id="rId5" Type="http://schemas.openxmlformats.org/officeDocument/2006/relationships/image" Target="../media/image164.jpeg"/><Relationship Id="rId4" Type="http://schemas.openxmlformats.org/officeDocument/2006/relationships/image" Target="../media/image163.jpe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68.xml"/><Relationship Id="rId5" Type="http://schemas.microsoft.com/office/2007/relationships/hdphoto" Target="../media/hdphoto2.wdp"/><Relationship Id="rId4" Type="http://schemas.openxmlformats.org/officeDocument/2006/relationships/image" Target="../media/image165.png"/></Relationships>
</file>

<file path=ppt/slides/_rels/slide37.xml.rels><?xml version="1.0" encoding="UTF-8" standalone="yes"?>
<Relationships xmlns="http://schemas.openxmlformats.org/package/2006/relationships"><Relationship Id="rId18" Type="http://schemas.openxmlformats.org/officeDocument/2006/relationships/image" Target="../media/image44.png"/><Relationship Id="rId26" Type="http://schemas.openxmlformats.org/officeDocument/2006/relationships/image" Target="../media/image170.png"/><Relationship Id="rId39" Type="http://schemas.openxmlformats.org/officeDocument/2006/relationships/image" Target="../media/image177.png"/><Relationship Id="rId21" Type="http://schemas.openxmlformats.org/officeDocument/2006/relationships/image" Target="../media/image581.png"/><Relationship Id="rId34" Type="http://schemas.openxmlformats.org/officeDocument/2006/relationships/image" Target="../media/image750.png"/><Relationship Id="rId42" Type="http://schemas.openxmlformats.org/officeDocument/2006/relationships/image" Target="../media/image831.png"/><Relationship Id="rId7" Type="http://schemas.openxmlformats.org/officeDocument/2006/relationships/image" Target="../media/image570.png"/><Relationship Id="rId17" Type="http://schemas.openxmlformats.org/officeDocument/2006/relationships/image" Target="../media/image530.png"/><Relationship Id="rId25" Type="http://schemas.openxmlformats.org/officeDocument/2006/relationships/image" Target="../media/image41.jpg"/><Relationship Id="rId33" Type="http://schemas.openxmlformats.org/officeDocument/2006/relationships/image" Target="../media/image171.png"/><Relationship Id="rId38" Type="http://schemas.openxmlformats.org/officeDocument/2006/relationships/image" Target="../media/image790.png"/><Relationship Id="rId2" Type="http://schemas.openxmlformats.org/officeDocument/2006/relationships/notesSlide" Target="../notesSlides/notesSlide36.xml"/><Relationship Id="rId16" Type="http://schemas.openxmlformats.org/officeDocument/2006/relationships/image" Target="../media/image661.png"/><Relationship Id="rId20" Type="http://schemas.openxmlformats.org/officeDocument/2006/relationships/image" Target="../media/image46.png"/><Relationship Id="rId29" Type="http://schemas.openxmlformats.org/officeDocument/2006/relationships/image" Target="../media/image167.jpg"/><Relationship Id="rId41" Type="http://schemas.openxmlformats.org/officeDocument/2006/relationships/image" Target="../media/image178.png"/><Relationship Id="rId1" Type="http://schemas.openxmlformats.org/officeDocument/2006/relationships/slideLayout" Target="../slideLayouts/slideLayout60.xml"/><Relationship Id="rId6" Type="http://schemas.openxmlformats.org/officeDocument/2006/relationships/image" Target="../media/image560.png"/><Relationship Id="rId11" Type="http://schemas.openxmlformats.org/officeDocument/2006/relationships/image" Target="../media/image173.png"/><Relationship Id="rId24" Type="http://schemas.openxmlformats.org/officeDocument/2006/relationships/image" Target="../media/image169.png"/><Relationship Id="rId32" Type="http://schemas.openxmlformats.org/officeDocument/2006/relationships/image" Target="../media/image176.png"/><Relationship Id="rId37" Type="http://schemas.openxmlformats.org/officeDocument/2006/relationships/image" Target="../media/image175.png"/><Relationship Id="rId40" Type="http://schemas.openxmlformats.org/officeDocument/2006/relationships/image" Target="../media/image811.png"/><Relationship Id="rId23" Type="http://schemas.openxmlformats.org/officeDocument/2006/relationships/image" Target="../media/image40.jpg"/><Relationship Id="rId28" Type="http://schemas.openxmlformats.org/officeDocument/2006/relationships/image" Target="../media/image172.png"/><Relationship Id="rId36" Type="http://schemas.openxmlformats.org/officeDocument/2006/relationships/image" Target="../media/image770.png"/><Relationship Id="rId10" Type="http://schemas.openxmlformats.org/officeDocument/2006/relationships/image" Target="../media/image601.png"/><Relationship Id="rId19" Type="http://schemas.openxmlformats.org/officeDocument/2006/relationships/image" Target="../media/image45.png"/><Relationship Id="rId31" Type="http://schemas.openxmlformats.org/officeDocument/2006/relationships/image" Target="../media/image168.jpg"/><Relationship Id="rId44" Type="http://schemas.openxmlformats.org/officeDocument/2006/relationships/image" Target="../media/image60.jpeg"/><Relationship Id="rId9" Type="http://schemas.openxmlformats.org/officeDocument/2006/relationships/image" Target="../media/image171.png"/><Relationship Id="rId22" Type="http://schemas.openxmlformats.org/officeDocument/2006/relationships/image" Target="../media/image621.png"/><Relationship Id="rId27" Type="http://schemas.openxmlformats.org/officeDocument/2006/relationships/image" Target="../media/image166.jpeg"/><Relationship Id="rId30" Type="http://schemas.openxmlformats.org/officeDocument/2006/relationships/image" Target="../media/image174.png"/><Relationship Id="rId35" Type="http://schemas.openxmlformats.org/officeDocument/2006/relationships/image" Target="../media/image173.png"/><Relationship Id="rId43" Type="http://schemas.openxmlformats.org/officeDocument/2006/relationships/image" Target="../media/image180.png"/></Relationships>
</file>

<file path=ppt/slides/_rels/slide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7.xml"/><Relationship Id="rId1" Type="http://schemas.openxmlformats.org/officeDocument/2006/relationships/slideLayout" Target="../slideLayouts/slideLayout60.xml"/><Relationship Id="rId4" Type="http://schemas.openxmlformats.org/officeDocument/2006/relationships/image" Target="../media/image179.gif"/></Relationships>
</file>

<file path=ppt/slides/_rels/slide39.xml.rels><?xml version="1.0" encoding="UTF-8" standalone="yes"?>
<Relationships xmlns="http://schemas.openxmlformats.org/package/2006/relationships"><Relationship Id="rId18" Type="http://schemas.openxmlformats.org/officeDocument/2006/relationships/image" Target="../media/image44.png"/><Relationship Id="rId26" Type="http://schemas.openxmlformats.org/officeDocument/2006/relationships/image" Target="../media/image170.png"/><Relationship Id="rId39" Type="http://schemas.openxmlformats.org/officeDocument/2006/relationships/image" Target="../media/image177.png"/><Relationship Id="rId21" Type="http://schemas.openxmlformats.org/officeDocument/2006/relationships/image" Target="../media/image581.png"/><Relationship Id="rId34" Type="http://schemas.openxmlformats.org/officeDocument/2006/relationships/image" Target="../media/image750.png"/><Relationship Id="rId42" Type="http://schemas.openxmlformats.org/officeDocument/2006/relationships/image" Target="../media/image831.png"/><Relationship Id="rId7" Type="http://schemas.openxmlformats.org/officeDocument/2006/relationships/image" Target="../media/image570.png"/><Relationship Id="rId17" Type="http://schemas.openxmlformats.org/officeDocument/2006/relationships/image" Target="../media/image530.png"/><Relationship Id="rId25" Type="http://schemas.openxmlformats.org/officeDocument/2006/relationships/image" Target="../media/image41.jpg"/><Relationship Id="rId33" Type="http://schemas.openxmlformats.org/officeDocument/2006/relationships/image" Target="../media/image171.png"/><Relationship Id="rId38" Type="http://schemas.openxmlformats.org/officeDocument/2006/relationships/image" Target="../media/image790.png"/><Relationship Id="rId2" Type="http://schemas.openxmlformats.org/officeDocument/2006/relationships/notesSlide" Target="../notesSlides/notesSlide38.xml"/><Relationship Id="rId16" Type="http://schemas.openxmlformats.org/officeDocument/2006/relationships/image" Target="../media/image661.png"/><Relationship Id="rId20" Type="http://schemas.openxmlformats.org/officeDocument/2006/relationships/image" Target="../media/image46.png"/><Relationship Id="rId29" Type="http://schemas.openxmlformats.org/officeDocument/2006/relationships/image" Target="../media/image167.jpg"/><Relationship Id="rId41" Type="http://schemas.openxmlformats.org/officeDocument/2006/relationships/image" Target="../media/image178.png"/><Relationship Id="rId1" Type="http://schemas.openxmlformats.org/officeDocument/2006/relationships/slideLayout" Target="../slideLayouts/slideLayout60.xml"/><Relationship Id="rId6" Type="http://schemas.openxmlformats.org/officeDocument/2006/relationships/image" Target="../media/image560.png"/><Relationship Id="rId11" Type="http://schemas.openxmlformats.org/officeDocument/2006/relationships/image" Target="../media/image173.png"/><Relationship Id="rId24" Type="http://schemas.openxmlformats.org/officeDocument/2006/relationships/image" Target="../media/image169.png"/><Relationship Id="rId32" Type="http://schemas.openxmlformats.org/officeDocument/2006/relationships/image" Target="../media/image176.png"/><Relationship Id="rId37" Type="http://schemas.openxmlformats.org/officeDocument/2006/relationships/image" Target="../media/image175.png"/><Relationship Id="rId40" Type="http://schemas.openxmlformats.org/officeDocument/2006/relationships/image" Target="../media/image811.png"/><Relationship Id="rId23" Type="http://schemas.openxmlformats.org/officeDocument/2006/relationships/image" Target="../media/image40.jpg"/><Relationship Id="rId28" Type="http://schemas.openxmlformats.org/officeDocument/2006/relationships/image" Target="../media/image172.png"/><Relationship Id="rId36" Type="http://schemas.openxmlformats.org/officeDocument/2006/relationships/image" Target="../media/image770.png"/><Relationship Id="rId10" Type="http://schemas.openxmlformats.org/officeDocument/2006/relationships/image" Target="../media/image601.png"/><Relationship Id="rId19" Type="http://schemas.openxmlformats.org/officeDocument/2006/relationships/image" Target="../media/image45.png"/><Relationship Id="rId31" Type="http://schemas.openxmlformats.org/officeDocument/2006/relationships/image" Target="../media/image168.jpg"/><Relationship Id="rId44" Type="http://schemas.openxmlformats.org/officeDocument/2006/relationships/image" Target="../media/image60.jpeg"/><Relationship Id="rId9" Type="http://schemas.openxmlformats.org/officeDocument/2006/relationships/image" Target="../media/image171.png"/><Relationship Id="rId22" Type="http://schemas.openxmlformats.org/officeDocument/2006/relationships/image" Target="../media/image621.png"/><Relationship Id="rId27" Type="http://schemas.openxmlformats.org/officeDocument/2006/relationships/image" Target="../media/image166.jpeg"/><Relationship Id="rId30" Type="http://schemas.openxmlformats.org/officeDocument/2006/relationships/image" Target="../media/image174.png"/><Relationship Id="rId35" Type="http://schemas.openxmlformats.org/officeDocument/2006/relationships/image" Target="../media/image173.png"/><Relationship Id="rId43" Type="http://schemas.openxmlformats.org/officeDocument/2006/relationships/image" Target="../media/image180.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22.gif"/></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openxmlformats.org/officeDocument/2006/relationships/image" Target="../media/image17.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33.png"/><Relationship Id="rId5" Type="http://schemas.openxmlformats.org/officeDocument/2006/relationships/image" Target="../media/image17.pn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4.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hape 40"/>
          <p:cNvSpPr>
            <a:spLocks noGrp="1"/>
          </p:cNvSpPr>
          <p:nvPr>
            <p:ph type="title"/>
          </p:nvPr>
        </p:nvSpPr>
        <p:spPr>
          <a:xfrm>
            <a:off x="517319" y="972623"/>
            <a:ext cx="11037493" cy="2232421"/>
          </a:xfrm>
        </p:spPr>
        <p:txBody>
          <a:bodyPr/>
          <a:lstStyle/>
          <a:p>
            <a:pPr algn="l" eaLnBrk="1" hangingPunct="1"/>
            <a:r>
              <a:rPr lang="en-US" sz="2800" dirty="0">
                <a:solidFill>
                  <a:srgbClr val="17306B"/>
                </a:solidFill>
                <a:latin typeface="Helvetica Neue Light"/>
                <a:ea typeface="Calibri"/>
                <a:cs typeface="Calibri"/>
              </a:rPr>
              <a:t>Inverse design of optical neural networks with qubit-based quantum computers</a:t>
            </a:r>
          </a:p>
        </p:txBody>
      </p:sp>
      <p:pic>
        <p:nvPicPr>
          <p:cNvPr id="60419" name="wits_logo.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02" y="4822363"/>
            <a:ext cx="1831151" cy="183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400000"/>
                <a:headEnd/>
                <a:tailEnd/>
              </a14:hiddenLine>
            </a:ext>
          </a:extLst>
        </p:spPr>
      </p:pic>
      <p:sp>
        <p:nvSpPr>
          <p:cNvPr id="3" name="Text Placeholder 2">
            <a:extLst>
              <a:ext uri="{FF2B5EF4-FFF2-40B4-BE49-F238E27FC236}">
                <a16:creationId xmlns:a16="http://schemas.microsoft.com/office/drawing/2014/main" id="{780AD5DF-736F-F7E2-4C70-73DFA755A8F8}"/>
              </a:ext>
            </a:extLst>
          </p:cNvPr>
          <p:cNvSpPr>
            <a:spLocks noGrp="1"/>
          </p:cNvSpPr>
          <p:nvPr>
            <p:ph type="body" idx="1"/>
          </p:nvPr>
        </p:nvSpPr>
        <p:spPr>
          <a:xfrm>
            <a:off x="508623" y="3527233"/>
            <a:ext cx="11120437" cy="714375"/>
          </a:xfrm>
        </p:spPr>
        <p:txBody>
          <a:bodyPr/>
          <a:lstStyle/>
          <a:p>
            <a:r>
              <a:rPr lang="en-US" sz="1800" u="sng" dirty="0"/>
              <a:t>Nikita Azevedo</a:t>
            </a:r>
            <a:r>
              <a:rPr lang="en-US" sz="1800" dirty="0"/>
              <a:t>, Adwait Gaikwad, </a:t>
            </a:r>
            <a:r>
              <a:rPr lang="en-US" sz="1800" dirty="0" err="1"/>
              <a:t>Mwezi</a:t>
            </a:r>
            <a:r>
              <a:rPr lang="en-US" sz="1800" dirty="0"/>
              <a:t> Koni, Emmanuel Azubuike, Josh Snyman, Pedro Ornelas, Ilya </a:t>
            </a:r>
            <a:r>
              <a:rPr lang="en-US" sz="1800" dirty="0" err="1"/>
              <a:t>Sinayskiy</a:t>
            </a:r>
            <a:r>
              <a:rPr lang="en-US" sz="1800" dirty="0"/>
              <a:t>, and Isaac Nape</a:t>
            </a:r>
          </a:p>
          <a:p>
            <a:r>
              <a:rPr lang="en-US" sz="1800" dirty="0"/>
              <a:t>Structured Light Laboratory</a:t>
            </a:r>
          </a:p>
        </p:txBody>
      </p:sp>
      <p:sp>
        <p:nvSpPr>
          <p:cNvPr id="4" name="Text Placeholder 2">
            <a:extLst>
              <a:ext uri="{FF2B5EF4-FFF2-40B4-BE49-F238E27FC236}">
                <a16:creationId xmlns:a16="http://schemas.microsoft.com/office/drawing/2014/main" id="{DBE6C889-2BC5-F406-AC9E-8BE1AE727F69}"/>
              </a:ext>
            </a:extLst>
          </p:cNvPr>
          <p:cNvSpPr txBox="1">
            <a:spLocks/>
          </p:cNvSpPr>
          <p:nvPr/>
        </p:nvSpPr>
        <p:spPr bwMode="auto">
          <a:xfrm>
            <a:off x="-4736000" y="3524942"/>
            <a:ext cx="4737971" cy="714375"/>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800" kern="0" dirty="0">
                <a:solidFill>
                  <a:srgbClr val="FF0000"/>
                </a:solidFill>
              </a:rPr>
              <a:t>Full names with presenting author underlined</a:t>
            </a:r>
          </a:p>
        </p:txBody>
      </p:sp>
      <p:sp>
        <p:nvSpPr>
          <p:cNvPr id="2" name="Text Placeholder 2">
            <a:extLst>
              <a:ext uri="{FF2B5EF4-FFF2-40B4-BE49-F238E27FC236}">
                <a16:creationId xmlns:a16="http://schemas.microsoft.com/office/drawing/2014/main" id="{37020EC8-2A12-D142-2592-FDFAB9113FE2}"/>
              </a:ext>
            </a:extLst>
          </p:cNvPr>
          <p:cNvSpPr txBox="1">
            <a:spLocks/>
          </p:cNvSpPr>
          <p:nvPr/>
        </p:nvSpPr>
        <p:spPr bwMode="auto">
          <a:xfrm>
            <a:off x="-4736000" y="2490669"/>
            <a:ext cx="4737971" cy="714375"/>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800" kern="0" dirty="0">
                <a:solidFill>
                  <a:srgbClr val="FF0000"/>
                </a:solidFill>
              </a:rPr>
              <a:t>Only first letter and proper nouns capitalized in title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F5540-17E5-3754-5A56-F049D5E6B885}"/>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C3A37D18-52B6-1F43-F29C-4A23AED0D2AD}"/>
              </a:ext>
            </a:extLst>
          </p:cNvPr>
          <p:cNvSpPr txBox="1">
            <a:spLocks/>
          </p:cNvSpPr>
          <p:nvPr/>
        </p:nvSpPr>
        <p:spPr>
          <a:xfrm>
            <a:off x="348838" y="317041"/>
            <a:ext cx="11515214" cy="1212306"/>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NNs have been used to classify topology– but falls short in classification accuracy and takes longer to train than we would prefer  </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4E9BA21E-FF79-0DE0-889B-AA15D45149BE}"/>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a:extLst>
              <a:ext uri="{FF2B5EF4-FFF2-40B4-BE49-F238E27FC236}">
                <a16:creationId xmlns:a16="http://schemas.microsoft.com/office/drawing/2014/main" id="{55097CC9-8FDF-0124-1E15-846D66B9911F}"/>
              </a:ext>
            </a:extLst>
          </p:cNvPr>
          <p:cNvPicPr>
            <a:picLocks noChangeAspect="1"/>
          </p:cNvPicPr>
          <p:nvPr/>
        </p:nvPicPr>
        <p:blipFill>
          <a:blip r:embed="rId3"/>
          <a:srcRect b="75907"/>
          <a:stretch>
            <a:fillRect/>
          </a:stretch>
        </p:blipFill>
        <p:spPr>
          <a:xfrm>
            <a:off x="1060404" y="5146403"/>
            <a:ext cx="10071192" cy="114865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84453B7E-7033-CD8C-67DE-4D2A801AAB8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7806" y="1282391"/>
            <a:ext cx="5393156" cy="3620064"/>
          </a:xfrm>
          <a:prstGeom prst="rect">
            <a:avLst/>
          </a:prstGeom>
        </p:spPr>
      </p:pic>
      <p:sp>
        <p:nvSpPr>
          <p:cNvPr id="7" name="TextBox 6">
            <a:extLst>
              <a:ext uri="{FF2B5EF4-FFF2-40B4-BE49-F238E27FC236}">
                <a16:creationId xmlns:a16="http://schemas.microsoft.com/office/drawing/2014/main" id="{FDCFA676-2657-F90F-6146-F7857BAE77E8}"/>
              </a:ext>
            </a:extLst>
          </p:cNvPr>
          <p:cNvSpPr txBox="1"/>
          <p:nvPr/>
        </p:nvSpPr>
        <p:spPr>
          <a:xfrm>
            <a:off x="1527350" y="3153519"/>
            <a:ext cx="7114232" cy="555986"/>
          </a:xfrm>
          <a:prstGeom prst="rect">
            <a:avLst/>
          </a:prstGeom>
          <a:noFill/>
        </p:spPr>
        <p:txBody>
          <a:bodyPr wrap="square">
            <a:spAutoFit/>
          </a:bodyPr>
          <a:lstStyle/>
          <a:p>
            <a:endParaRPr lang="en-US" dirty="0"/>
          </a:p>
        </p:txBody>
      </p:sp>
      <p:sp>
        <p:nvSpPr>
          <p:cNvPr id="10" name="TextBox 9">
            <a:extLst>
              <a:ext uri="{FF2B5EF4-FFF2-40B4-BE49-F238E27FC236}">
                <a16:creationId xmlns:a16="http://schemas.microsoft.com/office/drawing/2014/main" id="{ED247F5E-AF2F-E99E-654E-C02F09C17BAC}"/>
              </a:ext>
            </a:extLst>
          </p:cNvPr>
          <p:cNvSpPr txBox="1"/>
          <p:nvPr/>
        </p:nvSpPr>
        <p:spPr>
          <a:xfrm>
            <a:off x="1527350" y="3153519"/>
            <a:ext cx="7114232" cy="555986"/>
          </a:xfrm>
          <a:prstGeom prst="rect">
            <a:avLst/>
          </a:prstGeom>
          <a:noFill/>
        </p:spPr>
        <p:txBody>
          <a:bodyPr wrap="square">
            <a:spAutoFit/>
          </a:bodyPr>
          <a:lstStyle/>
          <a:p>
            <a:endParaRPr lang="en-US" dirty="0"/>
          </a:p>
        </p:txBody>
      </p:sp>
      <p:pic>
        <p:nvPicPr>
          <p:cNvPr id="12" name="Picture 11">
            <a:extLst>
              <a:ext uri="{FF2B5EF4-FFF2-40B4-BE49-F238E27FC236}">
                <a16:creationId xmlns:a16="http://schemas.microsoft.com/office/drawing/2014/main" id="{D4353601-F169-98DE-B2A4-1D74A2BD18A9}"/>
              </a:ext>
            </a:extLst>
          </p:cNvPr>
          <p:cNvPicPr>
            <a:picLocks noChangeAspect="1"/>
          </p:cNvPicPr>
          <p:nvPr/>
        </p:nvPicPr>
        <p:blipFill>
          <a:blip r:embed="rId5">
            <a:extLst>
              <a:ext uri="{28A0092B-C50C-407E-A947-70E740481C1C}">
                <a14:useLocalDpi xmlns:a14="http://schemas.microsoft.com/office/drawing/2010/main" val="0"/>
              </a:ext>
            </a:extLst>
          </a:blip>
          <a:srcRect r="-555" b="4585"/>
          <a:stretch>
            <a:fillRect/>
          </a:stretch>
        </p:blipFill>
        <p:spPr>
          <a:xfrm>
            <a:off x="6799579" y="1220399"/>
            <a:ext cx="3574578" cy="3620064"/>
          </a:xfrm>
          <a:prstGeom prst="rect">
            <a:avLst/>
          </a:prstGeom>
        </p:spPr>
      </p:pic>
      <p:sp>
        <p:nvSpPr>
          <p:cNvPr id="13" name="TextBox 12">
            <a:extLst>
              <a:ext uri="{FF2B5EF4-FFF2-40B4-BE49-F238E27FC236}">
                <a16:creationId xmlns:a16="http://schemas.microsoft.com/office/drawing/2014/main" id="{C24B3F27-A4CF-66B5-64AB-BF4EF78D01F3}"/>
              </a:ext>
            </a:extLst>
          </p:cNvPr>
          <p:cNvSpPr txBox="1"/>
          <p:nvPr/>
        </p:nvSpPr>
        <p:spPr>
          <a:xfrm rot="16200000">
            <a:off x="5487302" y="2875861"/>
            <a:ext cx="2286000" cy="338554"/>
          </a:xfrm>
          <a:prstGeom prst="rect">
            <a:avLst/>
          </a:prstGeom>
          <a:noFill/>
        </p:spPr>
        <p:txBody>
          <a:bodyPr wrap="square" rtlCol="0">
            <a:spAutoFit/>
          </a:bodyPr>
          <a:lstStyle/>
          <a:p>
            <a:pPr algn="ctr"/>
            <a:r>
              <a:rPr lang="en-US" sz="1600" dirty="0">
                <a:solidFill>
                  <a:schemeClr val="bg2"/>
                </a:solidFill>
              </a:rPr>
              <a:t>Cost</a:t>
            </a:r>
          </a:p>
        </p:txBody>
      </p:sp>
      <p:sp>
        <p:nvSpPr>
          <p:cNvPr id="14" name="TextBox 13">
            <a:extLst>
              <a:ext uri="{FF2B5EF4-FFF2-40B4-BE49-F238E27FC236}">
                <a16:creationId xmlns:a16="http://schemas.microsoft.com/office/drawing/2014/main" id="{E460EFB4-1C3E-2BF4-105C-79983CB9F739}"/>
              </a:ext>
            </a:extLst>
          </p:cNvPr>
          <p:cNvSpPr txBox="1"/>
          <p:nvPr/>
        </p:nvSpPr>
        <p:spPr>
          <a:xfrm>
            <a:off x="7582308" y="4779970"/>
            <a:ext cx="2286000" cy="338554"/>
          </a:xfrm>
          <a:prstGeom prst="rect">
            <a:avLst/>
          </a:prstGeom>
          <a:noFill/>
        </p:spPr>
        <p:txBody>
          <a:bodyPr wrap="square" rtlCol="0">
            <a:spAutoFit/>
          </a:bodyPr>
          <a:lstStyle/>
          <a:p>
            <a:pPr algn="ctr"/>
            <a:r>
              <a:rPr lang="en-US" sz="1600" dirty="0">
                <a:solidFill>
                  <a:schemeClr val="bg2"/>
                </a:solidFill>
              </a:rPr>
              <a:t>Iterations</a:t>
            </a:r>
          </a:p>
        </p:txBody>
      </p:sp>
      <p:sp>
        <p:nvSpPr>
          <p:cNvPr id="15" name="TextBox 14">
            <a:extLst>
              <a:ext uri="{FF2B5EF4-FFF2-40B4-BE49-F238E27FC236}">
                <a16:creationId xmlns:a16="http://schemas.microsoft.com/office/drawing/2014/main" id="{34138133-46CC-4F11-3AAE-EE86295D060E}"/>
              </a:ext>
            </a:extLst>
          </p:cNvPr>
          <p:cNvSpPr txBox="1"/>
          <p:nvPr/>
        </p:nvSpPr>
        <p:spPr>
          <a:xfrm>
            <a:off x="9116774" y="4779970"/>
            <a:ext cx="2286000" cy="338554"/>
          </a:xfrm>
          <a:prstGeom prst="rect">
            <a:avLst/>
          </a:prstGeom>
          <a:noFill/>
        </p:spPr>
        <p:txBody>
          <a:bodyPr wrap="square" rtlCol="0">
            <a:spAutoFit/>
          </a:bodyPr>
          <a:lstStyle/>
          <a:p>
            <a:pPr algn="ctr"/>
            <a:r>
              <a:rPr lang="en-US" sz="1600" dirty="0">
                <a:solidFill>
                  <a:srgbClr val="FF293E"/>
                </a:solidFill>
              </a:rPr>
              <a:t>15000</a:t>
            </a:r>
          </a:p>
        </p:txBody>
      </p:sp>
      <p:pic>
        <p:nvPicPr>
          <p:cNvPr id="17" name="Picture 16">
            <a:extLst>
              <a:ext uri="{FF2B5EF4-FFF2-40B4-BE49-F238E27FC236}">
                <a16:creationId xmlns:a16="http://schemas.microsoft.com/office/drawing/2014/main" id="{164D484A-4599-D98D-BF7D-33331A5E5A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8479" y="1902137"/>
            <a:ext cx="1752600" cy="990600"/>
          </a:xfrm>
          <a:prstGeom prst="rect">
            <a:avLst/>
          </a:prstGeom>
          <a:ln>
            <a:solidFill>
              <a:srgbClr val="FF00FF"/>
            </a:solidFill>
          </a:ln>
        </p:spPr>
      </p:pic>
      <p:cxnSp>
        <p:nvCxnSpPr>
          <p:cNvPr id="19" name="Straight Arrow Connector 18">
            <a:extLst>
              <a:ext uri="{FF2B5EF4-FFF2-40B4-BE49-F238E27FC236}">
                <a16:creationId xmlns:a16="http://schemas.microsoft.com/office/drawing/2014/main" id="{7ECCEA33-F59E-0F27-324B-24010632121A}"/>
              </a:ext>
            </a:extLst>
          </p:cNvPr>
          <p:cNvCxnSpPr/>
          <p:nvPr/>
        </p:nvCxnSpPr>
        <p:spPr bwMode="auto">
          <a:xfrm>
            <a:off x="10259774" y="1774556"/>
            <a:ext cx="697528" cy="387458"/>
          </a:xfrm>
          <a:prstGeom prst="straightConnector1">
            <a:avLst/>
          </a:prstGeom>
          <a:noFill/>
          <a:ln w="12700" cap="flat" cmpd="sng" algn="ctr">
            <a:solidFill>
              <a:srgbClr val="FF00FF"/>
            </a:solidFill>
            <a:prstDash val="solid"/>
            <a:round/>
            <a:headEnd type="none" w="med" len="med"/>
            <a:tailEnd type="triangle"/>
          </a:ln>
          <a:effectLst/>
        </p:spPr>
      </p:cxnSp>
    </p:spTree>
    <p:extLst>
      <p:ext uri="{BB962C8B-B14F-4D97-AF65-F5344CB8AC3E}">
        <p14:creationId xmlns:p14="http://schemas.microsoft.com/office/powerpoint/2010/main" val="473667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2267E-9D70-F703-AE0B-CF67DD7E6A78}"/>
            </a:ext>
          </a:extLst>
        </p:cNvPr>
        <p:cNvGrpSpPr/>
        <p:nvPr/>
      </p:nvGrpSpPr>
      <p:grpSpPr>
        <a:xfrm>
          <a:off x="0" y="0"/>
          <a:ext cx="0" cy="0"/>
          <a:chOff x="0" y="0"/>
          <a:chExt cx="0" cy="0"/>
        </a:xfrm>
      </p:grpSpPr>
      <p:pic>
        <p:nvPicPr>
          <p:cNvPr id="134" name="Picture 133">
            <a:extLst>
              <a:ext uri="{FF2B5EF4-FFF2-40B4-BE49-F238E27FC236}">
                <a16:creationId xmlns:a16="http://schemas.microsoft.com/office/drawing/2014/main" id="{F9D4DE67-6B06-C928-6FA7-C989EC4395B8}"/>
              </a:ext>
            </a:extLst>
          </p:cNvPr>
          <p:cNvPicPr>
            <a:picLocks noChangeAspect="1"/>
          </p:cNvPicPr>
          <p:nvPr/>
        </p:nvPicPr>
        <p:blipFill>
          <a:blip r:embed="rId3"/>
          <a:srcRect t="61489" r="-172" b="1595"/>
          <a:stretch>
            <a:fillRect/>
          </a:stretch>
        </p:blipFill>
        <p:spPr>
          <a:xfrm>
            <a:off x="4083527" y="6962174"/>
            <a:ext cx="5153562" cy="1246164"/>
          </a:xfrm>
          <a:prstGeom prst="rect">
            <a:avLst/>
          </a:prstGeom>
        </p:spPr>
      </p:pic>
      <p:sp>
        <p:nvSpPr>
          <p:cNvPr id="74" name="Title 1">
            <a:extLst>
              <a:ext uri="{FF2B5EF4-FFF2-40B4-BE49-F238E27FC236}">
                <a16:creationId xmlns:a16="http://schemas.microsoft.com/office/drawing/2014/main" id="{AA094491-4AF6-BBC6-1058-EEF2AD8260A3}"/>
              </a:ext>
            </a:extLst>
          </p:cNvPr>
          <p:cNvSpPr txBox="1">
            <a:spLocks/>
          </p:cNvSpPr>
          <p:nvPr/>
        </p:nvSpPr>
        <p:spPr>
          <a:xfrm>
            <a:off x="348837" y="317041"/>
            <a:ext cx="10267124" cy="1246164"/>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Research question: how can we design better optical neural networks?  </a:t>
            </a:r>
            <a:r>
              <a:rPr lang="en-GB" sz="2600" dirty="0">
                <a:solidFill>
                  <a:srgbClr val="FF293E"/>
                </a:solidFill>
                <a:latin typeface="Calibri Light" panose="020F0302020204030204" pitchFamily="34" charset="0"/>
                <a:ea typeface="ヒラギノ角ゴ Pro W3" charset="0"/>
                <a:cs typeface="Calibri Light" panose="020F0302020204030204" pitchFamily="34" charset="0"/>
                <a:sym typeface="Helvetica Neue Light"/>
              </a:rPr>
              <a:t>More specifically, is there an analogous system that can help?  </a:t>
            </a:r>
          </a:p>
        </p:txBody>
      </p:sp>
      <p:pic>
        <p:nvPicPr>
          <p:cNvPr id="30" name="Picture 29" descr="Dog Images - Free Download on Magnific (formerly Freepik)">
            <a:extLst>
              <a:ext uri="{FF2B5EF4-FFF2-40B4-BE49-F238E27FC236}">
                <a16:creationId xmlns:a16="http://schemas.microsoft.com/office/drawing/2014/main" id="{0B237D24-5601-F72C-BF60-4B8C082C2E58}"/>
              </a:ext>
            </a:extLst>
          </p:cNvPr>
          <p:cNvPicPr>
            <a:picLocks noChangeAspect="1"/>
          </p:cNvPicPr>
          <p:nvPr/>
        </p:nvPicPr>
        <p:blipFill>
          <a:blip r:embed="rId4"/>
          <a:stretch>
            <a:fillRect/>
          </a:stretch>
        </p:blipFill>
        <p:spPr>
          <a:xfrm>
            <a:off x="1430212" y="3444956"/>
            <a:ext cx="2171993" cy="2171993"/>
          </a:xfrm>
          <a:prstGeom prst="rect">
            <a:avLst/>
          </a:prstGeom>
        </p:spPr>
      </p:pic>
      <p:sp>
        <p:nvSpPr>
          <p:cNvPr id="31" name="TextBox 30">
            <a:extLst>
              <a:ext uri="{FF2B5EF4-FFF2-40B4-BE49-F238E27FC236}">
                <a16:creationId xmlns:a16="http://schemas.microsoft.com/office/drawing/2014/main" id="{C066E16D-2101-78E7-0B4B-877B280C9A24}"/>
              </a:ext>
            </a:extLst>
          </p:cNvPr>
          <p:cNvSpPr txBox="1"/>
          <p:nvPr/>
        </p:nvSpPr>
        <p:spPr>
          <a:xfrm>
            <a:off x="642286" y="2134955"/>
            <a:ext cx="916677" cy="558047"/>
          </a:xfrm>
          <a:prstGeom prst="rect">
            <a:avLst/>
          </a:prstGeom>
          <a:noFill/>
          <a:ln>
            <a:solidFill>
              <a:schemeClr val="bg2"/>
            </a:solidFill>
            <a:prstDash val="lgDash"/>
          </a:ln>
        </p:spPr>
        <p:txBody>
          <a:bodyPr wrap="square" rtlCol="0">
            <a:spAutoFit/>
          </a:bodyPr>
          <a:lstStyle/>
          <a:p>
            <a:r>
              <a:rPr lang="en-ZA" dirty="0">
                <a:solidFill>
                  <a:schemeClr val="bg2"/>
                </a:solidFill>
              </a:rPr>
              <a:t>Cat</a:t>
            </a:r>
          </a:p>
        </p:txBody>
      </p:sp>
      <p:sp>
        <p:nvSpPr>
          <p:cNvPr id="32" name="TextBox 31">
            <a:extLst>
              <a:ext uri="{FF2B5EF4-FFF2-40B4-BE49-F238E27FC236}">
                <a16:creationId xmlns:a16="http://schemas.microsoft.com/office/drawing/2014/main" id="{47255C2C-093F-F07F-D768-BE3EC44E1D8F}"/>
              </a:ext>
            </a:extLst>
          </p:cNvPr>
          <p:cNvSpPr txBox="1"/>
          <p:nvPr/>
        </p:nvSpPr>
        <p:spPr>
          <a:xfrm>
            <a:off x="642286" y="4089461"/>
            <a:ext cx="994496" cy="558047"/>
          </a:xfrm>
          <a:prstGeom prst="rect">
            <a:avLst/>
          </a:prstGeom>
          <a:noFill/>
          <a:ln>
            <a:solidFill>
              <a:schemeClr val="bg2"/>
            </a:solidFill>
            <a:prstDash val="lgDash"/>
          </a:ln>
        </p:spPr>
        <p:txBody>
          <a:bodyPr wrap="square" rtlCol="0">
            <a:spAutoFit/>
          </a:bodyPr>
          <a:lstStyle/>
          <a:p>
            <a:r>
              <a:rPr lang="en-ZA" dirty="0">
                <a:solidFill>
                  <a:schemeClr val="bg2"/>
                </a:solidFill>
              </a:rPr>
              <a:t>Dog</a:t>
            </a:r>
          </a:p>
        </p:txBody>
      </p:sp>
      <p:cxnSp>
        <p:nvCxnSpPr>
          <p:cNvPr id="33" name="Connector: Curved 19">
            <a:extLst>
              <a:ext uri="{FF2B5EF4-FFF2-40B4-BE49-F238E27FC236}">
                <a16:creationId xmlns:a16="http://schemas.microsoft.com/office/drawing/2014/main" id="{F85A9E7D-C71E-B517-C27E-54E889FB5E63}"/>
              </a:ext>
            </a:extLst>
          </p:cNvPr>
          <p:cNvCxnSpPr>
            <a:cxnSpLocks/>
          </p:cNvCxnSpPr>
          <p:nvPr/>
        </p:nvCxnSpPr>
        <p:spPr bwMode="auto">
          <a:xfrm>
            <a:off x="2780046" y="2188231"/>
            <a:ext cx="613887" cy="1149351"/>
          </a:xfrm>
          <a:prstGeom prst="curvedConnector3">
            <a:avLst>
              <a:gd name="adj1" fmla="val 50000"/>
            </a:avLst>
          </a:prstGeom>
          <a:noFill/>
          <a:ln w="9525" cap="flat" cmpd="sng" algn="ctr">
            <a:solidFill>
              <a:schemeClr val="bg2"/>
            </a:solidFill>
            <a:prstDash val="solid"/>
            <a:round/>
            <a:headEnd type="none" w="med" len="med"/>
            <a:tailEnd type="triangle"/>
          </a:ln>
          <a:effectLst/>
        </p:spPr>
      </p:cxnSp>
      <p:sp>
        <p:nvSpPr>
          <p:cNvPr id="34" name="TextBox 33">
            <a:extLst>
              <a:ext uri="{FF2B5EF4-FFF2-40B4-BE49-F238E27FC236}">
                <a16:creationId xmlns:a16="http://schemas.microsoft.com/office/drawing/2014/main" id="{AF862807-8C81-63F8-4289-23FADE585677}"/>
              </a:ext>
            </a:extLst>
          </p:cNvPr>
          <p:cNvSpPr txBox="1"/>
          <p:nvPr/>
        </p:nvSpPr>
        <p:spPr>
          <a:xfrm>
            <a:off x="9660091" y="3084341"/>
            <a:ext cx="1644650" cy="1019638"/>
          </a:xfrm>
          <a:prstGeom prst="rect">
            <a:avLst/>
          </a:prstGeom>
          <a:noFill/>
          <a:ln>
            <a:solidFill>
              <a:schemeClr val="bg2"/>
            </a:solidFill>
            <a:prstDash val="lgDash"/>
          </a:ln>
        </p:spPr>
        <p:txBody>
          <a:bodyPr wrap="square" rtlCol="0">
            <a:spAutoFit/>
          </a:bodyPr>
          <a:lstStyle/>
          <a:p>
            <a:pPr algn="ctr"/>
            <a:r>
              <a:rPr lang="en-ZA" dirty="0">
                <a:solidFill>
                  <a:schemeClr val="bg2"/>
                </a:solidFill>
              </a:rPr>
              <a:t>Output</a:t>
            </a:r>
          </a:p>
          <a:p>
            <a:pPr algn="ctr"/>
            <a:r>
              <a:rPr lang="en-ZA" b="1" dirty="0">
                <a:solidFill>
                  <a:schemeClr val="bg2"/>
                </a:solidFill>
              </a:rPr>
              <a:t>Cat</a:t>
            </a:r>
          </a:p>
        </p:txBody>
      </p:sp>
      <p:pic>
        <p:nvPicPr>
          <p:cNvPr id="35" name="Picture 34">
            <a:extLst>
              <a:ext uri="{FF2B5EF4-FFF2-40B4-BE49-F238E27FC236}">
                <a16:creationId xmlns:a16="http://schemas.microsoft.com/office/drawing/2014/main" id="{32B12322-7979-26A6-22A2-46C2825A492C}"/>
              </a:ext>
            </a:extLst>
          </p:cNvPr>
          <p:cNvPicPr>
            <a:picLocks noChangeAspect="1"/>
          </p:cNvPicPr>
          <p:nvPr/>
        </p:nvPicPr>
        <p:blipFill>
          <a:blip r:embed="rId5"/>
          <a:srcRect l="2287" r="8739"/>
          <a:stretch>
            <a:fillRect/>
          </a:stretch>
        </p:blipFill>
        <p:spPr>
          <a:xfrm>
            <a:off x="3507526" y="1699629"/>
            <a:ext cx="5636353" cy="3714530"/>
          </a:xfrm>
          <a:prstGeom prst="rect">
            <a:avLst/>
          </a:prstGeom>
        </p:spPr>
      </p:pic>
      <p:sp>
        <p:nvSpPr>
          <p:cNvPr id="36" name="Rounded Rectangle 35">
            <a:extLst>
              <a:ext uri="{FF2B5EF4-FFF2-40B4-BE49-F238E27FC236}">
                <a16:creationId xmlns:a16="http://schemas.microsoft.com/office/drawing/2014/main" id="{71022DC1-5BB0-DA07-DF08-E143C27F305E}"/>
              </a:ext>
            </a:extLst>
          </p:cNvPr>
          <p:cNvSpPr/>
          <p:nvPr/>
        </p:nvSpPr>
        <p:spPr bwMode="auto">
          <a:xfrm>
            <a:off x="4857360" y="1699629"/>
            <a:ext cx="2876940" cy="3587414"/>
          </a:xfrm>
          <a:prstGeom prst="round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37" name="Rounded Rectangle 2">
            <a:extLst>
              <a:ext uri="{FF2B5EF4-FFF2-40B4-BE49-F238E27FC236}">
                <a16:creationId xmlns:a16="http://schemas.microsoft.com/office/drawing/2014/main" id="{FF9D9C42-E579-D307-2EB1-E9C28088AD2A}"/>
              </a:ext>
            </a:extLst>
          </p:cNvPr>
          <p:cNvSpPr/>
          <p:nvPr/>
        </p:nvSpPr>
        <p:spPr bwMode="auto">
          <a:xfrm>
            <a:off x="4904133" y="2145896"/>
            <a:ext cx="2766667" cy="2753360"/>
          </a:xfrm>
          <a:prstGeom prst="cube">
            <a:avLst/>
          </a:prstGeom>
          <a:solidFill>
            <a:schemeClr val="bg2"/>
          </a:solid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94840E0-6991-61D7-A23E-C6E7AC5FE409}"/>
                  </a:ext>
                </a:extLst>
              </p:cNvPr>
              <p:cNvSpPr txBox="1"/>
              <p:nvPr/>
            </p:nvSpPr>
            <p:spPr>
              <a:xfrm>
                <a:off x="5693321" y="2751240"/>
                <a:ext cx="948657" cy="693716"/>
              </a:xfrm>
              <a:prstGeom prst="rect">
                <a:avLst/>
              </a:prstGeom>
              <a:noFill/>
            </p:spPr>
            <p:txBody>
              <a:bodyPr wrap="square" rtlCol="0">
                <a:spAutoFit/>
              </a:bodyPr>
              <a:lstStyle/>
              <a:p>
                <a:r>
                  <a:rPr lang="en-US" sz="3600" dirty="0">
                    <a:solidFill>
                      <a:schemeClr val="bg1"/>
                    </a:solidFill>
                  </a:rPr>
                  <a:t>f(</a:t>
                </a:r>
                <a14:m>
                  <m:oMath xmlns:m="http://schemas.openxmlformats.org/officeDocument/2006/math">
                    <m:acc>
                      <m:accPr>
                        <m:chr m:val="̅"/>
                        <m:ctrlPr>
                          <a:rPr lang="en-US" sz="4000" i="1">
                            <a:solidFill>
                              <a:schemeClr val="bg1"/>
                            </a:solidFill>
                            <a:latin typeface="Cambria Math" panose="02040503050406030204" pitchFamily="18" charset="0"/>
                          </a:rPr>
                        </m:ctrlPr>
                      </m:accPr>
                      <m:e>
                        <m:r>
                          <a:rPr lang="en-ZA" sz="4000" b="0" i="1" smtClean="0">
                            <a:solidFill>
                              <a:schemeClr val="bg1"/>
                            </a:solidFill>
                            <a:latin typeface="Cambria Math" panose="02040503050406030204" pitchFamily="18" charset="0"/>
                          </a:rPr>
                          <m:t>𝑥</m:t>
                        </m:r>
                      </m:e>
                    </m:acc>
                  </m:oMath>
                </a14:m>
                <a:r>
                  <a:rPr lang="en-US" sz="3600" dirty="0">
                    <a:solidFill>
                      <a:schemeClr val="bg1"/>
                    </a:solidFill>
                  </a:rPr>
                  <a:t>)</a:t>
                </a:r>
              </a:p>
            </p:txBody>
          </p:sp>
        </mc:Choice>
        <mc:Fallback xmlns="">
          <p:sp>
            <p:nvSpPr>
              <p:cNvPr id="38" name="TextBox 37">
                <a:extLst>
                  <a:ext uri="{FF2B5EF4-FFF2-40B4-BE49-F238E27FC236}">
                    <a16:creationId xmlns:a16="http://schemas.microsoft.com/office/drawing/2014/main" id="{694840E0-6991-61D7-A23E-C6E7AC5FE409}"/>
                  </a:ext>
                </a:extLst>
              </p:cNvPr>
              <p:cNvSpPr txBox="1">
                <a:spLocks noRot="1" noChangeAspect="1" noMove="1" noResize="1" noEditPoints="1" noAdjustHandles="1" noChangeArrowheads="1" noChangeShapeType="1" noTextEdit="1"/>
              </p:cNvSpPr>
              <p:nvPr/>
            </p:nvSpPr>
            <p:spPr>
              <a:xfrm>
                <a:off x="5693321" y="2751240"/>
                <a:ext cx="948657" cy="693716"/>
              </a:xfrm>
              <a:prstGeom prst="rect">
                <a:avLst/>
              </a:prstGeom>
              <a:blipFill>
                <a:blip r:embed="rId6"/>
                <a:stretch>
                  <a:fillRect l="-19737" t="-7143" r="-3947" b="-28571"/>
                </a:stretch>
              </a:blipFill>
            </p:spPr>
            <p:txBody>
              <a:bodyPr/>
              <a:lstStyle/>
              <a:p>
                <a:r>
                  <a:rPr lang="en-US">
                    <a:noFill/>
                  </a:rPr>
                  <a:t> </a:t>
                </a:r>
              </a:p>
            </p:txBody>
          </p:sp>
        </mc:Fallback>
      </mc:AlternateContent>
      <p:pic>
        <p:nvPicPr>
          <p:cNvPr id="39" name="Picture 38" descr="The Latest Advancements in Optics | Radiant Vision Systems">
            <a:extLst>
              <a:ext uri="{FF2B5EF4-FFF2-40B4-BE49-F238E27FC236}">
                <a16:creationId xmlns:a16="http://schemas.microsoft.com/office/drawing/2014/main" id="{81061742-EADC-BE39-AD60-0EBF850E8620}"/>
              </a:ext>
            </a:extLst>
          </p:cNvPr>
          <p:cNvPicPr>
            <a:picLocks noChangeAspect="1"/>
          </p:cNvPicPr>
          <p:nvPr/>
        </p:nvPicPr>
        <p:blipFill>
          <a:blip r:embed="rId7"/>
          <a:stretch>
            <a:fillRect/>
          </a:stretch>
        </p:blipFill>
        <p:spPr>
          <a:xfrm>
            <a:off x="5472949" y="4061082"/>
            <a:ext cx="1268082" cy="666978"/>
          </a:xfrm>
          <a:prstGeom prst="rect">
            <a:avLst/>
          </a:prstGeom>
        </p:spPr>
      </p:pic>
      <p:pic>
        <p:nvPicPr>
          <p:cNvPr id="40" name="Picture 39" descr="A close up of a cat on a black background photo – Free Cat Image on Unsplash">
            <a:extLst>
              <a:ext uri="{FF2B5EF4-FFF2-40B4-BE49-F238E27FC236}">
                <a16:creationId xmlns:a16="http://schemas.microsoft.com/office/drawing/2014/main" id="{687DFF4C-58E6-A063-C1B1-2AB7AE299A4E}"/>
              </a:ext>
            </a:extLst>
          </p:cNvPr>
          <p:cNvPicPr>
            <a:picLocks noChangeAspect="1"/>
          </p:cNvPicPr>
          <p:nvPr/>
        </p:nvPicPr>
        <p:blipFill>
          <a:blip r:embed="rId8"/>
          <a:stretch/>
        </p:blipFill>
        <p:spPr>
          <a:xfrm>
            <a:off x="1654457" y="1344039"/>
            <a:ext cx="1125589" cy="1688384"/>
          </a:xfrm>
          <a:prstGeom prst="rect">
            <a:avLst/>
          </a:prstGeom>
        </p:spPr>
      </p:pic>
      <p:pic>
        <p:nvPicPr>
          <p:cNvPr id="4" name="Picture 3" descr="What Is Photonics Used For?">
            <a:extLst>
              <a:ext uri="{FF2B5EF4-FFF2-40B4-BE49-F238E27FC236}">
                <a16:creationId xmlns:a16="http://schemas.microsoft.com/office/drawing/2014/main" id="{2C5E1EE7-D9CB-4807-D1DA-461F6BE46BCE}"/>
              </a:ext>
            </a:extLst>
          </p:cNvPr>
          <p:cNvPicPr>
            <a:picLocks noChangeAspect="1"/>
          </p:cNvPicPr>
          <p:nvPr/>
        </p:nvPicPr>
        <p:blipFill>
          <a:blip r:embed="rId9"/>
          <a:stretch>
            <a:fillRect/>
          </a:stretch>
        </p:blipFill>
        <p:spPr>
          <a:xfrm>
            <a:off x="5359700" y="3429000"/>
            <a:ext cx="1536866" cy="613209"/>
          </a:xfrm>
          <a:prstGeom prst="rect">
            <a:avLst/>
          </a:prstGeom>
        </p:spPr>
      </p:pic>
    </p:spTree>
    <p:extLst>
      <p:ext uri="{BB962C8B-B14F-4D97-AF65-F5344CB8AC3E}">
        <p14:creationId xmlns:p14="http://schemas.microsoft.com/office/powerpoint/2010/main" val="3520442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CACE0-8D16-F300-C5BE-771BD354FF0F}"/>
            </a:ext>
          </a:extLst>
        </p:cNvPr>
        <p:cNvGrpSpPr/>
        <p:nvPr/>
      </p:nvGrpSpPr>
      <p:grpSpPr>
        <a:xfrm>
          <a:off x="0" y="0"/>
          <a:ext cx="0" cy="0"/>
          <a:chOff x="0" y="0"/>
          <a:chExt cx="0" cy="0"/>
        </a:xfrm>
      </p:grpSpPr>
      <p:pic>
        <p:nvPicPr>
          <p:cNvPr id="134" name="Picture 133">
            <a:extLst>
              <a:ext uri="{FF2B5EF4-FFF2-40B4-BE49-F238E27FC236}">
                <a16:creationId xmlns:a16="http://schemas.microsoft.com/office/drawing/2014/main" id="{25C7EE9C-FDE8-3A67-D928-DFCB1A64B200}"/>
              </a:ext>
            </a:extLst>
          </p:cNvPr>
          <p:cNvPicPr>
            <a:picLocks noChangeAspect="1"/>
          </p:cNvPicPr>
          <p:nvPr/>
        </p:nvPicPr>
        <p:blipFill>
          <a:blip r:embed="rId3"/>
          <a:srcRect t="61489" r="-172" b="1595"/>
          <a:stretch>
            <a:fillRect/>
          </a:stretch>
        </p:blipFill>
        <p:spPr>
          <a:xfrm>
            <a:off x="4083527" y="6962174"/>
            <a:ext cx="5153562" cy="1246164"/>
          </a:xfrm>
          <a:prstGeom prst="rect">
            <a:avLst/>
          </a:prstGeom>
        </p:spPr>
      </p:pic>
      <p:sp>
        <p:nvSpPr>
          <p:cNvPr id="74" name="Title 1">
            <a:extLst>
              <a:ext uri="{FF2B5EF4-FFF2-40B4-BE49-F238E27FC236}">
                <a16:creationId xmlns:a16="http://schemas.microsoft.com/office/drawing/2014/main" id="{EBE2494C-EDE9-1EE8-30D2-B8D3EEB3D139}"/>
              </a:ext>
            </a:extLst>
          </p:cNvPr>
          <p:cNvSpPr txBox="1">
            <a:spLocks/>
          </p:cNvSpPr>
          <p:nvPr/>
        </p:nvSpPr>
        <p:spPr>
          <a:xfrm>
            <a:off x="348837" y="317041"/>
            <a:ext cx="10267124" cy="1246164"/>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Research question: how can we design better optical neural networks?  </a:t>
            </a:r>
            <a:r>
              <a:rPr lang="en-GB" sz="2600" dirty="0">
                <a:solidFill>
                  <a:srgbClr val="FF293E"/>
                </a:solidFill>
                <a:latin typeface="Calibri Light" panose="020F0302020204030204" pitchFamily="34" charset="0"/>
                <a:ea typeface="ヒラギノ角ゴ Pro W3" charset="0"/>
                <a:cs typeface="Calibri Light" panose="020F0302020204030204" pitchFamily="34" charset="0"/>
                <a:sym typeface="Helvetica Neue Light"/>
              </a:rPr>
              <a:t>More specifically, is there an analogous system that can help?  </a:t>
            </a:r>
          </a:p>
        </p:txBody>
      </p:sp>
      <p:pic>
        <p:nvPicPr>
          <p:cNvPr id="30" name="Picture 29" descr="Dog Images - Free Download on Magnific (formerly Freepik)">
            <a:extLst>
              <a:ext uri="{FF2B5EF4-FFF2-40B4-BE49-F238E27FC236}">
                <a16:creationId xmlns:a16="http://schemas.microsoft.com/office/drawing/2014/main" id="{88511D3D-ACAF-64B2-AF36-10F6A973C633}"/>
              </a:ext>
            </a:extLst>
          </p:cNvPr>
          <p:cNvPicPr>
            <a:picLocks noChangeAspect="1"/>
          </p:cNvPicPr>
          <p:nvPr/>
        </p:nvPicPr>
        <p:blipFill>
          <a:blip r:embed="rId4"/>
          <a:stretch>
            <a:fillRect/>
          </a:stretch>
        </p:blipFill>
        <p:spPr>
          <a:xfrm>
            <a:off x="1430212" y="3444956"/>
            <a:ext cx="2171993" cy="2171993"/>
          </a:xfrm>
          <a:prstGeom prst="rect">
            <a:avLst/>
          </a:prstGeom>
        </p:spPr>
      </p:pic>
      <p:sp>
        <p:nvSpPr>
          <p:cNvPr id="31" name="TextBox 30">
            <a:extLst>
              <a:ext uri="{FF2B5EF4-FFF2-40B4-BE49-F238E27FC236}">
                <a16:creationId xmlns:a16="http://schemas.microsoft.com/office/drawing/2014/main" id="{718E33A4-9A40-1747-A767-FEE462E11025}"/>
              </a:ext>
            </a:extLst>
          </p:cNvPr>
          <p:cNvSpPr txBox="1"/>
          <p:nvPr/>
        </p:nvSpPr>
        <p:spPr>
          <a:xfrm>
            <a:off x="642286" y="2134955"/>
            <a:ext cx="916677" cy="558047"/>
          </a:xfrm>
          <a:prstGeom prst="rect">
            <a:avLst/>
          </a:prstGeom>
          <a:noFill/>
          <a:ln>
            <a:solidFill>
              <a:schemeClr val="bg2"/>
            </a:solidFill>
            <a:prstDash val="lgDash"/>
          </a:ln>
        </p:spPr>
        <p:txBody>
          <a:bodyPr wrap="square" rtlCol="0">
            <a:spAutoFit/>
          </a:bodyPr>
          <a:lstStyle/>
          <a:p>
            <a:r>
              <a:rPr lang="en-ZA" dirty="0">
                <a:solidFill>
                  <a:schemeClr val="bg2"/>
                </a:solidFill>
              </a:rPr>
              <a:t>Cat</a:t>
            </a:r>
          </a:p>
        </p:txBody>
      </p:sp>
      <p:sp>
        <p:nvSpPr>
          <p:cNvPr id="32" name="TextBox 31">
            <a:extLst>
              <a:ext uri="{FF2B5EF4-FFF2-40B4-BE49-F238E27FC236}">
                <a16:creationId xmlns:a16="http://schemas.microsoft.com/office/drawing/2014/main" id="{761D5F72-701C-A4F2-7681-D8A88731E02D}"/>
              </a:ext>
            </a:extLst>
          </p:cNvPr>
          <p:cNvSpPr txBox="1"/>
          <p:nvPr/>
        </p:nvSpPr>
        <p:spPr>
          <a:xfrm>
            <a:off x="642286" y="4089461"/>
            <a:ext cx="994496" cy="558047"/>
          </a:xfrm>
          <a:prstGeom prst="rect">
            <a:avLst/>
          </a:prstGeom>
          <a:noFill/>
          <a:ln>
            <a:solidFill>
              <a:schemeClr val="bg2"/>
            </a:solidFill>
            <a:prstDash val="lgDash"/>
          </a:ln>
        </p:spPr>
        <p:txBody>
          <a:bodyPr wrap="square" rtlCol="0">
            <a:spAutoFit/>
          </a:bodyPr>
          <a:lstStyle/>
          <a:p>
            <a:r>
              <a:rPr lang="en-ZA" dirty="0">
                <a:solidFill>
                  <a:schemeClr val="bg2"/>
                </a:solidFill>
              </a:rPr>
              <a:t>Dog</a:t>
            </a:r>
          </a:p>
        </p:txBody>
      </p:sp>
      <p:cxnSp>
        <p:nvCxnSpPr>
          <p:cNvPr id="33" name="Connector: Curved 19">
            <a:extLst>
              <a:ext uri="{FF2B5EF4-FFF2-40B4-BE49-F238E27FC236}">
                <a16:creationId xmlns:a16="http://schemas.microsoft.com/office/drawing/2014/main" id="{40293897-93AF-EC05-9220-B35C9764D678}"/>
              </a:ext>
            </a:extLst>
          </p:cNvPr>
          <p:cNvCxnSpPr>
            <a:cxnSpLocks/>
          </p:cNvCxnSpPr>
          <p:nvPr/>
        </p:nvCxnSpPr>
        <p:spPr bwMode="auto">
          <a:xfrm>
            <a:off x="2780046" y="2188231"/>
            <a:ext cx="613887" cy="1149351"/>
          </a:xfrm>
          <a:prstGeom prst="curvedConnector3">
            <a:avLst>
              <a:gd name="adj1" fmla="val 50000"/>
            </a:avLst>
          </a:prstGeom>
          <a:noFill/>
          <a:ln w="9525" cap="flat" cmpd="sng" algn="ctr">
            <a:solidFill>
              <a:schemeClr val="bg2"/>
            </a:solidFill>
            <a:prstDash val="solid"/>
            <a:round/>
            <a:headEnd type="none" w="med" len="med"/>
            <a:tailEnd type="triangle"/>
          </a:ln>
          <a:effectLst/>
        </p:spPr>
      </p:cxnSp>
      <p:sp>
        <p:nvSpPr>
          <p:cNvPr id="34" name="TextBox 33">
            <a:extLst>
              <a:ext uri="{FF2B5EF4-FFF2-40B4-BE49-F238E27FC236}">
                <a16:creationId xmlns:a16="http://schemas.microsoft.com/office/drawing/2014/main" id="{AB51569D-A086-1A30-9543-47462DDAF281}"/>
              </a:ext>
            </a:extLst>
          </p:cNvPr>
          <p:cNvSpPr txBox="1"/>
          <p:nvPr/>
        </p:nvSpPr>
        <p:spPr>
          <a:xfrm>
            <a:off x="9660091" y="3084341"/>
            <a:ext cx="1644650" cy="1019638"/>
          </a:xfrm>
          <a:prstGeom prst="rect">
            <a:avLst/>
          </a:prstGeom>
          <a:noFill/>
          <a:ln>
            <a:solidFill>
              <a:schemeClr val="bg2"/>
            </a:solidFill>
            <a:prstDash val="lgDash"/>
          </a:ln>
        </p:spPr>
        <p:txBody>
          <a:bodyPr wrap="square" rtlCol="0">
            <a:spAutoFit/>
          </a:bodyPr>
          <a:lstStyle/>
          <a:p>
            <a:pPr algn="ctr"/>
            <a:r>
              <a:rPr lang="en-ZA" dirty="0">
                <a:solidFill>
                  <a:schemeClr val="bg2"/>
                </a:solidFill>
              </a:rPr>
              <a:t>Output</a:t>
            </a:r>
          </a:p>
          <a:p>
            <a:pPr algn="ctr"/>
            <a:r>
              <a:rPr lang="en-ZA" b="1" dirty="0">
                <a:solidFill>
                  <a:schemeClr val="bg2"/>
                </a:solidFill>
              </a:rPr>
              <a:t>Cat</a:t>
            </a:r>
          </a:p>
        </p:txBody>
      </p:sp>
      <p:pic>
        <p:nvPicPr>
          <p:cNvPr id="35" name="Picture 34">
            <a:extLst>
              <a:ext uri="{FF2B5EF4-FFF2-40B4-BE49-F238E27FC236}">
                <a16:creationId xmlns:a16="http://schemas.microsoft.com/office/drawing/2014/main" id="{9618EF57-9CB5-C6F4-BF0B-6AF55CA5521F}"/>
              </a:ext>
            </a:extLst>
          </p:cNvPr>
          <p:cNvPicPr>
            <a:picLocks noChangeAspect="1"/>
          </p:cNvPicPr>
          <p:nvPr/>
        </p:nvPicPr>
        <p:blipFill>
          <a:blip r:embed="rId5"/>
          <a:srcRect l="2287" r="8739"/>
          <a:stretch>
            <a:fillRect/>
          </a:stretch>
        </p:blipFill>
        <p:spPr>
          <a:xfrm>
            <a:off x="3507526" y="1699629"/>
            <a:ext cx="5636353" cy="3714530"/>
          </a:xfrm>
          <a:prstGeom prst="rect">
            <a:avLst/>
          </a:prstGeom>
        </p:spPr>
      </p:pic>
      <p:sp>
        <p:nvSpPr>
          <p:cNvPr id="36" name="Rounded Rectangle 35">
            <a:extLst>
              <a:ext uri="{FF2B5EF4-FFF2-40B4-BE49-F238E27FC236}">
                <a16:creationId xmlns:a16="http://schemas.microsoft.com/office/drawing/2014/main" id="{A539E9BD-68AA-C872-3CE4-05A13495F3CD}"/>
              </a:ext>
            </a:extLst>
          </p:cNvPr>
          <p:cNvSpPr/>
          <p:nvPr/>
        </p:nvSpPr>
        <p:spPr bwMode="auto">
          <a:xfrm>
            <a:off x="4857360" y="1699629"/>
            <a:ext cx="2876940" cy="3587414"/>
          </a:xfrm>
          <a:prstGeom prst="round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7" name="Rounded Rectangle 2">
            <a:extLst>
              <a:ext uri="{FF2B5EF4-FFF2-40B4-BE49-F238E27FC236}">
                <a16:creationId xmlns:a16="http://schemas.microsoft.com/office/drawing/2014/main" id="{7F24E08F-8828-1E06-F786-DE9A85509526}"/>
              </a:ext>
            </a:extLst>
          </p:cNvPr>
          <p:cNvSpPr/>
          <p:nvPr/>
        </p:nvSpPr>
        <p:spPr bwMode="auto">
          <a:xfrm>
            <a:off x="5451354" y="1496840"/>
            <a:ext cx="1680620" cy="1587502"/>
          </a:xfrm>
          <a:prstGeom prst="cube">
            <a:avLst/>
          </a:prstGeom>
          <a:solidFill>
            <a:schemeClr val="bg2"/>
          </a:solid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0D44135-745E-03A7-4FA4-C3E3973266F7}"/>
                  </a:ext>
                </a:extLst>
              </p:cNvPr>
              <p:cNvSpPr txBox="1"/>
              <p:nvPr/>
            </p:nvSpPr>
            <p:spPr>
              <a:xfrm>
                <a:off x="5711651" y="1769191"/>
                <a:ext cx="948657" cy="693716"/>
              </a:xfrm>
              <a:prstGeom prst="rect">
                <a:avLst/>
              </a:prstGeom>
              <a:noFill/>
            </p:spPr>
            <p:txBody>
              <a:bodyPr wrap="square" rtlCol="0">
                <a:spAutoFit/>
              </a:bodyPr>
              <a:lstStyle/>
              <a:p>
                <a:r>
                  <a:rPr lang="en-US" sz="3600" dirty="0">
                    <a:solidFill>
                      <a:schemeClr val="bg1"/>
                    </a:solidFill>
                  </a:rPr>
                  <a:t>f(</a:t>
                </a:r>
                <a14:m>
                  <m:oMath xmlns:m="http://schemas.openxmlformats.org/officeDocument/2006/math">
                    <m:acc>
                      <m:accPr>
                        <m:chr m:val="̅"/>
                        <m:ctrlPr>
                          <a:rPr lang="en-US" sz="4000" i="1">
                            <a:solidFill>
                              <a:schemeClr val="bg1"/>
                            </a:solidFill>
                            <a:latin typeface="Cambria Math" panose="02040503050406030204" pitchFamily="18" charset="0"/>
                          </a:rPr>
                        </m:ctrlPr>
                      </m:accPr>
                      <m:e>
                        <m:r>
                          <a:rPr lang="en-ZA" sz="4000" b="0" i="1" smtClean="0">
                            <a:solidFill>
                              <a:schemeClr val="bg1"/>
                            </a:solidFill>
                            <a:latin typeface="Cambria Math" panose="02040503050406030204" pitchFamily="18" charset="0"/>
                          </a:rPr>
                          <m:t>𝑥</m:t>
                        </m:r>
                      </m:e>
                    </m:acc>
                  </m:oMath>
                </a14:m>
                <a:r>
                  <a:rPr lang="en-US" sz="3600" dirty="0">
                    <a:solidFill>
                      <a:schemeClr val="bg1"/>
                    </a:solidFill>
                  </a:rPr>
                  <a:t>)</a:t>
                </a:r>
              </a:p>
            </p:txBody>
          </p:sp>
        </mc:Choice>
        <mc:Fallback xmlns="">
          <p:sp>
            <p:nvSpPr>
              <p:cNvPr id="38" name="TextBox 37">
                <a:extLst>
                  <a:ext uri="{FF2B5EF4-FFF2-40B4-BE49-F238E27FC236}">
                    <a16:creationId xmlns:a16="http://schemas.microsoft.com/office/drawing/2014/main" id="{60D44135-745E-03A7-4FA4-C3E3973266F7}"/>
                  </a:ext>
                </a:extLst>
              </p:cNvPr>
              <p:cNvSpPr txBox="1">
                <a:spLocks noRot="1" noChangeAspect="1" noMove="1" noResize="1" noEditPoints="1" noAdjustHandles="1" noChangeArrowheads="1" noChangeShapeType="1" noTextEdit="1"/>
              </p:cNvSpPr>
              <p:nvPr/>
            </p:nvSpPr>
            <p:spPr>
              <a:xfrm>
                <a:off x="5711651" y="1769191"/>
                <a:ext cx="948657" cy="693716"/>
              </a:xfrm>
              <a:prstGeom prst="rect">
                <a:avLst/>
              </a:prstGeom>
              <a:blipFill>
                <a:blip r:embed="rId6"/>
                <a:stretch>
                  <a:fillRect l="-18421" t="-9091" r="-3947" b="-30909"/>
                </a:stretch>
              </a:blipFill>
            </p:spPr>
            <p:txBody>
              <a:bodyPr/>
              <a:lstStyle/>
              <a:p>
                <a:r>
                  <a:rPr lang="en-US">
                    <a:noFill/>
                  </a:rPr>
                  <a:t> </a:t>
                </a:r>
              </a:p>
            </p:txBody>
          </p:sp>
        </mc:Fallback>
      </mc:AlternateContent>
      <p:pic>
        <p:nvPicPr>
          <p:cNvPr id="39" name="Picture 38" descr="The Latest Advancements in Optics | Radiant Vision Systems">
            <a:extLst>
              <a:ext uri="{FF2B5EF4-FFF2-40B4-BE49-F238E27FC236}">
                <a16:creationId xmlns:a16="http://schemas.microsoft.com/office/drawing/2014/main" id="{B1D7D64C-6F78-DBD3-5967-040A53B1277D}"/>
              </a:ext>
            </a:extLst>
          </p:cNvPr>
          <p:cNvPicPr>
            <a:picLocks noChangeAspect="1"/>
          </p:cNvPicPr>
          <p:nvPr/>
        </p:nvPicPr>
        <p:blipFill>
          <a:blip r:embed="rId7"/>
          <a:stretch>
            <a:fillRect/>
          </a:stretch>
        </p:blipFill>
        <p:spPr>
          <a:xfrm>
            <a:off x="5471247" y="2400377"/>
            <a:ext cx="1268082" cy="666978"/>
          </a:xfrm>
          <a:prstGeom prst="rect">
            <a:avLst/>
          </a:prstGeom>
        </p:spPr>
      </p:pic>
      <p:pic>
        <p:nvPicPr>
          <p:cNvPr id="40" name="Picture 39" descr="A close up of a cat on a black background photo – Free Cat Image on Unsplash">
            <a:extLst>
              <a:ext uri="{FF2B5EF4-FFF2-40B4-BE49-F238E27FC236}">
                <a16:creationId xmlns:a16="http://schemas.microsoft.com/office/drawing/2014/main" id="{04DCAF30-0E6F-C4C3-3F7A-59E025AA5A40}"/>
              </a:ext>
            </a:extLst>
          </p:cNvPr>
          <p:cNvPicPr>
            <a:picLocks noChangeAspect="1"/>
          </p:cNvPicPr>
          <p:nvPr/>
        </p:nvPicPr>
        <p:blipFill>
          <a:blip r:embed="rId8"/>
          <a:stretch/>
        </p:blipFill>
        <p:spPr>
          <a:xfrm>
            <a:off x="1654457" y="1344039"/>
            <a:ext cx="1125589" cy="1688384"/>
          </a:xfrm>
          <a:prstGeom prst="rect">
            <a:avLst/>
          </a:prstGeom>
        </p:spPr>
      </p:pic>
      <p:sp>
        <p:nvSpPr>
          <p:cNvPr id="9" name="Rounded Rectangle 2">
            <a:extLst>
              <a:ext uri="{FF2B5EF4-FFF2-40B4-BE49-F238E27FC236}">
                <a16:creationId xmlns:a16="http://schemas.microsoft.com/office/drawing/2014/main" id="{89DA6ECD-9259-7F3C-28CD-AA8D776366A1}"/>
              </a:ext>
            </a:extLst>
          </p:cNvPr>
          <p:cNvSpPr/>
          <p:nvPr/>
        </p:nvSpPr>
        <p:spPr bwMode="auto">
          <a:xfrm>
            <a:off x="5386037" y="3667023"/>
            <a:ext cx="1680620" cy="1587502"/>
          </a:xfrm>
          <a:prstGeom prst="cube">
            <a:avLst/>
          </a:prstGeom>
          <a:solidFill>
            <a:schemeClr val="bg2"/>
          </a:solid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527CF2B-FD81-8D5F-7A6B-6DF26A612415}"/>
                  </a:ext>
                </a:extLst>
              </p:cNvPr>
              <p:cNvSpPr txBox="1"/>
              <p:nvPr/>
            </p:nvSpPr>
            <p:spPr>
              <a:xfrm>
                <a:off x="5550539" y="4063905"/>
                <a:ext cx="948657" cy="693716"/>
              </a:xfrm>
              <a:prstGeom prst="rect">
                <a:avLst/>
              </a:prstGeom>
              <a:noFill/>
            </p:spPr>
            <p:txBody>
              <a:bodyPr wrap="square" rtlCol="0">
                <a:spAutoFit/>
              </a:bodyPr>
              <a:lstStyle/>
              <a:p>
                <a:r>
                  <a:rPr lang="en-US" sz="3600" dirty="0">
                    <a:solidFill>
                      <a:schemeClr val="bg1"/>
                    </a:solidFill>
                  </a:rPr>
                  <a:t>f(</a:t>
                </a:r>
                <a14:m>
                  <m:oMath xmlns:m="http://schemas.openxmlformats.org/officeDocument/2006/math">
                    <m:acc>
                      <m:accPr>
                        <m:chr m:val="̅"/>
                        <m:ctrlPr>
                          <a:rPr lang="en-US" sz="4000" i="1">
                            <a:solidFill>
                              <a:schemeClr val="bg1"/>
                            </a:solidFill>
                            <a:latin typeface="Cambria Math" panose="02040503050406030204" pitchFamily="18" charset="0"/>
                          </a:rPr>
                        </m:ctrlPr>
                      </m:accPr>
                      <m:e>
                        <m:r>
                          <a:rPr lang="en-ZA" sz="4000" b="0" i="1" smtClean="0">
                            <a:solidFill>
                              <a:schemeClr val="bg1"/>
                            </a:solidFill>
                            <a:latin typeface="Cambria Math" panose="02040503050406030204" pitchFamily="18" charset="0"/>
                          </a:rPr>
                          <m:t>𝑥</m:t>
                        </m:r>
                      </m:e>
                    </m:acc>
                  </m:oMath>
                </a14:m>
                <a:r>
                  <a:rPr lang="en-US" sz="3600" dirty="0">
                    <a:solidFill>
                      <a:schemeClr val="bg1"/>
                    </a:solidFill>
                  </a:rPr>
                  <a:t>)</a:t>
                </a:r>
              </a:p>
            </p:txBody>
          </p:sp>
        </mc:Choice>
        <mc:Fallback xmlns="">
          <p:sp>
            <p:nvSpPr>
              <p:cNvPr id="4" name="TextBox 3">
                <a:extLst>
                  <a:ext uri="{FF2B5EF4-FFF2-40B4-BE49-F238E27FC236}">
                    <a16:creationId xmlns:a16="http://schemas.microsoft.com/office/drawing/2014/main" id="{2527CF2B-FD81-8D5F-7A6B-6DF26A612415}"/>
                  </a:ext>
                </a:extLst>
              </p:cNvPr>
              <p:cNvSpPr txBox="1">
                <a:spLocks noRot="1" noChangeAspect="1" noMove="1" noResize="1" noEditPoints="1" noAdjustHandles="1" noChangeArrowheads="1" noChangeShapeType="1" noTextEdit="1"/>
              </p:cNvSpPr>
              <p:nvPr/>
            </p:nvSpPr>
            <p:spPr>
              <a:xfrm>
                <a:off x="5550539" y="4063905"/>
                <a:ext cx="948657" cy="693716"/>
              </a:xfrm>
              <a:prstGeom prst="rect">
                <a:avLst/>
              </a:prstGeom>
              <a:blipFill>
                <a:blip r:embed="rId9"/>
                <a:stretch>
                  <a:fillRect l="-20000" t="-9091" r="-5333" b="-3090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85829638-36B7-2C1F-87C8-C52DCB1431C2}"/>
              </a:ext>
            </a:extLst>
          </p:cNvPr>
          <p:cNvSpPr txBox="1"/>
          <p:nvPr/>
        </p:nvSpPr>
        <p:spPr>
          <a:xfrm>
            <a:off x="5698956" y="4615951"/>
            <a:ext cx="1358268" cy="707886"/>
          </a:xfrm>
          <a:prstGeom prst="rect">
            <a:avLst/>
          </a:prstGeom>
          <a:noFill/>
        </p:spPr>
        <p:txBody>
          <a:bodyPr wrap="square" rtlCol="0">
            <a:spAutoFit/>
          </a:bodyPr>
          <a:lstStyle/>
          <a:p>
            <a:r>
              <a:rPr lang="en-US" sz="4000" dirty="0">
                <a:solidFill>
                  <a:schemeClr val="bg1"/>
                </a:solidFill>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B6F9679-F352-162D-1840-CCA015EAC241}"/>
                  </a:ext>
                </a:extLst>
              </p:cNvPr>
              <p:cNvSpPr txBox="1"/>
              <p:nvPr/>
            </p:nvSpPr>
            <p:spPr>
              <a:xfrm>
                <a:off x="5981908" y="3113457"/>
                <a:ext cx="391133" cy="4636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8" name="TextBox 7">
                <a:extLst>
                  <a:ext uri="{FF2B5EF4-FFF2-40B4-BE49-F238E27FC236}">
                    <a16:creationId xmlns:a16="http://schemas.microsoft.com/office/drawing/2014/main" id="{4B6F9679-F352-162D-1840-CCA015EAC241}"/>
                  </a:ext>
                </a:extLst>
              </p:cNvPr>
              <p:cNvSpPr txBox="1">
                <a:spLocks noRot="1" noChangeAspect="1" noMove="1" noResize="1" noEditPoints="1" noAdjustHandles="1" noChangeArrowheads="1" noChangeShapeType="1" noTextEdit="1"/>
              </p:cNvSpPr>
              <p:nvPr/>
            </p:nvSpPr>
            <p:spPr>
              <a:xfrm>
                <a:off x="5981908" y="3113457"/>
                <a:ext cx="391133" cy="463653"/>
              </a:xfrm>
              <a:prstGeom prst="rect">
                <a:avLst/>
              </a:prstGeom>
              <a:blipFill>
                <a:blip r:embed="rId10"/>
                <a:stretch>
                  <a:fillRect l="-6250" r="-9375"/>
                </a:stretch>
              </a:blipFill>
            </p:spPr>
            <p:txBody>
              <a:bodyPr/>
              <a:lstStyle/>
              <a:p>
                <a:r>
                  <a:rPr lang="en-US">
                    <a:noFill/>
                  </a:rPr>
                  <a:t> </a:t>
                </a:r>
              </a:p>
            </p:txBody>
          </p:sp>
        </mc:Fallback>
      </mc:AlternateContent>
    </p:spTree>
    <p:extLst>
      <p:ext uri="{BB962C8B-B14F-4D97-AF65-F5344CB8AC3E}">
        <p14:creationId xmlns:p14="http://schemas.microsoft.com/office/powerpoint/2010/main" val="4150821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5955C-C577-3361-FBA5-ABC67E1659FA}"/>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63F3ED71-2235-C167-4358-ADA57C247D5B}"/>
              </a:ext>
            </a:extLst>
          </p:cNvPr>
          <p:cNvSpPr txBox="1">
            <a:spLocks/>
          </p:cNvSpPr>
          <p:nvPr/>
        </p:nvSpPr>
        <p:spPr>
          <a:xfrm>
            <a:off x="348838" y="298753"/>
            <a:ext cx="11843162"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We design a Physics-Informed Neural Network (PINN), where the </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 is</a:t>
            </a: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 represented on a quantum device</a:t>
            </a:r>
          </a:p>
        </p:txBody>
      </p:sp>
      <p:sp>
        <p:nvSpPr>
          <p:cNvPr id="9" name="Text Placeholder 2">
            <a:extLst>
              <a:ext uri="{FF2B5EF4-FFF2-40B4-BE49-F238E27FC236}">
                <a16:creationId xmlns:a16="http://schemas.microsoft.com/office/drawing/2014/main" id="{C1A779FA-2E41-4A3A-086B-2522193CF473}"/>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3" name="TextBox 2">
            <a:extLst>
              <a:ext uri="{FF2B5EF4-FFF2-40B4-BE49-F238E27FC236}">
                <a16:creationId xmlns:a16="http://schemas.microsoft.com/office/drawing/2014/main" id="{0A0AD565-DE5C-8DF0-3AAF-DD6F13C16D81}"/>
              </a:ext>
            </a:extLst>
          </p:cNvPr>
          <p:cNvSpPr txBox="1"/>
          <p:nvPr/>
        </p:nvSpPr>
        <p:spPr>
          <a:xfrm>
            <a:off x="2184189" y="1496902"/>
            <a:ext cx="1883309" cy="769441"/>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400" dirty="0">
              <a:solidFill>
                <a:schemeClr val="bg2"/>
              </a:solidFill>
            </a:endParaRPr>
          </a:p>
        </p:txBody>
      </p:sp>
      <p:sp>
        <p:nvSpPr>
          <p:cNvPr id="22" name="Rectangle: Rounded Corners 119">
            <a:extLst>
              <a:ext uri="{FF2B5EF4-FFF2-40B4-BE49-F238E27FC236}">
                <a16:creationId xmlns:a16="http://schemas.microsoft.com/office/drawing/2014/main" id="{01B479A4-9D8B-73A1-4FAC-E476B497324F}"/>
              </a:ext>
            </a:extLst>
          </p:cNvPr>
          <p:cNvSpPr/>
          <p:nvPr/>
        </p:nvSpPr>
        <p:spPr>
          <a:xfrm rot="5400000">
            <a:off x="3302474" y="1949160"/>
            <a:ext cx="5587053" cy="4057006"/>
          </a:xfrm>
          <a:prstGeom prst="roundRect">
            <a:avLst>
              <a:gd name="adj" fmla="val 7087"/>
            </a:avLst>
          </a:prstGeom>
          <a:noFill/>
          <a:ln w="127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TextBox 26">
            <a:extLst>
              <a:ext uri="{FF2B5EF4-FFF2-40B4-BE49-F238E27FC236}">
                <a16:creationId xmlns:a16="http://schemas.microsoft.com/office/drawing/2014/main" id="{00C76270-5374-6124-E80A-367C5C5FB26F}"/>
              </a:ext>
            </a:extLst>
          </p:cNvPr>
          <p:cNvSpPr txBox="1"/>
          <p:nvPr/>
        </p:nvSpPr>
        <p:spPr>
          <a:xfrm>
            <a:off x="5499085" y="1204871"/>
            <a:ext cx="1136850" cy="555986"/>
          </a:xfrm>
          <a:prstGeom prst="rect">
            <a:avLst/>
          </a:prstGeom>
          <a:noFill/>
        </p:spPr>
        <p:txBody>
          <a:bodyPr wrap="none" rtlCol="0">
            <a:spAutoFit/>
          </a:bodyPr>
          <a:lstStyle/>
          <a:p>
            <a:r>
              <a:rPr lang="en-US" dirty="0">
                <a:solidFill>
                  <a:schemeClr val="bg2"/>
                </a:solidFill>
              </a:rPr>
              <a:t>D</a:t>
            </a:r>
            <a:r>
              <a:rPr lang="en-US" baseline="30000" dirty="0">
                <a:solidFill>
                  <a:schemeClr val="bg2"/>
                </a:solidFill>
              </a:rPr>
              <a:t>2</a:t>
            </a:r>
            <a:r>
              <a:rPr lang="en-US" dirty="0">
                <a:solidFill>
                  <a:schemeClr val="bg2"/>
                </a:solidFill>
              </a:rPr>
              <a:t>NN</a:t>
            </a:r>
          </a:p>
        </p:txBody>
      </p:sp>
      <p:cxnSp>
        <p:nvCxnSpPr>
          <p:cNvPr id="30" name="Connector: Curved 125">
            <a:extLst>
              <a:ext uri="{FF2B5EF4-FFF2-40B4-BE49-F238E27FC236}">
                <a16:creationId xmlns:a16="http://schemas.microsoft.com/office/drawing/2014/main" id="{414AF4D7-0E51-705D-F123-279D07504967}"/>
              </a:ext>
            </a:extLst>
          </p:cNvPr>
          <p:cNvCxnSpPr>
            <a:cxnSpLocks/>
          </p:cNvCxnSpPr>
          <p:nvPr/>
        </p:nvCxnSpPr>
        <p:spPr>
          <a:xfrm>
            <a:off x="3488609" y="2923526"/>
            <a:ext cx="1080000" cy="12700"/>
          </a:xfrm>
          <a:prstGeom prst="curvedConnector3">
            <a:avLst>
              <a:gd name="adj1" fmla="val 50000"/>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pic>
        <p:nvPicPr>
          <p:cNvPr id="66" name="Picture 65">
            <a:extLst>
              <a:ext uri="{FF2B5EF4-FFF2-40B4-BE49-F238E27FC236}">
                <a16:creationId xmlns:a16="http://schemas.microsoft.com/office/drawing/2014/main" id="{679D88F6-5615-A292-6221-A1B00653F725}"/>
              </a:ext>
            </a:extLst>
          </p:cNvPr>
          <p:cNvPicPr>
            <a:picLocks noChangeAspect="1"/>
          </p:cNvPicPr>
          <p:nvPr/>
        </p:nvPicPr>
        <p:blipFill>
          <a:blip r:embed="rId3"/>
          <a:srcRect t="2265" r="1743"/>
          <a:stretch>
            <a:fillRect/>
          </a:stretch>
        </p:blipFill>
        <p:spPr>
          <a:xfrm>
            <a:off x="1667973" y="7208829"/>
            <a:ext cx="6103157" cy="2849748"/>
          </a:xfrm>
          <a:prstGeom prst="rect">
            <a:avLst/>
          </a:prstGeom>
        </p:spPr>
      </p:pic>
      <p:pic>
        <p:nvPicPr>
          <p:cNvPr id="49" name="Picture 48" descr="Pursuing the 100,000-Qubit Quantum Computer Through Japan-U.S.  Collaboration | The Government of Japan - JapanGov -">
            <a:extLst>
              <a:ext uri="{FF2B5EF4-FFF2-40B4-BE49-F238E27FC236}">
                <a16:creationId xmlns:a16="http://schemas.microsoft.com/office/drawing/2014/main" id="{BB19730F-77B9-6EF7-AFE2-CF4252B58CC4}"/>
              </a:ext>
            </a:extLst>
          </p:cNvPr>
          <p:cNvPicPr>
            <a:picLocks noChangeAspect="1"/>
          </p:cNvPicPr>
          <p:nvPr/>
        </p:nvPicPr>
        <p:blipFill>
          <a:blip r:embed="rId4"/>
          <a:stretch>
            <a:fillRect/>
          </a:stretch>
        </p:blipFill>
        <p:spPr>
          <a:xfrm>
            <a:off x="5278056" y="4204436"/>
            <a:ext cx="1638398" cy="2454183"/>
          </a:xfrm>
          <a:prstGeom prst="rect">
            <a:avLst/>
          </a:prstGeom>
        </p:spPr>
      </p:pic>
      <p:pic>
        <p:nvPicPr>
          <p:cNvPr id="50" name="Picture 49" descr="A group of red lights&#10;&#10;AI-generated content may be incorrect.">
            <a:extLst>
              <a:ext uri="{FF2B5EF4-FFF2-40B4-BE49-F238E27FC236}">
                <a16:creationId xmlns:a16="http://schemas.microsoft.com/office/drawing/2014/main" id="{7ADA0221-06CA-2D0F-6A6A-862A4D23AF21}"/>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4656000" y="1701913"/>
            <a:ext cx="2880000" cy="2160000"/>
          </a:xfrm>
          <a:prstGeom prst="rect">
            <a:avLst/>
          </a:prstGeom>
          <a:ln>
            <a:solidFill>
              <a:srgbClr val="45B7E1"/>
            </a:solidFill>
          </a:ln>
        </p:spPr>
      </p:pic>
      <p:grpSp>
        <p:nvGrpSpPr>
          <p:cNvPr id="6" name="Group 5">
            <a:extLst>
              <a:ext uri="{FF2B5EF4-FFF2-40B4-BE49-F238E27FC236}">
                <a16:creationId xmlns:a16="http://schemas.microsoft.com/office/drawing/2014/main" id="{BE3D6991-B443-28C2-61C3-47DF49117D4C}"/>
              </a:ext>
            </a:extLst>
          </p:cNvPr>
          <p:cNvGrpSpPr/>
          <p:nvPr/>
        </p:nvGrpSpPr>
        <p:grpSpPr>
          <a:xfrm>
            <a:off x="4757986" y="1813401"/>
            <a:ext cx="2418320" cy="742129"/>
            <a:chOff x="2130327" y="1460098"/>
            <a:chExt cx="5456473" cy="1550840"/>
          </a:xfrm>
        </p:grpSpPr>
        <p:cxnSp>
          <p:nvCxnSpPr>
            <p:cNvPr id="7" name="Straight Connector 6">
              <a:extLst>
                <a:ext uri="{FF2B5EF4-FFF2-40B4-BE49-F238E27FC236}">
                  <a16:creationId xmlns:a16="http://schemas.microsoft.com/office/drawing/2014/main" id="{09A4332C-29F8-2EAD-0169-CDBA1C5ACEB2}"/>
                </a:ext>
              </a:extLst>
            </p:cNvPr>
            <p:cNvCxnSpPr>
              <a:cxnSpLocks/>
            </p:cNvCxnSpPr>
            <p:nvPr/>
          </p:nvCxnSpPr>
          <p:spPr bwMode="auto">
            <a:xfrm flipH="1">
              <a:off x="4402318" y="1993789"/>
              <a:ext cx="1394382" cy="381766"/>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8" name="Straight Connector 7">
              <a:extLst>
                <a:ext uri="{FF2B5EF4-FFF2-40B4-BE49-F238E27FC236}">
                  <a16:creationId xmlns:a16="http://schemas.microsoft.com/office/drawing/2014/main" id="{DD71377A-E97D-E346-DB0F-32CD0AD5EDE9}"/>
                </a:ext>
              </a:extLst>
            </p:cNvPr>
            <p:cNvCxnSpPr>
              <a:cxnSpLocks/>
            </p:cNvCxnSpPr>
            <p:nvPr/>
          </p:nvCxnSpPr>
          <p:spPr bwMode="auto">
            <a:xfrm flipH="1">
              <a:off x="2827518" y="2438289"/>
              <a:ext cx="1394382" cy="381766"/>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5" name="Straight Connector 14">
              <a:extLst>
                <a:ext uri="{FF2B5EF4-FFF2-40B4-BE49-F238E27FC236}">
                  <a16:creationId xmlns:a16="http://schemas.microsoft.com/office/drawing/2014/main" id="{D42C0A4B-4005-62A9-6666-32808198F5A6}"/>
                </a:ext>
              </a:extLst>
            </p:cNvPr>
            <p:cNvCxnSpPr>
              <a:cxnSpLocks/>
            </p:cNvCxnSpPr>
            <p:nvPr/>
          </p:nvCxnSpPr>
          <p:spPr bwMode="auto">
            <a:xfrm flipH="1">
              <a:off x="2130327" y="2926080"/>
              <a:ext cx="309940" cy="8485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46" name="Straight Connector 45">
              <a:extLst>
                <a:ext uri="{FF2B5EF4-FFF2-40B4-BE49-F238E27FC236}">
                  <a16:creationId xmlns:a16="http://schemas.microsoft.com/office/drawing/2014/main" id="{B0EEFDA3-57B2-6448-1A90-1A1EF295EDB2}"/>
                </a:ext>
              </a:extLst>
            </p:cNvPr>
            <p:cNvCxnSpPr>
              <a:cxnSpLocks/>
            </p:cNvCxnSpPr>
            <p:nvPr/>
          </p:nvCxnSpPr>
          <p:spPr bwMode="auto">
            <a:xfrm flipH="1">
              <a:off x="6027479" y="1671300"/>
              <a:ext cx="830521" cy="254810"/>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47" name="Straight Connector 46">
              <a:extLst>
                <a:ext uri="{FF2B5EF4-FFF2-40B4-BE49-F238E27FC236}">
                  <a16:creationId xmlns:a16="http://schemas.microsoft.com/office/drawing/2014/main" id="{6D582D3F-2844-0687-91C7-DEE875DA7DEE}"/>
                </a:ext>
              </a:extLst>
            </p:cNvPr>
            <p:cNvCxnSpPr>
              <a:cxnSpLocks/>
            </p:cNvCxnSpPr>
            <p:nvPr/>
          </p:nvCxnSpPr>
          <p:spPr bwMode="auto">
            <a:xfrm flipH="1">
              <a:off x="7038313" y="1547255"/>
              <a:ext cx="255403" cy="78360"/>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48" name="Straight Connector 47">
              <a:extLst>
                <a:ext uri="{FF2B5EF4-FFF2-40B4-BE49-F238E27FC236}">
                  <a16:creationId xmlns:a16="http://schemas.microsoft.com/office/drawing/2014/main" id="{183A35DE-F06E-A427-CA89-05CB9BBCFEAF}"/>
                </a:ext>
              </a:extLst>
            </p:cNvPr>
            <p:cNvCxnSpPr>
              <a:cxnSpLocks/>
            </p:cNvCxnSpPr>
            <p:nvPr/>
          </p:nvCxnSpPr>
          <p:spPr bwMode="auto">
            <a:xfrm flipH="1">
              <a:off x="7436644" y="1460098"/>
              <a:ext cx="150156" cy="4606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grpSp>
        <p:nvGrpSpPr>
          <p:cNvPr id="70" name="Group 69">
            <a:extLst>
              <a:ext uri="{FF2B5EF4-FFF2-40B4-BE49-F238E27FC236}">
                <a16:creationId xmlns:a16="http://schemas.microsoft.com/office/drawing/2014/main" id="{73C8CBEF-8A53-4D82-60AE-4E4888060296}"/>
              </a:ext>
            </a:extLst>
          </p:cNvPr>
          <p:cNvGrpSpPr/>
          <p:nvPr/>
        </p:nvGrpSpPr>
        <p:grpSpPr>
          <a:xfrm>
            <a:off x="2434982" y="1949686"/>
            <a:ext cx="890221" cy="1922799"/>
            <a:chOff x="2434982" y="1949686"/>
            <a:chExt cx="890221" cy="1922799"/>
          </a:xfrm>
        </p:grpSpPr>
        <p:pic>
          <p:nvPicPr>
            <p:cNvPr id="52" name="Picture 51">
              <a:extLst>
                <a:ext uri="{FF2B5EF4-FFF2-40B4-BE49-F238E27FC236}">
                  <a16:creationId xmlns:a16="http://schemas.microsoft.com/office/drawing/2014/main" id="{FA7F941E-2D2D-968E-D054-11261D024FFE}"/>
                </a:ext>
              </a:extLst>
            </p:cNvPr>
            <p:cNvPicPr>
              <a:picLocks noChangeAspect="1"/>
            </p:cNvPicPr>
            <p:nvPr/>
          </p:nvPicPr>
          <p:blipFill>
            <a:blip r:embed="rId6"/>
            <a:srcRect/>
            <a:stretch/>
          </p:blipFill>
          <p:spPr>
            <a:xfrm>
              <a:off x="2445972" y="1973107"/>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13C200A2-8916-12E9-1581-488D3E452C7F}"/>
                    </a:ext>
                  </a:extLst>
                </p:cNvPr>
                <p:cNvSpPr txBox="1"/>
                <p:nvPr/>
              </p:nvSpPr>
              <p:spPr>
                <a:xfrm>
                  <a:off x="2434982" y="1949686"/>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xmlns="">
            <p:sp>
              <p:nvSpPr>
                <p:cNvPr id="53" name="TextBox 52">
                  <a:extLst>
                    <a:ext uri="{FF2B5EF4-FFF2-40B4-BE49-F238E27FC236}">
                      <a16:creationId xmlns:a16="http://schemas.microsoft.com/office/drawing/2014/main" id="{13C200A2-8916-12E9-1581-488D3E452C7F}"/>
                    </a:ext>
                  </a:extLst>
                </p:cNvPr>
                <p:cNvSpPr txBox="1">
                  <a:spLocks noRot="1" noChangeAspect="1" noMove="1" noResize="1" noEditPoints="1" noAdjustHandles="1" noChangeArrowheads="1" noChangeShapeType="1" noTextEdit="1"/>
                </p:cNvSpPr>
                <p:nvPr/>
              </p:nvSpPr>
              <p:spPr>
                <a:xfrm>
                  <a:off x="2434982" y="1949686"/>
                  <a:ext cx="448701" cy="290145"/>
                </a:xfrm>
                <a:prstGeom prst="rect">
                  <a:avLst/>
                </a:prstGeom>
                <a:blipFill>
                  <a:blip r:embed="rId7"/>
                  <a:stretch>
                    <a:fillRect r="-5405"/>
                  </a:stretch>
                </a:blipFill>
              </p:spPr>
              <p:txBody>
                <a:bodyPr/>
                <a:lstStyle/>
                <a:p>
                  <a:r>
                    <a:rPr lang="en-US">
                      <a:noFill/>
                    </a:rPr>
                    <a:t> </a:t>
                  </a:r>
                </a:p>
              </p:txBody>
            </p:sp>
          </mc:Fallback>
        </mc:AlternateContent>
        <p:pic>
          <p:nvPicPr>
            <p:cNvPr id="54" name="Picture 53">
              <a:extLst>
                <a:ext uri="{FF2B5EF4-FFF2-40B4-BE49-F238E27FC236}">
                  <a16:creationId xmlns:a16="http://schemas.microsoft.com/office/drawing/2014/main" id="{7CAD431F-35EB-B8FF-C530-B771755BD688}"/>
                </a:ext>
              </a:extLst>
            </p:cNvPr>
            <p:cNvPicPr>
              <a:picLocks noChangeAspect="1"/>
            </p:cNvPicPr>
            <p:nvPr/>
          </p:nvPicPr>
          <p:blipFill>
            <a:blip r:embed="rId8"/>
            <a:srcRect/>
            <a:stretch/>
          </p:blipFill>
          <p:spPr>
            <a:xfrm>
              <a:off x="2465075" y="2987133"/>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2D2E7F1A-C31B-F55D-C45E-7E0D48C6A2F3}"/>
                    </a:ext>
                  </a:extLst>
                </p:cNvPr>
                <p:cNvSpPr txBox="1"/>
                <p:nvPr/>
              </p:nvSpPr>
              <p:spPr>
                <a:xfrm>
                  <a:off x="2450207" y="2977282"/>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xmlns="">
            <p:sp>
              <p:nvSpPr>
                <p:cNvPr id="55" name="TextBox 54">
                  <a:extLst>
                    <a:ext uri="{FF2B5EF4-FFF2-40B4-BE49-F238E27FC236}">
                      <a16:creationId xmlns:a16="http://schemas.microsoft.com/office/drawing/2014/main" id="{2D2E7F1A-C31B-F55D-C45E-7E0D48C6A2F3}"/>
                    </a:ext>
                  </a:extLst>
                </p:cNvPr>
                <p:cNvSpPr txBox="1">
                  <a:spLocks noRot="1" noChangeAspect="1" noMove="1" noResize="1" noEditPoints="1" noAdjustHandles="1" noChangeArrowheads="1" noChangeShapeType="1" noTextEdit="1"/>
                </p:cNvSpPr>
                <p:nvPr/>
              </p:nvSpPr>
              <p:spPr>
                <a:xfrm>
                  <a:off x="2450207" y="2977282"/>
                  <a:ext cx="444752" cy="291939"/>
                </a:xfrm>
                <a:prstGeom prst="rect">
                  <a:avLst/>
                </a:prstGeom>
                <a:blipFill>
                  <a:blip r:embed="rId9"/>
                  <a:stretch>
                    <a:fillRect r="-8108"/>
                  </a:stretch>
                </a:blipFill>
              </p:spPr>
              <p:txBody>
                <a:bodyPr/>
                <a:lstStyle/>
                <a:p>
                  <a:r>
                    <a:rPr lang="en-US">
                      <a:noFill/>
                    </a:rPr>
                    <a:t> </a:t>
                  </a:r>
                </a:p>
              </p:txBody>
            </p:sp>
          </mc:Fallback>
        </mc:AlternateContent>
      </p:grpSp>
      <p:pic>
        <p:nvPicPr>
          <p:cNvPr id="56" name="Picture 55">
            <a:extLst>
              <a:ext uri="{FF2B5EF4-FFF2-40B4-BE49-F238E27FC236}">
                <a16:creationId xmlns:a16="http://schemas.microsoft.com/office/drawing/2014/main" id="{F0A8CB4B-A0B4-A6DA-8DCD-A5038E51C4CB}"/>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a:off x="8806511" y="1915237"/>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F996B0D9-B8EB-4004-FB22-672D04B9297B}"/>
                  </a:ext>
                </a:extLst>
              </p:cNvPr>
              <p:cNvSpPr txBox="1"/>
              <p:nvPr/>
            </p:nvSpPr>
            <p:spPr>
              <a:xfrm>
                <a:off x="8766742" y="2533194"/>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57" name="TextBox 56">
                <a:extLst>
                  <a:ext uri="{FF2B5EF4-FFF2-40B4-BE49-F238E27FC236}">
                    <a16:creationId xmlns:a16="http://schemas.microsoft.com/office/drawing/2014/main" id="{F996B0D9-B8EB-4004-FB22-672D04B9297B}"/>
                  </a:ext>
                </a:extLst>
              </p:cNvPr>
              <p:cNvSpPr txBox="1">
                <a:spLocks noRot="1" noChangeAspect="1" noMove="1" noResize="1" noEditPoints="1" noAdjustHandles="1" noChangeArrowheads="1" noChangeShapeType="1" noTextEdit="1"/>
              </p:cNvSpPr>
              <p:nvPr/>
            </p:nvSpPr>
            <p:spPr>
              <a:xfrm>
                <a:off x="8766742" y="2533194"/>
                <a:ext cx="449877" cy="287130"/>
              </a:xfrm>
              <a:prstGeom prst="rect">
                <a:avLst/>
              </a:prstGeom>
              <a:blipFill>
                <a:blip r:embed="rId11"/>
                <a:stretch>
                  <a:fillRect r="-5556" b="-8333"/>
                </a:stretch>
              </a:blipFill>
            </p:spPr>
            <p:txBody>
              <a:bodyPr/>
              <a:lstStyle/>
              <a:p>
                <a:r>
                  <a:rPr lang="en-US">
                    <a:noFill/>
                  </a:rPr>
                  <a:t> </a:t>
                </a:r>
              </a:p>
            </p:txBody>
          </p:sp>
        </mc:Fallback>
      </mc:AlternateContent>
      <p:pic>
        <p:nvPicPr>
          <p:cNvPr id="58" name="Picture 57">
            <a:extLst>
              <a:ext uri="{FF2B5EF4-FFF2-40B4-BE49-F238E27FC236}">
                <a16:creationId xmlns:a16="http://schemas.microsoft.com/office/drawing/2014/main" id="{8A8DF074-69C5-B3A9-5D35-1A98C72DD63E}"/>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p:blipFill>
        <p:spPr>
          <a:xfrm>
            <a:off x="8806504" y="2934621"/>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EFCE30D8-E911-A787-35D8-6E7ABFD366E5}"/>
                  </a:ext>
                </a:extLst>
              </p:cNvPr>
              <p:cNvSpPr txBox="1"/>
              <p:nvPr/>
            </p:nvSpPr>
            <p:spPr>
              <a:xfrm>
                <a:off x="8766733" y="3551727"/>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59" name="TextBox 58">
                <a:extLst>
                  <a:ext uri="{FF2B5EF4-FFF2-40B4-BE49-F238E27FC236}">
                    <a16:creationId xmlns:a16="http://schemas.microsoft.com/office/drawing/2014/main" id="{EFCE30D8-E911-A787-35D8-6E7ABFD366E5}"/>
                  </a:ext>
                </a:extLst>
              </p:cNvPr>
              <p:cNvSpPr txBox="1">
                <a:spLocks noRot="1" noChangeAspect="1" noMove="1" noResize="1" noEditPoints="1" noAdjustHandles="1" noChangeArrowheads="1" noChangeShapeType="1" noTextEdit="1"/>
              </p:cNvSpPr>
              <p:nvPr/>
            </p:nvSpPr>
            <p:spPr>
              <a:xfrm>
                <a:off x="8766733" y="3551727"/>
                <a:ext cx="449877" cy="287130"/>
              </a:xfrm>
              <a:prstGeom prst="rect">
                <a:avLst/>
              </a:prstGeom>
              <a:blipFill>
                <a:blip r:embed="rId13"/>
                <a:stretch>
                  <a:fillRect r="-8333" b="-8333"/>
                </a:stretch>
              </a:blipFill>
            </p:spPr>
            <p:txBody>
              <a:bodyPr/>
              <a:lstStyle/>
              <a:p>
                <a:r>
                  <a:rPr lang="en-US">
                    <a:noFill/>
                  </a:rPr>
                  <a:t> </a:t>
                </a:r>
              </a:p>
            </p:txBody>
          </p:sp>
        </mc:Fallback>
      </mc:AlternateContent>
      <p:cxnSp>
        <p:nvCxnSpPr>
          <p:cNvPr id="60" name="Connector: Curved 125">
            <a:extLst>
              <a:ext uri="{FF2B5EF4-FFF2-40B4-BE49-F238E27FC236}">
                <a16:creationId xmlns:a16="http://schemas.microsoft.com/office/drawing/2014/main" id="{3DF1ED85-8298-2818-4876-2D36934DB1C1}"/>
              </a:ext>
            </a:extLst>
          </p:cNvPr>
          <p:cNvCxnSpPr>
            <a:cxnSpLocks/>
          </p:cNvCxnSpPr>
          <p:nvPr/>
        </p:nvCxnSpPr>
        <p:spPr>
          <a:xfrm>
            <a:off x="7616329" y="2903306"/>
            <a:ext cx="1080000" cy="12700"/>
          </a:xfrm>
          <a:prstGeom prst="curvedConnector3">
            <a:avLst>
              <a:gd name="adj1" fmla="val 54821"/>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2B3DE47E-71CC-6B9C-4EB9-D59AF992979A}"/>
              </a:ext>
            </a:extLst>
          </p:cNvPr>
          <p:cNvSpPr txBox="1"/>
          <p:nvPr/>
        </p:nvSpPr>
        <p:spPr>
          <a:xfrm>
            <a:off x="8552536" y="1496902"/>
            <a:ext cx="1883309" cy="769441"/>
          </a:xfrm>
          <a:prstGeom prst="rect">
            <a:avLst/>
          </a:prstGeom>
          <a:noFill/>
          <a:ln>
            <a:noFill/>
          </a:ln>
        </p:spPr>
        <p:txBody>
          <a:bodyPr wrap="square" rtlCol="0">
            <a:spAutoFit/>
          </a:bodyPr>
          <a:lstStyle/>
          <a:p>
            <a:r>
              <a:rPr lang="en-ZA" sz="2000" dirty="0">
                <a:solidFill>
                  <a:schemeClr val="bg2"/>
                </a:solidFill>
              </a:rPr>
              <a:t>Output fields</a:t>
            </a:r>
          </a:p>
          <a:p>
            <a:pPr marL="342900" indent="-342900">
              <a:buAutoNum type="alphaLcParenR"/>
            </a:pPr>
            <a:endParaRPr lang="en-ZA" sz="2400" dirty="0">
              <a:solidFill>
                <a:schemeClr val="bg2"/>
              </a:solidFill>
            </a:endParaRPr>
          </a:p>
        </p:txBody>
      </p:sp>
      <p:sp>
        <p:nvSpPr>
          <p:cNvPr id="67" name="TextBox 66">
            <a:extLst>
              <a:ext uri="{FF2B5EF4-FFF2-40B4-BE49-F238E27FC236}">
                <a16:creationId xmlns:a16="http://schemas.microsoft.com/office/drawing/2014/main" id="{5546D86C-AE13-C939-2C0E-38D11B15823E}"/>
              </a:ext>
            </a:extLst>
          </p:cNvPr>
          <p:cNvSpPr txBox="1"/>
          <p:nvPr/>
        </p:nvSpPr>
        <p:spPr>
          <a:xfrm>
            <a:off x="4639605" y="3838835"/>
            <a:ext cx="3582544" cy="400110"/>
          </a:xfrm>
          <a:prstGeom prst="rect">
            <a:avLst/>
          </a:prstGeom>
          <a:noFill/>
          <a:ln>
            <a:noFill/>
          </a:ln>
        </p:spPr>
        <p:txBody>
          <a:bodyPr wrap="square" rtlCol="0">
            <a:spAutoFit/>
          </a:bodyPr>
          <a:lstStyle/>
          <a:p>
            <a:r>
              <a:rPr lang="en-ZA" sz="2000" dirty="0">
                <a:solidFill>
                  <a:schemeClr val="bg2"/>
                </a:solidFill>
              </a:rPr>
              <a:t>Quantum Neural Network</a:t>
            </a:r>
          </a:p>
        </p:txBody>
      </p:sp>
    </p:spTree>
    <p:extLst>
      <p:ext uri="{BB962C8B-B14F-4D97-AF65-F5344CB8AC3E}">
        <p14:creationId xmlns:p14="http://schemas.microsoft.com/office/powerpoint/2010/main" val="242646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4C81-C9C9-C5DC-C4EF-4B55B43B36C7}"/>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F9E0FFF2-AF0F-98EB-9AA2-9A6536F0491C}"/>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10" name="Rounded Rectangle 9">
            <a:extLst>
              <a:ext uri="{FF2B5EF4-FFF2-40B4-BE49-F238E27FC236}">
                <a16:creationId xmlns:a16="http://schemas.microsoft.com/office/drawing/2014/main" id="{E34A90E2-95BE-3C3E-3460-DC229A72D4CC}"/>
              </a:ext>
            </a:extLst>
          </p:cNvPr>
          <p:cNvSpPr/>
          <p:nvPr/>
        </p:nvSpPr>
        <p:spPr>
          <a:xfrm>
            <a:off x="3208953" y="1749124"/>
            <a:ext cx="5671498" cy="1921351"/>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Connector: Curved 125">
            <a:extLst>
              <a:ext uri="{FF2B5EF4-FFF2-40B4-BE49-F238E27FC236}">
                <a16:creationId xmlns:a16="http://schemas.microsoft.com/office/drawing/2014/main" id="{23BBA983-4C5E-E36B-B88E-9522A5091745}"/>
              </a:ext>
            </a:extLst>
          </p:cNvPr>
          <p:cNvCxnSpPr>
            <a:cxnSpLocks/>
          </p:cNvCxnSpPr>
          <p:nvPr/>
        </p:nvCxnSpPr>
        <p:spPr>
          <a:xfrm>
            <a:off x="7821556" y="2883239"/>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FD7C570-1C21-90BB-F961-394B6762891C}"/>
                  </a:ext>
                </a:extLst>
              </p:cNvPr>
              <p:cNvSpPr txBox="1"/>
              <p:nvPr/>
            </p:nvSpPr>
            <p:spPr>
              <a:xfrm>
                <a:off x="8142104" y="2897683"/>
                <a:ext cx="3463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xmlns="">
          <p:sp>
            <p:nvSpPr>
              <p:cNvPr id="26" name="TextBox 25">
                <a:extLst>
                  <a:ext uri="{FF2B5EF4-FFF2-40B4-BE49-F238E27FC236}">
                    <a16:creationId xmlns:a16="http://schemas.microsoft.com/office/drawing/2014/main" id="{B7526F35-96B7-ADF7-80DF-3426477CC321}"/>
                  </a:ext>
                </a:extLst>
              </p:cNvPr>
              <p:cNvSpPr txBox="1">
                <a:spLocks noRot="1" noChangeAspect="1" noMove="1" noResize="1" noEditPoints="1" noAdjustHandles="1" noChangeArrowheads="1" noChangeShapeType="1" noTextEdit="1"/>
              </p:cNvSpPr>
              <p:nvPr/>
            </p:nvSpPr>
            <p:spPr>
              <a:xfrm>
                <a:off x="8142104" y="2897683"/>
                <a:ext cx="346336" cy="369332"/>
              </a:xfrm>
              <a:prstGeom prst="rect">
                <a:avLst/>
              </a:prstGeom>
              <a:blipFill>
                <a:blip r:embed="rId10"/>
                <a:stretch>
                  <a:fillRect r="-125000" b="-66667"/>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3AB06259-D6AF-469C-C741-15F52EF4B2E1}"/>
              </a:ext>
            </a:extLst>
          </p:cNvPr>
          <p:cNvSpPr txBox="1"/>
          <p:nvPr/>
        </p:nvSpPr>
        <p:spPr>
          <a:xfrm>
            <a:off x="5623121" y="1138769"/>
            <a:ext cx="1136850" cy="555986"/>
          </a:xfrm>
          <a:prstGeom prst="rect">
            <a:avLst/>
          </a:prstGeom>
          <a:noFill/>
        </p:spPr>
        <p:txBody>
          <a:bodyPr wrap="none" rtlCol="0">
            <a:spAutoFit/>
          </a:bodyPr>
          <a:lstStyle/>
          <a:p>
            <a:r>
              <a:rPr lang="en-US" dirty="0">
                <a:solidFill>
                  <a:schemeClr val="bg2"/>
                </a:solidFill>
              </a:rPr>
              <a:t>D</a:t>
            </a:r>
            <a:r>
              <a:rPr lang="en-US" baseline="30000" dirty="0">
                <a:solidFill>
                  <a:schemeClr val="bg2"/>
                </a:solidFill>
              </a:rPr>
              <a:t>2</a:t>
            </a:r>
            <a:r>
              <a:rPr lang="en-US" dirty="0">
                <a:solidFill>
                  <a:schemeClr val="bg2"/>
                </a:solidFill>
              </a:rPr>
              <a:t>NN</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2DF3D7E-0008-6884-C698-8A8AB6AA7174}"/>
                  </a:ext>
                </a:extLst>
              </p:cNvPr>
              <p:cNvSpPr txBox="1"/>
              <p:nvPr/>
            </p:nvSpPr>
            <p:spPr>
              <a:xfrm>
                <a:off x="7040335" y="3113239"/>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28" name="TextBox 27">
                <a:extLst>
                  <a:ext uri="{FF2B5EF4-FFF2-40B4-BE49-F238E27FC236}">
                    <a16:creationId xmlns:a16="http://schemas.microsoft.com/office/drawing/2014/main" id="{B9B6B361-7D5D-6FFC-17ED-DFBFC5C57E37}"/>
                  </a:ext>
                </a:extLst>
              </p:cNvPr>
              <p:cNvSpPr txBox="1">
                <a:spLocks noRot="1" noChangeAspect="1" noMove="1" noResize="1" noEditPoints="1" noAdjustHandles="1" noChangeArrowheads="1" noChangeShapeType="1" noTextEdit="1"/>
              </p:cNvSpPr>
              <p:nvPr/>
            </p:nvSpPr>
            <p:spPr>
              <a:xfrm>
                <a:off x="7040335" y="3113239"/>
                <a:ext cx="718130" cy="653769"/>
              </a:xfrm>
              <a:prstGeom prst="rect">
                <a:avLst/>
              </a:prstGeom>
              <a:blipFill>
                <a:blip r:embed="rId11"/>
                <a:stretch>
                  <a:fillRect t="-9615"/>
                </a:stretch>
              </a:blipFill>
              <a:effectLst/>
            </p:spPr>
            <p:txBody>
              <a:bodyPr/>
              <a:lstStyle/>
              <a:p>
                <a:r>
                  <a:rPr lang="en-US">
                    <a:noFill/>
                  </a:rPr>
                  <a:t> </a:t>
                </a:r>
              </a:p>
            </p:txBody>
          </p:sp>
        </mc:Fallback>
      </mc:AlternateContent>
      <p:cxnSp>
        <p:nvCxnSpPr>
          <p:cNvPr id="30" name="Connector: Curved 125">
            <a:extLst>
              <a:ext uri="{FF2B5EF4-FFF2-40B4-BE49-F238E27FC236}">
                <a16:creationId xmlns:a16="http://schemas.microsoft.com/office/drawing/2014/main" id="{6CFA0220-DDA1-B763-31B4-F88801792ADD}"/>
              </a:ext>
            </a:extLst>
          </p:cNvPr>
          <p:cNvCxnSpPr>
            <a:cxnSpLocks/>
          </p:cNvCxnSpPr>
          <p:nvPr/>
        </p:nvCxnSpPr>
        <p:spPr>
          <a:xfrm>
            <a:off x="2833457" y="2850238"/>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pic>
        <p:nvPicPr>
          <p:cNvPr id="66" name="Picture 65">
            <a:extLst>
              <a:ext uri="{FF2B5EF4-FFF2-40B4-BE49-F238E27FC236}">
                <a16:creationId xmlns:a16="http://schemas.microsoft.com/office/drawing/2014/main" id="{165CF970-A122-43B8-7004-408E8C6B4067}"/>
              </a:ext>
            </a:extLst>
          </p:cNvPr>
          <p:cNvPicPr>
            <a:picLocks noChangeAspect="1"/>
          </p:cNvPicPr>
          <p:nvPr/>
        </p:nvPicPr>
        <p:blipFill>
          <a:blip r:embed="rId12"/>
          <a:srcRect t="2265" r="1743"/>
          <a:stretch>
            <a:fillRect/>
          </a:stretch>
        </p:blipFill>
        <p:spPr>
          <a:xfrm>
            <a:off x="1667973" y="7208829"/>
            <a:ext cx="6103157" cy="2849748"/>
          </a:xfrm>
          <a:prstGeom prst="rect">
            <a:avLst/>
          </a:prstGeom>
        </p:spPr>
      </p:pic>
      <p:grpSp>
        <p:nvGrpSpPr>
          <p:cNvPr id="84" name="Group 83">
            <a:extLst>
              <a:ext uri="{FF2B5EF4-FFF2-40B4-BE49-F238E27FC236}">
                <a16:creationId xmlns:a16="http://schemas.microsoft.com/office/drawing/2014/main" id="{AF4A3874-CCCB-7ECB-1A6B-E5CBD11B9AB2}"/>
              </a:ext>
            </a:extLst>
          </p:cNvPr>
          <p:cNvGrpSpPr/>
          <p:nvPr/>
        </p:nvGrpSpPr>
        <p:grpSpPr>
          <a:xfrm>
            <a:off x="3525792" y="1647898"/>
            <a:ext cx="5140417" cy="2108205"/>
            <a:chOff x="3162467" y="1753515"/>
            <a:chExt cx="5140417" cy="2108205"/>
          </a:xfrm>
        </p:grpSpPr>
        <p:grpSp>
          <p:nvGrpSpPr>
            <p:cNvPr id="11" name="Group 10">
              <a:extLst>
                <a:ext uri="{FF2B5EF4-FFF2-40B4-BE49-F238E27FC236}">
                  <a16:creationId xmlns:a16="http://schemas.microsoft.com/office/drawing/2014/main" id="{AEE57B06-D2AB-B069-9842-E407A997B0FC}"/>
                </a:ext>
              </a:extLst>
            </p:cNvPr>
            <p:cNvGrpSpPr/>
            <p:nvPr/>
          </p:nvGrpSpPr>
          <p:grpSpPr>
            <a:xfrm>
              <a:off x="3212424" y="1753515"/>
              <a:ext cx="4795435" cy="2108205"/>
              <a:chOff x="-65838" y="522248"/>
              <a:chExt cx="5570768" cy="2659635"/>
            </a:xfrm>
            <a:effectLst/>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30F516C-A1E2-1772-F6F9-942E0ECD31E0}"/>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12" name="TextBox 11">
                    <a:extLst>
                      <a:ext uri="{FF2B5EF4-FFF2-40B4-BE49-F238E27FC236}">
                        <a16:creationId xmlns:a16="http://schemas.microsoft.com/office/drawing/2014/main" id="{8422F7E0-3CE9-0953-C666-680EF9B7B6ED}"/>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27CA399-CCE7-D8F5-FCE5-F77B298A0C23}"/>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13" name="TextBox 12">
                    <a:extLst>
                      <a:ext uri="{FF2B5EF4-FFF2-40B4-BE49-F238E27FC236}">
                        <a16:creationId xmlns:a16="http://schemas.microsoft.com/office/drawing/2014/main" id="{380CF070-7651-6202-F3E9-3220CECD3D56}"/>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038DD0D-9F27-DE04-364A-F233D76A7671}"/>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14" name="TextBox 13">
                    <a:extLst>
                      <a:ext uri="{FF2B5EF4-FFF2-40B4-BE49-F238E27FC236}">
                        <a16:creationId xmlns:a16="http://schemas.microsoft.com/office/drawing/2014/main" id="{3C0FBE39-1B88-9B18-18D2-EC4729CC17BC}"/>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A83483C-B1CC-3B86-8509-7264E8CFAC1A}"/>
                      </a:ext>
                    </a:extLst>
                  </p:cNvPr>
                  <p:cNvSpPr txBox="1"/>
                  <p:nvPr/>
                </p:nvSpPr>
                <p:spPr>
                  <a:xfrm>
                    <a:off x="1628739" y="2357112"/>
                    <a:ext cx="927259" cy="824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16" name="TextBox 15">
                    <a:extLst>
                      <a:ext uri="{FF2B5EF4-FFF2-40B4-BE49-F238E27FC236}">
                        <a16:creationId xmlns:a16="http://schemas.microsoft.com/office/drawing/2014/main" id="{8FAB4C58-D9E3-587B-233A-C942EFFB767D}"/>
                      </a:ext>
                    </a:extLst>
                  </p:cNvPr>
                  <p:cNvSpPr txBox="1">
                    <a:spLocks noRot="1" noChangeAspect="1" noMove="1" noResize="1" noEditPoints="1" noAdjustHandles="1" noChangeArrowheads="1" noChangeShapeType="1" noTextEdit="1"/>
                  </p:cNvSpPr>
                  <p:nvPr/>
                </p:nvSpPr>
                <p:spPr>
                  <a:xfrm>
                    <a:off x="1628739" y="2357112"/>
                    <a:ext cx="927259" cy="824769"/>
                  </a:xfrm>
                  <a:prstGeom prst="rect">
                    <a:avLst/>
                  </a:prstGeom>
                  <a:blipFill>
                    <a:blip r:embed="rId16"/>
                    <a:stretch>
                      <a:fillRect t="-7692"/>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B1F9B06-8127-A60B-FEE0-36BCCC8A674C}"/>
                      </a:ext>
                    </a:extLst>
                  </p:cNvPr>
                  <p:cNvSpPr txBox="1"/>
                  <p:nvPr/>
                </p:nvSpPr>
                <p:spPr>
                  <a:xfrm>
                    <a:off x="2793518" y="2357112"/>
                    <a:ext cx="927259" cy="824771"/>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17" name="TextBox 16">
                    <a:extLst>
                      <a:ext uri="{FF2B5EF4-FFF2-40B4-BE49-F238E27FC236}">
                        <a16:creationId xmlns:a16="http://schemas.microsoft.com/office/drawing/2014/main" id="{37B8F6D9-7311-FC8E-AEAB-03BE6ACDF203}"/>
                      </a:ext>
                    </a:extLst>
                  </p:cNvPr>
                  <p:cNvSpPr txBox="1">
                    <a:spLocks noRot="1" noChangeAspect="1" noMove="1" noResize="1" noEditPoints="1" noAdjustHandles="1" noChangeArrowheads="1" noChangeShapeType="1" noTextEdit="1"/>
                  </p:cNvSpPr>
                  <p:nvPr/>
                </p:nvSpPr>
                <p:spPr>
                  <a:xfrm>
                    <a:off x="2793518" y="2357112"/>
                    <a:ext cx="927259" cy="824771"/>
                  </a:xfrm>
                  <a:prstGeom prst="rect">
                    <a:avLst/>
                  </a:prstGeom>
                  <a:blipFill>
                    <a:blip r:embed="rId16"/>
                    <a:stretch>
                      <a:fillRect t="-7692"/>
                    </a:stretch>
                  </a:blipFill>
                  <a:effectLst/>
                </p:spPr>
                <p:txBody>
                  <a:bodyPr/>
                  <a:lstStyle/>
                  <a:p>
                    <a:r>
                      <a:rPr lang="en-US">
                        <a:noFill/>
                      </a:rPr>
                      <a:t> </a:t>
                    </a:r>
                  </a:p>
                </p:txBody>
              </p:sp>
            </mc:Fallback>
          </mc:AlternateContent>
        </p:grpSp>
        <p:pic>
          <p:nvPicPr>
            <p:cNvPr id="31" name="Picture 30">
              <a:extLst>
                <a:ext uri="{FF2B5EF4-FFF2-40B4-BE49-F238E27FC236}">
                  <a16:creationId xmlns:a16="http://schemas.microsoft.com/office/drawing/2014/main" id="{495044B0-369D-9FC5-1512-714E54C6DDEA}"/>
                </a:ext>
              </a:extLst>
            </p:cNvPr>
            <p:cNvPicPr>
              <a:picLocks noChangeAspect="1"/>
            </p:cNvPicPr>
            <p:nvPr/>
          </p:nvPicPr>
          <p:blipFill>
            <a:blip r:embed="rId17"/>
            <a:stretch>
              <a:fillRect/>
            </a:stretch>
          </p:blipFill>
          <p:spPr>
            <a:xfrm>
              <a:off x="4225826" y="2271007"/>
              <a:ext cx="1080000" cy="1080000"/>
            </a:xfrm>
            <a:prstGeom prst="rect">
              <a:avLst/>
            </a:prstGeom>
            <a:scene3d>
              <a:camera prst="isometricRightUp"/>
              <a:lightRig rig="threePt" dir="t"/>
            </a:scene3d>
          </p:spPr>
        </p:pic>
        <p:pic>
          <p:nvPicPr>
            <p:cNvPr id="41" name="Picture 40">
              <a:extLst>
                <a:ext uri="{FF2B5EF4-FFF2-40B4-BE49-F238E27FC236}">
                  <a16:creationId xmlns:a16="http://schemas.microsoft.com/office/drawing/2014/main" id="{DDB83F40-1AD4-6D67-CC3B-3AC089231CDF}"/>
                </a:ext>
              </a:extLst>
            </p:cNvPr>
            <p:cNvPicPr>
              <a:picLocks noChangeAspect="1"/>
            </p:cNvPicPr>
            <p:nvPr/>
          </p:nvPicPr>
          <p:blipFill>
            <a:blip r:embed="rId17"/>
            <a:stretch>
              <a:fillRect/>
            </a:stretch>
          </p:blipFill>
          <p:spPr>
            <a:xfrm>
              <a:off x="6194360" y="2271007"/>
              <a:ext cx="1080000" cy="1080000"/>
            </a:xfrm>
            <a:prstGeom prst="rect">
              <a:avLst/>
            </a:prstGeom>
            <a:scene3d>
              <a:camera prst="isometricRightUp"/>
              <a:lightRig rig="threePt" dir="t"/>
            </a:scene3d>
          </p:spPr>
        </p:pic>
        <p:pic>
          <p:nvPicPr>
            <p:cNvPr id="68" name="Picture 67">
              <a:extLst>
                <a:ext uri="{FF2B5EF4-FFF2-40B4-BE49-F238E27FC236}">
                  <a16:creationId xmlns:a16="http://schemas.microsoft.com/office/drawing/2014/main" id="{F269A208-5D78-4AEF-030B-0CED12A5BE85}"/>
                </a:ext>
              </a:extLst>
            </p:cNvPr>
            <p:cNvPicPr>
              <a:picLocks noChangeAspect="1"/>
            </p:cNvPicPr>
            <p:nvPr/>
          </p:nvPicPr>
          <p:blipFill>
            <a:blip r:embed="rId18"/>
            <a:stretch>
              <a:fillRect/>
            </a:stretch>
          </p:blipFill>
          <p:spPr>
            <a:xfrm>
              <a:off x="3162467" y="2271007"/>
              <a:ext cx="1070848" cy="1080000"/>
            </a:xfrm>
            <a:prstGeom prst="rect">
              <a:avLst/>
            </a:prstGeom>
            <a:scene3d>
              <a:camera prst="isometricRightUp"/>
              <a:lightRig rig="threePt" dir="t"/>
            </a:scene3d>
          </p:spPr>
        </p:pic>
        <p:pic>
          <p:nvPicPr>
            <p:cNvPr id="69" name="Picture 68">
              <a:extLst>
                <a:ext uri="{FF2B5EF4-FFF2-40B4-BE49-F238E27FC236}">
                  <a16:creationId xmlns:a16="http://schemas.microsoft.com/office/drawing/2014/main" id="{2DB58751-A591-F8C1-56EC-B8295566CA75}"/>
                </a:ext>
              </a:extLst>
            </p:cNvPr>
            <p:cNvPicPr>
              <a:picLocks noChangeAspect="1"/>
            </p:cNvPicPr>
            <p:nvPr/>
          </p:nvPicPr>
          <p:blipFill>
            <a:blip r:embed="rId19"/>
            <a:stretch>
              <a:fillRect/>
            </a:stretch>
          </p:blipFill>
          <p:spPr>
            <a:xfrm>
              <a:off x="5236623" y="2271007"/>
              <a:ext cx="1080000" cy="1080000"/>
            </a:xfrm>
            <a:prstGeom prst="rect">
              <a:avLst/>
            </a:prstGeom>
            <a:scene3d>
              <a:camera prst="isometricRightUp"/>
              <a:lightRig rig="threePt" dir="t"/>
            </a:scene3d>
          </p:spPr>
        </p:pic>
        <p:grpSp>
          <p:nvGrpSpPr>
            <p:cNvPr id="82" name="Group 81">
              <a:extLst>
                <a:ext uri="{FF2B5EF4-FFF2-40B4-BE49-F238E27FC236}">
                  <a16:creationId xmlns:a16="http://schemas.microsoft.com/office/drawing/2014/main" id="{7C0834E7-C9F0-95BB-B968-18ADDAE8BE51}"/>
                </a:ext>
              </a:extLst>
            </p:cNvPr>
            <p:cNvGrpSpPr/>
            <p:nvPr/>
          </p:nvGrpSpPr>
          <p:grpSpPr>
            <a:xfrm>
              <a:off x="3894562" y="2533879"/>
              <a:ext cx="3486806" cy="652316"/>
              <a:chOff x="3964900" y="2533879"/>
              <a:chExt cx="3486806" cy="652316"/>
            </a:xfrm>
          </p:grpSpPr>
          <p:grpSp>
            <p:nvGrpSpPr>
              <p:cNvPr id="37" name="Group 36">
                <a:extLst>
                  <a:ext uri="{FF2B5EF4-FFF2-40B4-BE49-F238E27FC236}">
                    <a16:creationId xmlns:a16="http://schemas.microsoft.com/office/drawing/2014/main" id="{BBDD50F2-E449-B54E-4F40-8C1D504E90EB}"/>
                  </a:ext>
                </a:extLst>
              </p:cNvPr>
              <p:cNvGrpSpPr/>
              <p:nvPr/>
            </p:nvGrpSpPr>
            <p:grpSpPr>
              <a:xfrm>
                <a:off x="4983900" y="2533879"/>
                <a:ext cx="491616" cy="652316"/>
                <a:chOff x="3605715" y="-1695171"/>
                <a:chExt cx="952637" cy="1264035"/>
              </a:xfrm>
            </p:grpSpPr>
            <p:sp>
              <p:nvSpPr>
                <p:cNvPr id="38" name="Freeform 37">
                  <a:extLst>
                    <a:ext uri="{FF2B5EF4-FFF2-40B4-BE49-F238E27FC236}">
                      <a16:creationId xmlns:a16="http://schemas.microsoft.com/office/drawing/2014/main" id="{76E41877-EDB9-DE00-EC39-002D0BAE9B62}"/>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B9D61D40-6AE2-4D61-644A-E6BCC79270F1}"/>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D032D35B-09AD-E3FC-79F7-A4709AF05533}"/>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AD9E37F3-F54E-0C2B-4FB7-86331E4E4C06}"/>
                  </a:ext>
                </a:extLst>
              </p:cNvPr>
              <p:cNvGrpSpPr/>
              <p:nvPr/>
            </p:nvGrpSpPr>
            <p:grpSpPr>
              <a:xfrm>
                <a:off x="6960090" y="2533879"/>
                <a:ext cx="491616" cy="652316"/>
                <a:chOff x="3605715" y="-1695171"/>
                <a:chExt cx="952637" cy="1264035"/>
              </a:xfrm>
            </p:grpSpPr>
            <p:sp>
              <p:nvSpPr>
                <p:cNvPr id="43" name="Freeform 42">
                  <a:extLst>
                    <a:ext uri="{FF2B5EF4-FFF2-40B4-BE49-F238E27FC236}">
                      <a16:creationId xmlns:a16="http://schemas.microsoft.com/office/drawing/2014/main" id="{418919D4-88F9-BC9B-111E-DC6AB905BCDB}"/>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A4117D6B-27CC-B34B-D73F-D63C099DF3C0}"/>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82DD0EF6-E603-F0D3-94BB-05A20B43C5C2}"/>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CF5D1D52-4FAA-A682-78EF-B0033696DE5E}"/>
                  </a:ext>
                </a:extLst>
              </p:cNvPr>
              <p:cNvGrpSpPr/>
              <p:nvPr/>
            </p:nvGrpSpPr>
            <p:grpSpPr>
              <a:xfrm>
                <a:off x="5987083" y="2533879"/>
                <a:ext cx="491616" cy="652316"/>
                <a:chOff x="3605715" y="-1695171"/>
                <a:chExt cx="952637" cy="1264035"/>
              </a:xfrm>
            </p:grpSpPr>
            <p:sp>
              <p:nvSpPr>
                <p:cNvPr id="79" name="Freeform 78">
                  <a:extLst>
                    <a:ext uri="{FF2B5EF4-FFF2-40B4-BE49-F238E27FC236}">
                      <a16:creationId xmlns:a16="http://schemas.microsoft.com/office/drawing/2014/main" id="{8F654C24-0AC0-E66B-8F56-84967F9EDF7C}"/>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a:extLst>
                    <a:ext uri="{FF2B5EF4-FFF2-40B4-BE49-F238E27FC236}">
                      <a16:creationId xmlns:a16="http://schemas.microsoft.com/office/drawing/2014/main" id="{9D3D7221-C287-4DC3-260A-35BCF55585CF}"/>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43F5165C-FC94-F6F5-10D7-1A9878581E63}"/>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879980EF-6F82-BB9D-B82D-1536FA79415B}"/>
                  </a:ext>
                </a:extLst>
              </p:cNvPr>
              <p:cNvGrpSpPr/>
              <p:nvPr/>
            </p:nvGrpSpPr>
            <p:grpSpPr>
              <a:xfrm>
                <a:off x="3964900" y="2533879"/>
                <a:ext cx="491616" cy="652316"/>
                <a:chOff x="3605715" y="-1695171"/>
                <a:chExt cx="952637" cy="1264035"/>
              </a:xfrm>
            </p:grpSpPr>
            <p:sp>
              <p:nvSpPr>
                <p:cNvPr id="33" name="Freeform 32">
                  <a:extLst>
                    <a:ext uri="{FF2B5EF4-FFF2-40B4-BE49-F238E27FC236}">
                      <a16:creationId xmlns:a16="http://schemas.microsoft.com/office/drawing/2014/main" id="{EBFFF570-90CD-DD4F-0E4C-BEBDD7110EAE}"/>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C7FCC69F-42CA-BCF5-8E95-CE1959CAD8C6}"/>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D25E89D2-3FED-3EA5-1523-923B125664CE}"/>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6" name="Picture 35">
              <a:extLst>
                <a:ext uri="{FF2B5EF4-FFF2-40B4-BE49-F238E27FC236}">
                  <a16:creationId xmlns:a16="http://schemas.microsoft.com/office/drawing/2014/main" id="{808490EC-4706-4BC5-D0D9-F3C2AC08C2A6}"/>
                </a:ext>
              </a:extLst>
            </p:cNvPr>
            <p:cNvPicPr>
              <a:picLocks noChangeAspect="1"/>
            </p:cNvPicPr>
            <p:nvPr/>
          </p:nvPicPr>
          <p:blipFill>
            <a:blip r:embed="rId17"/>
            <a:stretch>
              <a:fillRect/>
            </a:stretch>
          </p:blipFill>
          <p:spPr>
            <a:xfrm>
              <a:off x="7222884" y="2271007"/>
              <a:ext cx="1080000" cy="1080000"/>
            </a:xfrm>
            <a:prstGeom prst="rect">
              <a:avLst/>
            </a:prstGeom>
            <a:scene3d>
              <a:camera prst="isometricRightUp"/>
              <a:lightRig rig="threePt" dir="t"/>
            </a:scene3d>
          </p:spPr>
        </p:pic>
      </p:gr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1D8BC6D5-5DD0-DC8B-C330-109A208EE51E}"/>
                  </a:ext>
                </a:extLst>
              </p:cNvPr>
              <p:cNvSpPr txBox="1"/>
              <p:nvPr/>
            </p:nvSpPr>
            <p:spPr>
              <a:xfrm>
                <a:off x="4070330" y="3112845"/>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83" name="TextBox 82">
                <a:extLst>
                  <a:ext uri="{FF2B5EF4-FFF2-40B4-BE49-F238E27FC236}">
                    <a16:creationId xmlns:a16="http://schemas.microsoft.com/office/drawing/2014/main" id="{BEFE5145-1FB4-CF10-E92E-492392DE85A1}"/>
                  </a:ext>
                </a:extLst>
              </p:cNvPr>
              <p:cNvSpPr txBox="1">
                <a:spLocks noRot="1" noChangeAspect="1" noMove="1" noResize="1" noEditPoints="1" noAdjustHandles="1" noChangeArrowheads="1" noChangeShapeType="1" noTextEdit="1"/>
              </p:cNvSpPr>
              <p:nvPr/>
            </p:nvSpPr>
            <p:spPr>
              <a:xfrm>
                <a:off x="4070330" y="3112845"/>
                <a:ext cx="718130" cy="653769"/>
              </a:xfrm>
              <a:prstGeom prst="rect">
                <a:avLst/>
              </a:prstGeom>
              <a:blipFill>
                <a:blip r:embed="rId11"/>
                <a:stretch>
                  <a:fillRect t="-9615"/>
                </a:stretch>
              </a:blipFill>
              <a:effectLst/>
            </p:spPr>
            <p:txBody>
              <a:bodyPr/>
              <a:lstStyle/>
              <a:p>
                <a:r>
                  <a:rPr lang="en-US">
                    <a:noFill/>
                  </a:rPr>
                  <a:t> </a:t>
                </a:r>
              </a:p>
            </p:txBody>
          </p:sp>
        </mc:Fallback>
      </mc:AlternateContent>
      <p:cxnSp>
        <p:nvCxnSpPr>
          <p:cNvPr id="86" name="Connector: Curved 125">
            <a:extLst>
              <a:ext uri="{FF2B5EF4-FFF2-40B4-BE49-F238E27FC236}">
                <a16:creationId xmlns:a16="http://schemas.microsoft.com/office/drawing/2014/main" id="{95F801CF-79AA-6FD5-6830-F8C019E18A27}"/>
              </a:ext>
            </a:extLst>
          </p:cNvPr>
          <p:cNvCxnSpPr>
            <a:cxnSpLocks/>
          </p:cNvCxnSpPr>
          <p:nvPr/>
        </p:nvCxnSpPr>
        <p:spPr>
          <a:xfrm>
            <a:off x="8893442" y="2850238"/>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70A4074A-F8E5-1375-B67C-D1E8D11957AD}"/>
              </a:ext>
            </a:extLst>
          </p:cNvPr>
          <p:cNvGrpSpPr/>
          <p:nvPr/>
        </p:nvGrpSpPr>
        <p:grpSpPr>
          <a:xfrm>
            <a:off x="1775726" y="1843815"/>
            <a:ext cx="890221" cy="1922799"/>
            <a:chOff x="2434982" y="1949686"/>
            <a:chExt cx="890221" cy="1922799"/>
          </a:xfrm>
        </p:grpSpPr>
        <p:pic>
          <p:nvPicPr>
            <p:cNvPr id="51" name="Picture 50">
              <a:extLst>
                <a:ext uri="{FF2B5EF4-FFF2-40B4-BE49-F238E27FC236}">
                  <a16:creationId xmlns:a16="http://schemas.microsoft.com/office/drawing/2014/main" id="{1FD34618-9FEB-6BC4-F2DF-1B6DB5426EEF}"/>
                </a:ext>
              </a:extLst>
            </p:cNvPr>
            <p:cNvPicPr>
              <a:picLocks noChangeAspect="1"/>
            </p:cNvPicPr>
            <p:nvPr/>
          </p:nvPicPr>
          <p:blipFill>
            <a:blip r:embed="rId20"/>
            <a:srcRect/>
            <a:stretch/>
          </p:blipFill>
          <p:spPr>
            <a:xfrm>
              <a:off x="2445972" y="1973107"/>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424DA85-F0A4-6432-69F5-1F5479E161E2}"/>
                    </a:ext>
                  </a:extLst>
                </p:cNvPr>
                <p:cNvSpPr txBox="1"/>
                <p:nvPr/>
              </p:nvSpPr>
              <p:spPr>
                <a:xfrm>
                  <a:off x="2434982" y="1949686"/>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xmlns="">
            <p:sp>
              <p:nvSpPr>
                <p:cNvPr id="52" name="TextBox 51">
                  <a:extLst>
                    <a:ext uri="{FF2B5EF4-FFF2-40B4-BE49-F238E27FC236}">
                      <a16:creationId xmlns:a16="http://schemas.microsoft.com/office/drawing/2014/main" id="{2424DA85-F0A4-6432-69F5-1F5479E161E2}"/>
                    </a:ext>
                  </a:extLst>
                </p:cNvPr>
                <p:cNvSpPr txBox="1">
                  <a:spLocks noRot="1" noChangeAspect="1" noMove="1" noResize="1" noEditPoints="1" noAdjustHandles="1" noChangeArrowheads="1" noChangeShapeType="1" noTextEdit="1"/>
                </p:cNvSpPr>
                <p:nvPr/>
              </p:nvSpPr>
              <p:spPr>
                <a:xfrm>
                  <a:off x="2434982" y="1949686"/>
                  <a:ext cx="448701" cy="290145"/>
                </a:xfrm>
                <a:prstGeom prst="rect">
                  <a:avLst/>
                </a:prstGeom>
                <a:blipFill>
                  <a:blip r:embed="rId21"/>
                  <a:stretch>
                    <a:fillRect r="-8108"/>
                  </a:stretch>
                </a:blipFill>
              </p:spPr>
              <p:txBody>
                <a:bodyPr/>
                <a:lstStyle/>
                <a:p>
                  <a:r>
                    <a:rPr lang="en-US">
                      <a:noFill/>
                    </a:rPr>
                    <a:t> </a:t>
                  </a:r>
                </a:p>
              </p:txBody>
            </p:sp>
          </mc:Fallback>
        </mc:AlternateContent>
        <p:pic>
          <p:nvPicPr>
            <p:cNvPr id="53" name="Picture 52">
              <a:extLst>
                <a:ext uri="{FF2B5EF4-FFF2-40B4-BE49-F238E27FC236}">
                  <a16:creationId xmlns:a16="http://schemas.microsoft.com/office/drawing/2014/main" id="{F5C10E60-5E50-D60E-6497-001404CF4F67}"/>
                </a:ext>
              </a:extLst>
            </p:cNvPr>
            <p:cNvPicPr>
              <a:picLocks noChangeAspect="1"/>
            </p:cNvPicPr>
            <p:nvPr/>
          </p:nvPicPr>
          <p:blipFill>
            <a:blip r:embed="rId22"/>
            <a:srcRect/>
            <a:stretch/>
          </p:blipFill>
          <p:spPr>
            <a:xfrm>
              <a:off x="2465075" y="2987133"/>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2499EDD-0422-DFA9-F54E-48A994404D1B}"/>
                    </a:ext>
                  </a:extLst>
                </p:cNvPr>
                <p:cNvSpPr txBox="1"/>
                <p:nvPr/>
              </p:nvSpPr>
              <p:spPr>
                <a:xfrm>
                  <a:off x="2450207" y="2977282"/>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xmlns="">
            <p:sp>
              <p:nvSpPr>
                <p:cNvPr id="54" name="TextBox 53">
                  <a:extLst>
                    <a:ext uri="{FF2B5EF4-FFF2-40B4-BE49-F238E27FC236}">
                      <a16:creationId xmlns:a16="http://schemas.microsoft.com/office/drawing/2014/main" id="{72499EDD-0422-DFA9-F54E-48A994404D1B}"/>
                    </a:ext>
                  </a:extLst>
                </p:cNvPr>
                <p:cNvSpPr txBox="1">
                  <a:spLocks noRot="1" noChangeAspect="1" noMove="1" noResize="1" noEditPoints="1" noAdjustHandles="1" noChangeArrowheads="1" noChangeShapeType="1" noTextEdit="1"/>
                </p:cNvSpPr>
                <p:nvPr/>
              </p:nvSpPr>
              <p:spPr>
                <a:xfrm>
                  <a:off x="2450207" y="2977282"/>
                  <a:ext cx="444752" cy="291939"/>
                </a:xfrm>
                <a:prstGeom prst="rect">
                  <a:avLst/>
                </a:prstGeom>
                <a:blipFill>
                  <a:blip r:embed="rId23"/>
                  <a:stretch>
                    <a:fillRect r="-8333"/>
                  </a:stretch>
                </a:blipFill>
              </p:spPr>
              <p:txBody>
                <a:bodyPr/>
                <a:lstStyle/>
                <a:p>
                  <a:r>
                    <a:rPr lang="en-US">
                      <a:noFill/>
                    </a:rPr>
                    <a:t> </a:t>
                  </a:r>
                </a:p>
              </p:txBody>
            </p:sp>
          </mc:Fallback>
        </mc:AlternateContent>
      </p:grpSp>
      <p:pic>
        <p:nvPicPr>
          <p:cNvPr id="55" name="Picture 54">
            <a:extLst>
              <a:ext uri="{FF2B5EF4-FFF2-40B4-BE49-F238E27FC236}">
                <a16:creationId xmlns:a16="http://schemas.microsoft.com/office/drawing/2014/main" id="{DB5A7842-43BC-2C20-28DB-C0274F56C176}"/>
              </a:ext>
            </a:extLst>
          </p:cNvPr>
          <p:cNvPicPr>
            <a:picLocks noChangeAspect="1"/>
          </p:cNvPicPr>
          <p:nvPr/>
        </p:nvPicPr>
        <p:blipFill>
          <a:blip r:embed="rId24" cstate="email">
            <a:extLst>
              <a:ext uri="{28A0092B-C50C-407E-A947-70E740481C1C}">
                <a14:useLocalDpi xmlns:a14="http://schemas.microsoft.com/office/drawing/2010/main" val="0"/>
              </a:ext>
            </a:extLst>
          </a:blip>
          <a:srcRect/>
          <a:stretch/>
        </p:blipFill>
        <p:spPr>
          <a:xfrm>
            <a:off x="9467984" y="1802307"/>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34F1EC0C-CBEF-FDFA-99EA-24D9B272D731}"/>
                  </a:ext>
                </a:extLst>
              </p:cNvPr>
              <p:cNvSpPr txBox="1"/>
              <p:nvPr/>
            </p:nvSpPr>
            <p:spPr>
              <a:xfrm>
                <a:off x="9428215" y="2420264"/>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56" name="TextBox 55">
                <a:extLst>
                  <a:ext uri="{FF2B5EF4-FFF2-40B4-BE49-F238E27FC236}">
                    <a16:creationId xmlns:a16="http://schemas.microsoft.com/office/drawing/2014/main" id="{34F1EC0C-CBEF-FDFA-99EA-24D9B272D731}"/>
                  </a:ext>
                </a:extLst>
              </p:cNvPr>
              <p:cNvSpPr txBox="1">
                <a:spLocks noRot="1" noChangeAspect="1" noMove="1" noResize="1" noEditPoints="1" noAdjustHandles="1" noChangeArrowheads="1" noChangeShapeType="1" noTextEdit="1"/>
              </p:cNvSpPr>
              <p:nvPr/>
            </p:nvSpPr>
            <p:spPr>
              <a:xfrm>
                <a:off x="9428215" y="2420264"/>
                <a:ext cx="449877" cy="287130"/>
              </a:xfrm>
              <a:prstGeom prst="rect">
                <a:avLst/>
              </a:prstGeom>
              <a:blipFill>
                <a:blip r:embed="rId25"/>
                <a:stretch>
                  <a:fillRect r="-5556" b="-8333"/>
                </a:stretch>
              </a:blipFill>
            </p:spPr>
            <p:txBody>
              <a:bodyPr/>
              <a:lstStyle/>
              <a:p>
                <a:r>
                  <a:rPr lang="en-US">
                    <a:noFill/>
                  </a:rPr>
                  <a:t> </a:t>
                </a:r>
              </a:p>
            </p:txBody>
          </p:sp>
        </mc:Fallback>
      </mc:AlternateContent>
      <p:pic>
        <p:nvPicPr>
          <p:cNvPr id="57" name="Picture 56">
            <a:extLst>
              <a:ext uri="{FF2B5EF4-FFF2-40B4-BE49-F238E27FC236}">
                <a16:creationId xmlns:a16="http://schemas.microsoft.com/office/drawing/2014/main" id="{5890573B-F0AE-5B38-D55B-0C9E6B838381}"/>
              </a:ext>
            </a:extLst>
          </p:cNvPr>
          <p:cNvPicPr>
            <a:picLocks noChangeAspect="1"/>
          </p:cNvPicPr>
          <p:nvPr/>
        </p:nvPicPr>
        <p:blipFill>
          <a:blip r:embed="rId26" cstate="email">
            <a:extLst>
              <a:ext uri="{28A0092B-C50C-407E-A947-70E740481C1C}">
                <a14:useLocalDpi xmlns:a14="http://schemas.microsoft.com/office/drawing/2010/main" val="0"/>
              </a:ext>
            </a:extLst>
          </a:blip>
          <a:srcRect/>
          <a:stretch/>
        </p:blipFill>
        <p:spPr>
          <a:xfrm>
            <a:off x="9467977" y="2821691"/>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2B23840-BA50-339A-2EB8-34BD6F7BAB86}"/>
                  </a:ext>
                </a:extLst>
              </p:cNvPr>
              <p:cNvSpPr txBox="1"/>
              <p:nvPr/>
            </p:nvSpPr>
            <p:spPr>
              <a:xfrm>
                <a:off x="9428206" y="3438797"/>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58" name="TextBox 57">
                <a:extLst>
                  <a:ext uri="{FF2B5EF4-FFF2-40B4-BE49-F238E27FC236}">
                    <a16:creationId xmlns:a16="http://schemas.microsoft.com/office/drawing/2014/main" id="{82B23840-BA50-339A-2EB8-34BD6F7BAB86}"/>
                  </a:ext>
                </a:extLst>
              </p:cNvPr>
              <p:cNvSpPr txBox="1">
                <a:spLocks noRot="1" noChangeAspect="1" noMove="1" noResize="1" noEditPoints="1" noAdjustHandles="1" noChangeArrowheads="1" noChangeShapeType="1" noTextEdit="1"/>
              </p:cNvSpPr>
              <p:nvPr/>
            </p:nvSpPr>
            <p:spPr>
              <a:xfrm>
                <a:off x="9428206" y="3438797"/>
                <a:ext cx="449877" cy="287130"/>
              </a:xfrm>
              <a:prstGeom prst="rect">
                <a:avLst/>
              </a:prstGeom>
              <a:blipFill>
                <a:blip r:embed="rId27"/>
                <a:stretch>
                  <a:fillRect r="-5556" b="-8333"/>
                </a:stretch>
              </a:blipFill>
            </p:spPr>
            <p:txBody>
              <a:bodyPr/>
              <a:lstStyle/>
              <a:p>
                <a:r>
                  <a:rPr lang="en-US">
                    <a:noFill/>
                  </a:rPr>
                  <a:t> </a:t>
                </a:r>
              </a:p>
            </p:txBody>
          </p:sp>
        </mc:Fallback>
      </mc:AlternateContent>
      <p:sp>
        <p:nvSpPr>
          <p:cNvPr id="59" name="TextBox 58">
            <a:extLst>
              <a:ext uri="{FF2B5EF4-FFF2-40B4-BE49-F238E27FC236}">
                <a16:creationId xmlns:a16="http://schemas.microsoft.com/office/drawing/2014/main" id="{7DA79D92-E7F0-6895-606C-7535D6632E23}"/>
              </a:ext>
            </a:extLst>
          </p:cNvPr>
          <p:cNvSpPr txBox="1"/>
          <p:nvPr/>
        </p:nvSpPr>
        <p:spPr>
          <a:xfrm>
            <a:off x="1548015" y="1390899"/>
            <a:ext cx="1883309" cy="769441"/>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400" dirty="0">
              <a:solidFill>
                <a:schemeClr val="bg2"/>
              </a:solidFill>
            </a:endParaRPr>
          </a:p>
        </p:txBody>
      </p:sp>
      <p:sp>
        <p:nvSpPr>
          <p:cNvPr id="60" name="TextBox 59">
            <a:extLst>
              <a:ext uri="{FF2B5EF4-FFF2-40B4-BE49-F238E27FC236}">
                <a16:creationId xmlns:a16="http://schemas.microsoft.com/office/drawing/2014/main" id="{08753BC2-97AE-8471-B819-C1660C210E05}"/>
              </a:ext>
            </a:extLst>
          </p:cNvPr>
          <p:cNvSpPr txBox="1"/>
          <p:nvPr/>
        </p:nvSpPr>
        <p:spPr>
          <a:xfrm>
            <a:off x="9110411" y="1333219"/>
            <a:ext cx="1883309" cy="769441"/>
          </a:xfrm>
          <a:prstGeom prst="rect">
            <a:avLst/>
          </a:prstGeom>
          <a:noFill/>
          <a:ln>
            <a:noFill/>
          </a:ln>
        </p:spPr>
        <p:txBody>
          <a:bodyPr wrap="square" rtlCol="0">
            <a:spAutoFit/>
          </a:bodyPr>
          <a:lstStyle/>
          <a:p>
            <a:r>
              <a:rPr lang="en-ZA" sz="2000" dirty="0">
                <a:solidFill>
                  <a:schemeClr val="bg2"/>
                </a:solidFill>
              </a:rPr>
              <a:t>Output fields</a:t>
            </a:r>
          </a:p>
          <a:p>
            <a:pPr marL="342900" indent="-342900">
              <a:buAutoNum type="alphaLcParenR"/>
            </a:pPr>
            <a:endParaRPr lang="en-ZA" sz="2400" dirty="0">
              <a:solidFill>
                <a:schemeClr val="bg2"/>
              </a:solidFill>
            </a:endParaRPr>
          </a:p>
        </p:txBody>
      </p:sp>
      <p:sp>
        <p:nvSpPr>
          <p:cNvPr id="95" name="Title 1">
            <a:extLst>
              <a:ext uri="{FF2B5EF4-FFF2-40B4-BE49-F238E27FC236}">
                <a16:creationId xmlns:a16="http://schemas.microsoft.com/office/drawing/2014/main" id="{F8DF40E9-805D-66F0-E847-59428962A8E2}"/>
              </a:ext>
            </a:extLst>
          </p:cNvPr>
          <p:cNvSpPr txBox="1">
            <a:spLocks/>
          </p:cNvSpPr>
          <p:nvPr/>
        </p:nvSpPr>
        <p:spPr>
          <a:xfrm>
            <a:off x="348838" y="298753"/>
            <a:ext cx="11843162"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layers of the 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 are replaced by a quantum circuit</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Tree>
    <p:extLst>
      <p:ext uri="{BB962C8B-B14F-4D97-AF65-F5344CB8AC3E}">
        <p14:creationId xmlns:p14="http://schemas.microsoft.com/office/powerpoint/2010/main" val="240549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B20A6-8A31-CF21-2027-B2605E8D308A}"/>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75D1F2E1-E341-14E5-A82E-D0A56E283FC3}"/>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10" name="Rounded Rectangle 9">
            <a:extLst>
              <a:ext uri="{FF2B5EF4-FFF2-40B4-BE49-F238E27FC236}">
                <a16:creationId xmlns:a16="http://schemas.microsoft.com/office/drawing/2014/main" id="{2551754D-EB80-5F20-43A0-DEDCFA7EEDE5}"/>
              </a:ext>
            </a:extLst>
          </p:cNvPr>
          <p:cNvSpPr/>
          <p:nvPr/>
        </p:nvSpPr>
        <p:spPr>
          <a:xfrm>
            <a:off x="3208953" y="1448176"/>
            <a:ext cx="5671498" cy="1921351"/>
          </a:xfrm>
          <a:prstGeom prst="roundRect">
            <a:avLst/>
          </a:prstGeom>
          <a:noFill/>
          <a:ln w="12700">
            <a:solidFill>
              <a:srgbClr val="FF00FF"/>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Connector: Curved 125">
            <a:extLst>
              <a:ext uri="{FF2B5EF4-FFF2-40B4-BE49-F238E27FC236}">
                <a16:creationId xmlns:a16="http://schemas.microsoft.com/office/drawing/2014/main" id="{62557886-231E-0750-270E-2E2CF81CDD2E}"/>
              </a:ext>
            </a:extLst>
          </p:cNvPr>
          <p:cNvCxnSpPr>
            <a:cxnSpLocks/>
          </p:cNvCxnSpPr>
          <p:nvPr/>
        </p:nvCxnSpPr>
        <p:spPr>
          <a:xfrm>
            <a:off x="7821556" y="2582291"/>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7D2CE56-7B28-9E53-CC67-0C41347D8D80}"/>
                  </a:ext>
                </a:extLst>
              </p:cNvPr>
              <p:cNvSpPr txBox="1"/>
              <p:nvPr/>
            </p:nvSpPr>
            <p:spPr>
              <a:xfrm>
                <a:off x="8142104" y="2596735"/>
                <a:ext cx="3463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xmlns="">
          <p:sp>
            <p:nvSpPr>
              <p:cNvPr id="26" name="TextBox 25">
                <a:extLst>
                  <a:ext uri="{FF2B5EF4-FFF2-40B4-BE49-F238E27FC236}">
                    <a16:creationId xmlns:a16="http://schemas.microsoft.com/office/drawing/2014/main" id="{D7D2CE56-7B28-9E53-CC67-0C41347D8D80}"/>
                  </a:ext>
                </a:extLst>
              </p:cNvPr>
              <p:cNvSpPr txBox="1">
                <a:spLocks noRot="1" noChangeAspect="1" noMove="1" noResize="1" noEditPoints="1" noAdjustHandles="1" noChangeArrowheads="1" noChangeShapeType="1" noTextEdit="1"/>
              </p:cNvSpPr>
              <p:nvPr/>
            </p:nvSpPr>
            <p:spPr>
              <a:xfrm>
                <a:off x="8142104" y="2596735"/>
                <a:ext cx="346336" cy="369332"/>
              </a:xfrm>
              <a:prstGeom prst="rect">
                <a:avLst/>
              </a:prstGeom>
              <a:blipFill>
                <a:blip r:embed="rId3"/>
                <a:stretch>
                  <a:fillRect r="-125000" b="-66667"/>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0C6339B2-260E-631F-38D1-BF494B4E2D06}"/>
              </a:ext>
            </a:extLst>
          </p:cNvPr>
          <p:cNvSpPr txBox="1"/>
          <p:nvPr/>
        </p:nvSpPr>
        <p:spPr>
          <a:xfrm>
            <a:off x="5623121" y="837821"/>
            <a:ext cx="1136850" cy="555986"/>
          </a:xfrm>
          <a:prstGeom prst="rect">
            <a:avLst/>
          </a:prstGeom>
          <a:noFill/>
          <a:ln>
            <a:solidFill>
              <a:srgbClr val="FF00FF"/>
            </a:solidFill>
          </a:ln>
        </p:spPr>
        <p:txBody>
          <a:bodyPr wrap="none" rtlCol="0">
            <a:spAutoFit/>
          </a:bodyPr>
          <a:lstStyle/>
          <a:p>
            <a:r>
              <a:rPr lang="en-US" dirty="0">
                <a:solidFill>
                  <a:srgbClr val="FF00FF"/>
                </a:solidFill>
              </a:rPr>
              <a:t>D</a:t>
            </a:r>
            <a:r>
              <a:rPr lang="en-US" baseline="30000" dirty="0">
                <a:solidFill>
                  <a:srgbClr val="FF00FF"/>
                </a:solidFill>
              </a:rPr>
              <a:t>2</a:t>
            </a:r>
            <a:r>
              <a:rPr lang="en-US" dirty="0">
                <a:solidFill>
                  <a:srgbClr val="FF00FF"/>
                </a:solidFill>
              </a:rPr>
              <a:t>NN</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ED28C5F-5EBB-7EA2-060C-C415F65A6EAD}"/>
                  </a:ext>
                </a:extLst>
              </p:cNvPr>
              <p:cNvSpPr txBox="1"/>
              <p:nvPr/>
            </p:nvSpPr>
            <p:spPr>
              <a:xfrm>
                <a:off x="7040335" y="2812291"/>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28" name="TextBox 27">
                <a:extLst>
                  <a:ext uri="{FF2B5EF4-FFF2-40B4-BE49-F238E27FC236}">
                    <a16:creationId xmlns:a16="http://schemas.microsoft.com/office/drawing/2014/main" id="{8ED28C5F-5EBB-7EA2-060C-C415F65A6EAD}"/>
                  </a:ext>
                </a:extLst>
              </p:cNvPr>
              <p:cNvSpPr txBox="1">
                <a:spLocks noRot="1" noChangeAspect="1" noMove="1" noResize="1" noEditPoints="1" noAdjustHandles="1" noChangeArrowheads="1" noChangeShapeType="1" noTextEdit="1"/>
              </p:cNvSpPr>
              <p:nvPr/>
            </p:nvSpPr>
            <p:spPr>
              <a:xfrm>
                <a:off x="7040335" y="2812291"/>
                <a:ext cx="718130" cy="653769"/>
              </a:xfrm>
              <a:prstGeom prst="rect">
                <a:avLst/>
              </a:prstGeom>
              <a:blipFill>
                <a:blip r:embed="rId4"/>
                <a:stretch>
                  <a:fillRect t="-9434"/>
                </a:stretch>
              </a:blipFill>
              <a:effectLst/>
            </p:spPr>
            <p:txBody>
              <a:bodyPr/>
              <a:lstStyle/>
              <a:p>
                <a:r>
                  <a:rPr lang="en-US">
                    <a:noFill/>
                  </a:rPr>
                  <a:t> </a:t>
                </a:r>
              </a:p>
            </p:txBody>
          </p:sp>
        </mc:Fallback>
      </mc:AlternateContent>
      <p:cxnSp>
        <p:nvCxnSpPr>
          <p:cNvPr id="30" name="Connector: Curved 125">
            <a:extLst>
              <a:ext uri="{FF2B5EF4-FFF2-40B4-BE49-F238E27FC236}">
                <a16:creationId xmlns:a16="http://schemas.microsoft.com/office/drawing/2014/main" id="{FEF29F95-355C-E694-DD61-3AB9C3086220}"/>
              </a:ext>
            </a:extLst>
          </p:cNvPr>
          <p:cNvCxnSpPr>
            <a:cxnSpLocks/>
          </p:cNvCxnSpPr>
          <p:nvPr/>
        </p:nvCxnSpPr>
        <p:spPr>
          <a:xfrm>
            <a:off x="2833457" y="2549290"/>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pic>
        <p:nvPicPr>
          <p:cNvPr id="66" name="Picture 65">
            <a:extLst>
              <a:ext uri="{FF2B5EF4-FFF2-40B4-BE49-F238E27FC236}">
                <a16:creationId xmlns:a16="http://schemas.microsoft.com/office/drawing/2014/main" id="{A32925F5-A0B1-8910-20F8-8E21F9B5C995}"/>
              </a:ext>
            </a:extLst>
          </p:cNvPr>
          <p:cNvPicPr>
            <a:picLocks noChangeAspect="1"/>
          </p:cNvPicPr>
          <p:nvPr/>
        </p:nvPicPr>
        <p:blipFill>
          <a:blip r:embed="rId5"/>
          <a:srcRect t="2265" r="1743"/>
          <a:stretch>
            <a:fillRect/>
          </a:stretch>
        </p:blipFill>
        <p:spPr>
          <a:xfrm>
            <a:off x="1667973" y="7208829"/>
            <a:ext cx="6103157" cy="2849748"/>
          </a:xfrm>
          <a:prstGeom prst="rect">
            <a:avLst/>
          </a:prstGeom>
        </p:spPr>
      </p:pic>
      <p:grpSp>
        <p:nvGrpSpPr>
          <p:cNvPr id="84" name="Group 83">
            <a:extLst>
              <a:ext uri="{FF2B5EF4-FFF2-40B4-BE49-F238E27FC236}">
                <a16:creationId xmlns:a16="http://schemas.microsoft.com/office/drawing/2014/main" id="{6115B7C0-B285-DB5A-06E0-EB4608DABC30}"/>
              </a:ext>
            </a:extLst>
          </p:cNvPr>
          <p:cNvGrpSpPr/>
          <p:nvPr/>
        </p:nvGrpSpPr>
        <p:grpSpPr>
          <a:xfrm>
            <a:off x="3525792" y="1346950"/>
            <a:ext cx="5140417" cy="2108205"/>
            <a:chOff x="3162467" y="1753515"/>
            <a:chExt cx="5140417" cy="2108205"/>
          </a:xfrm>
        </p:grpSpPr>
        <p:grpSp>
          <p:nvGrpSpPr>
            <p:cNvPr id="11" name="Group 10">
              <a:extLst>
                <a:ext uri="{FF2B5EF4-FFF2-40B4-BE49-F238E27FC236}">
                  <a16:creationId xmlns:a16="http://schemas.microsoft.com/office/drawing/2014/main" id="{FD058C55-906F-E8E8-C128-5A79AE343B81}"/>
                </a:ext>
              </a:extLst>
            </p:cNvPr>
            <p:cNvGrpSpPr/>
            <p:nvPr/>
          </p:nvGrpSpPr>
          <p:grpSpPr>
            <a:xfrm>
              <a:off x="3212424" y="1753515"/>
              <a:ext cx="4795435" cy="2108205"/>
              <a:chOff x="-65838" y="522248"/>
              <a:chExt cx="5570768" cy="2659635"/>
            </a:xfrm>
            <a:effectLst/>
          </p:grpSpPr>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031FDE3F-4D0B-72BF-AD01-6136BC6B3FF7}"/>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p:sp>
                <p:nvSpPr>
                  <p:cNvPr id="12" name="TextBox 11">
                    <a:extLst>
                      <a:ext uri="{FF2B5EF4-FFF2-40B4-BE49-F238E27FC236}">
                        <a16:creationId xmlns:a16="http://schemas.microsoft.com/office/drawing/2014/main" id="{031FDE3F-4D0B-72BF-AD01-6136BC6B3FF7}"/>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5A4D312C-BA69-E03C-78DE-2AC6DBF3DAF2}"/>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p:sp>
                <p:nvSpPr>
                  <p:cNvPr id="13" name="TextBox 12">
                    <a:extLst>
                      <a:ext uri="{FF2B5EF4-FFF2-40B4-BE49-F238E27FC236}">
                        <a16:creationId xmlns:a16="http://schemas.microsoft.com/office/drawing/2014/main" id="{5A4D312C-BA69-E03C-78DE-2AC6DBF3DAF2}"/>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6DBB2AA3-91EA-01A9-84A9-47E1903015FB}"/>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p:sp>
                <p:nvSpPr>
                  <p:cNvPr id="14" name="TextBox 13">
                    <a:extLst>
                      <a:ext uri="{FF2B5EF4-FFF2-40B4-BE49-F238E27FC236}">
                        <a16:creationId xmlns:a16="http://schemas.microsoft.com/office/drawing/2014/main" id="{6DBB2AA3-91EA-01A9-84A9-47E1903015FB}"/>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E9DD85D8-2307-92AA-A7A8-B74AC316997F}"/>
                      </a:ext>
                    </a:extLst>
                  </p:cNvPr>
                  <p:cNvSpPr txBox="1"/>
                  <p:nvPr/>
                </p:nvSpPr>
                <p:spPr>
                  <a:xfrm>
                    <a:off x="1628739" y="2357112"/>
                    <a:ext cx="927259" cy="824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p:sp>
                <p:nvSpPr>
                  <p:cNvPr id="16" name="TextBox 15">
                    <a:extLst>
                      <a:ext uri="{FF2B5EF4-FFF2-40B4-BE49-F238E27FC236}">
                        <a16:creationId xmlns:a16="http://schemas.microsoft.com/office/drawing/2014/main" id="{E9DD85D8-2307-92AA-A7A8-B74AC316997F}"/>
                      </a:ext>
                    </a:extLst>
                  </p:cNvPr>
                  <p:cNvSpPr txBox="1">
                    <a:spLocks noRot="1" noChangeAspect="1" noMove="1" noResize="1" noEditPoints="1" noAdjustHandles="1" noChangeArrowheads="1" noChangeShapeType="1" noTextEdit="1"/>
                  </p:cNvSpPr>
                  <p:nvPr/>
                </p:nvSpPr>
                <p:spPr>
                  <a:xfrm>
                    <a:off x="1628739" y="2357112"/>
                    <a:ext cx="927259" cy="824769"/>
                  </a:xfrm>
                  <a:prstGeom prst="rect">
                    <a:avLst/>
                  </a:prstGeom>
                  <a:blipFill>
                    <a:blip r:embed="rId9"/>
                    <a:stretch>
                      <a:fillRect t="-7547"/>
                    </a:stretch>
                  </a:blipFill>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D30533B5-533B-3231-D425-F9C5B436B894}"/>
                      </a:ext>
                    </a:extLst>
                  </p:cNvPr>
                  <p:cNvSpPr txBox="1"/>
                  <p:nvPr/>
                </p:nvSpPr>
                <p:spPr>
                  <a:xfrm>
                    <a:off x="2793518" y="2357112"/>
                    <a:ext cx="927259" cy="824771"/>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p:sp>
                <p:nvSpPr>
                  <p:cNvPr id="17" name="TextBox 16">
                    <a:extLst>
                      <a:ext uri="{FF2B5EF4-FFF2-40B4-BE49-F238E27FC236}">
                        <a16:creationId xmlns:a16="http://schemas.microsoft.com/office/drawing/2014/main" id="{D30533B5-533B-3231-D425-F9C5B436B894}"/>
                      </a:ext>
                    </a:extLst>
                  </p:cNvPr>
                  <p:cNvSpPr txBox="1">
                    <a:spLocks noRot="1" noChangeAspect="1" noMove="1" noResize="1" noEditPoints="1" noAdjustHandles="1" noChangeArrowheads="1" noChangeShapeType="1" noTextEdit="1"/>
                  </p:cNvSpPr>
                  <p:nvPr/>
                </p:nvSpPr>
                <p:spPr>
                  <a:xfrm>
                    <a:off x="2793518" y="2357112"/>
                    <a:ext cx="927259" cy="824771"/>
                  </a:xfrm>
                  <a:prstGeom prst="rect">
                    <a:avLst/>
                  </a:prstGeom>
                  <a:blipFill>
                    <a:blip r:embed="rId9"/>
                    <a:stretch>
                      <a:fillRect t="-7547"/>
                    </a:stretch>
                  </a:blipFill>
                  <a:effectLst/>
                </p:spPr>
                <p:txBody>
                  <a:bodyPr/>
                  <a:lstStyle/>
                  <a:p>
                    <a:r>
                      <a:rPr lang="en-US">
                        <a:noFill/>
                      </a:rPr>
                      <a:t> </a:t>
                    </a:r>
                  </a:p>
                </p:txBody>
              </p:sp>
            </mc:Fallback>
          </mc:AlternateContent>
        </p:grpSp>
        <p:pic>
          <p:nvPicPr>
            <p:cNvPr id="31" name="Picture 30">
              <a:extLst>
                <a:ext uri="{FF2B5EF4-FFF2-40B4-BE49-F238E27FC236}">
                  <a16:creationId xmlns:a16="http://schemas.microsoft.com/office/drawing/2014/main" id="{ED90E40D-67CE-D7A5-9C39-E3ABA298EECA}"/>
                </a:ext>
              </a:extLst>
            </p:cNvPr>
            <p:cNvPicPr>
              <a:picLocks noChangeAspect="1"/>
            </p:cNvPicPr>
            <p:nvPr/>
          </p:nvPicPr>
          <p:blipFill>
            <a:blip r:embed="rId10"/>
            <a:stretch>
              <a:fillRect/>
            </a:stretch>
          </p:blipFill>
          <p:spPr>
            <a:xfrm>
              <a:off x="4225826" y="2271007"/>
              <a:ext cx="1080000" cy="1080000"/>
            </a:xfrm>
            <a:prstGeom prst="rect">
              <a:avLst/>
            </a:prstGeom>
            <a:scene3d>
              <a:camera prst="isometricRightUp"/>
              <a:lightRig rig="threePt" dir="t"/>
            </a:scene3d>
          </p:spPr>
        </p:pic>
        <p:pic>
          <p:nvPicPr>
            <p:cNvPr id="41" name="Picture 40">
              <a:extLst>
                <a:ext uri="{FF2B5EF4-FFF2-40B4-BE49-F238E27FC236}">
                  <a16:creationId xmlns:a16="http://schemas.microsoft.com/office/drawing/2014/main" id="{F98E40AE-BF10-AEC6-DCCC-A05D44390FB2}"/>
                </a:ext>
              </a:extLst>
            </p:cNvPr>
            <p:cNvPicPr>
              <a:picLocks noChangeAspect="1"/>
            </p:cNvPicPr>
            <p:nvPr/>
          </p:nvPicPr>
          <p:blipFill>
            <a:blip r:embed="rId10"/>
            <a:stretch>
              <a:fillRect/>
            </a:stretch>
          </p:blipFill>
          <p:spPr>
            <a:xfrm>
              <a:off x="6194360" y="2271007"/>
              <a:ext cx="1080000" cy="1080000"/>
            </a:xfrm>
            <a:prstGeom prst="rect">
              <a:avLst/>
            </a:prstGeom>
            <a:scene3d>
              <a:camera prst="isometricRightUp"/>
              <a:lightRig rig="threePt" dir="t"/>
            </a:scene3d>
          </p:spPr>
        </p:pic>
        <p:pic>
          <p:nvPicPr>
            <p:cNvPr id="68" name="Picture 67">
              <a:extLst>
                <a:ext uri="{FF2B5EF4-FFF2-40B4-BE49-F238E27FC236}">
                  <a16:creationId xmlns:a16="http://schemas.microsoft.com/office/drawing/2014/main" id="{F85E444B-5EB7-8C22-968E-0F0119770C81}"/>
                </a:ext>
              </a:extLst>
            </p:cNvPr>
            <p:cNvPicPr>
              <a:picLocks noChangeAspect="1"/>
            </p:cNvPicPr>
            <p:nvPr/>
          </p:nvPicPr>
          <p:blipFill>
            <a:blip r:embed="rId11"/>
            <a:stretch>
              <a:fillRect/>
            </a:stretch>
          </p:blipFill>
          <p:spPr>
            <a:xfrm>
              <a:off x="3162467" y="2271007"/>
              <a:ext cx="1070848" cy="1080000"/>
            </a:xfrm>
            <a:prstGeom prst="rect">
              <a:avLst/>
            </a:prstGeom>
            <a:scene3d>
              <a:camera prst="isometricRightUp"/>
              <a:lightRig rig="threePt" dir="t"/>
            </a:scene3d>
          </p:spPr>
        </p:pic>
        <p:pic>
          <p:nvPicPr>
            <p:cNvPr id="69" name="Picture 68">
              <a:extLst>
                <a:ext uri="{FF2B5EF4-FFF2-40B4-BE49-F238E27FC236}">
                  <a16:creationId xmlns:a16="http://schemas.microsoft.com/office/drawing/2014/main" id="{DEB14572-E8CF-110F-925D-CF40D25D1F16}"/>
                </a:ext>
              </a:extLst>
            </p:cNvPr>
            <p:cNvPicPr>
              <a:picLocks noChangeAspect="1"/>
            </p:cNvPicPr>
            <p:nvPr/>
          </p:nvPicPr>
          <p:blipFill>
            <a:blip r:embed="rId12"/>
            <a:stretch>
              <a:fillRect/>
            </a:stretch>
          </p:blipFill>
          <p:spPr>
            <a:xfrm>
              <a:off x="5236623" y="2271007"/>
              <a:ext cx="1080000" cy="1080000"/>
            </a:xfrm>
            <a:prstGeom prst="rect">
              <a:avLst/>
            </a:prstGeom>
            <a:scene3d>
              <a:camera prst="isometricRightUp"/>
              <a:lightRig rig="threePt" dir="t"/>
            </a:scene3d>
          </p:spPr>
        </p:pic>
        <p:grpSp>
          <p:nvGrpSpPr>
            <p:cNvPr id="82" name="Group 81">
              <a:extLst>
                <a:ext uri="{FF2B5EF4-FFF2-40B4-BE49-F238E27FC236}">
                  <a16:creationId xmlns:a16="http://schemas.microsoft.com/office/drawing/2014/main" id="{C38B9F69-04BD-E0B5-6A8B-0DE3F6F9E327}"/>
                </a:ext>
              </a:extLst>
            </p:cNvPr>
            <p:cNvGrpSpPr/>
            <p:nvPr/>
          </p:nvGrpSpPr>
          <p:grpSpPr>
            <a:xfrm>
              <a:off x="3894562" y="2533879"/>
              <a:ext cx="3486806" cy="652316"/>
              <a:chOff x="3964900" y="2533879"/>
              <a:chExt cx="3486806" cy="652316"/>
            </a:xfrm>
          </p:grpSpPr>
          <p:grpSp>
            <p:nvGrpSpPr>
              <p:cNvPr id="37" name="Group 36">
                <a:extLst>
                  <a:ext uri="{FF2B5EF4-FFF2-40B4-BE49-F238E27FC236}">
                    <a16:creationId xmlns:a16="http://schemas.microsoft.com/office/drawing/2014/main" id="{2E40AFF1-A3E9-50CE-1923-78FC95C466BA}"/>
                  </a:ext>
                </a:extLst>
              </p:cNvPr>
              <p:cNvGrpSpPr/>
              <p:nvPr/>
            </p:nvGrpSpPr>
            <p:grpSpPr>
              <a:xfrm>
                <a:off x="4983900" y="2533879"/>
                <a:ext cx="491616" cy="652316"/>
                <a:chOff x="3605715" y="-1695171"/>
                <a:chExt cx="952637" cy="1264035"/>
              </a:xfrm>
            </p:grpSpPr>
            <p:sp>
              <p:nvSpPr>
                <p:cNvPr id="38" name="Freeform 37">
                  <a:extLst>
                    <a:ext uri="{FF2B5EF4-FFF2-40B4-BE49-F238E27FC236}">
                      <a16:creationId xmlns:a16="http://schemas.microsoft.com/office/drawing/2014/main" id="{96A793CB-E401-7FA8-02FD-607FF2957596}"/>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1584BFC9-60BF-8864-5935-AEE0830B96DE}"/>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B5BEB870-FB12-3C2C-BC4F-EFCD295A93D7}"/>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969DC383-E690-EDB1-99F1-088605EF65C5}"/>
                  </a:ext>
                </a:extLst>
              </p:cNvPr>
              <p:cNvGrpSpPr/>
              <p:nvPr/>
            </p:nvGrpSpPr>
            <p:grpSpPr>
              <a:xfrm>
                <a:off x="6960090" y="2533879"/>
                <a:ext cx="491616" cy="652316"/>
                <a:chOff x="3605715" y="-1695171"/>
                <a:chExt cx="952637" cy="1264035"/>
              </a:xfrm>
            </p:grpSpPr>
            <p:sp>
              <p:nvSpPr>
                <p:cNvPr id="43" name="Freeform 42">
                  <a:extLst>
                    <a:ext uri="{FF2B5EF4-FFF2-40B4-BE49-F238E27FC236}">
                      <a16:creationId xmlns:a16="http://schemas.microsoft.com/office/drawing/2014/main" id="{B72E7214-0BC2-2BF5-6E63-602839F86D00}"/>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D8AF508B-4223-6D01-8439-6226A9ADADF6}"/>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55D407E9-DF06-E5F6-8A1E-40B58F303560}"/>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96F6FE86-7F37-E13E-995B-78574A7A01F8}"/>
                  </a:ext>
                </a:extLst>
              </p:cNvPr>
              <p:cNvGrpSpPr/>
              <p:nvPr/>
            </p:nvGrpSpPr>
            <p:grpSpPr>
              <a:xfrm>
                <a:off x="5987083" y="2533879"/>
                <a:ext cx="491616" cy="652316"/>
                <a:chOff x="3605715" y="-1695171"/>
                <a:chExt cx="952637" cy="1264035"/>
              </a:xfrm>
            </p:grpSpPr>
            <p:sp>
              <p:nvSpPr>
                <p:cNvPr id="79" name="Freeform 78">
                  <a:extLst>
                    <a:ext uri="{FF2B5EF4-FFF2-40B4-BE49-F238E27FC236}">
                      <a16:creationId xmlns:a16="http://schemas.microsoft.com/office/drawing/2014/main" id="{41B0990A-2500-B7B5-F855-872F5CCEB53C}"/>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a:extLst>
                    <a:ext uri="{FF2B5EF4-FFF2-40B4-BE49-F238E27FC236}">
                      <a16:creationId xmlns:a16="http://schemas.microsoft.com/office/drawing/2014/main" id="{34AB78C7-569B-0833-BE8E-D978D7102997}"/>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5E31E70E-412E-E7C1-0E3C-24DEAB7A3CA3}"/>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C1B83D73-FBE3-1B58-7546-377DB1487B9A}"/>
                  </a:ext>
                </a:extLst>
              </p:cNvPr>
              <p:cNvGrpSpPr/>
              <p:nvPr/>
            </p:nvGrpSpPr>
            <p:grpSpPr>
              <a:xfrm>
                <a:off x="3964900" y="2533879"/>
                <a:ext cx="491616" cy="652316"/>
                <a:chOff x="3605715" y="-1695171"/>
                <a:chExt cx="952637" cy="1264035"/>
              </a:xfrm>
            </p:grpSpPr>
            <p:sp>
              <p:nvSpPr>
                <p:cNvPr id="33" name="Freeform 32">
                  <a:extLst>
                    <a:ext uri="{FF2B5EF4-FFF2-40B4-BE49-F238E27FC236}">
                      <a16:creationId xmlns:a16="http://schemas.microsoft.com/office/drawing/2014/main" id="{C0136342-C3BB-1E9B-7FC8-9AF8D1646D2F}"/>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D4123324-3241-D91B-09E8-8B3692C15C1A}"/>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A22A6E7C-A7CD-9CAC-7C30-1E7DC26442DC}"/>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6" name="Picture 35">
              <a:extLst>
                <a:ext uri="{FF2B5EF4-FFF2-40B4-BE49-F238E27FC236}">
                  <a16:creationId xmlns:a16="http://schemas.microsoft.com/office/drawing/2014/main" id="{1655D54D-D468-BD1A-3CDE-793BCB9F229D}"/>
                </a:ext>
              </a:extLst>
            </p:cNvPr>
            <p:cNvPicPr>
              <a:picLocks noChangeAspect="1"/>
            </p:cNvPicPr>
            <p:nvPr/>
          </p:nvPicPr>
          <p:blipFill>
            <a:blip r:embed="rId10"/>
            <a:stretch>
              <a:fillRect/>
            </a:stretch>
          </p:blipFill>
          <p:spPr>
            <a:xfrm>
              <a:off x="7222884" y="2271007"/>
              <a:ext cx="1080000" cy="1080000"/>
            </a:xfrm>
            <a:prstGeom prst="rect">
              <a:avLst/>
            </a:prstGeom>
            <a:scene3d>
              <a:camera prst="isometricRightUp"/>
              <a:lightRig rig="threePt" dir="t"/>
            </a:scene3d>
          </p:spPr>
        </p:pic>
      </p:gr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B04E0AFF-B946-82C1-896E-8F0AB5DA5E13}"/>
                  </a:ext>
                </a:extLst>
              </p:cNvPr>
              <p:cNvSpPr txBox="1"/>
              <p:nvPr/>
            </p:nvSpPr>
            <p:spPr>
              <a:xfrm>
                <a:off x="4070330" y="2811897"/>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83" name="TextBox 82">
                <a:extLst>
                  <a:ext uri="{FF2B5EF4-FFF2-40B4-BE49-F238E27FC236}">
                    <a16:creationId xmlns:a16="http://schemas.microsoft.com/office/drawing/2014/main" id="{B04E0AFF-B946-82C1-896E-8F0AB5DA5E13}"/>
                  </a:ext>
                </a:extLst>
              </p:cNvPr>
              <p:cNvSpPr txBox="1">
                <a:spLocks noRot="1" noChangeAspect="1" noMove="1" noResize="1" noEditPoints="1" noAdjustHandles="1" noChangeArrowheads="1" noChangeShapeType="1" noTextEdit="1"/>
              </p:cNvSpPr>
              <p:nvPr/>
            </p:nvSpPr>
            <p:spPr>
              <a:xfrm>
                <a:off x="4070330" y="2811897"/>
                <a:ext cx="718130" cy="653769"/>
              </a:xfrm>
              <a:prstGeom prst="rect">
                <a:avLst/>
              </a:prstGeom>
              <a:blipFill>
                <a:blip r:embed="rId4"/>
                <a:stretch>
                  <a:fillRect t="-9434"/>
                </a:stretch>
              </a:blipFill>
              <a:effectLst/>
            </p:spPr>
            <p:txBody>
              <a:bodyPr/>
              <a:lstStyle/>
              <a:p>
                <a:r>
                  <a:rPr lang="en-US">
                    <a:noFill/>
                  </a:rPr>
                  <a:t> </a:t>
                </a:r>
              </a:p>
            </p:txBody>
          </p:sp>
        </mc:Fallback>
      </mc:AlternateContent>
      <p:cxnSp>
        <p:nvCxnSpPr>
          <p:cNvPr id="86" name="Connector: Curved 125">
            <a:extLst>
              <a:ext uri="{FF2B5EF4-FFF2-40B4-BE49-F238E27FC236}">
                <a16:creationId xmlns:a16="http://schemas.microsoft.com/office/drawing/2014/main" id="{ACB66B28-DB79-D39D-A1F2-2BE6F1C8D0DF}"/>
              </a:ext>
            </a:extLst>
          </p:cNvPr>
          <p:cNvCxnSpPr>
            <a:cxnSpLocks/>
          </p:cNvCxnSpPr>
          <p:nvPr/>
        </p:nvCxnSpPr>
        <p:spPr>
          <a:xfrm>
            <a:off x="8893442" y="2549290"/>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251E1575-3B43-543D-CC81-DE99293A0838}"/>
              </a:ext>
            </a:extLst>
          </p:cNvPr>
          <p:cNvGrpSpPr/>
          <p:nvPr/>
        </p:nvGrpSpPr>
        <p:grpSpPr>
          <a:xfrm>
            <a:off x="1775726" y="1542867"/>
            <a:ext cx="890221" cy="1922799"/>
            <a:chOff x="2434982" y="1949686"/>
            <a:chExt cx="890221" cy="1922799"/>
          </a:xfrm>
        </p:grpSpPr>
        <p:pic>
          <p:nvPicPr>
            <p:cNvPr id="51" name="Picture 50">
              <a:extLst>
                <a:ext uri="{FF2B5EF4-FFF2-40B4-BE49-F238E27FC236}">
                  <a16:creationId xmlns:a16="http://schemas.microsoft.com/office/drawing/2014/main" id="{463471AA-AB70-C1AB-626E-98E7A595426F}"/>
                </a:ext>
              </a:extLst>
            </p:cNvPr>
            <p:cNvPicPr>
              <a:picLocks noChangeAspect="1"/>
            </p:cNvPicPr>
            <p:nvPr/>
          </p:nvPicPr>
          <p:blipFill>
            <a:blip r:embed="rId13"/>
            <a:srcRect/>
            <a:stretch/>
          </p:blipFill>
          <p:spPr>
            <a:xfrm>
              <a:off x="2445972" y="1973107"/>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32BB5C2F-AD5E-F6EC-965A-706792E5E7EE}"/>
                    </a:ext>
                  </a:extLst>
                </p:cNvPr>
                <p:cNvSpPr txBox="1"/>
                <p:nvPr/>
              </p:nvSpPr>
              <p:spPr>
                <a:xfrm>
                  <a:off x="2434982" y="1949686"/>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xmlns="">
            <p:sp>
              <p:nvSpPr>
                <p:cNvPr id="52" name="TextBox 51">
                  <a:extLst>
                    <a:ext uri="{FF2B5EF4-FFF2-40B4-BE49-F238E27FC236}">
                      <a16:creationId xmlns:a16="http://schemas.microsoft.com/office/drawing/2014/main" id="{32BB5C2F-AD5E-F6EC-965A-706792E5E7EE}"/>
                    </a:ext>
                  </a:extLst>
                </p:cNvPr>
                <p:cNvSpPr txBox="1">
                  <a:spLocks noRot="1" noChangeAspect="1" noMove="1" noResize="1" noEditPoints="1" noAdjustHandles="1" noChangeArrowheads="1" noChangeShapeType="1" noTextEdit="1"/>
                </p:cNvSpPr>
                <p:nvPr/>
              </p:nvSpPr>
              <p:spPr>
                <a:xfrm>
                  <a:off x="2434982" y="1949686"/>
                  <a:ext cx="448701" cy="290145"/>
                </a:xfrm>
                <a:prstGeom prst="rect">
                  <a:avLst/>
                </a:prstGeom>
                <a:blipFill>
                  <a:blip r:embed="rId21"/>
                  <a:stretch>
                    <a:fillRect r="-8108"/>
                  </a:stretch>
                </a:blipFill>
              </p:spPr>
              <p:txBody>
                <a:bodyPr/>
                <a:lstStyle/>
                <a:p>
                  <a:r>
                    <a:rPr lang="en-US">
                      <a:noFill/>
                    </a:rPr>
                    <a:t> </a:t>
                  </a:r>
                </a:p>
              </p:txBody>
            </p:sp>
          </mc:Fallback>
        </mc:AlternateContent>
        <p:pic>
          <p:nvPicPr>
            <p:cNvPr id="53" name="Picture 52">
              <a:extLst>
                <a:ext uri="{FF2B5EF4-FFF2-40B4-BE49-F238E27FC236}">
                  <a16:creationId xmlns:a16="http://schemas.microsoft.com/office/drawing/2014/main" id="{A2DDDE87-C285-B269-7A27-BA518F08148B}"/>
                </a:ext>
              </a:extLst>
            </p:cNvPr>
            <p:cNvPicPr>
              <a:picLocks noChangeAspect="1"/>
            </p:cNvPicPr>
            <p:nvPr/>
          </p:nvPicPr>
          <p:blipFill>
            <a:blip r:embed="rId22"/>
            <a:srcRect/>
            <a:stretch/>
          </p:blipFill>
          <p:spPr>
            <a:xfrm>
              <a:off x="2465075" y="2987133"/>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DEF48E8-F949-E91A-4702-070115724CA7}"/>
                    </a:ext>
                  </a:extLst>
                </p:cNvPr>
                <p:cNvSpPr txBox="1"/>
                <p:nvPr/>
              </p:nvSpPr>
              <p:spPr>
                <a:xfrm>
                  <a:off x="2450207" y="2977282"/>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xmlns="">
            <p:sp>
              <p:nvSpPr>
                <p:cNvPr id="54" name="TextBox 53">
                  <a:extLst>
                    <a:ext uri="{FF2B5EF4-FFF2-40B4-BE49-F238E27FC236}">
                      <a16:creationId xmlns:a16="http://schemas.microsoft.com/office/drawing/2014/main" id="{7DEF48E8-F949-E91A-4702-070115724CA7}"/>
                    </a:ext>
                  </a:extLst>
                </p:cNvPr>
                <p:cNvSpPr txBox="1">
                  <a:spLocks noRot="1" noChangeAspect="1" noMove="1" noResize="1" noEditPoints="1" noAdjustHandles="1" noChangeArrowheads="1" noChangeShapeType="1" noTextEdit="1"/>
                </p:cNvSpPr>
                <p:nvPr/>
              </p:nvSpPr>
              <p:spPr>
                <a:xfrm>
                  <a:off x="2450207" y="2977282"/>
                  <a:ext cx="444752" cy="291939"/>
                </a:xfrm>
                <a:prstGeom prst="rect">
                  <a:avLst/>
                </a:prstGeom>
                <a:blipFill>
                  <a:blip r:embed="rId23"/>
                  <a:stretch>
                    <a:fillRect r="-8333"/>
                  </a:stretch>
                </a:blipFill>
              </p:spPr>
              <p:txBody>
                <a:bodyPr/>
                <a:lstStyle/>
                <a:p>
                  <a:r>
                    <a:rPr lang="en-US">
                      <a:noFill/>
                    </a:rPr>
                    <a:t> </a:t>
                  </a:r>
                </a:p>
              </p:txBody>
            </p:sp>
          </mc:Fallback>
        </mc:AlternateContent>
      </p:grpSp>
      <p:pic>
        <p:nvPicPr>
          <p:cNvPr id="55" name="Picture 54">
            <a:extLst>
              <a:ext uri="{FF2B5EF4-FFF2-40B4-BE49-F238E27FC236}">
                <a16:creationId xmlns:a16="http://schemas.microsoft.com/office/drawing/2014/main" id="{125472D2-52D0-A095-E311-36793AF35F4A}"/>
              </a:ext>
            </a:extLst>
          </p:cNvPr>
          <p:cNvPicPr>
            <a:picLocks noChangeAspect="1"/>
          </p:cNvPicPr>
          <p:nvPr/>
        </p:nvPicPr>
        <p:blipFill>
          <a:blip r:embed="rId24" cstate="email">
            <a:extLst>
              <a:ext uri="{28A0092B-C50C-407E-A947-70E740481C1C}">
                <a14:useLocalDpi xmlns:a14="http://schemas.microsoft.com/office/drawing/2010/main" val="0"/>
              </a:ext>
            </a:extLst>
          </a:blip>
          <a:srcRect/>
          <a:stretch/>
        </p:blipFill>
        <p:spPr>
          <a:xfrm>
            <a:off x="9467984" y="1501359"/>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6F859B80-BD97-1F9D-D85A-38B2A88E7F53}"/>
                  </a:ext>
                </a:extLst>
              </p:cNvPr>
              <p:cNvSpPr txBox="1"/>
              <p:nvPr/>
            </p:nvSpPr>
            <p:spPr>
              <a:xfrm>
                <a:off x="9428215" y="2119316"/>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56" name="TextBox 55">
                <a:extLst>
                  <a:ext uri="{FF2B5EF4-FFF2-40B4-BE49-F238E27FC236}">
                    <a16:creationId xmlns:a16="http://schemas.microsoft.com/office/drawing/2014/main" id="{6F859B80-BD97-1F9D-D85A-38B2A88E7F53}"/>
                  </a:ext>
                </a:extLst>
              </p:cNvPr>
              <p:cNvSpPr txBox="1">
                <a:spLocks noRot="1" noChangeAspect="1" noMove="1" noResize="1" noEditPoints="1" noAdjustHandles="1" noChangeArrowheads="1" noChangeShapeType="1" noTextEdit="1"/>
              </p:cNvSpPr>
              <p:nvPr/>
            </p:nvSpPr>
            <p:spPr>
              <a:xfrm>
                <a:off x="9428215" y="2119316"/>
                <a:ext cx="449877" cy="287130"/>
              </a:xfrm>
              <a:prstGeom prst="rect">
                <a:avLst/>
              </a:prstGeom>
              <a:blipFill>
                <a:blip r:embed="rId25"/>
                <a:stretch>
                  <a:fillRect r="-5556" b="-8696"/>
                </a:stretch>
              </a:blipFill>
            </p:spPr>
            <p:txBody>
              <a:bodyPr/>
              <a:lstStyle/>
              <a:p>
                <a:r>
                  <a:rPr lang="en-US">
                    <a:noFill/>
                  </a:rPr>
                  <a:t> </a:t>
                </a:r>
              </a:p>
            </p:txBody>
          </p:sp>
        </mc:Fallback>
      </mc:AlternateContent>
      <p:pic>
        <p:nvPicPr>
          <p:cNvPr id="57" name="Picture 56">
            <a:extLst>
              <a:ext uri="{FF2B5EF4-FFF2-40B4-BE49-F238E27FC236}">
                <a16:creationId xmlns:a16="http://schemas.microsoft.com/office/drawing/2014/main" id="{31F65026-BB59-B7EA-E039-2CD6772C37B2}"/>
              </a:ext>
            </a:extLst>
          </p:cNvPr>
          <p:cNvPicPr>
            <a:picLocks noChangeAspect="1"/>
          </p:cNvPicPr>
          <p:nvPr/>
        </p:nvPicPr>
        <p:blipFill>
          <a:blip r:embed="rId26" cstate="email">
            <a:extLst>
              <a:ext uri="{28A0092B-C50C-407E-A947-70E740481C1C}">
                <a14:useLocalDpi xmlns:a14="http://schemas.microsoft.com/office/drawing/2010/main" val="0"/>
              </a:ext>
            </a:extLst>
          </a:blip>
          <a:srcRect/>
          <a:stretch/>
        </p:blipFill>
        <p:spPr>
          <a:xfrm>
            <a:off x="9467977" y="2520743"/>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144556F1-0D29-F3C0-AD79-30518752A280}"/>
                  </a:ext>
                </a:extLst>
              </p:cNvPr>
              <p:cNvSpPr txBox="1"/>
              <p:nvPr/>
            </p:nvSpPr>
            <p:spPr>
              <a:xfrm>
                <a:off x="9428206" y="3137849"/>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58" name="TextBox 57">
                <a:extLst>
                  <a:ext uri="{FF2B5EF4-FFF2-40B4-BE49-F238E27FC236}">
                    <a16:creationId xmlns:a16="http://schemas.microsoft.com/office/drawing/2014/main" id="{144556F1-0D29-F3C0-AD79-30518752A280}"/>
                  </a:ext>
                </a:extLst>
              </p:cNvPr>
              <p:cNvSpPr txBox="1">
                <a:spLocks noRot="1" noChangeAspect="1" noMove="1" noResize="1" noEditPoints="1" noAdjustHandles="1" noChangeArrowheads="1" noChangeShapeType="1" noTextEdit="1"/>
              </p:cNvSpPr>
              <p:nvPr/>
            </p:nvSpPr>
            <p:spPr>
              <a:xfrm>
                <a:off x="9428206" y="3137849"/>
                <a:ext cx="449877" cy="287130"/>
              </a:xfrm>
              <a:prstGeom prst="rect">
                <a:avLst/>
              </a:prstGeom>
              <a:blipFill>
                <a:blip r:embed="rId27"/>
                <a:stretch>
                  <a:fillRect r="-5556" b="-8696"/>
                </a:stretch>
              </a:blipFill>
            </p:spPr>
            <p:txBody>
              <a:bodyPr/>
              <a:lstStyle/>
              <a:p>
                <a:r>
                  <a:rPr lang="en-US">
                    <a:noFill/>
                  </a:rPr>
                  <a:t> </a:t>
                </a:r>
              </a:p>
            </p:txBody>
          </p:sp>
        </mc:Fallback>
      </mc:AlternateContent>
      <p:sp>
        <p:nvSpPr>
          <p:cNvPr id="59" name="TextBox 58">
            <a:extLst>
              <a:ext uri="{FF2B5EF4-FFF2-40B4-BE49-F238E27FC236}">
                <a16:creationId xmlns:a16="http://schemas.microsoft.com/office/drawing/2014/main" id="{48DFB318-8952-CD37-C6C9-899D3C506EAB}"/>
              </a:ext>
            </a:extLst>
          </p:cNvPr>
          <p:cNvSpPr txBox="1"/>
          <p:nvPr/>
        </p:nvSpPr>
        <p:spPr>
          <a:xfrm>
            <a:off x="1548015" y="1089951"/>
            <a:ext cx="1883309" cy="769441"/>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400" dirty="0">
              <a:solidFill>
                <a:schemeClr val="bg2"/>
              </a:solidFill>
            </a:endParaRPr>
          </a:p>
        </p:txBody>
      </p:sp>
      <p:sp>
        <p:nvSpPr>
          <p:cNvPr id="60" name="TextBox 59">
            <a:extLst>
              <a:ext uri="{FF2B5EF4-FFF2-40B4-BE49-F238E27FC236}">
                <a16:creationId xmlns:a16="http://schemas.microsoft.com/office/drawing/2014/main" id="{5B7DE3CC-979B-BA01-1226-A8DC9040F312}"/>
              </a:ext>
            </a:extLst>
          </p:cNvPr>
          <p:cNvSpPr txBox="1"/>
          <p:nvPr/>
        </p:nvSpPr>
        <p:spPr>
          <a:xfrm>
            <a:off x="9110411" y="1032271"/>
            <a:ext cx="1883309" cy="769441"/>
          </a:xfrm>
          <a:prstGeom prst="rect">
            <a:avLst/>
          </a:prstGeom>
          <a:noFill/>
          <a:ln>
            <a:noFill/>
          </a:ln>
        </p:spPr>
        <p:txBody>
          <a:bodyPr wrap="square" rtlCol="0">
            <a:spAutoFit/>
          </a:bodyPr>
          <a:lstStyle/>
          <a:p>
            <a:r>
              <a:rPr lang="en-ZA" sz="2000" dirty="0">
                <a:solidFill>
                  <a:schemeClr val="bg2"/>
                </a:solidFill>
              </a:rPr>
              <a:t>Output fields</a:t>
            </a:r>
          </a:p>
          <a:p>
            <a:pPr marL="342900" indent="-342900">
              <a:buAutoNum type="alphaLcParenR"/>
            </a:pPr>
            <a:endParaRPr lang="en-ZA" sz="2400" dirty="0">
              <a:solidFill>
                <a:schemeClr val="bg2"/>
              </a:solidFill>
            </a:endParaRPr>
          </a:p>
        </p:txBody>
      </p:sp>
      <p:graphicFrame>
        <p:nvGraphicFramePr>
          <p:cNvPr id="3" name="Table 2">
            <a:extLst>
              <a:ext uri="{FF2B5EF4-FFF2-40B4-BE49-F238E27FC236}">
                <a16:creationId xmlns:a16="http://schemas.microsoft.com/office/drawing/2014/main" id="{F9F1566B-C5FA-BE01-2311-8474BFF6370F}"/>
              </a:ext>
            </a:extLst>
          </p:cNvPr>
          <p:cNvGraphicFramePr>
            <a:graphicFrameLocks noGrp="1"/>
          </p:cNvGraphicFramePr>
          <p:nvPr>
            <p:extLst>
              <p:ext uri="{D42A27DB-BD31-4B8C-83A1-F6EECF244321}">
                <p14:modId xmlns:p14="http://schemas.microsoft.com/office/powerpoint/2010/main" val="1682474450"/>
              </p:ext>
            </p:extLst>
          </p:nvPr>
        </p:nvGraphicFramePr>
        <p:xfrm>
          <a:off x="3726387" y="4065526"/>
          <a:ext cx="4834515" cy="2136603"/>
        </p:xfrm>
        <a:graphic>
          <a:graphicData uri="http://schemas.openxmlformats.org/drawingml/2006/table">
            <a:tbl>
              <a:tblPr firstRow="1" bandRow="1">
                <a:tableStyleId>{5C22544A-7EE6-4342-B048-85BDC9FD1C3A}</a:tableStyleId>
              </a:tblPr>
              <a:tblGrid>
                <a:gridCol w="4834515">
                  <a:extLst>
                    <a:ext uri="{9D8B030D-6E8A-4147-A177-3AD203B41FA5}">
                      <a16:colId xmlns:a16="http://schemas.microsoft.com/office/drawing/2014/main" val="2050119627"/>
                    </a:ext>
                  </a:extLst>
                </a:gridCol>
              </a:tblGrid>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4768142"/>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6244376"/>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4109902"/>
                  </a:ext>
                </a:extLst>
              </a:tr>
            </a:tbl>
          </a:graphicData>
        </a:graphic>
      </p:graphicFrame>
      <p:sp>
        <p:nvSpPr>
          <p:cNvPr id="4" name="Rectangle: Rounded Corners 8">
            <a:extLst>
              <a:ext uri="{FF2B5EF4-FFF2-40B4-BE49-F238E27FC236}">
                <a16:creationId xmlns:a16="http://schemas.microsoft.com/office/drawing/2014/main" id="{F27EA52D-E7A5-559F-CE28-09F40D67BE80}"/>
              </a:ext>
            </a:extLst>
          </p:cNvPr>
          <p:cNvSpPr/>
          <p:nvPr/>
        </p:nvSpPr>
        <p:spPr>
          <a:xfrm>
            <a:off x="5563568" y="3943399"/>
            <a:ext cx="1180004" cy="2358735"/>
          </a:xfrm>
          <a:prstGeom prst="roundRect">
            <a:avLst/>
          </a:prstGeom>
          <a:solidFill>
            <a:srgbClr val="74305D"/>
          </a:solidFill>
          <a:ln>
            <a:solidFill>
              <a:srgbClr val="74305D"/>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ZA" dirty="0"/>
          </a:p>
        </p:txBody>
      </p:sp>
      <p:grpSp>
        <p:nvGrpSpPr>
          <p:cNvPr id="5" name="Group 4">
            <a:extLst>
              <a:ext uri="{FF2B5EF4-FFF2-40B4-BE49-F238E27FC236}">
                <a16:creationId xmlns:a16="http://schemas.microsoft.com/office/drawing/2014/main" id="{FE3C8AF9-2EAD-33FE-5B28-5C273DD6B0F5}"/>
              </a:ext>
            </a:extLst>
          </p:cNvPr>
          <p:cNvGrpSpPr/>
          <p:nvPr/>
        </p:nvGrpSpPr>
        <p:grpSpPr>
          <a:xfrm>
            <a:off x="8051054" y="3777331"/>
            <a:ext cx="568844" cy="2658868"/>
            <a:chOff x="7998677" y="3749715"/>
            <a:chExt cx="568844" cy="2658868"/>
          </a:xfrm>
        </p:grpSpPr>
        <p:sp>
          <p:nvSpPr>
            <p:cNvPr id="6" name="Rectangle: Rounded Corners 92">
              <a:extLst>
                <a:ext uri="{FF2B5EF4-FFF2-40B4-BE49-F238E27FC236}">
                  <a16:creationId xmlns:a16="http://schemas.microsoft.com/office/drawing/2014/main" id="{111C3FCE-17F9-61FC-D538-7F709E3A73E0}"/>
                </a:ext>
              </a:extLst>
            </p:cNvPr>
            <p:cNvSpPr/>
            <p:nvPr/>
          </p:nvSpPr>
          <p:spPr>
            <a:xfrm>
              <a:off x="7998677" y="3749715"/>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7" name="Picture 6" descr="A black arrow and a curved arrow&#10;&#10;AI-generated content may be incorrect.">
              <a:extLst>
                <a:ext uri="{FF2B5EF4-FFF2-40B4-BE49-F238E27FC236}">
                  <a16:creationId xmlns:a16="http://schemas.microsoft.com/office/drawing/2014/main" id="{E6B52F48-E025-F46E-A951-B1735D029B4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Lst>
            </a:blip>
            <a:stretch>
              <a:fillRect/>
            </a:stretch>
          </p:blipFill>
          <p:spPr>
            <a:xfrm>
              <a:off x="8009540" y="3810003"/>
              <a:ext cx="505009" cy="414829"/>
            </a:xfrm>
            <a:prstGeom prst="rect">
              <a:avLst/>
            </a:prstGeom>
          </p:spPr>
        </p:pic>
        <p:sp>
          <p:nvSpPr>
            <p:cNvPr id="8" name="Rectangle: Rounded Corners 95">
              <a:extLst>
                <a:ext uri="{FF2B5EF4-FFF2-40B4-BE49-F238E27FC236}">
                  <a16:creationId xmlns:a16="http://schemas.microsoft.com/office/drawing/2014/main" id="{85E2950C-423C-D6EB-F796-46C2797921AF}"/>
                </a:ext>
              </a:extLst>
            </p:cNvPr>
            <p:cNvSpPr/>
            <p:nvPr/>
          </p:nvSpPr>
          <p:spPr>
            <a:xfrm>
              <a:off x="7998677" y="447330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5" name="Picture 14" descr="A black arrow and a curved arrow&#10;&#10;AI-generated content may be incorrect.">
              <a:extLst>
                <a:ext uri="{FF2B5EF4-FFF2-40B4-BE49-F238E27FC236}">
                  <a16:creationId xmlns:a16="http://schemas.microsoft.com/office/drawing/2014/main" id="{23BA1D68-6CEA-1879-4DA5-A300CBA1804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Lst>
            </a:blip>
            <a:stretch>
              <a:fillRect/>
            </a:stretch>
          </p:blipFill>
          <p:spPr>
            <a:xfrm>
              <a:off x="8009540" y="4512656"/>
              <a:ext cx="505009" cy="414829"/>
            </a:xfrm>
            <a:prstGeom prst="rect">
              <a:avLst/>
            </a:prstGeom>
          </p:spPr>
        </p:pic>
        <p:sp>
          <p:nvSpPr>
            <p:cNvPr id="18" name="Rectangle: Rounded Corners 97">
              <a:extLst>
                <a:ext uri="{FF2B5EF4-FFF2-40B4-BE49-F238E27FC236}">
                  <a16:creationId xmlns:a16="http://schemas.microsoft.com/office/drawing/2014/main" id="{C94DAE14-E794-88F5-81F5-A4109EBE3971}"/>
                </a:ext>
              </a:extLst>
            </p:cNvPr>
            <p:cNvSpPr/>
            <p:nvPr/>
          </p:nvSpPr>
          <p:spPr>
            <a:xfrm>
              <a:off x="7998677" y="518429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9" name="Picture 18" descr="A black arrow and a curved arrow&#10;&#10;AI-generated content may be incorrect.">
              <a:extLst>
                <a:ext uri="{FF2B5EF4-FFF2-40B4-BE49-F238E27FC236}">
                  <a16:creationId xmlns:a16="http://schemas.microsoft.com/office/drawing/2014/main" id="{808ED556-246D-7CC5-E665-704BD9EADB09}"/>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Lst>
            </a:blip>
            <a:stretch>
              <a:fillRect/>
            </a:stretch>
          </p:blipFill>
          <p:spPr>
            <a:xfrm>
              <a:off x="8009540" y="5223646"/>
              <a:ext cx="505009" cy="414829"/>
            </a:xfrm>
            <a:prstGeom prst="rect">
              <a:avLst/>
            </a:prstGeom>
          </p:spPr>
        </p:pic>
        <p:sp>
          <p:nvSpPr>
            <p:cNvPr id="20" name="Rectangle: Rounded Corners 99">
              <a:extLst>
                <a:ext uri="{FF2B5EF4-FFF2-40B4-BE49-F238E27FC236}">
                  <a16:creationId xmlns:a16="http://schemas.microsoft.com/office/drawing/2014/main" id="{8640D053-2658-C1EE-E31A-CA88EBC484CB}"/>
                </a:ext>
              </a:extLst>
            </p:cNvPr>
            <p:cNvSpPr/>
            <p:nvPr/>
          </p:nvSpPr>
          <p:spPr>
            <a:xfrm>
              <a:off x="8015245" y="5880034"/>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23" name="Picture 22" descr="A black arrow and a curved arrow&#10;&#10;AI-generated content may be incorrect.">
              <a:extLst>
                <a:ext uri="{FF2B5EF4-FFF2-40B4-BE49-F238E27FC236}">
                  <a16:creationId xmlns:a16="http://schemas.microsoft.com/office/drawing/2014/main" id="{706F283B-DD7D-80E8-1E65-618796D924AE}"/>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Lst>
            </a:blip>
            <a:stretch>
              <a:fillRect/>
            </a:stretch>
          </p:blipFill>
          <p:spPr>
            <a:xfrm>
              <a:off x="8026108" y="5919381"/>
              <a:ext cx="505009" cy="414829"/>
            </a:xfrm>
            <a:prstGeom prst="rect">
              <a:avLst/>
            </a:prstGeom>
          </p:spPr>
        </p:pic>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5BA7BA4-5655-D70B-306D-1DB69B7E5320}"/>
                  </a:ext>
                </a:extLst>
              </p:cNvPr>
              <p:cNvSpPr txBox="1"/>
              <p:nvPr/>
            </p:nvSpPr>
            <p:spPr>
              <a:xfrm>
                <a:off x="3644139" y="3746084"/>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0</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xmlns="">
          <p:sp>
            <p:nvSpPr>
              <p:cNvPr id="24" name="TextBox 23">
                <a:extLst>
                  <a:ext uri="{FF2B5EF4-FFF2-40B4-BE49-F238E27FC236}">
                    <a16:creationId xmlns:a16="http://schemas.microsoft.com/office/drawing/2014/main" id="{65BA7BA4-5655-D70B-306D-1DB69B7E5320}"/>
                  </a:ext>
                </a:extLst>
              </p:cNvPr>
              <p:cNvSpPr txBox="1">
                <a:spLocks noRot="1" noChangeAspect="1" noMove="1" noResize="1" noEditPoints="1" noAdjustHandles="1" noChangeArrowheads="1" noChangeShapeType="1" noTextEdit="1"/>
              </p:cNvSpPr>
              <p:nvPr/>
            </p:nvSpPr>
            <p:spPr>
              <a:xfrm>
                <a:off x="3644139" y="3746084"/>
                <a:ext cx="552276" cy="1233094"/>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2618FF2-6136-B564-BB18-2D1B4C12C4B6}"/>
                  </a:ext>
                </a:extLst>
              </p:cNvPr>
              <p:cNvSpPr txBox="1"/>
              <p:nvPr/>
            </p:nvSpPr>
            <p:spPr>
              <a:xfrm>
                <a:off x="3636088" y="4474982"/>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1</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xmlns="">
          <p:sp>
            <p:nvSpPr>
              <p:cNvPr id="25" name="TextBox 24">
                <a:extLst>
                  <a:ext uri="{FF2B5EF4-FFF2-40B4-BE49-F238E27FC236}">
                    <a16:creationId xmlns:a16="http://schemas.microsoft.com/office/drawing/2014/main" id="{32618FF2-6136-B564-BB18-2D1B4C12C4B6}"/>
                  </a:ext>
                </a:extLst>
              </p:cNvPr>
              <p:cNvSpPr txBox="1">
                <a:spLocks noRot="1" noChangeAspect="1" noMove="1" noResize="1" noEditPoints="1" noAdjustHandles="1" noChangeArrowheads="1" noChangeShapeType="1" noTextEdit="1"/>
              </p:cNvSpPr>
              <p:nvPr/>
            </p:nvSpPr>
            <p:spPr>
              <a:xfrm>
                <a:off x="3636088" y="4474982"/>
                <a:ext cx="552276" cy="1233094"/>
              </a:xfrm>
              <a:prstGeom prst="rect">
                <a:avLst/>
              </a:prstGeom>
              <a:blipFill>
                <a:blip r:embed="rId31"/>
                <a:stretch>
                  <a:fillRect/>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794EC132-0D53-4481-E967-2B7AFD9E0311}"/>
              </a:ext>
            </a:extLst>
          </p:cNvPr>
          <p:cNvSpPr txBox="1"/>
          <p:nvPr/>
        </p:nvSpPr>
        <p:spPr>
          <a:xfrm rot="5400000">
            <a:off x="3714060" y="4772252"/>
            <a:ext cx="627747" cy="769441"/>
          </a:xfrm>
          <a:prstGeom prst="rect">
            <a:avLst/>
          </a:prstGeom>
          <a:noFill/>
        </p:spPr>
        <p:txBody>
          <a:bodyPr wrap="square" rtlCol="0">
            <a:spAutoFit/>
          </a:bodyPr>
          <a:lstStyle/>
          <a:p>
            <a:r>
              <a:rPr lang="en-ZA" sz="4400" dirty="0">
                <a:solidFill>
                  <a:schemeClr val="bg2"/>
                </a:solidFill>
              </a:rPr>
              <a:t>…</a:t>
            </a: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F1916386-173D-BE80-FE7B-D3880DEDB8B9}"/>
                  </a:ext>
                </a:extLst>
              </p:cNvPr>
              <p:cNvSpPr txBox="1"/>
              <p:nvPr/>
            </p:nvSpPr>
            <p:spPr>
              <a:xfrm>
                <a:off x="5852380" y="4901041"/>
                <a:ext cx="552276" cy="9297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ˆ"/>
                          <m:ctrlPr>
                            <a:rPr lang="en-US" sz="2000" b="0" i="1" smtClean="0">
                              <a:solidFill>
                                <a:srgbClr val="FBDADC"/>
                              </a:solidFill>
                              <a:latin typeface="Cambria Math" panose="02040503050406030204" pitchFamily="18" charset="0"/>
                            </a:rPr>
                          </m:ctrlPr>
                        </m:accPr>
                        <m:e>
                          <m:r>
                            <m:rPr>
                              <m:sty m:val="p"/>
                            </m:rPr>
                            <a:rPr lang="en-US" sz="2000" b="0" i="1" smtClean="0">
                              <a:solidFill>
                                <a:srgbClr val="FBDADC"/>
                              </a:solidFill>
                              <a:latin typeface="Cambria Math" panose="02040503050406030204" pitchFamily="18" charset="0"/>
                            </a:rPr>
                            <m:t>U</m:t>
                          </m:r>
                        </m:e>
                      </m:acc>
                      <m:d>
                        <m:dPr>
                          <m:ctrlPr>
                            <a:rPr lang="en-ZA" sz="2000" b="0" i="1" smtClean="0">
                              <a:solidFill>
                                <a:srgbClr val="FBDADC"/>
                              </a:solidFill>
                              <a:latin typeface="Cambria Math" panose="02040503050406030204" pitchFamily="18" charset="0"/>
                            </a:rPr>
                          </m:ctrlPr>
                        </m:dPr>
                        <m:e>
                          <m:r>
                            <m:rPr>
                              <m:sty m:val="p"/>
                            </m:rPr>
                            <a:rPr lang="en-ZA" sz="2000" i="1">
                              <a:solidFill>
                                <a:srgbClr val="FBDADC"/>
                              </a:solidFill>
                              <a:latin typeface="Cambria Math" panose="02040503050406030204" pitchFamily="18" charset="0"/>
                            </a:rPr>
                            <m:t>θ</m:t>
                          </m:r>
                        </m:e>
                      </m:d>
                      <m:r>
                        <a:rPr lang="en-ZA" sz="2000" b="0" i="1" smtClean="0">
                          <a:solidFill>
                            <a:srgbClr val="FBDADC"/>
                          </a:solidFill>
                          <a:latin typeface="Cambria Math" panose="02040503050406030204" pitchFamily="18" charset="0"/>
                        </a:rPr>
                        <m:t> </m:t>
                      </m:r>
                    </m:oMath>
                  </m:oMathPara>
                </a14:m>
                <a:endParaRPr lang="en-ZA" sz="1400" b="0" dirty="0"/>
              </a:p>
              <a:p>
                <a:endParaRPr lang="en-ZA" sz="1400" b="0" dirty="0"/>
              </a:p>
              <a:p>
                <a:endParaRPr lang="en-ZA" dirty="0"/>
              </a:p>
            </p:txBody>
          </p:sp>
        </mc:Choice>
        <mc:Fallback xmlns="">
          <p:sp>
            <p:nvSpPr>
              <p:cNvPr id="47" name="TextBox 46">
                <a:extLst>
                  <a:ext uri="{FF2B5EF4-FFF2-40B4-BE49-F238E27FC236}">
                    <a16:creationId xmlns:a16="http://schemas.microsoft.com/office/drawing/2014/main" id="{F1916386-173D-BE80-FE7B-D3880DEDB8B9}"/>
                  </a:ext>
                </a:extLst>
              </p:cNvPr>
              <p:cNvSpPr txBox="1">
                <a:spLocks noRot="1" noChangeAspect="1" noMove="1" noResize="1" noEditPoints="1" noAdjustHandles="1" noChangeArrowheads="1" noChangeShapeType="1" noTextEdit="1"/>
              </p:cNvSpPr>
              <p:nvPr/>
            </p:nvSpPr>
            <p:spPr>
              <a:xfrm>
                <a:off x="5852380" y="4901041"/>
                <a:ext cx="552276" cy="929742"/>
              </a:xfrm>
              <a:prstGeom prst="rect">
                <a:avLst/>
              </a:prstGeom>
              <a:blipFill>
                <a:blip r:embed="rId32"/>
                <a:stretch>
                  <a:fillRect t="-4054" r="-4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D22499CD-0272-F53C-010B-237DDF018946}"/>
                  </a:ext>
                </a:extLst>
              </p:cNvPr>
              <p:cNvSpPr txBox="1"/>
              <p:nvPr/>
            </p:nvSpPr>
            <p:spPr>
              <a:xfrm>
                <a:off x="3644137" y="6182838"/>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m:rPr>
                                  <m:sty m:val="p"/>
                                </m:rPr>
                                <a:rPr lang="en-US" sz="1600" b="0" i="1" smtClean="0">
                                  <a:solidFill>
                                    <a:schemeClr val="bg2"/>
                                  </a:solidFill>
                                  <a:latin typeface="Cambria Math" panose="02040503050406030204" pitchFamily="18" charset="0"/>
                                </a:rPr>
                                <m:t>N</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xmlns="">
          <p:sp>
            <p:nvSpPr>
              <p:cNvPr id="48" name="TextBox 47">
                <a:extLst>
                  <a:ext uri="{FF2B5EF4-FFF2-40B4-BE49-F238E27FC236}">
                    <a16:creationId xmlns:a16="http://schemas.microsoft.com/office/drawing/2014/main" id="{D22499CD-0272-F53C-010B-237DDF018946}"/>
                  </a:ext>
                </a:extLst>
              </p:cNvPr>
              <p:cNvSpPr txBox="1">
                <a:spLocks noRot="1" noChangeAspect="1" noMove="1" noResize="1" noEditPoints="1" noAdjustHandles="1" noChangeArrowheads="1" noChangeShapeType="1" noTextEdit="1"/>
              </p:cNvSpPr>
              <p:nvPr/>
            </p:nvSpPr>
            <p:spPr>
              <a:xfrm>
                <a:off x="3644137" y="6182838"/>
                <a:ext cx="552276" cy="1233094"/>
              </a:xfrm>
              <a:prstGeom prst="rect">
                <a:avLst/>
              </a:prstGeom>
              <a:blipFill>
                <a:blip r:embed="rId33"/>
                <a:stretch>
                  <a:fillRect/>
                </a:stretch>
              </a:blipFill>
            </p:spPr>
            <p:txBody>
              <a:bodyPr/>
              <a:lstStyle/>
              <a:p>
                <a:r>
                  <a:rPr lang="en-US">
                    <a:noFill/>
                  </a:rPr>
                  <a:t> </a:t>
                </a:r>
              </a:p>
            </p:txBody>
          </p:sp>
        </mc:Fallback>
      </mc:AlternateContent>
      <p:sp>
        <p:nvSpPr>
          <p:cNvPr id="49" name="Rounded Rectangle 48">
            <a:extLst>
              <a:ext uri="{FF2B5EF4-FFF2-40B4-BE49-F238E27FC236}">
                <a16:creationId xmlns:a16="http://schemas.microsoft.com/office/drawing/2014/main" id="{6C1A9E8B-FE52-AA29-0636-12DF4B4B4152}"/>
              </a:ext>
            </a:extLst>
          </p:cNvPr>
          <p:cNvSpPr/>
          <p:nvPr/>
        </p:nvSpPr>
        <p:spPr>
          <a:xfrm>
            <a:off x="3174684" y="3653643"/>
            <a:ext cx="5862787" cy="2849748"/>
          </a:xfrm>
          <a:prstGeom prst="roundRect">
            <a:avLst/>
          </a:prstGeom>
          <a:noFill/>
          <a:ln w="12700">
            <a:solidFill>
              <a:srgbClr val="AF00FF"/>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F00FF"/>
              </a:solidFill>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3DD6CAEC-A6DD-F8EB-92B9-9E0FB952CFAE}"/>
                  </a:ext>
                </a:extLst>
              </p:cNvPr>
              <p:cNvSpPr txBox="1"/>
              <p:nvPr/>
            </p:nvSpPr>
            <p:spPr>
              <a:xfrm>
                <a:off x="5937733" y="3251150"/>
                <a:ext cx="391133" cy="4636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solidFill>
                          <a:latin typeface="Cambria Math" panose="02040503050406030204" pitchFamily="18" charset="0"/>
                          <a:ea typeface="Cambria Math" panose="02040503050406030204" pitchFamily="18" charset="0"/>
                        </a:rPr>
                        <m:t>≈</m:t>
                      </m:r>
                    </m:oMath>
                  </m:oMathPara>
                </a14:m>
                <a:endParaRPr lang="en-US" dirty="0">
                  <a:solidFill>
                    <a:schemeClr val="bg2"/>
                  </a:solidFill>
                </a:endParaRPr>
              </a:p>
            </p:txBody>
          </p:sp>
        </mc:Choice>
        <mc:Fallback xmlns="">
          <p:sp>
            <p:nvSpPr>
              <p:cNvPr id="50" name="TextBox 49">
                <a:extLst>
                  <a:ext uri="{FF2B5EF4-FFF2-40B4-BE49-F238E27FC236}">
                    <a16:creationId xmlns:a16="http://schemas.microsoft.com/office/drawing/2014/main" id="{3DD6CAEC-A6DD-F8EB-92B9-9E0FB952CFAE}"/>
                  </a:ext>
                </a:extLst>
              </p:cNvPr>
              <p:cNvSpPr txBox="1">
                <a:spLocks noRot="1" noChangeAspect="1" noMove="1" noResize="1" noEditPoints="1" noAdjustHandles="1" noChangeArrowheads="1" noChangeShapeType="1" noTextEdit="1"/>
              </p:cNvSpPr>
              <p:nvPr/>
            </p:nvSpPr>
            <p:spPr>
              <a:xfrm>
                <a:off x="5937733" y="3251150"/>
                <a:ext cx="391133" cy="463653"/>
              </a:xfrm>
              <a:prstGeom prst="rect">
                <a:avLst/>
              </a:prstGeom>
              <a:blipFill>
                <a:blip r:embed="rId34"/>
                <a:stretch>
                  <a:fillRect l="-9375" r="-9375"/>
                </a:stretch>
              </a:blipFill>
            </p:spPr>
            <p:txBody>
              <a:bodyPr/>
              <a:lstStyle/>
              <a:p>
                <a:r>
                  <a:rPr lang="en-US">
                    <a:noFill/>
                  </a:rPr>
                  <a:t> </a:t>
                </a:r>
              </a:p>
            </p:txBody>
          </p:sp>
        </mc:Fallback>
      </mc:AlternateContent>
      <p:sp>
        <p:nvSpPr>
          <p:cNvPr id="61" name="Title 1">
            <a:extLst>
              <a:ext uri="{FF2B5EF4-FFF2-40B4-BE49-F238E27FC236}">
                <a16:creationId xmlns:a16="http://schemas.microsoft.com/office/drawing/2014/main" id="{AD0A8D6A-73AD-6A94-CEEA-5AD9D7A4F3E3}"/>
              </a:ext>
            </a:extLst>
          </p:cNvPr>
          <p:cNvSpPr txBox="1">
            <a:spLocks/>
          </p:cNvSpPr>
          <p:nvPr/>
        </p:nvSpPr>
        <p:spPr>
          <a:xfrm>
            <a:off x="348838" y="298753"/>
            <a:ext cx="11843162"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layers of the 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 are replaced by a quantum circuit</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29" name="TextBox 28">
            <a:extLst>
              <a:ext uri="{FF2B5EF4-FFF2-40B4-BE49-F238E27FC236}">
                <a16:creationId xmlns:a16="http://schemas.microsoft.com/office/drawing/2014/main" id="{E9772CF8-5D1B-6CE5-A328-12C3A58E7993}"/>
              </a:ext>
            </a:extLst>
          </p:cNvPr>
          <p:cNvSpPr txBox="1"/>
          <p:nvPr/>
        </p:nvSpPr>
        <p:spPr>
          <a:xfrm>
            <a:off x="121621" y="4851152"/>
            <a:ext cx="2996333" cy="707886"/>
          </a:xfrm>
          <a:prstGeom prst="rect">
            <a:avLst/>
          </a:prstGeom>
          <a:noFill/>
          <a:ln>
            <a:solidFill>
              <a:srgbClr val="AF00FF"/>
            </a:solidFill>
          </a:ln>
        </p:spPr>
        <p:txBody>
          <a:bodyPr wrap="none" rtlCol="0">
            <a:spAutoFit/>
          </a:bodyPr>
          <a:lstStyle/>
          <a:p>
            <a:r>
              <a:rPr lang="en-US" sz="2000" dirty="0">
                <a:solidFill>
                  <a:srgbClr val="AF00FF"/>
                </a:solidFill>
              </a:rPr>
              <a:t>Quantum Neural Network</a:t>
            </a:r>
          </a:p>
          <a:p>
            <a:pPr algn="ctr"/>
            <a:r>
              <a:rPr lang="en-US" sz="2000" dirty="0">
                <a:solidFill>
                  <a:srgbClr val="AF00FF"/>
                </a:solidFill>
              </a:rPr>
              <a:t>(QNN)</a:t>
            </a:r>
          </a:p>
        </p:txBody>
      </p:sp>
    </p:spTree>
    <p:extLst>
      <p:ext uri="{BB962C8B-B14F-4D97-AF65-F5344CB8AC3E}">
        <p14:creationId xmlns:p14="http://schemas.microsoft.com/office/powerpoint/2010/main" val="1528593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F60C9-D3D9-EEAD-CDCC-EE8E687C7ACF}"/>
            </a:ext>
          </a:extLst>
        </p:cNvPr>
        <p:cNvGrpSpPr/>
        <p:nvPr/>
      </p:nvGrpSpPr>
      <p:grpSpPr>
        <a:xfrm>
          <a:off x="0" y="0"/>
          <a:ext cx="0" cy="0"/>
          <a:chOff x="0" y="0"/>
          <a:chExt cx="0" cy="0"/>
        </a:xfrm>
      </p:grpSpPr>
      <p:sp>
        <p:nvSpPr>
          <p:cNvPr id="57" name="Rounded Rectangle 56">
            <a:extLst>
              <a:ext uri="{FF2B5EF4-FFF2-40B4-BE49-F238E27FC236}">
                <a16:creationId xmlns:a16="http://schemas.microsoft.com/office/drawing/2014/main" id="{55F88871-132C-2BB1-9AA6-89F40ACA47E6}"/>
              </a:ext>
            </a:extLst>
          </p:cNvPr>
          <p:cNvSpPr/>
          <p:nvPr/>
        </p:nvSpPr>
        <p:spPr>
          <a:xfrm>
            <a:off x="3174684" y="3757816"/>
            <a:ext cx="5862787" cy="2849748"/>
          </a:xfrm>
          <a:prstGeom prst="roundRect">
            <a:avLst/>
          </a:prstGeom>
          <a:solidFill>
            <a:srgbClr val="F4D3D5"/>
          </a:solid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1">
            <a:extLst>
              <a:ext uri="{FF2B5EF4-FFF2-40B4-BE49-F238E27FC236}">
                <a16:creationId xmlns:a16="http://schemas.microsoft.com/office/drawing/2014/main" id="{CF5C234A-A5F8-8E83-FEED-46B74E62C12A}"/>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There is a one-to-one mapping between the </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 operators and the circuit operators</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074E2427-19BC-BE2C-0541-0B0F1B40BDCA}"/>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10" name="Rounded Rectangle 9">
            <a:extLst>
              <a:ext uri="{FF2B5EF4-FFF2-40B4-BE49-F238E27FC236}">
                <a16:creationId xmlns:a16="http://schemas.microsoft.com/office/drawing/2014/main" id="{DA99387F-2AE3-256A-31ED-E10D42C8EB6E}"/>
              </a:ext>
            </a:extLst>
          </p:cNvPr>
          <p:cNvSpPr/>
          <p:nvPr/>
        </p:nvSpPr>
        <p:spPr>
          <a:xfrm>
            <a:off x="3208953" y="1552349"/>
            <a:ext cx="5671498" cy="1921351"/>
          </a:xfrm>
          <a:prstGeom prst="roundRect">
            <a:avLst/>
          </a:prstGeom>
          <a:solidFill>
            <a:srgbClr val="F4D3D5"/>
          </a:solid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Connector: Curved 125">
            <a:extLst>
              <a:ext uri="{FF2B5EF4-FFF2-40B4-BE49-F238E27FC236}">
                <a16:creationId xmlns:a16="http://schemas.microsoft.com/office/drawing/2014/main" id="{D3FC79EA-A102-B6B6-49C2-F25754623C81}"/>
              </a:ext>
            </a:extLst>
          </p:cNvPr>
          <p:cNvCxnSpPr>
            <a:cxnSpLocks/>
          </p:cNvCxnSpPr>
          <p:nvPr/>
        </p:nvCxnSpPr>
        <p:spPr>
          <a:xfrm>
            <a:off x="7821556" y="2686464"/>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A8BD895-7BD6-FF1E-118D-91A7F0CCA6BF}"/>
                  </a:ext>
                </a:extLst>
              </p:cNvPr>
              <p:cNvSpPr txBox="1"/>
              <p:nvPr/>
            </p:nvSpPr>
            <p:spPr>
              <a:xfrm>
                <a:off x="9232911" y="1373427"/>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i="1">
                                  <a:solidFill>
                                    <a:schemeClr val="bg1"/>
                                  </a:solidFill>
                                  <a:latin typeface="Cambria Math" panose="02040503050406030204" pitchFamily="18" charset="0"/>
                                </a:rPr>
                                <m:t>𝞿</m:t>
                              </m:r>
                            </m:e>
                            <m:sub>
                              <m:r>
                                <a:rPr lang="en-US" sz="2000" b="0" i="1" smtClean="0">
                                  <a:solidFill>
                                    <a:schemeClr val="bg1"/>
                                  </a:solidFill>
                                  <a:latin typeface="Cambria Math" panose="02040503050406030204" pitchFamily="18" charset="0"/>
                                </a:rPr>
                                <m:t>0</m:t>
                              </m:r>
                            </m:sub>
                          </m:sSub>
                        </m:e>
                      </m:d>
                    </m:oMath>
                  </m:oMathPara>
                </a14:m>
                <a:endParaRPr lang="en-US" sz="2000" dirty="0">
                  <a:solidFill>
                    <a:schemeClr val="bg1"/>
                  </a:solidFill>
                </a:endParaRPr>
              </a:p>
            </p:txBody>
          </p:sp>
        </mc:Choice>
        <mc:Fallback xmlns="">
          <p:sp>
            <p:nvSpPr>
              <p:cNvPr id="25" name="TextBox 24">
                <a:extLst>
                  <a:ext uri="{FF2B5EF4-FFF2-40B4-BE49-F238E27FC236}">
                    <a16:creationId xmlns:a16="http://schemas.microsoft.com/office/drawing/2014/main" id="{BA8BD895-7BD6-FF1E-118D-91A7F0CCA6BF}"/>
                  </a:ext>
                </a:extLst>
              </p:cNvPr>
              <p:cNvSpPr txBox="1">
                <a:spLocks noRot="1" noChangeAspect="1" noMove="1" noResize="1" noEditPoints="1" noAdjustHandles="1" noChangeArrowheads="1" noChangeShapeType="1" noTextEdit="1"/>
              </p:cNvSpPr>
              <p:nvPr/>
            </p:nvSpPr>
            <p:spPr>
              <a:xfrm>
                <a:off x="9232911" y="1373427"/>
                <a:ext cx="346336" cy="400110"/>
              </a:xfrm>
              <a:prstGeom prst="rect">
                <a:avLst/>
              </a:prstGeom>
              <a:blipFill>
                <a:blip r:embed="rId3"/>
                <a:stretch>
                  <a:fillRect r="-60714"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BE5620A-D2E5-D842-686D-3E444227C695}"/>
                  </a:ext>
                </a:extLst>
              </p:cNvPr>
              <p:cNvSpPr txBox="1"/>
              <p:nvPr/>
            </p:nvSpPr>
            <p:spPr>
              <a:xfrm>
                <a:off x="5832681" y="894673"/>
                <a:ext cx="564578" cy="610552"/>
              </a:xfrm>
              <a:prstGeom prst="rect">
                <a:avLst/>
              </a:prstGeom>
              <a:solidFill>
                <a:srgbClr val="F4D3D5"/>
              </a:solidFill>
              <a:scene3d>
                <a:camera prst="orthographicFront"/>
                <a:lightRig rig="threePt" dir="t"/>
              </a:scene3d>
              <a:sp3d>
                <a:bevelT prst="angle"/>
              </a:sp3d>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ˆ"/>
                          <m:ctrlPr>
                            <a:rPr lang="en-US" sz="3200" i="1" smtClean="0">
                              <a:solidFill>
                                <a:schemeClr val="bg2"/>
                              </a:solidFill>
                              <a:latin typeface="Cambria Math" panose="02040503050406030204" pitchFamily="18" charset="0"/>
                            </a:rPr>
                          </m:ctrlPr>
                        </m:accPr>
                        <m:e>
                          <m:r>
                            <m:rPr>
                              <m:sty m:val="p"/>
                            </m:rPr>
                            <a:rPr lang="en-US" sz="3200" i="1" smtClean="0">
                              <a:solidFill>
                                <a:schemeClr val="bg2"/>
                              </a:solidFill>
                              <a:latin typeface="Cambria Math" panose="02040503050406030204" pitchFamily="18" charset="0"/>
                            </a:rPr>
                            <m:t>U</m:t>
                          </m:r>
                        </m:e>
                      </m:acc>
                    </m:oMath>
                  </m:oMathPara>
                </a14:m>
                <a:endParaRPr lang="en-US" dirty="0">
                  <a:solidFill>
                    <a:schemeClr val="bg2"/>
                  </a:solidFill>
                </a:endParaRPr>
              </a:p>
            </p:txBody>
          </p:sp>
        </mc:Choice>
        <mc:Fallback xmlns="">
          <p:sp>
            <p:nvSpPr>
              <p:cNvPr id="27" name="TextBox 26">
                <a:extLst>
                  <a:ext uri="{FF2B5EF4-FFF2-40B4-BE49-F238E27FC236}">
                    <a16:creationId xmlns:a16="http://schemas.microsoft.com/office/drawing/2014/main" id="{7BE5620A-D2E5-D842-686D-3E444227C695}"/>
                  </a:ext>
                </a:extLst>
              </p:cNvPr>
              <p:cNvSpPr txBox="1">
                <a:spLocks noRot="1" noChangeAspect="1" noMove="1" noResize="1" noEditPoints="1" noAdjustHandles="1" noChangeArrowheads="1" noChangeShapeType="1" noTextEdit="1"/>
              </p:cNvSpPr>
              <p:nvPr/>
            </p:nvSpPr>
            <p:spPr>
              <a:xfrm>
                <a:off x="5832681" y="894673"/>
                <a:ext cx="564578" cy="610552"/>
              </a:xfrm>
              <a:prstGeom prst="rect">
                <a:avLst/>
              </a:prstGeom>
              <a:blipFill>
                <a:blip r:embed="rId4"/>
                <a:stretch>
                  <a:fillRect t="-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FBF3237-5F4D-950A-349D-0E28E1494755}"/>
                  </a:ext>
                </a:extLst>
              </p:cNvPr>
              <p:cNvSpPr txBox="1"/>
              <p:nvPr/>
            </p:nvSpPr>
            <p:spPr>
              <a:xfrm>
                <a:off x="7040335" y="2916464"/>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28" name="TextBox 27">
                <a:extLst>
                  <a:ext uri="{FF2B5EF4-FFF2-40B4-BE49-F238E27FC236}">
                    <a16:creationId xmlns:a16="http://schemas.microsoft.com/office/drawing/2014/main" id="{8FBF3237-5F4D-950A-349D-0E28E1494755}"/>
                  </a:ext>
                </a:extLst>
              </p:cNvPr>
              <p:cNvSpPr txBox="1">
                <a:spLocks noRot="1" noChangeAspect="1" noMove="1" noResize="1" noEditPoints="1" noAdjustHandles="1" noChangeArrowheads="1" noChangeShapeType="1" noTextEdit="1"/>
              </p:cNvSpPr>
              <p:nvPr/>
            </p:nvSpPr>
            <p:spPr>
              <a:xfrm>
                <a:off x="7040335" y="2916464"/>
                <a:ext cx="718130" cy="653769"/>
              </a:xfrm>
              <a:prstGeom prst="rect">
                <a:avLst/>
              </a:prstGeom>
              <a:blipFill>
                <a:blip r:embed="rId5"/>
                <a:stretch>
                  <a:fillRect t="-7547"/>
                </a:stretch>
              </a:blipFill>
              <a:effectLst/>
            </p:spPr>
            <p:txBody>
              <a:bodyPr/>
              <a:lstStyle/>
              <a:p>
                <a:r>
                  <a:rPr lang="en-US">
                    <a:noFill/>
                  </a:rPr>
                  <a:t> </a:t>
                </a:r>
              </a:p>
            </p:txBody>
          </p:sp>
        </mc:Fallback>
      </mc:AlternateContent>
      <p:cxnSp>
        <p:nvCxnSpPr>
          <p:cNvPr id="30" name="Connector: Curved 125">
            <a:extLst>
              <a:ext uri="{FF2B5EF4-FFF2-40B4-BE49-F238E27FC236}">
                <a16:creationId xmlns:a16="http://schemas.microsoft.com/office/drawing/2014/main" id="{991131C8-7696-2E45-D2D6-6373168F25F4}"/>
              </a:ext>
            </a:extLst>
          </p:cNvPr>
          <p:cNvCxnSpPr>
            <a:cxnSpLocks/>
          </p:cNvCxnSpPr>
          <p:nvPr/>
        </p:nvCxnSpPr>
        <p:spPr>
          <a:xfrm>
            <a:off x="2833457" y="2653463"/>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8F541B52-C7CA-7593-F7EA-8AEC24038A75}"/>
                  </a:ext>
                </a:extLst>
              </p:cNvPr>
              <p:cNvSpPr txBox="1"/>
              <p:nvPr/>
            </p:nvSpPr>
            <p:spPr>
              <a:xfrm>
                <a:off x="282995" y="5171357"/>
                <a:ext cx="2623245" cy="502766"/>
              </a:xfrm>
              <a:prstGeom prst="rect">
                <a:avLst/>
              </a:prstGeom>
              <a:noFill/>
              <a:ln>
                <a:solidFill>
                  <a:schemeClr val="bg2"/>
                </a:solidFill>
                <a:prstDash val="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600" i="1" smtClean="0">
                              <a:solidFill>
                                <a:schemeClr val="bg2"/>
                              </a:solidFill>
                              <a:latin typeface="Cambria Math" panose="02040503050406030204" pitchFamily="18" charset="0"/>
                            </a:rPr>
                          </m:ctrlPr>
                        </m:sSupPr>
                        <m:e>
                          <m:r>
                            <a:rPr lang="en-US" sz="2600" i="1">
                              <a:solidFill>
                                <a:schemeClr val="bg2"/>
                              </a:solidFill>
                              <a:latin typeface="Cambria Math" panose="02040503050406030204" pitchFamily="18" charset="0"/>
                            </a:rPr>
                            <m:t>𝑈</m:t>
                          </m:r>
                        </m:e>
                        <m:sup>
                          <m:r>
                            <a:rPr lang="en-US" sz="2600" i="0">
                              <a:solidFill>
                                <a:schemeClr val="bg2"/>
                              </a:solidFill>
                              <a:latin typeface="Cambria Math" panose="02040503050406030204" pitchFamily="18" charset="0"/>
                            </a:rPr>
                            <m:t>†</m:t>
                          </m:r>
                        </m:sup>
                      </m:sSup>
                      <m:r>
                        <a:rPr lang="en-US" sz="2600" i="1">
                          <a:solidFill>
                            <a:schemeClr val="bg2"/>
                          </a:solidFill>
                          <a:latin typeface="Cambria Math" panose="02040503050406030204" pitchFamily="18" charset="0"/>
                        </a:rPr>
                        <m:t>𝑈</m:t>
                      </m:r>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𝑈</m:t>
                      </m:r>
                      <m:sSup>
                        <m:sSupPr>
                          <m:ctrlPr>
                            <a:rPr lang="en-US" sz="2600" i="1">
                              <a:solidFill>
                                <a:schemeClr val="bg2"/>
                              </a:solidFill>
                              <a:latin typeface="Cambria Math" panose="02040503050406030204" pitchFamily="18" charset="0"/>
                            </a:rPr>
                          </m:ctrlPr>
                        </m:sSupPr>
                        <m:e>
                          <m:r>
                            <a:rPr lang="en-US" sz="2600" i="1">
                              <a:solidFill>
                                <a:schemeClr val="bg2"/>
                              </a:solidFill>
                              <a:latin typeface="Cambria Math" panose="02040503050406030204" pitchFamily="18" charset="0"/>
                            </a:rPr>
                            <m:t>𝑈</m:t>
                          </m:r>
                        </m:e>
                        <m:sup>
                          <m:r>
                            <a:rPr lang="en-US" sz="2600" i="0">
                              <a:solidFill>
                                <a:schemeClr val="bg2"/>
                              </a:solidFill>
                              <a:latin typeface="Cambria Math" panose="02040503050406030204" pitchFamily="18" charset="0"/>
                            </a:rPr>
                            <m:t>†</m:t>
                          </m:r>
                        </m:sup>
                      </m:sSup>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𝐼</m:t>
                      </m:r>
                    </m:oMath>
                  </m:oMathPara>
                </a14:m>
                <a:endParaRPr lang="en-US" sz="2600" dirty="0"/>
              </a:p>
            </p:txBody>
          </p:sp>
        </mc:Choice>
        <mc:Fallback xmlns="">
          <p:sp>
            <p:nvSpPr>
              <p:cNvPr id="65" name="TextBox 64">
                <a:extLst>
                  <a:ext uri="{FF2B5EF4-FFF2-40B4-BE49-F238E27FC236}">
                    <a16:creationId xmlns:a16="http://schemas.microsoft.com/office/drawing/2014/main" id="{8F541B52-C7CA-7593-F7EA-8AEC24038A75}"/>
                  </a:ext>
                </a:extLst>
              </p:cNvPr>
              <p:cNvSpPr txBox="1">
                <a:spLocks noRot="1" noChangeAspect="1" noMove="1" noResize="1" noEditPoints="1" noAdjustHandles="1" noChangeArrowheads="1" noChangeShapeType="1" noTextEdit="1"/>
              </p:cNvSpPr>
              <p:nvPr/>
            </p:nvSpPr>
            <p:spPr>
              <a:xfrm>
                <a:off x="282995" y="5171357"/>
                <a:ext cx="2623245" cy="502766"/>
              </a:xfrm>
              <a:prstGeom prst="rect">
                <a:avLst/>
              </a:prstGeom>
              <a:blipFill>
                <a:blip r:embed="rId6"/>
                <a:stretch>
                  <a:fillRect/>
                </a:stretch>
              </a:blipFill>
              <a:ln>
                <a:solidFill>
                  <a:schemeClr val="bg2"/>
                </a:solidFill>
                <a:prstDash val="dash"/>
              </a:ln>
            </p:spPr>
            <p:txBody>
              <a:bodyPr/>
              <a:lstStyle/>
              <a:p>
                <a:r>
                  <a:rPr lang="en-US">
                    <a:noFill/>
                  </a:rPr>
                  <a:t> </a:t>
                </a:r>
              </a:p>
            </p:txBody>
          </p:sp>
        </mc:Fallback>
      </mc:AlternateContent>
      <p:pic>
        <p:nvPicPr>
          <p:cNvPr id="66" name="Picture 65">
            <a:extLst>
              <a:ext uri="{FF2B5EF4-FFF2-40B4-BE49-F238E27FC236}">
                <a16:creationId xmlns:a16="http://schemas.microsoft.com/office/drawing/2014/main" id="{198ECF39-E06F-2DA3-91E0-2BD766F8B964}"/>
              </a:ext>
            </a:extLst>
          </p:cNvPr>
          <p:cNvPicPr>
            <a:picLocks noChangeAspect="1"/>
          </p:cNvPicPr>
          <p:nvPr/>
        </p:nvPicPr>
        <p:blipFill>
          <a:blip r:embed="rId7"/>
          <a:srcRect t="2265" r="1743"/>
          <a:stretch>
            <a:fillRect/>
          </a:stretch>
        </p:blipFill>
        <p:spPr>
          <a:xfrm>
            <a:off x="1667973" y="7208829"/>
            <a:ext cx="6103157" cy="2849748"/>
          </a:xfrm>
          <a:prstGeom prst="rect">
            <a:avLst/>
          </a:prstGeom>
        </p:spPr>
      </p:pic>
      <p:grpSp>
        <p:nvGrpSpPr>
          <p:cNvPr id="84" name="Group 83">
            <a:extLst>
              <a:ext uri="{FF2B5EF4-FFF2-40B4-BE49-F238E27FC236}">
                <a16:creationId xmlns:a16="http://schemas.microsoft.com/office/drawing/2014/main" id="{6DD098AF-B4B4-2DB4-A7C4-1D72CCB89DF5}"/>
              </a:ext>
            </a:extLst>
          </p:cNvPr>
          <p:cNvGrpSpPr/>
          <p:nvPr/>
        </p:nvGrpSpPr>
        <p:grpSpPr>
          <a:xfrm>
            <a:off x="3525792" y="1451123"/>
            <a:ext cx="5140417" cy="2108205"/>
            <a:chOff x="3162467" y="1753515"/>
            <a:chExt cx="5140417" cy="2108205"/>
          </a:xfrm>
        </p:grpSpPr>
        <p:grpSp>
          <p:nvGrpSpPr>
            <p:cNvPr id="11" name="Group 10">
              <a:extLst>
                <a:ext uri="{FF2B5EF4-FFF2-40B4-BE49-F238E27FC236}">
                  <a16:creationId xmlns:a16="http://schemas.microsoft.com/office/drawing/2014/main" id="{0A79050F-368D-9228-7185-E144CE3AAA51}"/>
                </a:ext>
              </a:extLst>
            </p:cNvPr>
            <p:cNvGrpSpPr/>
            <p:nvPr/>
          </p:nvGrpSpPr>
          <p:grpSpPr>
            <a:xfrm>
              <a:off x="3212424" y="1753515"/>
              <a:ext cx="4795435" cy="2108205"/>
              <a:chOff x="-65838" y="522248"/>
              <a:chExt cx="5570768" cy="2659635"/>
            </a:xfrm>
            <a:effectLst/>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2A87C62-7EB6-1C1D-3504-4B4B9C495DA8}"/>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12" name="TextBox 11">
                    <a:extLst>
                      <a:ext uri="{FF2B5EF4-FFF2-40B4-BE49-F238E27FC236}">
                        <a16:creationId xmlns:a16="http://schemas.microsoft.com/office/drawing/2014/main" id="{F2A87C62-7EB6-1C1D-3504-4B4B9C495DA8}"/>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9E381A6-630F-123A-8CD5-EA2B7C30B349}"/>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13" name="TextBox 12">
                    <a:extLst>
                      <a:ext uri="{FF2B5EF4-FFF2-40B4-BE49-F238E27FC236}">
                        <a16:creationId xmlns:a16="http://schemas.microsoft.com/office/drawing/2014/main" id="{69E381A6-630F-123A-8CD5-EA2B7C30B349}"/>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D7A08EF-FDB0-0545-689D-E53F1B2EDBB6}"/>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14" name="TextBox 13">
                    <a:extLst>
                      <a:ext uri="{FF2B5EF4-FFF2-40B4-BE49-F238E27FC236}">
                        <a16:creationId xmlns:a16="http://schemas.microsoft.com/office/drawing/2014/main" id="{8D7A08EF-FDB0-0545-689D-E53F1B2EDBB6}"/>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4E6EBA3-B2E1-C40A-6D03-6C16FBC3C916}"/>
                      </a:ext>
                    </a:extLst>
                  </p:cNvPr>
                  <p:cNvSpPr txBox="1"/>
                  <p:nvPr/>
                </p:nvSpPr>
                <p:spPr>
                  <a:xfrm>
                    <a:off x="1628739" y="2357112"/>
                    <a:ext cx="927259" cy="824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16" name="TextBox 15">
                    <a:extLst>
                      <a:ext uri="{FF2B5EF4-FFF2-40B4-BE49-F238E27FC236}">
                        <a16:creationId xmlns:a16="http://schemas.microsoft.com/office/drawing/2014/main" id="{34E6EBA3-B2E1-C40A-6D03-6C16FBC3C916}"/>
                      </a:ext>
                    </a:extLst>
                  </p:cNvPr>
                  <p:cNvSpPr txBox="1">
                    <a:spLocks noRot="1" noChangeAspect="1" noMove="1" noResize="1" noEditPoints="1" noAdjustHandles="1" noChangeArrowheads="1" noChangeShapeType="1" noTextEdit="1"/>
                  </p:cNvSpPr>
                  <p:nvPr/>
                </p:nvSpPr>
                <p:spPr>
                  <a:xfrm>
                    <a:off x="1628739" y="2357112"/>
                    <a:ext cx="927259" cy="824769"/>
                  </a:xfrm>
                  <a:prstGeom prst="rect">
                    <a:avLst/>
                  </a:prstGeom>
                  <a:blipFill>
                    <a:blip r:embed="rId17"/>
                    <a:stretch>
                      <a:fillRect t="-7692"/>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7EAD1CC-BAE5-1BA2-C577-3A9E49F390A6}"/>
                      </a:ext>
                    </a:extLst>
                  </p:cNvPr>
                  <p:cNvSpPr txBox="1"/>
                  <p:nvPr/>
                </p:nvSpPr>
                <p:spPr>
                  <a:xfrm>
                    <a:off x="2793518" y="2357112"/>
                    <a:ext cx="927259" cy="824771"/>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17" name="TextBox 16">
                    <a:extLst>
                      <a:ext uri="{FF2B5EF4-FFF2-40B4-BE49-F238E27FC236}">
                        <a16:creationId xmlns:a16="http://schemas.microsoft.com/office/drawing/2014/main" id="{A7EAD1CC-BAE5-1BA2-C577-3A9E49F390A6}"/>
                      </a:ext>
                    </a:extLst>
                  </p:cNvPr>
                  <p:cNvSpPr txBox="1">
                    <a:spLocks noRot="1" noChangeAspect="1" noMove="1" noResize="1" noEditPoints="1" noAdjustHandles="1" noChangeArrowheads="1" noChangeShapeType="1" noTextEdit="1"/>
                  </p:cNvSpPr>
                  <p:nvPr/>
                </p:nvSpPr>
                <p:spPr>
                  <a:xfrm>
                    <a:off x="2793518" y="2357112"/>
                    <a:ext cx="927259" cy="824771"/>
                  </a:xfrm>
                  <a:prstGeom prst="rect">
                    <a:avLst/>
                  </a:prstGeom>
                  <a:blipFill>
                    <a:blip r:embed="rId17"/>
                    <a:stretch>
                      <a:fillRect t="-7692"/>
                    </a:stretch>
                  </a:blipFill>
                  <a:effectLst/>
                </p:spPr>
                <p:txBody>
                  <a:bodyPr/>
                  <a:lstStyle/>
                  <a:p>
                    <a:r>
                      <a:rPr lang="en-US">
                        <a:noFill/>
                      </a:rPr>
                      <a:t> </a:t>
                    </a:r>
                  </a:p>
                </p:txBody>
              </p:sp>
            </mc:Fallback>
          </mc:AlternateContent>
        </p:grpSp>
        <p:pic>
          <p:nvPicPr>
            <p:cNvPr id="31" name="Picture 30">
              <a:extLst>
                <a:ext uri="{FF2B5EF4-FFF2-40B4-BE49-F238E27FC236}">
                  <a16:creationId xmlns:a16="http://schemas.microsoft.com/office/drawing/2014/main" id="{AAB77255-3715-781D-CABF-3389FFE71842}"/>
                </a:ext>
              </a:extLst>
            </p:cNvPr>
            <p:cNvPicPr>
              <a:picLocks noChangeAspect="1"/>
            </p:cNvPicPr>
            <p:nvPr/>
          </p:nvPicPr>
          <p:blipFill>
            <a:blip r:embed="rId18"/>
            <a:stretch>
              <a:fillRect/>
            </a:stretch>
          </p:blipFill>
          <p:spPr>
            <a:xfrm>
              <a:off x="4225826" y="2271007"/>
              <a:ext cx="1080000" cy="1080000"/>
            </a:xfrm>
            <a:prstGeom prst="rect">
              <a:avLst/>
            </a:prstGeom>
            <a:scene3d>
              <a:camera prst="isometricRightUp"/>
              <a:lightRig rig="threePt" dir="t"/>
            </a:scene3d>
          </p:spPr>
        </p:pic>
        <p:pic>
          <p:nvPicPr>
            <p:cNvPr id="41" name="Picture 40">
              <a:extLst>
                <a:ext uri="{FF2B5EF4-FFF2-40B4-BE49-F238E27FC236}">
                  <a16:creationId xmlns:a16="http://schemas.microsoft.com/office/drawing/2014/main" id="{1BAA092C-F984-561D-DA62-8DDC5281E5F8}"/>
                </a:ext>
              </a:extLst>
            </p:cNvPr>
            <p:cNvPicPr>
              <a:picLocks noChangeAspect="1"/>
            </p:cNvPicPr>
            <p:nvPr/>
          </p:nvPicPr>
          <p:blipFill>
            <a:blip r:embed="rId18"/>
            <a:stretch>
              <a:fillRect/>
            </a:stretch>
          </p:blipFill>
          <p:spPr>
            <a:xfrm>
              <a:off x="6194360" y="2271007"/>
              <a:ext cx="1080000" cy="1080000"/>
            </a:xfrm>
            <a:prstGeom prst="rect">
              <a:avLst/>
            </a:prstGeom>
            <a:scene3d>
              <a:camera prst="isometricRightUp"/>
              <a:lightRig rig="threePt" dir="t"/>
            </a:scene3d>
          </p:spPr>
        </p:pic>
        <p:pic>
          <p:nvPicPr>
            <p:cNvPr id="68" name="Picture 67">
              <a:extLst>
                <a:ext uri="{FF2B5EF4-FFF2-40B4-BE49-F238E27FC236}">
                  <a16:creationId xmlns:a16="http://schemas.microsoft.com/office/drawing/2014/main" id="{97BE5264-264A-FCDB-D98E-231D6D59C273}"/>
                </a:ext>
              </a:extLst>
            </p:cNvPr>
            <p:cNvPicPr>
              <a:picLocks noChangeAspect="1"/>
            </p:cNvPicPr>
            <p:nvPr/>
          </p:nvPicPr>
          <p:blipFill>
            <a:blip r:embed="rId19"/>
            <a:stretch>
              <a:fillRect/>
            </a:stretch>
          </p:blipFill>
          <p:spPr>
            <a:xfrm>
              <a:off x="3162467" y="2271007"/>
              <a:ext cx="1070848" cy="1080000"/>
            </a:xfrm>
            <a:prstGeom prst="rect">
              <a:avLst/>
            </a:prstGeom>
            <a:scene3d>
              <a:camera prst="isometricRightUp"/>
              <a:lightRig rig="threePt" dir="t"/>
            </a:scene3d>
          </p:spPr>
        </p:pic>
        <p:pic>
          <p:nvPicPr>
            <p:cNvPr id="69" name="Picture 68">
              <a:extLst>
                <a:ext uri="{FF2B5EF4-FFF2-40B4-BE49-F238E27FC236}">
                  <a16:creationId xmlns:a16="http://schemas.microsoft.com/office/drawing/2014/main" id="{C03C17EC-EA6A-069A-7621-5B4CC5549D39}"/>
                </a:ext>
              </a:extLst>
            </p:cNvPr>
            <p:cNvPicPr>
              <a:picLocks noChangeAspect="1"/>
            </p:cNvPicPr>
            <p:nvPr/>
          </p:nvPicPr>
          <p:blipFill>
            <a:blip r:embed="rId20"/>
            <a:stretch>
              <a:fillRect/>
            </a:stretch>
          </p:blipFill>
          <p:spPr>
            <a:xfrm>
              <a:off x="5236623" y="2271007"/>
              <a:ext cx="1080000" cy="1080000"/>
            </a:xfrm>
            <a:prstGeom prst="rect">
              <a:avLst/>
            </a:prstGeom>
            <a:scene3d>
              <a:camera prst="isometricRightUp"/>
              <a:lightRig rig="threePt" dir="t"/>
            </a:scene3d>
          </p:spPr>
        </p:pic>
        <p:grpSp>
          <p:nvGrpSpPr>
            <p:cNvPr id="82" name="Group 81">
              <a:extLst>
                <a:ext uri="{FF2B5EF4-FFF2-40B4-BE49-F238E27FC236}">
                  <a16:creationId xmlns:a16="http://schemas.microsoft.com/office/drawing/2014/main" id="{DED6E555-3637-59A6-F296-EFCADB9F06B1}"/>
                </a:ext>
              </a:extLst>
            </p:cNvPr>
            <p:cNvGrpSpPr/>
            <p:nvPr/>
          </p:nvGrpSpPr>
          <p:grpSpPr>
            <a:xfrm>
              <a:off x="3894562" y="2533879"/>
              <a:ext cx="3486806" cy="652316"/>
              <a:chOff x="3964900" y="2533879"/>
              <a:chExt cx="3486806" cy="652316"/>
            </a:xfrm>
          </p:grpSpPr>
          <p:grpSp>
            <p:nvGrpSpPr>
              <p:cNvPr id="37" name="Group 36">
                <a:extLst>
                  <a:ext uri="{FF2B5EF4-FFF2-40B4-BE49-F238E27FC236}">
                    <a16:creationId xmlns:a16="http://schemas.microsoft.com/office/drawing/2014/main" id="{37A2FA4B-F7FD-7333-4C79-9706384AD204}"/>
                  </a:ext>
                </a:extLst>
              </p:cNvPr>
              <p:cNvGrpSpPr/>
              <p:nvPr/>
            </p:nvGrpSpPr>
            <p:grpSpPr>
              <a:xfrm>
                <a:off x="4983900" y="2533879"/>
                <a:ext cx="491616" cy="652316"/>
                <a:chOff x="3605715" y="-1695171"/>
                <a:chExt cx="952637" cy="1264035"/>
              </a:xfrm>
            </p:grpSpPr>
            <p:sp>
              <p:nvSpPr>
                <p:cNvPr id="38" name="Freeform 37">
                  <a:extLst>
                    <a:ext uri="{FF2B5EF4-FFF2-40B4-BE49-F238E27FC236}">
                      <a16:creationId xmlns:a16="http://schemas.microsoft.com/office/drawing/2014/main" id="{D09514A2-1551-2D1B-101E-94A6C1922FF0}"/>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11930D90-48DB-8C7F-1044-335EC382D497}"/>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324CB454-01D1-5865-D420-92FDC14879DE}"/>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460C5E93-4659-FAB3-DB46-39066F5E474D}"/>
                  </a:ext>
                </a:extLst>
              </p:cNvPr>
              <p:cNvGrpSpPr/>
              <p:nvPr/>
            </p:nvGrpSpPr>
            <p:grpSpPr>
              <a:xfrm>
                <a:off x="6960090" y="2533879"/>
                <a:ext cx="491616" cy="652316"/>
                <a:chOff x="3605715" y="-1695171"/>
                <a:chExt cx="952637" cy="1264035"/>
              </a:xfrm>
            </p:grpSpPr>
            <p:sp>
              <p:nvSpPr>
                <p:cNvPr id="43" name="Freeform 42">
                  <a:extLst>
                    <a:ext uri="{FF2B5EF4-FFF2-40B4-BE49-F238E27FC236}">
                      <a16:creationId xmlns:a16="http://schemas.microsoft.com/office/drawing/2014/main" id="{FE0C01F5-F7AE-374D-9ED8-E6B4617FF37D}"/>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9B17109B-4482-ECC1-3AA5-BFADE539F735}"/>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BDB24D9C-C4B1-71D7-AF9C-734A851826DA}"/>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F4CAE8F2-F7BD-6A02-EB35-BCEE7D6CEC02}"/>
                  </a:ext>
                </a:extLst>
              </p:cNvPr>
              <p:cNvGrpSpPr/>
              <p:nvPr/>
            </p:nvGrpSpPr>
            <p:grpSpPr>
              <a:xfrm>
                <a:off x="5987083" y="2533879"/>
                <a:ext cx="491616" cy="652316"/>
                <a:chOff x="3605715" y="-1695171"/>
                <a:chExt cx="952637" cy="1264035"/>
              </a:xfrm>
            </p:grpSpPr>
            <p:sp>
              <p:nvSpPr>
                <p:cNvPr id="79" name="Freeform 78">
                  <a:extLst>
                    <a:ext uri="{FF2B5EF4-FFF2-40B4-BE49-F238E27FC236}">
                      <a16:creationId xmlns:a16="http://schemas.microsoft.com/office/drawing/2014/main" id="{736014BE-21A9-2FC9-FF10-0F17CE6E952C}"/>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a:extLst>
                    <a:ext uri="{FF2B5EF4-FFF2-40B4-BE49-F238E27FC236}">
                      <a16:creationId xmlns:a16="http://schemas.microsoft.com/office/drawing/2014/main" id="{BFF62447-52C8-8989-364C-B35F68C2D114}"/>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E8212EE0-0ECA-3690-47C2-797484616A0C}"/>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DEA48479-D6F4-3D8E-C750-865FE832FB33}"/>
                  </a:ext>
                </a:extLst>
              </p:cNvPr>
              <p:cNvGrpSpPr/>
              <p:nvPr/>
            </p:nvGrpSpPr>
            <p:grpSpPr>
              <a:xfrm>
                <a:off x="3964900" y="2533879"/>
                <a:ext cx="491616" cy="652316"/>
                <a:chOff x="3605715" y="-1695171"/>
                <a:chExt cx="952637" cy="1264035"/>
              </a:xfrm>
            </p:grpSpPr>
            <p:sp>
              <p:nvSpPr>
                <p:cNvPr id="33" name="Freeform 32">
                  <a:extLst>
                    <a:ext uri="{FF2B5EF4-FFF2-40B4-BE49-F238E27FC236}">
                      <a16:creationId xmlns:a16="http://schemas.microsoft.com/office/drawing/2014/main" id="{EAEE874B-DA88-5FD2-80F4-B9B9D0549B3D}"/>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C4F2EFB0-90E0-3518-3004-8D9565E67876}"/>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39C3869D-973C-9263-68A9-88B38F7595F3}"/>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6" name="Picture 35">
              <a:extLst>
                <a:ext uri="{FF2B5EF4-FFF2-40B4-BE49-F238E27FC236}">
                  <a16:creationId xmlns:a16="http://schemas.microsoft.com/office/drawing/2014/main" id="{06726E98-C35A-E27A-588B-4C107B912D97}"/>
                </a:ext>
              </a:extLst>
            </p:cNvPr>
            <p:cNvPicPr>
              <a:picLocks noChangeAspect="1"/>
            </p:cNvPicPr>
            <p:nvPr/>
          </p:nvPicPr>
          <p:blipFill>
            <a:blip r:embed="rId18"/>
            <a:stretch>
              <a:fillRect/>
            </a:stretch>
          </p:blipFill>
          <p:spPr>
            <a:xfrm>
              <a:off x="7222884" y="2271007"/>
              <a:ext cx="1080000" cy="1080000"/>
            </a:xfrm>
            <a:prstGeom prst="rect">
              <a:avLst/>
            </a:prstGeom>
            <a:scene3d>
              <a:camera prst="isometricRightUp"/>
              <a:lightRig rig="threePt" dir="t"/>
            </a:scene3d>
          </p:spPr>
        </p:pic>
      </p:gr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A3C25B83-E5F8-9E89-6631-B729D6712B1B}"/>
                  </a:ext>
                </a:extLst>
              </p:cNvPr>
              <p:cNvSpPr txBox="1"/>
              <p:nvPr/>
            </p:nvSpPr>
            <p:spPr>
              <a:xfrm>
                <a:off x="4070330" y="2916070"/>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83" name="TextBox 82">
                <a:extLst>
                  <a:ext uri="{FF2B5EF4-FFF2-40B4-BE49-F238E27FC236}">
                    <a16:creationId xmlns:a16="http://schemas.microsoft.com/office/drawing/2014/main" id="{A3C25B83-E5F8-9E89-6631-B729D6712B1B}"/>
                  </a:ext>
                </a:extLst>
              </p:cNvPr>
              <p:cNvSpPr txBox="1">
                <a:spLocks noRot="1" noChangeAspect="1" noMove="1" noResize="1" noEditPoints="1" noAdjustHandles="1" noChangeArrowheads="1" noChangeShapeType="1" noTextEdit="1"/>
              </p:cNvSpPr>
              <p:nvPr/>
            </p:nvSpPr>
            <p:spPr>
              <a:xfrm>
                <a:off x="4070330" y="2916070"/>
                <a:ext cx="718130" cy="653769"/>
              </a:xfrm>
              <a:prstGeom prst="rect">
                <a:avLst/>
              </a:prstGeom>
              <a:blipFill>
                <a:blip r:embed="rId5"/>
                <a:stretch>
                  <a:fillRect t="-7547"/>
                </a:stretch>
              </a:blipFill>
              <a:effectLst/>
            </p:spPr>
            <p:txBody>
              <a:bodyPr/>
              <a:lstStyle/>
              <a:p>
                <a:r>
                  <a:rPr lang="en-US">
                    <a:noFill/>
                  </a:rPr>
                  <a:t> </a:t>
                </a:r>
              </a:p>
            </p:txBody>
          </p:sp>
        </mc:Fallback>
      </mc:AlternateContent>
      <p:cxnSp>
        <p:nvCxnSpPr>
          <p:cNvPr id="86" name="Connector: Curved 125">
            <a:extLst>
              <a:ext uri="{FF2B5EF4-FFF2-40B4-BE49-F238E27FC236}">
                <a16:creationId xmlns:a16="http://schemas.microsoft.com/office/drawing/2014/main" id="{E8902B1D-DBD4-71DF-3036-875CBA2811D5}"/>
              </a:ext>
            </a:extLst>
          </p:cNvPr>
          <p:cNvCxnSpPr>
            <a:cxnSpLocks/>
          </p:cNvCxnSpPr>
          <p:nvPr/>
        </p:nvCxnSpPr>
        <p:spPr>
          <a:xfrm>
            <a:off x="8893442" y="2653463"/>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C0100B89-2166-40C5-FBD1-DBB435701CB3}"/>
                  </a:ext>
                </a:extLst>
              </p:cNvPr>
              <p:cNvSpPr txBox="1"/>
              <p:nvPr/>
            </p:nvSpPr>
            <p:spPr>
              <a:xfrm>
                <a:off x="9232912" y="2709850"/>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i="1">
                                  <a:solidFill>
                                    <a:schemeClr val="bg1"/>
                                  </a:solidFill>
                                  <a:latin typeface="Cambria Math" panose="02040503050406030204" pitchFamily="18" charset="0"/>
                                </a:rPr>
                                <m:t>𝞿</m:t>
                              </m:r>
                            </m:e>
                            <m:sub>
                              <m:r>
                                <a:rPr lang="en-US" sz="2000" b="0" i="1" smtClean="0">
                                  <a:solidFill>
                                    <a:schemeClr val="bg1"/>
                                  </a:solidFill>
                                  <a:latin typeface="Cambria Math" panose="02040503050406030204" pitchFamily="18" charset="0"/>
                                </a:rPr>
                                <m:t>1</m:t>
                              </m:r>
                            </m:sub>
                          </m:sSub>
                        </m:e>
                      </m:d>
                    </m:oMath>
                  </m:oMathPara>
                </a14:m>
                <a:endParaRPr lang="en-US" sz="2000" dirty="0">
                  <a:solidFill>
                    <a:schemeClr val="bg1"/>
                  </a:solidFill>
                </a:endParaRPr>
              </a:p>
            </p:txBody>
          </p:sp>
        </mc:Choice>
        <mc:Fallback xmlns="">
          <p:sp>
            <p:nvSpPr>
              <p:cNvPr id="88" name="TextBox 87">
                <a:extLst>
                  <a:ext uri="{FF2B5EF4-FFF2-40B4-BE49-F238E27FC236}">
                    <a16:creationId xmlns:a16="http://schemas.microsoft.com/office/drawing/2014/main" id="{C0100B89-2166-40C5-FBD1-DBB435701CB3}"/>
                  </a:ext>
                </a:extLst>
              </p:cNvPr>
              <p:cNvSpPr txBox="1">
                <a:spLocks noRot="1" noChangeAspect="1" noMove="1" noResize="1" noEditPoints="1" noAdjustHandles="1" noChangeArrowheads="1" noChangeShapeType="1" noTextEdit="1"/>
              </p:cNvSpPr>
              <p:nvPr/>
            </p:nvSpPr>
            <p:spPr>
              <a:xfrm>
                <a:off x="9232912" y="2709850"/>
                <a:ext cx="346336" cy="400110"/>
              </a:xfrm>
              <a:prstGeom prst="rect">
                <a:avLst/>
              </a:prstGeom>
              <a:blipFill>
                <a:blip r:embed="rId21"/>
                <a:stretch>
                  <a:fillRect r="-57143" b="-12500"/>
                </a:stretch>
              </a:blipFill>
            </p:spPr>
            <p:txBody>
              <a:bodyPr/>
              <a:lstStyle/>
              <a:p>
                <a:r>
                  <a:rPr lang="en-US">
                    <a:noFill/>
                  </a:rPr>
                  <a:t> </a:t>
                </a:r>
              </a:p>
            </p:txBody>
          </p:sp>
        </mc:Fallback>
      </mc:AlternateContent>
      <p:graphicFrame>
        <p:nvGraphicFramePr>
          <p:cNvPr id="2" name="Table 1">
            <a:extLst>
              <a:ext uri="{FF2B5EF4-FFF2-40B4-BE49-F238E27FC236}">
                <a16:creationId xmlns:a16="http://schemas.microsoft.com/office/drawing/2014/main" id="{099CF875-2376-94F1-3223-DD9A6A2B55E4}"/>
              </a:ext>
            </a:extLst>
          </p:cNvPr>
          <p:cNvGraphicFramePr>
            <a:graphicFrameLocks noGrp="1"/>
          </p:cNvGraphicFramePr>
          <p:nvPr>
            <p:extLst>
              <p:ext uri="{D42A27DB-BD31-4B8C-83A1-F6EECF244321}">
                <p14:modId xmlns:p14="http://schemas.microsoft.com/office/powerpoint/2010/main" val="2024860324"/>
              </p:ext>
            </p:extLst>
          </p:nvPr>
        </p:nvGraphicFramePr>
        <p:xfrm>
          <a:off x="3726387" y="4169699"/>
          <a:ext cx="4834515" cy="2136603"/>
        </p:xfrm>
        <a:graphic>
          <a:graphicData uri="http://schemas.openxmlformats.org/drawingml/2006/table">
            <a:tbl>
              <a:tblPr firstRow="1" bandRow="1">
                <a:tableStyleId>{5C22544A-7EE6-4342-B048-85BDC9FD1C3A}</a:tableStyleId>
              </a:tblPr>
              <a:tblGrid>
                <a:gridCol w="4834515">
                  <a:extLst>
                    <a:ext uri="{9D8B030D-6E8A-4147-A177-3AD203B41FA5}">
                      <a16:colId xmlns:a16="http://schemas.microsoft.com/office/drawing/2014/main" val="2050119627"/>
                    </a:ext>
                  </a:extLst>
                </a:gridCol>
              </a:tblGrid>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4768142"/>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6244376"/>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4109902"/>
                  </a:ext>
                </a:extLst>
              </a:tr>
            </a:tbl>
          </a:graphicData>
        </a:graphic>
      </p:graphicFrame>
      <p:sp>
        <p:nvSpPr>
          <p:cNvPr id="6" name="Rectangle: Rounded Corners 8">
            <a:extLst>
              <a:ext uri="{FF2B5EF4-FFF2-40B4-BE49-F238E27FC236}">
                <a16:creationId xmlns:a16="http://schemas.microsoft.com/office/drawing/2014/main" id="{B54490C6-C748-EE2E-9C6C-649A087CA100}"/>
              </a:ext>
            </a:extLst>
          </p:cNvPr>
          <p:cNvSpPr/>
          <p:nvPr/>
        </p:nvSpPr>
        <p:spPr>
          <a:xfrm>
            <a:off x="5563568" y="4047572"/>
            <a:ext cx="1180004" cy="2358735"/>
          </a:xfrm>
          <a:prstGeom prst="roundRect">
            <a:avLst/>
          </a:prstGeom>
          <a:solidFill>
            <a:srgbClr val="74305D"/>
          </a:solidFill>
          <a:ln>
            <a:solidFill>
              <a:srgbClr val="74305D"/>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ZA" dirty="0"/>
          </a:p>
        </p:txBody>
      </p:sp>
      <p:grpSp>
        <p:nvGrpSpPr>
          <p:cNvPr id="7" name="Group 6">
            <a:extLst>
              <a:ext uri="{FF2B5EF4-FFF2-40B4-BE49-F238E27FC236}">
                <a16:creationId xmlns:a16="http://schemas.microsoft.com/office/drawing/2014/main" id="{F27B854F-FA36-A259-6F41-3172DD95E223}"/>
              </a:ext>
            </a:extLst>
          </p:cNvPr>
          <p:cNvGrpSpPr/>
          <p:nvPr/>
        </p:nvGrpSpPr>
        <p:grpSpPr>
          <a:xfrm>
            <a:off x="8051054" y="3869933"/>
            <a:ext cx="568844" cy="2658868"/>
            <a:chOff x="7998677" y="3749715"/>
            <a:chExt cx="568844" cy="2658868"/>
          </a:xfrm>
        </p:grpSpPr>
        <p:sp>
          <p:nvSpPr>
            <p:cNvPr id="8" name="Rectangle: Rounded Corners 92">
              <a:extLst>
                <a:ext uri="{FF2B5EF4-FFF2-40B4-BE49-F238E27FC236}">
                  <a16:creationId xmlns:a16="http://schemas.microsoft.com/office/drawing/2014/main" id="{6DB02177-C892-675E-47C0-E8F303EFD394}"/>
                </a:ext>
              </a:extLst>
            </p:cNvPr>
            <p:cNvSpPr/>
            <p:nvPr/>
          </p:nvSpPr>
          <p:spPr>
            <a:xfrm>
              <a:off x="7998677" y="3749715"/>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5" name="Picture 14" descr="A black arrow and a curved arrow&#10;&#10;AI-generated content may be incorrect.">
              <a:extLst>
                <a:ext uri="{FF2B5EF4-FFF2-40B4-BE49-F238E27FC236}">
                  <a16:creationId xmlns:a16="http://schemas.microsoft.com/office/drawing/2014/main" id="{DE3EDCD5-93D7-01CD-3140-D6306C12BED6}"/>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Lst>
            </a:blip>
            <a:stretch>
              <a:fillRect/>
            </a:stretch>
          </p:blipFill>
          <p:spPr>
            <a:xfrm>
              <a:off x="8009540" y="3810003"/>
              <a:ext cx="505009" cy="414829"/>
            </a:xfrm>
            <a:prstGeom prst="rect">
              <a:avLst/>
            </a:prstGeom>
          </p:spPr>
        </p:pic>
        <p:sp>
          <p:nvSpPr>
            <p:cNvPr id="46" name="Rectangle: Rounded Corners 95">
              <a:extLst>
                <a:ext uri="{FF2B5EF4-FFF2-40B4-BE49-F238E27FC236}">
                  <a16:creationId xmlns:a16="http://schemas.microsoft.com/office/drawing/2014/main" id="{0F91A9EF-CF64-686C-9988-E4C8BAEC6D2B}"/>
                </a:ext>
              </a:extLst>
            </p:cNvPr>
            <p:cNvSpPr/>
            <p:nvPr/>
          </p:nvSpPr>
          <p:spPr>
            <a:xfrm>
              <a:off x="7998677" y="447330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47" name="Picture 46" descr="A black arrow and a curved arrow&#10;&#10;AI-generated content may be incorrect.">
              <a:extLst>
                <a:ext uri="{FF2B5EF4-FFF2-40B4-BE49-F238E27FC236}">
                  <a16:creationId xmlns:a16="http://schemas.microsoft.com/office/drawing/2014/main" id="{E0800EAB-C47A-B0B9-093F-E0D0FE2217B6}"/>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Lst>
            </a:blip>
            <a:stretch>
              <a:fillRect/>
            </a:stretch>
          </p:blipFill>
          <p:spPr>
            <a:xfrm>
              <a:off x="8009540" y="4512656"/>
              <a:ext cx="505009" cy="414829"/>
            </a:xfrm>
            <a:prstGeom prst="rect">
              <a:avLst/>
            </a:prstGeom>
          </p:spPr>
        </p:pic>
        <p:sp>
          <p:nvSpPr>
            <p:cNvPr id="48" name="Rectangle: Rounded Corners 97">
              <a:extLst>
                <a:ext uri="{FF2B5EF4-FFF2-40B4-BE49-F238E27FC236}">
                  <a16:creationId xmlns:a16="http://schemas.microsoft.com/office/drawing/2014/main" id="{F1D8DF95-58DD-6ADA-C802-8A868EA12D44}"/>
                </a:ext>
              </a:extLst>
            </p:cNvPr>
            <p:cNvSpPr/>
            <p:nvPr/>
          </p:nvSpPr>
          <p:spPr>
            <a:xfrm>
              <a:off x="7998677" y="518429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49" name="Picture 48" descr="A black arrow and a curved arrow&#10;&#10;AI-generated content may be incorrect.">
              <a:extLst>
                <a:ext uri="{FF2B5EF4-FFF2-40B4-BE49-F238E27FC236}">
                  <a16:creationId xmlns:a16="http://schemas.microsoft.com/office/drawing/2014/main" id="{CDD3CC3B-B3E2-0577-F79A-F9E94A0C8DA9}"/>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Lst>
            </a:blip>
            <a:stretch>
              <a:fillRect/>
            </a:stretch>
          </p:blipFill>
          <p:spPr>
            <a:xfrm>
              <a:off x="8009540" y="5223646"/>
              <a:ext cx="505009" cy="414829"/>
            </a:xfrm>
            <a:prstGeom prst="rect">
              <a:avLst/>
            </a:prstGeom>
          </p:spPr>
        </p:pic>
        <p:sp>
          <p:nvSpPr>
            <p:cNvPr id="50" name="Rectangle: Rounded Corners 99">
              <a:extLst>
                <a:ext uri="{FF2B5EF4-FFF2-40B4-BE49-F238E27FC236}">
                  <a16:creationId xmlns:a16="http://schemas.microsoft.com/office/drawing/2014/main" id="{5891146D-028B-AD02-2B72-B2FA0192D352}"/>
                </a:ext>
              </a:extLst>
            </p:cNvPr>
            <p:cNvSpPr/>
            <p:nvPr/>
          </p:nvSpPr>
          <p:spPr>
            <a:xfrm>
              <a:off x="8015245" y="5880034"/>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51" name="Picture 50" descr="A black arrow and a curved arrow&#10;&#10;AI-generated content may be incorrect.">
              <a:extLst>
                <a:ext uri="{FF2B5EF4-FFF2-40B4-BE49-F238E27FC236}">
                  <a16:creationId xmlns:a16="http://schemas.microsoft.com/office/drawing/2014/main" id="{DD3FA049-69D0-CD97-FF66-5FD2C741C990}"/>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Lst>
            </a:blip>
            <a:stretch>
              <a:fillRect/>
            </a:stretch>
          </p:blipFill>
          <p:spPr>
            <a:xfrm>
              <a:off x="8026108" y="5919381"/>
              <a:ext cx="505009" cy="414829"/>
            </a:xfrm>
            <a:prstGeom prst="rect">
              <a:avLst/>
            </a:prstGeom>
          </p:spPr>
        </p:pic>
      </p:gr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FFE5B8C8-93D9-16AC-C1AE-C0F7485D7D40}"/>
                  </a:ext>
                </a:extLst>
              </p:cNvPr>
              <p:cNvSpPr txBox="1"/>
              <p:nvPr/>
            </p:nvSpPr>
            <p:spPr>
              <a:xfrm>
                <a:off x="3644139" y="3850257"/>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0</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xmlns="">
          <p:sp>
            <p:nvSpPr>
              <p:cNvPr id="52" name="TextBox 51">
                <a:extLst>
                  <a:ext uri="{FF2B5EF4-FFF2-40B4-BE49-F238E27FC236}">
                    <a16:creationId xmlns:a16="http://schemas.microsoft.com/office/drawing/2014/main" id="{FFE5B8C8-93D9-16AC-C1AE-C0F7485D7D40}"/>
                  </a:ext>
                </a:extLst>
              </p:cNvPr>
              <p:cNvSpPr txBox="1">
                <a:spLocks noRot="1" noChangeAspect="1" noMove="1" noResize="1" noEditPoints="1" noAdjustHandles="1" noChangeArrowheads="1" noChangeShapeType="1" noTextEdit="1"/>
              </p:cNvSpPr>
              <p:nvPr/>
            </p:nvSpPr>
            <p:spPr>
              <a:xfrm>
                <a:off x="3644139" y="3850257"/>
                <a:ext cx="552276" cy="1233094"/>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9B456FF4-7D85-C0CD-C593-15A0F4E5F6E5}"/>
                  </a:ext>
                </a:extLst>
              </p:cNvPr>
              <p:cNvSpPr txBox="1"/>
              <p:nvPr/>
            </p:nvSpPr>
            <p:spPr>
              <a:xfrm>
                <a:off x="3636088" y="4579155"/>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1</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xmlns="">
          <p:sp>
            <p:nvSpPr>
              <p:cNvPr id="53" name="TextBox 52">
                <a:extLst>
                  <a:ext uri="{FF2B5EF4-FFF2-40B4-BE49-F238E27FC236}">
                    <a16:creationId xmlns:a16="http://schemas.microsoft.com/office/drawing/2014/main" id="{9B456FF4-7D85-C0CD-C593-15A0F4E5F6E5}"/>
                  </a:ext>
                </a:extLst>
              </p:cNvPr>
              <p:cNvSpPr txBox="1">
                <a:spLocks noRot="1" noChangeAspect="1" noMove="1" noResize="1" noEditPoints="1" noAdjustHandles="1" noChangeArrowheads="1" noChangeShapeType="1" noTextEdit="1"/>
              </p:cNvSpPr>
              <p:nvPr/>
            </p:nvSpPr>
            <p:spPr>
              <a:xfrm>
                <a:off x="3636088" y="4579155"/>
                <a:ext cx="552276" cy="1233094"/>
              </a:xfrm>
              <a:prstGeom prst="rect">
                <a:avLst/>
              </a:prstGeom>
              <a:blipFill>
                <a:blip r:embed="rId25"/>
                <a:stretch>
                  <a:fillRect/>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AF146A7A-6AC4-FCE3-95A6-97FAD96B9583}"/>
              </a:ext>
            </a:extLst>
          </p:cNvPr>
          <p:cNvSpPr txBox="1"/>
          <p:nvPr/>
        </p:nvSpPr>
        <p:spPr>
          <a:xfrm rot="5400000">
            <a:off x="3714060" y="4876425"/>
            <a:ext cx="627747" cy="769441"/>
          </a:xfrm>
          <a:prstGeom prst="rect">
            <a:avLst/>
          </a:prstGeom>
          <a:noFill/>
        </p:spPr>
        <p:txBody>
          <a:bodyPr wrap="square" rtlCol="0">
            <a:spAutoFit/>
          </a:bodyPr>
          <a:lstStyle/>
          <a:p>
            <a:r>
              <a:rPr lang="en-ZA" sz="4400" dirty="0">
                <a:solidFill>
                  <a:schemeClr val="bg2"/>
                </a:solidFill>
              </a:rPr>
              <a:t>…</a:t>
            </a: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6D617824-1349-8FBF-8FB4-F16B132D53E4}"/>
                  </a:ext>
                </a:extLst>
              </p:cNvPr>
              <p:cNvSpPr txBox="1"/>
              <p:nvPr/>
            </p:nvSpPr>
            <p:spPr>
              <a:xfrm>
                <a:off x="5852380" y="5005214"/>
                <a:ext cx="552276" cy="9297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ˆ"/>
                          <m:ctrlPr>
                            <a:rPr lang="en-US" sz="2000" b="0" i="1" smtClean="0">
                              <a:solidFill>
                                <a:srgbClr val="FBDADC"/>
                              </a:solidFill>
                              <a:latin typeface="Cambria Math" panose="02040503050406030204" pitchFamily="18" charset="0"/>
                            </a:rPr>
                          </m:ctrlPr>
                        </m:accPr>
                        <m:e>
                          <m:r>
                            <m:rPr>
                              <m:sty m:val="p"/>
                            </m:rPr>
                            <a:rPr lang="en-US" sz="2000" b="0" i="1" smtClean="0">
                              <a:solidFill>
                                <a:srgbClr val="FBDADC"/>
                              </a:solidFill>
                              <a:latin typeface="Cambria Math" panose="02040503050406030204" pitchFamily="18" charset="0"/>
                            </a:rPr>
                            <m:t>U</m:t>
                          </m:r>
                        </m:e>
                      </m:acc>
                      <m:d>
                        <m:dPr>
                          <m:ctrlPr>
                            <a:rPr lang="en-ZA" sz="2000" b="0" i="1" smtClean="0">
                              <a:solidFill>
                                <a:srgbClr val="FBDADC"/>
                              </a:solidFill>
                              <a:latin typeface="Cambria Math" panose="02040503050406030204" pitchFamily="18" charset="0"/>
                            </a:rPr>
                          </m:ctrlPr>
                        </m:dPr>
                        <m:e>
                          <m:r>
                            <m:rPr>
                              <m:sty m:val="p"/>
                            </m:rPr>
                            <a:rPr lang="en-ZA" sz="2000" i="1">
                              <a:solidFill>
                                <a:srgbClr val="FBDADC"/>
                              </a:solidFill>
                              <a:latin typeface="Cambria Math" panose="02040503050406030204" pitchFamily="18" charset="0"/>
                            </a:rPr>
                            <m:t>θ</m:t>
                          </m:r>
                        </m:e>
                      </m:d>
                      <m:r>
                        <a:rPr lang="en-ZA" sz="2000" b="0" i="1" smtClean="0">
                          <a:solidFill>
                            <a:srgbClr val="FBDADC"/>
                          </a:solidFill>
                          <a:latin typeface="Cambria Math" panose="02040503050406030204" pitchFamily="18" charset="0"/>
                        </a:rPr>
                        <m:t> </m:t>
                      </m:r>
                    </m:oMath>
                  </m:oMathPara>
                </a14:m>
                <a:endParaRPr lang="en-ZA" sz="1400" b="0" dirty="0"/>
              </a:p>
              <a:p>
                <a:endParaRPr lang="en-ZA" sz="1400" b="0" dirty="0"/>
              </a:p>
              <a:p>
                <a:endParaRPr lang="en-ZA" dirty="0"/>
              </a:p>
            </p:txBody>
          </p:sp>
        </mc:Choice>
        <mc:Fallback xmlns="">
          <p:sp>
            <p:nvSpPr>
              <p:cNvPr id="55" name="TextBox 54">
                <a:extLst>
                  <a:ext uri="{FF2B5EF4-FFF2-40B4-BE49-F238E27FC236}">
                    <a16:creationId xmlns:a16="http://schemas.microsoft.com/office/drawing/2014/main" id="{6D617824-1349-8FBF-8FB4-F16B132D53E4}"/>
                  </a:ext>
                </a:extLst>
              </p:cNvPr>
              <p:cNvSpPr txBox="1">
                <a:spLocks noRot="1" noChangeAspect="1" noMove="1" noResize="1" noEditPoints="1" noAdjustHandles="1" noChangeArrowheads="1" noChangeShapeType="1" noTextEdit="1"/>
              </p:cNvSpPr>
              <p:nvPr/>
            </p:nvSpPr>
            <p:spPr>
              <a:xfrm>
                <a:off x="5852380" y="5005214"/>
                <a:ext cx="552276" cy="929742"/>
              </a:xfrm>
              <a:prstGeom prst="rect">
                <a:avLst/>
              </a:prstGeom>
              <a:blipFill>
                <a:blip r:embed="rId26"/>
                <a:stretch>
                  <a:fillRect t="-5405" r="-4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EA5C0CBC-6B8D-59DD-D9F2-80A9DA566F5A}"/>
                  </a:ext>
                </a:extLst>
              </p:cNvPr>
              <p:cNvSpPr txBox="1"/>
              <p:nvPr/>
            </p:nvSpPr>
            <p:spPr>
              <a:xfrm>
                <a:off x="3644137" y="5986063"/>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m:rPr>
                                  <m:sty m:val="p"/>
                                </m:rPr>
                                <a:rPr lang="en-US" sz="1600" b="0" i="1" smtClean="0">
                                  <a:solidFill>
                                    <a:schemeClr val="bg2"/>
                                  </a:solidFill>
                                  <a:latin typeface="Cambria Math" panose="02040503050406030204" pitchFamily="18" charset="0"/>
                                </a:rPr>
                                <m:t>N</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xmlns="">
          <p:sp>
            <p:nvSpPr>
              <p:cNvPr id="56" name="TextBox 55">
                <a:extLst>
                  <a:ext uri="{FF2B5EF4-FFF2-40B4-BE49-F238E27FC236}">
                    <a16:creationId xmlns:a16="http://schemas.microsoft.com/office/drawing/2014/main" id="{EA5C0CBC-6B8D-59DD-D9F2-80A9DA566F5A}"/>
                  </a:ext>
                </a:extLst>
              </p:cNvPr>
              <p:cNvSpPr txBox="1">
                <a:spLocks noRot="1" noChangeAspect="1" noMove="1" noResize="1" noEditPoints="1" noAdjustHandles="1" noChangeArrowheads="1" noChangeShapeType="1" noTextEdit="1"/>
              </p:cNvSpPr>
              <p:nvPr/>
            </p:nvSpPr>
            <p:spPr>
              <a:xfrm>
                <a:off x="3644137" y="5986063"/>
                <a:ext cx="552276" cy="1233094"/>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46A1812E-3B86-79E6-51B2-0E9BC42A7D44}"/>
                  </a:ext>
                </a:extLst>
              </p:cNvPr>
              <p:cNvSpPr txBox="1"/>
              <p:nvPr/>
            </p:nvSpPr>
            <p:spPr>
              <a:xfrm>
                <a:off x="5937733" y="3355323"/>
                <a:ext cx="391133" cy="4636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solidFill>
                          <a:latin typeface="Cambria Math" panose="02040503050406030204" pitchFamily="18" charset="0"/>
                          <a:ea typeface="Cambria Math" panose="02040503050406030204" pitchFamily="18" charset="0"/>
                        </a:rPr>
                        <m:t>≈</m:t>
                      </m:r>
                    </m:oMath>
                  </m:oMathPara>
                </a14:m>
                <a:endParaRPr lang="en-US" dirty="0">
                  <a:solidFill>
                    <a:schemeClr val="bg2"/>
                  </a:solidFill>
                </a:endParaRPr>
              </a:p>
            </p:txBody>
          </p:sp>
        </mc:Choice>
        <mc:Fallback xmlns="">
          <p:sp>
            <p:nvSpPr>
              <p:cNvPr id="58" name="TextBox 57">
                <a:extLst>
                  <a:ext uri="{FF2B5EF4-FFF2-40B4-BE49-F238E27FC236}">
                    <a16:creationId xmlns:a16="http://schemas.microsoft.com/office/drawing/2014/main" id="{46A1812E-3B86-79E6-51B2-0E9BC42A7D44}"/>
                  </a:ext>
                </a:extLst>
              </p:cNvPr>
              <p:cNvSpPr txBox="1">
                <a:spLocks noRot="1" noChangeAspect="1" noMove="1" noResize="1" noEditPoints="1" noAdjustHandles="1" noChangeArrowheads="1" noChangeShapeType="1" noTextEdit="1"/>
              </p:cNvSpPr>
              <p:nvPr/>
            </p:nvSpPr>
            <p:spPr>
              <a:xfrm>
                <a:off x="5937733" y="3355323"/>
                <a:ext cx="391133" cy="463653"/>
              </a:xfrm>
              <a:prstGeom prst="rect">
                <a:avLst/>
              </a:prstGeom>
              <a:blipFill>
                <a:blip r:embed="rId28"/>
                <a:stretch>
                  <a:fillRect l="-9375" r="-9375"/>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B9CE3A6B-DD0B-0D16-9FE6-A90631164C41}"/>
              </a:ext>
            </a:extLst>
          </p:cNvPr>
          <p:cNvGrpSpPr/>
          <p:nvPr/>
        </p:nvGrpSpPr>
        <p:grpSpPr>
          <a:xfrm>
            <a:off x="1775726" y="1647040"/>
            <a:ext cx="890221" cy="1922799"/>
            <a:chOff x="2434982" y="1949686"/>
            <a:chExt cx="890221" cy="1922799"/>
          </a:xfrm>
        </p:grpSpPr>
        <p:pic>
          <p:nvPicPr>
            <p:cNvPr id="26" name="Picture 25">
              <a:extLst>
                <a:ext uri="{FF2B5EF4-FFF2-40B4-BE49-F238E27FC236}">
                  <a16:creationId xmlns:a16="http://schemas.microsoft.com/office/drawing/2014/main" id="{00ED815F-92CD-B3B2-37EB-110AA821B7DB}"/>
                </a:ext>
              </a:extLst>
            </p:cNvPr>
            <p:cNvPicPr>
              <a:picLocks noChangeAspect="1"/>
            </p:cNvPicPr>
            <p:nvPr/>
          </p:nvPicPr>
          <p:blipFill>
            <a:blip r:embed="rId29"/>
            <a:srcRect/>
            <a:stretch/>
          </p:blipFill>
          <p:spPr>
            <a:xfrm>
              <a:off x="2445972" y="1973107"/>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398C75AE-5025-F280-AFC8-5F0CA0AF7A47}"/>
                    </a:ext>
                  </a:extLst>
                </p:cNvPr>
                <p:cNvSpPr txBox="1"/>
                <p:nvPr/>
              </p:nvSpPr>
              <p:spPr>
                <a:xfrm>
                  <a:off x="2434982" y="1949686"/>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xmlns="">
            <p:sp>
              <p:nvSpPr>
                <p:cNvPr id="59" name="TextBox 58">
                  <a:extLst>
                    <a:ext uri="{FF2B5EF4-FFF2-40B4-BE49-F238E27FC236}">
                      <a16:creationId xmlns:a16="http://schemas.microsoft.com/office/drawing/2014/main" id="{398C75AE-5025-F280-AFC8-5F0CA0AF7A47}"/>
                    </a:ext>
                  </a:extLst>
                </p:cNvPr>
                <p:cNvSpPr txBox="1">
                  <a:spLocks noRot="1" noChangeAspect="1" noMove="1" noResize="1" noEditPoints="1" noAdjustHandles="1" noChangeArrowheads="1" noChangeShapeType="1" noTextEdit="1"/>
                </p:cNvSpPr>
                <p:nvPr/>
              </p:nvSpPr>
              <p:spPr>
                <a:xfrm>
                  <a:off x="2434982" y="1949686"/>
                  <a:ext cx="448701" cy="290145"/>
                </a:xfrm>
                <a:prstGeom prst="rect">
                  <a:avLst/>
                </a:prstGeom>
                <a:blipFill>
                  <a:blip r:embed="rId30"/>
                  <a:stretch>
                    <a:fillRect r="-8108"/>
                  </a:stretch>
                </a:blipFill>
              </p:spPr>
              <p:txBody>
                <a:bodyPr/>
                <a:lstStyle/>
                <a:p>
                  <a:r>
                    <a:rPr lang="en-US">
                      <a:noFill/>
                    </a:rPr>
                    <a:t> </a:t>
                  </a:r>
                </a:p>
              </p:txBody>
            </p:sp>
          </mc:Fallback>
        </mc:AlternateContent>
        <p:pic>
          <p:nvPicPr>
            <p:cNvPr id="60" name="Picture 59">
              <a:extLst>
                <a:ext uri="{FF2B5EF4-FFF2-40B4-BE49-F238E27FC236}">
                  <a16:creationId xmlns:a16="http://schemas.microsoft.com/office/drawing/2014/main" id="{77303783-121E-D922-1FBC-B4136F9E3692}"/>
                </a:ext>
              </a:extLst>
            </p:cNvPr>
            <p:cNvPicPr>
              <a:picLocks noChangeAspect="1"/>
            </p:cNvPicPr>
            <p:nvPr/>
          </p:nvPicPr>
          <p:blipFill>
            <a:blip r:embed="rId31"/>
            <a:srcRect/>
            <a:stretch/>
          </p:blipFill>
          <p:spPr>
            <a:xfrm>
              <a:off x="2465075" y="2987133"/>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C82E922D-861D-3E29-85B8-25DA1F3E4EBD}"/>
                    </a:ext>
                  </a:extLst>
                </p:cNvPr>
                <p:cNvSpPr txBox="1"/>
                <p:nvPr/>
              </p:nvSpPr>
              <p:spPr>
                <a:xfrm>
                  <a:off x="2450207" y="2977282"/>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xmlns="">
            <p:sp>
              <p:nvSpPr>
                <p:cNvPr id="61" name="TextBox 60">
                  <a:extLst>
                    <a:ext uri="{FF2B5EF4-FFF2-40B4-BE49-F238E27FC236}">
                      <a16:creationId xmlns:a16="http://schemas.microsoft.com/office/drawing/2014/main" id="{C82E922D-861D-3E29-85B8-25DA1F3E4EBD}"/>
                    </a:ext>
                  </a:extLst>
                </p:cNvPr>
                <p:cNvSpPr txBox="1">
                  <a:spLocks noRot="1" noChangeAspect="1" noMove="1" noResize="1" noEditPoints="1" noAdjustHandles="1" noChangeArrowheads="1" noChangeShapeType="1" noTextEdit="1"/>
                </p:cNvSpPr>
                <p:nvPr/>
              </p:nvSpPr>
              <p:spPr>
                <a:xfrm>
                  <a:off x="2450207" y="2977282"/>
                  <a:ext cx="444752" cy="291939"/>
                </a:xfrm>
                <a:prstGeom prst="rect">
                  <a:avLst/>
                </a:prstGeom>
                <a:blipFill>
                  <a:blip r:embed="rId32"/>
                  <a:stretch>
                    <a:fillRect r="-8333"/>
                  </a:stretch>
                </a:blipFill>
              </p:spPr>
              <p:txBody>
                <a:bodyPr/>
                <a:lstStyle/>
                <a:p>
                  <a:r>
                    <a:rPr lang="en-US">
                      <a:noFill/>
                    </a:rPr>
                    <a:t> </a:t>
                  </a:r>
                </a:p>
              </p:txBody>
            </p:sp>
          </mc:Fallback>
        </mc:AlternateContent>
      </p:grpSp>
      <p:pic>
        <p:nvPicPr>
          <p:cNvPr id="62" name="Picture 61">
            <a:extLst>
              <a:ext uri="{FF2B5EF4-FFF2-40B4-BE49-F238E27FC236}">
                <a16:creationId xmlns:a16="http://schemas.microsoft.com/office/drawing/2014/main" id="{EA9622E9-79E4-E711-A4AF-836DD8C21D5E}"/>
              </a:ext>
            </a:extLst>
          </p:cNvPr>
          <p:cNvPicPr>
            <a:picLocks noChangeAspect="1"/>
          </p:cNvPicPr>
          <p:nvPr/>
        </p:nvPicPr>
        <p:blipFill>
          <a:blip r:embed="rId33" cstate="email">
            <a:extLst>
              <a:ext uri="{28A0092B-C50C-407E-A947-70E740481C1C}">
                <a14:useLocalDpi xmlns:a14="http://schemas.microsoft.com/office/drawing/2010/main" val="0"/>
              </a:ext>
            </a:extLst>
          </a:blip>
          <a:srcRect/>
          <a:stretch/>
        </p:blipFill>
        <p:spPr>
          <a:xfrm>
            <a:off x="9467984" y="1605532"/>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9DF3848B-92BC-A4DC-F110-05F817BDF921}"/>
                  </a:ext>
                </a:extLst>
              </p:cNvPr>
              <p:cNvSpPr txBox="1"/>
              <p:nvPr/>
            </p:nvSpPr>
            <p:spPr>
              <a:xfrm>
                <a:off x="9428215" y="2223489"/>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3" name="TextBox 62">
                <a:extLst>
                  <a:ext uri="{FF2B5EF4-FFF2-40B4-BE49-F238E27FC236}">
                    <a16:creationId xmlns:a16="http://schemas.microsoft.com/office/drawing/2014/main" id="{9DF3848B-92BC-A4DC-F110-05F817BDF921}"/>
                  </a:ext>
                </a:extLst>
              </p:cNvPr>
              <p:cNvSpPr txBox="1">
                <a:spLocks noRot="1" noChangeAspect="1" noMove="1" noResize="1" noEditPoints="1" noAdjustHandles="1" noChangeArrowheads="1" noChangeShapeType="1" noTextEdit="1"/>
              </p:cNvSpPr>
              <p:nvPr/>
            </p:nvSpPr>
            <p:spPr>
              <a:xfrm>
                <a:off x="9428215" y="2223489"/>
                <a:ext cx="449877" cy="287130"/>
              </a:xfrm>
              <a:prstGeom prst="rect">
                <a:avLst/>
              </a:prstGeom>
              <a:blipFill>
                <a:blip r:embed="rId34"/>
                <a:stretch>
                  <a:fillRect r="-5556" b="-8696"/>
                </a:stretch>
              </a:blipFill>
            </p:spPr>
            <p:txBody>
              <a:bodyPr/>
              <a:lstStyle/>
              <a:p>
                <a:r>
                  <a:rPr lang="en-US">
                    <a:noFill/>
                  </a:rPr>
                  <a:t> </a:t>
                </a:r>
              </a:p>
            </p:txBody>
          </p:sp>
        </mc:Fallback>
      </mc:AlternateContent>
      <p:pic>
        <p:nvPicPr>
          <p:cNvPr id="64" name="Picture 63">
            <a:extLst>
              <a:ext uri="{FF2B5EF4-FFF2-40B4-BE49-F238E27FC236}">
                <a16:creationId xmlns:a16="http://schemas.microsoft.com/office/drawing/2014/main" id="{2CE60E97-0F24-E2E5-7261-A7B8A7B8AD1D}"/>
              </a:ext>
            </a:extLst>
          </p:cNvPr>
          <p:cNvPicPr>
            <a:picLocks noChangeAspect="1"/>
          </p:cNvPicPr>
          <p:nvPr/>
        </p:nvPicPr>
        <p:blipFill>
          <a:blip r:embed="rId35" cstate="email">
            <a:extLst>
              <a:ext uri="{28A0092B-C50C-407E-A947-70E740481C1C}">
                <a14:useLocalDpi xmlns:a14="http://schemas.microsoft.com/office/drawing/2010/main" val="0"/>
              </a:ext>
            </a:extLst>
          </a:blip>
          <a:srcRect/>
          <a:stretch/>
        </p:blipFill>
        <p:spPr>
          <a:xfrm>
            <a:off x="9467977" y="2624916"/>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19B41C96-D4A9-E548-61BB-B9C4CC696DEB}"/>
                  </a:ext>
                </a:extLst>
              </p:cNvPr>
              <p:cNvSpPr txBox="1"/>
              <p:nvPr/>
            </p:nvSpPr>
            <p:spPr>
              <a:xfrm>
                <a:off x="9428206" y="3242022"/>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7" name="TextBox 66">
                <a:extLst>
                  <a:ext uri="{FF2B5EF4-FFF2-40B4-BE49-F238E27FC236}">
                    <a16:creationId xmlns:a16="http://schemas.microsoft.com/office/drawing/2014/main" id="{19B41C96-D4A9-E548-61BB-B9C4CC696DEB}"/>
                  </a:ext>
                </a:extLst>
              </p:cNvPr>
              <p:cNvSpPr txBox="1">
                <a:spLocks noRot="1" noChangeAspect="1" noMove="1" noResize="1" noEditPoints="1" noAdjustHandles="1" noChangeArrowheads="1" noChangeShapeType="1" noTextEdit="1"/>
              </p:cNvSpPr>
              <p:nvPr/>
            </p:nvSpPr>
            <p:spPr>
              <a:xfrm>
                <a:off x="9428206" y="3242022"/>
                <a:ext cx="449877" cy="287130"/>
              </a:xfrm>
              <a:prstGeom prst="rect">
                <a:avLst/>
              </a:prstGeom>
              <a:blipFill>
                <a:blip r:embed="rId36"/>
                <a:stretch>
                  <a:fillRect r="-5556" b="-13043"/>
                </a:stretch>
              </a:blipFill>
            </p:spPr>
            <p:txBody>
              <a:bodyPr/>
              <a:lstStyle/>
              <a:p>
                <a:r>
                  <a:rPr lang="en-US">
                    <a:noFill/>
                  </a:rPr>
                  <a:t> </a:t>
                </a:r>
              </a:p>
            </p:txBody>
          </p:sp>
        </mc:Fallback>
      </mc:AlternateContent>
      <p:sp>
        <p:nvSpPr>
          <p:cNvPr id="70" name="TextBox 69">
            <a:extLst>
              <a:ext uri="{FF2B5EF4-FFF2-40B4-BE49-F238E27FC236}">
                <a16:creationId xmlns:a16="http://schemas.microsoft.com/office/drawing/2014/main" id="{DFA718F4-932A-FAE9-2BA4-7C1AC70DE95B}"/>
              </a:ext>
            </a:extLst>
          </p:cNvPr>
          <p:cNvSpPr txBox="1"/>
          <p:nvPr/>
        </p:nvSpPr>
        <p:spPr>
          <a:xfrm>
            <a:off x="1548015" y="1194124"/>
            <a:ext cx="1883309" cy="769441"/>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400" dirty="0">
              <a:solidFill>
                <a:schemeClr val="bg2"/>
              </a:solidFill>
            </a:endParaRPr>
          </a:p>
        </p:txBody>
      </p:sp>
      <p:sp>
        <p:nvSpPr>
          <p:cNvPr id="71" name="TextBox 70">
            <a:extLst>
              <a:ext uri="{FF2B5EF4-FFF2-40B4-BE49-F238E27FC236}">
                <a16:creationId xmlns:a16="http://schemas.microsoft.com/office/drawing/2014/main" id="{D4E7D18A-7A6F-686A-C7CA-A7DC0A2020BE}"/>
              </a:ext>
            </a:extLst>
          </p:cNvPr>
          <p:cNvSpPr txBox="1"/>
          <p:nvPr/>
        </p:nvSpPr>
        <p:spPr>
          <a:xfrm>
            <a:off x="9110411" y="1136444"/>
            <a:ext cx="1883309" cy="769441"/>
          </a:xfrm>
          <a:prstGeom prst="rect">
            <a:avLst/>
          </a:prstGeom>
          <a:noFill/>
          <a:ln>
            <a:noFill/>
          </a:ln>
        </p:spPr>
        <p:txBody>
          <a:bodyPr wrap="square" rtlCol="0">
            <a:spAutoFit/>
          </a:bodyPr>
          <a:lstStyle/>
          <a:p>
            <a:r>
              <a:rPr lang="en-ZA" sz="2000" dirty="0">
                <a:solidFill>
                  <a:schemeClr val="bg2"/>
                </a:solidFill>
              </a:rPr>
              <a:t>Output fields</a:t>
            </a:r>
          </a:p>
          <a:p>
            <a:pPr marL="342900" indent="-342900">
              <a:buAutoNum type="alphaLcParenR"/>
            </a:pPr>
            <a:endParaRPr lang="en-ZA" sz="2400" dirty="0">
              <a:solidFill>
                <a:schemeClr val="bg2"/>
              </a:solidFill>
            </a:endParaRPr>
          </a:p>
        </p:txBody>
      </p:sp>
      <p:sp>
        <p:nvSpPr>
          <p:cNvPr id="3" name="TextBox 2">
            <a:extLst>
              <a:ext uri="{FF2B5EF4-FFF2-40B4-BE49-F238E27FC236}">
                <a16:creationId xmlns:a16="http://schemas.microsoft.com/office/drawing/2014/main" id="{BB71E87B-20A1-1625-899F-E4A0E08E2FAB}"/>
              </a:ext>
            </a:extLst>
          </p:cNvPr>
          <p:cNvSpPr txBox="1"/>
          <p:nvPr/>
        </p:nvSpPr>
        <p:spPr>
          <a:xfrm>
            <a:off x="9939178" y="2448765"/>
            <a:ext cx="1883309" cy="338554"/>
          </a:xfrm>
          <a:prstGeom prst="rect">
            <a:avLst/>
          </a:prstGeom>
          <a:noFill/>
          <a:ln>
            <a:noFill/>
          </a:ln>
        </p:spPr>
        <p:txBody>
          <a:bodyPr wrap="square" rtlCol="0">
            <a:spAutoFit/>
          </a:bodyPr>
          <a:lstStyle/>
          <a:p>
            <a:r>
              <a:rPr lang="en-ZA" sz="1600" dirty="0">
                <a:solidFill>
                  <a:srgbClr val="FF00FF"/>
                </a:solidFill>
              </a:rPr>
              <a:t>Pattern 1</a:t>
            </a:r>
          </a:p>
        </p:txBody>
      </p:sp>
      <p:sp>
        <p:nvSpPr>
          <p:cNvPr id="4" name="TextBox 3">
            <a:extLst>
              <a:ext uri="{FF2B5EF4-FFF2-40B4-BE49-F238E27FC236}">
                <a16:creationId xmlns:a16="http://schemas.microsoft.com/office/drawing/2014/main" id="{CE73F86F-E33A-133C-0221-0138F27AD613}"/>
              </a:ext>
            </a:extLst>
          </p:cNvPr>
          <p:cNvSpPr txBox="1"/>
          <p:nvPr/>
        </p:nvSpPr>
        <p:spPr>
          <a:xfrm>
            <a:off x="10243269" y="2766372"/>
            <a:ext cx="1883309" cy="338554"/>
          </a:xfrm>
          <a:prstGeom prst="rect">
            <a:avLst/>
          </a:prstGeom>
          <a:noFill/>
          <a:ln>
            <a:noFill/>
          </a:ln>
        </p:spPr>
        <p:txBody>
          <a:bodyPr wrap="square" rtlCol="0">
            <a:spAutoFit/>
          </a:bodyPr>
          <a:lstStyle/>
          <a:p>
            <a:r>
              <a:rPr lang="en-ZA" sz="1600" dirty="0">
                <a:solidFill>
                  <a:srgbClr val="FF00FF"/>
                </a:solidFill>
              </a:rPr>
              <a:t>Pattern 2</a:t>
            </a:r>
          </a:p>
        </p:txBody>
      </p:sp>
      <p:sp>
        <p:nvSpPr>
          <p:cNvPr id="5" name="TextBox 4">
            <a:extLst>
              <a:ext uri="{FF2B5EF4-FFF2-40B4-BE49-F238E27FC236}">
                <a16:creationId xmlns:a16="http://schemas.microsoft.com/office/drawing/2014/main" id="{C3EFD563-7091-6EA0-C61B-E2B0A76E0250}"/>
              </a:ext>
            </a:extLst>
          </p:cNvPr>
          <p:cNvSpPr txBox="1"/>
          <p:nvPr/>
        </p:nvSpPr>
        <p:spPr>
          <a:xfrm>
            <a:off x="10207507" y="3125298"/>
            <a:ext cx="1883309" cy="338554"/>
          </a:xfrm>
          <a:prstGeom prst="rect">
            <a:avLst/>
          </a:prstGeom>
          <a:noFill/>
          <a:ln>
            <a:noFill/>
          </a:ln>
        </p:spPr>
        <p:txBody>
          <a:bodyPr wrap="square" rtlCol="0">
            <a:spAutoFit/>
          </a:bodyPr>
          <a:lstStyle/>
          <a:p>
            <a:r>
              <a:rPr lang="en-ZA" sz="1600" dirty="0">
                <a:solidFill>
                  <a:srgbClr val="FF00FF"/>
                </a:solidFill>
              </a:rPr>
              <a:t>Pattern 3</a:t>
            </a:r>
          </a:p>
        </p:txBody>
      </p:sp>
    </p:spTree>
    <p:extLst>
      <p:ext uri="{BB962C8B-B14F-4D97-AF65-F5344CB8AC3E}">
        <p14:creationId xmlns:p14="http://schemas.microsoft.com/office/powerpoint/2010/main" val="1981096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7B29-1969-0529-476E-4FC1216FECD2}"/>
            </a:ext>
          </a:extLst>
        </p:cNvPr>
        <p:cNvGrpSpPr/>
        <p:nvPr/>
      </p:nvGrpSpPr>
      <p:grpSpPr>
        <a:xfrm>
          <a:off x="0" y="0"/>
          <a:ext cx="0" cy="0"/>
          <a:chOff x="0" y="0"/>
          <a:chExt cx="0" cy="0"/>
        </a:xfrm>
      </p:grpSpPr>
      <p:sp>
        <p:nvSpPr>
          <p:cNvPr id="57" name="Rounded Rectangle 56">
            <a:extLst>
              <a:ext uri="{FF2B5EF4-FFF2-40B4-BE49-F238E27FC236}">
                <a16:creationId xmlns:a16="http://schemas.microsoft.com/office/drawing/2014/main" id="{88AB93FF-7391-4255-2C42-4A1E961A4038}"/>
              </a:ext>
            </a:extLst>
          </p:cNvPr>
          <p:cNvSpPr/>
          <p:nvPr/>
        </p:nvSpPr>
        <p:spPr>
          <a:xfrm>
            <a:off x="3174684" y="3769392"/>
            <a:ext cx="5862787" cy="2849748"/>
          </a:xfrm>
          <a:prstGeom prst="roundRect">
            <a:avLst/>
          </a:prstGeom>
          <a:solidFill>
            <a:srgbClr val="F4D3D5"/>
          </a:solid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F4E5D366-445E-B823-59F7-48AFE554AB85}"/>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10" name="Rounded Rectangle 9">
            <a:extLst>
              <a:ext uri="{FF2B5EF4-FFF2-40B4-BE49-F238E27FC236}">
                <a16:creationId xmlns:a16="http://schemas.microsoft.com/office/drawing/2014/main" id="{29B5D82C-565B-BA05-519F-BE5188CCA88E}"/>
              </a:ext>
            </a:extLst>
          </p:cNvPr>
          <p:cNvSpPr/>
          <p:nvPr/>
        </p:nvSpPr>
        <p:spPr>
          <a:xfrm>
            <a:off x="3208953" y="1563925"/>
            <a:ext cx="5671498" cy="1921351"/>
          </a:xfrm>
          <a:prstGeom prst="roundRect">
            <a:avLst/>
          </a:prstGeom>
          <a:solidFill>
            <a:srgbClr val="F4D3D5"/>
          </a:solid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Connector: Curved 125">
            <a:extLst>
              <a:ext uri="{FF2B5EF4-FFF2-40B4-BE49-F238E27FC236}">
                <a16:creationId xmlns:a16="http://schemas.microsoft.com/office/drawing/2014/main" id="{BA7CE51B-B39C-F44A-9E86-04B22956DCD8}"/>
              </a:ext>
            </a:extLst>
          </p:cNvPr>
          <p:cNvCxnSpPr>
            <a:cxnSpLocks/>
          </p:cNvCxnSpPr>
          <p:nvPr/>
        </p:nvCxnSpPr>
        <p:spPr>
          <a:xfrm>
            <a:off x="7821556" y="2698040"/>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17F813A-E6E0-5394-B085-28F95E24223B}"/>
                  </a:ext>
                </a:extLst>
              </p:cNvPr>
              <p:cNvSpPr txBox="1"/>
              <p:nvPr/>
            </p:nvSpPr>
            <p:spPr>
              <a:xfrm>
                <a:off x="5832681" y="906249"/>
                <a:ext cx="564578" cy="610552"/>
              </a:xfrm>
              <a:prstGeom prst="rect">
                <a:avLst/>
              </a:prstGeom>
              <a:solidFill>
                <a:srgbClr val="F4D3D5"/>
              </a:solidFill>
              <a:scene3d>
                <a:camera prst="orthographicFront"/>
                <a:lightRig rig="threePt" dir="t"/>
              </a:scene3d>
              <a:sp3d>
                <a:bevelT prst="angle"/>
              </a:sp3d>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ˆ"/>
                          <m:ctrlPr>
                            <a:rPr lang="en-US" sz="3200" i="1" smtClean="0">
                              <a:solidFill>
                                <a:schemeClr val="bg2"/>
                              </a:solidFill>
                              <a:latin typeface="Cambria Math" panose="02040503050406030204" pitchFamily="18" charset="0"/>
                            </a:rPr>
                          </m:ctrlPr>
                        </m:accPr>
                        <m:e>
                          <m:r>
                            <m:rPr>
                              <m:sty m:val="p"/>
                            </m:rPr>
                            <a:rPr lang="en-US" sz="3200" i="1" smtClean="0">
                              <a:solidFill>
                                <a:schemeClr val="bg2"/>
                              </a:solidFill>
                              <a:latin typeface="Cambria Math" panose="02040503050406030204" pitchFamily="18" charset="0"/>
                            </a:rPr>
                            <m:t>U</m:t>
                          </m:r>
                        </m:e>
                      </m:acc>
                    </m:oMath>
                  </m:oMathPara>
                </a14:m>
                <a:endParaRPr lang="en-US" dirty="0">
                  <a:solidFill>
                    <a:schemeClr val="bg2"/>
                  </a:solidFill>
                </a:endParaRPr>
              </a:p>
            </p:txBody>
          </p:sp>
        </mc:Choice>
        <mc:Fallback xmlns="">
          <p:sp>
            <p:nvSpPr>
              <p:cNvPr id="27" name="TextBox 26">
                <a:extLst>
                  <a:ext uri="{FF2B5EF4-FFF2-40B4-BE49-F238E27FC236}">
                    <a16:creationId xmlns:a16="http://schemas.microsoft.com/office/drawing/2014/main" id="{317F813A-E6E0-5394-B085-28F95E24223B}"/>
                  </a:ext>
                </a:extLst>
              </p:cNvPr>
              <p:cNvSpPr txBox="1">
                <a:spLocks noRot="1" noChangeAspect="1" noMove="1" noResize="1" noEditPoints="1" noAdjustHandles="1" noChangeArrowheads="1" noChangeShapeType="1" noTextEdit="1"/>
              </p:cNvSpPr>
              <p:nvPr/>
            </p:nvSpPr>
            <p:spPr>
              <a:xfrm>
                <a:off x="5832681" y="906249"/>
                <a:ext cx="564578" cy="610552"/>
              </a:xfrm>
              <a:prstGeom prst="rect">
                <a:avLst/>
              </a:prstGeom>
              <a:blipFill>
                <a:blip r:embed="rId3"/>
                <a:stretch>
                  <a:fillRect t="-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E8988C8-EF56-B08B-64C9-A428D0C28DFE}"/>
                  </a:ext>
                </a:extLst>
              </p:cNvPr>
              <p:cNvSpPr txBox="1"/>
              <p:nvPr/>
            </p:nvSpPr>
            <p:spPr>
              <a:xfrm>
                <a:off x="7040335" y="2928040"/>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28" name="TextBox 27">
                <a:extLst>
                  <a:ext uri="{FF2B5EF4-FFF2-40B4-BE49-F238E27FC236}">
                    <a16:creationId xmlns:a16="http://schemas.microsoft.com/office/drawing/2014/main" id="{0E8988C8-EF56-B08B-64C9-A428D0C28DFE}"/>
                  </a:ext>
                </a:extLst>
              </p:cNvPr>
              <p:cNvSpPr txBox="1">
                <a:spLocks noRot="1" noChangeAspect="1" noMove="1" noResize="1" noEditPoints="1" noAdjustHandles="1" noChangeArrowheads="1" noChangeShapeType="1" noTextEdit="1"/>
              </p:cNvSpPr>
              <p:nvPr/>
            </p:nvSpPr>
            <p:spPr>
              <a:xfrm>
                <a:off x="7040335" y="2928040"/>
                <a:ext cx="718130" cy="653769"/>
              </a:xfrm>
              <a:prstGeom prst="rect">
                <a:avLst/>
              </a:prstGeom>
              <a:blipFill>
                <a:blip r:embed="rId4"/>
                <a:stretch>
                  <a:fillRect t="-7547"/>
                </a:stretch>
              </a:blipFill>
              <a:effectLst/>
            </p:spPr>
            <p:txBody>
              <a:bodyPr/>
              <a:lstStyle/>
              <a:p>
                <a:r>
                  <a:rPr lang="en-US">
                    <a:noFill/>
                  </a:rPr>
                  <a:t> </a:t>
                </a:r>
              </a:p>
            </p:txBody>
          </p:sp>
        </mc:Fallback>
      </mc:AlternateContent>
      <p:cxnSp>
        <p:nvCxnSpPr>
          <p:cNvPr id="30" name="Connector: Curved 125">
            <a:extLst>
              <a:ext uri="{FF2B5EF4-FFF2-40B4-BE49-F238E27FC236}">
                <a16:creationId xmlns:a16="http://schemas.microsoft.com/office/drawing/2014/main" id="{50FB00DF-905B-54CC-4E08-A12CDACD9D17}"/>
              </a:ext>
            </a:extLst>
          </p:cNvPr>
          <p:cNvCxnSpPr>
            <a:cxnSpLocks/>
          </p:cNvCxnSpPr>
          <p:nvPr/>
        </p:nvCxnSpPr>
        <p:spPr>
          <a:xfrm>
            <a:off x="2833457" y="2665039"/>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pic>
        <p:nvPicPr>
          <p:cNvPr id="66" name="Picture 65">
            <a:extLst>
              <a:ext uri="{FF2B5EF4-FFF2-40B4-BE49-F238E27FC236}">
                <a16:creationId xmlns:a16="http://schemas.microsoft.com/office/drawing/2014/main" id="{8EFFD0E5-49EB-8C47-6B18-FAB0795C78E0}"/>
              </a:ext>
            </a:extLst>
          </p:cNvPr>
          <p:cNvPicPr>
            <a:picLocks noChangeAspect="1"/>
          </p:cNvPicPr>
          <p:nvPr/>
        </p:nvPicPr>
        <p:blipFill>
          <a:blip r:embed="rId5"/>
          <a:srcRect t="2265" r="1743"/>
          <a:stretch>
            <a:fillRect/>
          </a:stretch>
        </p:blipFill>
        <p:spPr>
          <a:xfrm>
            <a:off x="1667973" y="7208829"/>
            <a:ext cx="6103157" cy="2849748"/>
          </a:xfrm>
          <a:prstGeom prst="rect">
            <a:avLst/>
          </a:prstGeom>
        </p:spPr>
      </p:pic>
      <p:grpSp>
        <p:nvGrpSpPr>
          <p:cNvPr id="84" name="Group 83">
            <a:extLst>
              <a:ext uri="{FF2B5EF4-FFF2-40B4-BE49-F238E27FC236}">
                <a16:creationId xmlns:a16="http://schemas.microsoft.com/office/drawing/2014/main" id="{6F668B8A-5C12-105D-5A06-26CBC5BD62C5}"/>
              </a:ext>
            </a:extLst>
          </p:cNvPr>
          <p:cNvGrpSpPr/>
          <p:nvPr/>
        </p:nvGrpSpPr>
        <p:grpSpPr>
          <a:xfrm>
            <a:off x="3525792" y="1462699"/>
            <a:ext cx="5140417" cy="2108205"/>
            <a:chOff x="3162467" y="1753515"/>
            <a:chExt cx="5140417" cy="2108205"/>
          </a:xfrm>
        </p:grpSpPr>
        <p:grpSp>
          <p:nvGrpSpPr>
            <p:cNvPr id="11" name="Group 10">
              <a:extLst>
                <a:ext uri="{FF2B5EF4-FFF2-40B4-BE49-F238E27FC236}">
                  <a16:creationId xmlns:a16="http://schemas.microsoft.com/office/drawing/2014/main" id="{CB038049-D38E-EF61-601F-4847E7C3F817}"/>
                </a:ext>
              </a:extLst>
            </p:cNvPr>
            <p:cNvGrpSpPr/>
            <p:nvPr/>
          </p:nvGrpSpPr>
          <p:grpSpPr>
            <a:xfrm>
              <a:off x="3212424" y="1753515"/>
              <a:ext cx="4795435" cy="2108205"/>
              <a:chOff x="-65838" y="522248"/>
              <a:chExt cx="5570768" cy="2659635"/>
            </a:xfrm>
            <a:effectLst/>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51E85AB-B5C2-4B94-F11F-E58B3451CD2E}"/>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12" name="TextBox 11">
                    <a:extLst>
                      <a:ext uri="{FF2B5EF4-FFF2-40B4-BE49-F238E27FC236}">
                        <a16:creationId xmlns:a16="http://schemas.microsoft.com/office/drawing/2014/main" id="{251E85AB-B5C2-4B94-F11F-E58B3451CD2E}"/>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CF781B-21D7-EF3F-E251-5E5F7D0A5061}"/>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13" name="TextBox 12">
                    <a:extLst>
                      <a:ext uri="{FF2B5EF4-FFF2-40B4-BE49-F238E27FC236}">
                        <a16:creationId xmlns:a16="http://schemas.microsoft.com/office/drawing/2014/main" id="{BDCF781B-21D7-EF3F-E251-5E5F7D0A5061}"/>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B9A0874-EE34-38D5-DF0B-1456BEA74BB5}"/>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14" name="TextBox 13">
                    <a:extLst>
                      <a:ext uri="{FF2B5EF4-FFF2-40B4-BE49-F238E27FC236}">
                        <a16:creationId xmlns:a16="http://schemas.microsoft.com/office/drawing/2014/main" id="{FB9A0874-EE34-38D5-DF0B-1456BEA74BB5}"/>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5466815-8E2B-9307-9A9F-CE965E70249C}"/>
                      </a:ext>
                    </a:extLst>
                  </p:cNvPr>
                  <p:cNvSpPr txBox="1"/>
                  <p:nvPr/>
                </p:nvSpPr>
                <p:spPr>
                  <a:xfrm>
                    <a:off x="1628739" y="2357112"/>
                    <a:ext cx="927259" cy="824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16" name="TextBox 15">
                    <a:extLst>
                      <a:ext uri="{FF2B5EF4-FFF2-40B4-BE49-F238E27FC236}">
                        <a16:creationId xmlns:a16="http://schemas.microsoft.com/office/drawing/2014/main" id="{55466815-8E2B-9307-9A9F-CE965E70249C}"/>
                      </a:ext>
                    </a:extLst>
                  </p:cNvPr>
                  <p:cNvSpPr txBox="1">
                    <a:spLocks noRot="1" noChangeAspect="1" noMove="1" noResize="1" noEditPoints="1" noAdjustHandles="1" noChangeArrowheads="1" noChangeShapeType="1" noTextEdit="1"/>
                  </p:cNvSpPr>
                  <p:nvPr/>
                </p:nvSpPr>
                <p:spPr>
                  <a:xfrm>
                    <a:off x="1628739" y="2357112"/>
                    <a:ext cx="927259" cy="824769"/>
                  </a:xfrm>
                  <a:prstGeom prst="rect">
                    <a:avLst/>
                  </a:prstGeom>
                  <a:blipFill>
                    <a:blip r:embed="rId17"/>
                    <a:stretch>
                      <a:fillRect t="-7692"/>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ECB651E-983B-DC15-DBBA-5798E0AC1479}"/>
                      </a:ext>
                    </a:extLst>
                  </p:cNvPr>
                  <p:cNvSpPr txBox="1"/>
                  <p:nvPr/>
                </p:nvSpPr>
                <p:spPr>
                  <a:xfrm>
                    <a:off x="2793518" y="2357112"/>
                    <a:ext cx="927259" cy="824771"/>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17" name="TextBox 16">
                    <a:extLst>
                      <a:ext uri="{FF2B5EF4-FFF2-40B4-BE49-F238E27FC236}">
                        <a16:creationId xmlns:a16="http://schemas.microsoft.com/office/drawing/2014/main" id="{9ECB651E-983B-DC15-DBBA-5798E0AC1479}"/>
                      </a:ext>
                    </a:extLst>
                  </p:cNvPr>
                  <p:cNvSpPr txBox="1">
                    <a:spLocks noRot="1" noChangeAspect="1" noMove="1" noResize="1" noEditPoints="1" noAdjustHandles="1" noChangeArrowheads="1" noChangeShapeType="1" noTextEdit="1"/>
                  </p:cNvSpPr>
                  <p:nvPr/>
                </p:nvSpPr>
                <p:spPr>
                  <a:xfrm>
                    <a:off x="2793518" y="2357112"/>
                    <a:ext cx="927259" cy="824771"/>
                  </a:xfrm>
                  <a:prstGeom prst="rect">
                    <a:avLst/>
                  </a:prstGeom>
                  <a:blipFill>
                    <a:blip r:embed="rId17"/>
                    <a:stretch>
                      <a:fillRect t="-7692"/>
                    </a:stretch>
                  </a:blipFill>
                  <a:effectLst/>
                </p:spPr>
                <p:txBody>
                  <a:bodyPr/>
                  <a:lstStyle/>
                  <a:p>
                    <a:r>
                      <a:rPr lang="en-US">
                        <a:noFill/>
                      </a:rPr>
                      <a:t> </a:t>
                    </a:r>
                  </a:p>
                </p:txBody>
              </p:sp>
            </mc:Fallback>
          </mc:AlternateContent>
        </p:grpSp>
        <p:pic>
          <p:nvPicPr>
            <p:cNvPr id="31" name="Picture 30">
              <a:extLst>
                <a:ext uri="{FF2B5EF4-FFF2-40B4-BE49-F238E27FC236}">
                  <a16:creationId xmlns:a16="http://schemas.microsoft.com/office/drawing/2014/main" id="{F0E14CBF-D670-C2C1-98A2-1EDD7B977134}"/>
                </a:ext>
              </a:extLst>
            </p:cNvPr>
            <p:cNvPicPr>
              <a:picLocks noChangeAspect="1"/>
            </p:cNvPicPr>
            <p:nvPr/>
          </p:nvPicPr>
          <p:blipFill>
            <a:blip r:embed="rId18"/>
            <a:stretch>
              <a:fillRect/>
            </a:stretch>
          </p:blipFill>
          <p:spPr>
            <a:xfrm>
              <a:off x="4225826" y="2271007"/>
              <a:ext cx="1080000" cy="1080000"/>
            </a:xfrm>
            <a:prstGeom prst="rect">
              <a:avLst/>
            </a:prstGeom>
            <a:scene3d>
              <a:camera prst="isometricRightUp"/>
              <a:lightRig rig="threePt" dir="t"/>
            </a:scene3d>
          </p:spPr>
        </p:pic>
        <p:pic>
          <p:nvPicPr>
            <p:cNvPr id="41" name="Picture 40">
              <a:extLst>
                <a:ext uri="{FF2B5EF4-FFF2-40B4-BE49-F238E27FC236}">
                  <a16:creationId xmlns:a16="http://schemas.microsoft.com/office/drawing/2014/main" id="{36394599-7FD1-52E3-8DB9-72F8039C7EBA}"/>
                </a:ext>
              </a:extLst>
            </p:cNvPr>
            <p:cNvPicPr>
              <a:picLocks noChangeAspect="1"/>
            </p:cNvPicPr>
            <p:nvPr/>
          </p:nvPicPr>
          <p:blipFill>
            <a:blip r:embed="rId18"/>
            <a:stretch>
              <a:fillRect/>
            </a:stretch>
          </p:blipFill>
          <p:spPr>
            <a:xfrm>
              <a:off x="6194360" y="2271007"/>
              <a:ext cx="1080000" cy="1080000"/>
            </a:xfrm>
            <a:prstGeom prst="rect">
              <a:avLst/>
            </a:prstGeom>
            <a:scene3d>
              <a:camera prst="isometricRightUp"/>
              <a:lightRig rig="threePt" dir="t"/>
            </a:scene3d>
          </p:spPr>
        </p:pic>
        <p:pic>
          <p:nvPicPr>
            <p:cNvPr id="68" name="Picture 67">
              <a:extLst>
                <a:ext uri="{FF2B5EF4-FFF2-40B4-BE49-F238E27FC236}">
                  <a16:creationId xmlns:a16="http://schemas.microsoft.com/office/drawing/2014/main" id="{76354ECF-6246-8023-7EB2-8FE24078ECF9}"/>
                </a:ext>
              </a:extLst>
            </p:cNvPr>
            <p:cNvPicPr>
              <a:picLocks noChangeAspect="1"/>
            </p:cNvPicPr>
            <p:nvPr/>
          </p:nvPicPr>
          <p:blipFill>
            <a:blip r:embed="rId19"/>
            <a:stretch>
              <a:fillRect/>
            </a:stretch>
          </p:blipFill>
          <p:spPr>
            <a:xfrm>
              <a:off x="3162467" y="2271007"/>
              <a:ext cx="1070848" cy="1080000"/>
            </a:xfrm>
            <a:prstGeom prst="rect">
              <a:avLst/>
            </a:prstGeom>
            <a:scene3d>
              <a:camera prst="isometricRightUp"/>
              <a:lightRig rig="threePt" dir="t"/>
            </a:scene3d>
          </p:spPr>
        </p:pic>
        <p:pic>
          <p:nvPicPr>
            <p:cNvPr id="69" name="Picture 68">
              <a:extLst>
                <a:ext uri="{FF2B5EF4-FFF2-40B4-BE49-F238E27FC236}">
                  <a16:creationId xmlns:a16="http://schemas.microsoft.com/office/drawing/2014/main" id="{F2DDA92B-39E8-20D7-DE30-40D1E2E283BB}"/>
                </a:ext>
              </a:extLst>
            </p:cNvPr>
            <p:cNvPicPr>
              <a:picLocks noChangeAspect="1"/>
            </p:cNvPicPr>
            <p:nvPr/>
          </p:nvPicPr>
          <p:blipFill>
            <a:blip r:embed="rId20"/>
            <a:stretch>
              <a:fillRect/>
            </a:stretch>
          </p:blipFill>
          <p:spPr>
            <a:xfrm>
              <a:off x="5236623" y="2271007"/>
              <a:ext cx="1080000" cy="1080000"/>
            </a:xfrm>
            <a:prstGeom prst="rect">
              <a:avLst/>
            </a:prstGeom>
            <a:scene3d>
              <a:camera prst="isometricRightUp"/>
              <a:lightRig rig="threePt" dir="t"/>
            </a:scene3d>
          </p:spPr>
        </p:pic>
        <p:grpSp>
          <p:nvGrpSpPr>
            <p:cNvPr id="82" name="Group 81">
              <a:extLst>
                <a:ext uri="{FF2B5EF4-FFF2-40B4-BE49-F238E27FC236}">
                  <a16:creationId xmlns:a16="http://schemas.microsoft.com/office/drawing/2014/main" id="{72CD0D41-4CF8-78B7-664A-7CF3E3EC8CAE}"/>
                </a:ext>
              </a:extLst>
            </p:cNvPr>
            <p:cNvGrpSpPr/>
            <p:nvPr/>
          </p:nvGrpSpPr>
          <p:grpSpPr>
            <a:xfrm>
              <a:off x="3894562" y="2533879"/>
              <a:ext cx="3486806" cy="652316"/>
              <a:chOff x="3964900" y="2533879"/>
              <a:chExt cx="3486806" cy="652316"/>
            </a:xfrm>
          </p:grpSpPr>
          <p:grpSp>
            <p:nvGrpSpPr>
              <p:cNvPr id="37" name="Group 36">
                <a:extLst>
                  <a:ext uri="{FF2B5EF4-FFF2-40B4-BE49-F238E27FC236}">
                    <a16:creationId xmlns:a16="http://schemas.microsoft.com/office/drawing/2014/main" id="{0383E3B0-8D38-69BA-19AE-B95638C4853B}"/>
                  </a:ext>
                </a:extLst>
              </p:cNvPr>
              <p:cNvGrpSpPr/>
              <p:nvPr/>
            </p:nvGrpSpPr>
            <p:grpSpPr>
              <a:xfrm>
                <a:off x="4983900" y="2533879"/>
                <a:ext cx="491616" cy="652316"/>
                <a:chOff x="3605715" y="-1695171"/>
                <a:chExt cx="952637" cy="1264035"/>
              </a:xfrm>
            </p:grpSpPr>
            <p:sp>
              <p:nvSpPr>
                <p:cNvPr id="38" name="Freeform 37">
                  <a:extLst>
                    <a:ext uri="{FF2B5EF4-FFF2-40B4-BE49-F238E27FC236}">
                      <a16:creationId xmlns:a16="http://schemas.microsoft.com/office/drawing/2014/main" id="{ECDFAD06-4F0E-2155-4330-0CF161D188B0}"/>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5489C058-B6F0-4B6C-A8D7-39EB3B88B304}"/>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F37FC648-2D5C-7775-909B-86528D57FDC9}"/>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AD21304D-048F-F56C-86E8-B2009E5C9D75}"/>
                  </a:ext>
                </a:extLst>
              </p:cNvPr>
              <p:cNvGrpSpPr/>
              <p:nvPr/>
            </p:nvGrpSpPr>
            <p:grpSpPr>
              <a:xfrm>
                <a:off x="6960090" y="2533879"/>
                <a:ext cx="491616" cy="652316"/>
                <a:chOff x="3605715" y="-1695171"/>
                <a:chExt cx="952637" cy="1264035"/>
              </a:xfrm>
            </p:grpSpPr>
            <p:sp>
              <p:nvSpPr>
                <p:cNvPr id="43" name="Freeform 42">
                  <a:extLst>
                    <a:ext uri="{FF2B5EF4-FFF2-40B4-BE49-F238E27FC236}">
                      <a16:creationId xmlns:a16="http://schemas.microsoft.com/office/drawing/2014/main" id="{E879C79C-4588-613A-4521-8F635BB4CC1D}"/>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28F2C4AD-D6A7-25CF-E382-286CA313B844}"/>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FB439E97-D877-EB58-B96F-50253CFA908B}"/>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A39C6B65-526C-F6C1-3D70-65C4ED7ECCFF}"/>
                  </a:ext>
                </a:extLst>
              </p:cNvPr>
              <p:cNvGrpSpPr/>
              <p:nvPr/>
            </p:nvGrpSpPr>
            <p:grpSpPr>
              <a:xfrm>
                <a:off x="5987083" y="2533879"/>
                <a:ext cx="491616" cy="652316"/>
                <a:chOff x="3605715" y="-1695171"/>
                <a:chExt cx="952637" cy="1264035"/>
              </a:xfrm>
            </p:grpSpPr>
            <p:sp>
              <p:nvSpPr>
                <p:cNvPr id="79" name="Freeform 78">
                  <a:extLst>
                    <a:ext uri="{FF2B5EF4-FFF2-40B4-BE49-F238E27FC236}">
                      <a16:creationId xmlns:a16="http://schemas.microsoft.com/office/drawing/2014/main" id="{FE04B751-536F-AB61-2D34-02B63184EEA6}"/>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a:extLst>
                    <a:ext uri="{FF2B5EF4-FFF2-40B4-BE49-F238E27FC236}">
                      <a16:creationId xmlns:a16="http://schemas.microsoft.com/office/drawing/2014/main" id="{B2F020AC-86DA-7D1F-5817-6E4FA62602A8}"/>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34AC26E1-D4D7-1072-1C76-D174B94EE23C}"/>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ADFB84B1-900B-FC73-D982-0E43B77E5E10}"/>
                  </a:ext>
                </a:extLst>
              </p:cNvPr>
              <p:cNvGrpSpPr/>
              <p:nvPr/>
            </p:nvGrpSpPr>
            <p:grpSpPr>
              <a:xfrm>
                <a:off x="3964900" y="2533879"/>
                <a:ext cx="491616" cy="652316"/>
                <a:chOff x="3605715" y="-1695171"/>
                <a:chExt cx="952637" cy="1264035"/>
              </a:xfrm>
            </p:grpSpPr>
            <p:sp>
              <p:nvSpPr>
                <p:cNvPr id="33" name="Freeform 32">
                  <a:extLst>
                    <a:ext uri="{FF2B5EF4-FFF2-40B4-BE49-F238E27FC236}">
                      <a16:creationId xmlns:a16="http://schemas.microsoft.com/office/drawing/2014/main" id="{9F25BB94-A156-D441-A7D9-64EEC3C5867E}"/>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6E3E5441-4511-6156-3657-503D044B2CCF}"/>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AB135C61-E931-C775-7666-8838168FFFB3}"/>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6" name="Picture 35">
              <a:extLst>
                <a:ext uri="{FF2B5EF4-FFF2-40B4-BE49-F238E27FC236}">
                  <a16:creationId xmlns:a16="http://schemas.microsoft.com/office/drawing/2014/main" id="{B39B38FE-9860-F98D-12B9-BB5BB8810745}"/>
                </a:ext>
              </a:extLst>
            </p:cNvPr>
            <p:cNvPicPr>
              <a:picLocks noChangeAspect="1"/>
            </p:cNvPicPr>
            <p:nvPr/>
          </p:nvPicPr>
          <p:blipFill>
            <a:blip r:embed="rId18"/>
            <a:stretch>
              <a:fillRect/>
            </a:stretch>
          </p:blipFill>
          <p:spPr>
            <a:xfrm>
              <a:off x="7222884" y="2271007"/>
              <a:ext cx="1080000" cy="1080000"/>
            </a:xfrm>
            <a:prstGeom prst="rect">
              <a:avLst/>
            </a:prstGeom>
            <a:scene3d>
              <a:camera prst="isometricRightUp"/>
              <a:lightRig rig="threePt" dir="t"/>
            </a:scene3d>
          </p:spPr>
        </p:pic>
      </p:gr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C3C80E7-876F-8B76-71FE-1EC85ABFDB96}"/>
                  </a:ext>
                </a:extLst>
              </p:cNvPr>
              <p:cNvSpPr txBox="1"/>
              <p:nvPr/>
            </p:nvSpPr>
            <p:spPr>
              <a:xfrm>
                <a:off x="4070330" y="2927646"/>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83" name="TextBox 82">
                <a:extLst>
                  <a:ext uri="{FF2B5EF4-FFF2-40B4-BE49-F238E27FC236}">
                    <a16:creationId xmlns:a16="http://schemas.microsoft.com/office/drawing/2014/main" id="{4C3C80E7-876F-8B76-71FE-1EC85ABFDB96}"/>
                  </a:ext>
                </a:extLst>
              </p:cNvPr>
              <p:cNvSpPr txBox="1">
                <a:spLocks noRot="1" noChangeAspect="1" noMove="1" noResize="1" noEditPoints="1" noAdjustHandles="1" noChangeArrowheads="1" noChangeShapeType="1" noTextEdit="1"/>
              </p:cNvSpPr>
              <p:nvPr/>
            </p:nvSpPr>
            <p:spPr>
              <a:xfrm>
                <a:off x="4070330" y="2927646"/>
                <a:ext cx="718130" cy="653769"/>
              </a:xfrm>
              <a:prstGeom prst="rect">
                <a:avLst/>
              </a:prstGeom>
              <a:blipFill>
                <a:blip r:embed="rId4"/>
                <a:stretch>
                  <a:fillRect t="-7547"/>
                </a:stretch>
              </a:blipFill>
              <a:effectLst/>
            </p:spPr>
            <p:txBody>
              <a:bodyPr/>
              <a:lstStyle/>
              <a:p>
                <a:r>
                  <a:rPr lang="en-US">
                    <a:noFill/>
                  </a:rPr>
                  <a:t> </a:t>
                </a:r>
              </a:p>
            </p:txBody>
          </p:sp>
        </mc:Fallback>
      </mc:AlternateContent>
      <p:cxnSp>
        <p:nvCxnSpPr>
          <p:cNvPr id="86" name="Connector: Curved 125">
            <a:extLst>
              <a:ext uri="{FF2B5EF4-FFF2-40B4-BE49-F238E27FC236}">
                <a16:creationId xmlns:a16="http://schemas.microsoft.com/office/drawing/2014/main" id="{06705953-A56F-8E08-EE3A-8C8A8AF7BFBC}"/>
              </a:ext>
            </a:extLst>
          </p:cNvPr>
          <p:cNvCxnSpPr>
            <a:cxnSpLocks/>
          </p:cNvCxnSpPr>
          <p:nvPr/>
        </p:nvCxnSpPr>
        <p:spPr>
          <a:xfrm>
            <a:off x="8893442" y="2665039"/>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2" name="Table 1">
            <a:extLst>
              <a:ext uri="{FF2B5EF4-FFF2-40B4-BE49-F238E27FC236}">
                <a16:creationId xmlns:a16="http://schemas.microsoft.com/office/drawing/2014/main" id="{6377FFD5-6C50-1477-5F6A-D0E4D8425D72}"/>
              </a:ext>
            </a:extLst>
          </p:cNvPr>
          <p:cNvGraphicFramePr>
            <a:graphicFrameLocks noGrp="1"/>
          </p:cNvGraphicFramePr>
          <p:nvPr>
            <p:extLst>
              <p:ext uri="{D42A27DB-BD31-4B8C-83A1-F6EECF244321}">
                <p14:modId xmlns:p14="http://schemas.microsoft.com/office/powerpoint/2010/main" val="1087901909"/>
              </p:ext>
            </p:extLst>
          </p:nvPr>
        </p:nvGraphicFramePr>
        <p:xfrm>
          <a:off x="3726387" y="4181275"/>
          <a:ext cx="4834515" cy="2136603"/>
        </p:xfrm>
        <a:graphic>
          <a:graphicData uri="http://schemas.openxmlformats.org/drawingml/2006/table">
            <a:tbl>
              <a:tblPr firstRow="1" bandRow="1">
                <a:tableStyleId>{5C22544A-7EE6-4342-B048-85BDC9FD1C3A}</a:tableStyleId>
              </a:tblPr>
              <a:tblGrid>
                <a:gridCol w="4834515">
                  <a:extLst>
                    <a:ext uri="{9D8B030D-6E8A-4147-A177-3AD203B41FA5}">
                      <a16:colId xmlns:a16="http://schemas.microsoft.com/office/drawing/2014/main" val="2050119627"/>
                    </a:ext>
                  </a:extLst>
                </a:gridCol>
              </a:tblGrid>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4768142"/>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6244376"/>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4109902"/>
                  </a:ext>
                </a:extLst>
              </a:tr>
            </a:tbl>
          </a:graphicData>
        </a:graphic>
      </p:graphicFrame>
      <p:sp>
        <p:nvSpPr>
          <p:cNvPr id="6" name="Rectangle: Rounded Corners 8">
            <a:extLst>
              <a:ext uri="{FF2B5EF4-FFF2-40B4-BE49-F238E27FC236}">
                <a16:creationId xmlns:a16="http://schemas.microsoft.com/office/drawing/2014/main" id="{C1F90444-A240-BC51-D9B5-CD1213ADEBBF}"/>
              </a:ext>
            </a:extLst>
          </p:cNvPr>
          <p:cNvSpPr/>
          <p:nvPr/>
        </p:nvSpPr>
        <p:spPr>
          <a:xfrm>
            <a:off x="5563568" y="4059148"/>
            <a:ext cx="1180004" cy="2358735"/>
          </a:xfrm>
          <a:prstGeom prst="roundRect">
            <a:avLst/>
          </a:prstGeom>
          <a:solidFill>
            <a:srgbClr val="74305D"/>
          </a:solidFill>
          <a:ln>
            <a:solidFill>
              <a:srgbClr val="74305D"/>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ZA" dirty="0"/>
          </a:p>
        </p:txBody>
      </p:sp>
      <p:grpSp>
        <p:nvGrpSpPr>
          <p:cNvPr id="7" name="Group 6">
            <a:extLst>
              <a:ext uri="{FF2B5EF4-FFF2-40B4-BE49-F238E27FC236}">
                <a16:creationId xmlns:a16="http://schemas.microsoft.com/office/drawing/2014/main" id="{C84ED2D9-9C68-89C4-0697-94423C22E3E0}"/>
              </a:ext>
            </a:extLst>
          </p:cNvPr>
          <p:cNvGrpSpPr/>
          <p:nvPr/>
        </p:nvGrpSpPr>
        <p:grpSpPr>
          <a:xfrm>
            <a:off x="8051054" y="3893080"/>
            <a:ext cx="568844" cy="2658868"/>
            <a:chOff x="7998677" y="3749715"/>
            <a:chExt cx="568844" cy="2658868"/>
          </a:xfrm>
        </p:grpSpPr>
        <p:sp>
          <p:nvSpPr>
            <p:cNvPr id="8" name="Rectangle: Rounded Corners 92">
              <a:extLst>
                <a:ext uri="{FF2B5EF4-FFF2-40B4-BE49-F238E27FC236}">
                  <a16:creationId xmlns:a16="http://schemas.microsoft.com/office/drawing/2014/main" id="{EEFB6057-7789-75B2-A62F-D2518A24D2F2}"/>
                </a:ext>
              </a:extLst>
            </p:cNvPr>
            <p:cNvSpPr/>
            <p:nvPr/>
          </p:nvSpPr>
          <p:spPr>
            <a:xfrm>
              <a:off x="7998677" y="3749715"/>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5" name="Picture 14" descr="A black arrow and a curved arrow&#10;&#10;AI-generated content may be incorrect.">
              <a:extLst>
                <a:ext uri="{FF2B5EF4-FFF2-40B4-BE49-F238E27FC236}">
                  <a16:creationId xmlns:a16="http://schemas.microsoft.com/office/drawing/2014/main" id="{BAC46495-5CAE-C4A8-D919-08118FB5BB8F}"/>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a:off x="8009540" y="3810003"/>
              <a:ext cx="505009" cy="414829"/>
            </a:xfrm>
            <a:prstGeom prst="rect">
              <a:avLst/>
            </a:prstGeom>
          </p:spPr>
        </p:pic>
        <p:sp>
          <p:nvSpPr>
            <p:cNvPr id="46" name="Rectangle: Rounded Corners 95">
              <a:extLst>
                <a:ext uri="{FF2B5EF4-FFF2-40B4-BE49-F238E27FC236}">
                  <a16:creationId xmlns:a16="http://schemas.microsoft.com/office/drawing/2014/main" id="{109FCDBF-D86A-788E-A4D7-CC16E9ADF194}"/>
                </a:ext>
              </a:extLst>
            </p:cNvPr>
            <p:cNvSpPr/>
            <p:nvPr/>
          </p:nvSpPr>
          <p:spPr>
            <a:xfrm>
              <a:off x="7998677" y="447330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47" name="Picture 46" descr="A black arrow and a curved arrow&#10;&#10;AI-generated content may be incorrect.">
              <a:extLst>
                <a:ext uri="{FF2B5EF4-FFF2-40B4-BE49-F238E27FC236}">
                  <a16:creationId xmlns:a16="http://schemas.microsoft.com/office/drawing/2014/main" id="{664417D7-15E8-6162-DC46-5852480699A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a:off x="8009540" y="4512656"/>
              <a:ext cx="505009" cy="414829"/>
            </a:xfrm>
            <a:prstGeom prst="rect">
              <a:avLst/>
            </a:prstGeom>
          </p:spPr>
        </p:pic>
        <p:sp>
          <p:nvSpPr>
            <p:cNvPr id="48" name="Rectangle: Rounded Corners 97">
              <a:extLst>
                <a:ext uri="{FF2B5EF4-FFF2-40B4-BE49-F238E27FC236}">
                  <a16:creationId xmlns:a16="http://schemas.microsoft.com/office/drawing/2014/main" id="{1D40ACD7-9343-985C-A41C-0A9DC0BA832E}"/>
                </a:ext>
              </a:extLst>
            </p:cNvPr>
            <p:cNvSpPr/>
            <p:nvPr/>
          </p:nvSpPr>
          <p:spPr>
            <a:xfrm>
              <a:off x="7998677" y="518429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49" name="Picture 48" descr="A black arrow and a curved arrow&#10;&#10;AI-generated content may be incorrect.">
              <a:extLst>
                <a:ext uri="{FF2B5EF4-FFF2-40B4-BE49-F238E27FC236}">
                  <a16:creationId xmlns:a16="http://schemas.microsoft.com/office/drawing/2014/main" id="{93E8A9D5-A974-5DE8-3C75-C316FDB66339}"/>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a:off x="8009540" y="5223646"/>
              <a:ext cx="505009" cy="414829"/>
            </a:xfrm>
            <a:prstGeom prst="rect">
              <a:avLst/>
            </a:prstGeom>
          </p:spPr>
        </p:pic>
        <p:sp>
          <p:nvSpPr>
            <p:cNvPr id="50" name="Rectangle: Rounded Corners 99">
              <a:extLst>
                <a:ext uri="{FF2B5EF4-FFF2-40B4-BE49-F238E27FC236}">
                  <a16:creationId xmlns:a16="http://schemas.microsoft.com/office/drawing/2014/main" id="{9D92D9A8-67C4-C03A-2550-6F1074DC2823}"/>
                </a:ext>
              </a:extLst>
            </p:cNvPr>
            <p:cNvSpPr/>
            <p:nvPr/>
          </p:nvSpPr>
          <p:spPr>
            <a:xfrm>
              <a:off x="8015245" y="5880034"/>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51" name="Picture 50" descr="A black arrow and a curved arrow&#10;&#10;AI-generated content may be incorrect.">
              <a:extLst>
                <a:ext uri="{FF2B5EF4-FFF2-40B4-BE49-F238E27FC236}">
                  <a16:creationId xmlns:a16="http://schemas.microsoft.com/office/drawing/2014/main" id="{C65E65D2-C794-E408-8489-6E99C8C8E80A}"/>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a:off x="8026108" y="5919381"/>
              <a:ext cx="505009" cy="414829"/>
            </a:xfrm>
            <a:prstGeom prst="rect">
              <a:avLst/>
            </a:prstGeom>
          </p:spPr>
        </p:pic>
      </p:gr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35554DC6-1B38-2E0C-CF69-D95974469541}"/>
                  </a:ext>
                </a:extLst>
              </p:cNvPr>
              <p:cNvSpPr txBox="1"/>
              <p:nvPr/>
            </p:nvSpPr>
            <p:spPr>
              <a:xfrm>
                <a:off x="3644139" y="3861833"/>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0</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xmlns="">
          <p:sp>
            <p:nvSpPr>
              <p:cNvPr id="52" name="TextBox 51">
                <a:extLst>
                  <a:ext uri="{FF2B5EF4-FFF2-40B4-BE49-F238E27FC236}">
                    <a16:creationId xmlns:a16="http://schemas.microsoft.com/office/drawing/2014/main" id="{35554DC6-1B38-2E0C-CF69-D95974469541}"/>
                  </a:ext>
                </a:extLst>
              </p:cNvPr>
              <p:cNvSpPr txBox="1">
                <a:spLocks noRot="1" noChangeAspect="1" noMove="1" noResize="1" noEditPoints="1" noAdjustHandles="1" noChangeArrowheads="1" noChangeShapeType="1" noTextEdit="1"/>
              </p:cNvSpPr>
              <p:nvPr/>
            </p:nvSpPr>
            <p:spPr>
              <a:xfrm>
                <a:off x="3644139" y="3861833"/>
                <a:ext cx="552276" cy="1233094"/>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1FF60E8B-3B17-16B7-E543-EEE22910CA06}"/>
                  </a:ext>
                </a:extLst>
              </p:cNvPr>
              <p:cNvSpPr txBox="1"/>
              <p:nvPr/>
            </p:nvSpPr>
            <p:spPr>
              <a:xfrm>
                <a:off x="3636088" y="4590731"/>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1</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xmlns="">
          <p:sp>
            <p:nvSpPr>
              <p:cNvPr id="53" name="TextBox 52">
                <a:extLst>
                  <a:ext uri="{FF2B5EF4-FFF2-40B4-BE49-F238E27FC236}">
                    <a16:creationId xmlns:a16="http://schemas.microsoft.com/office/drawing/2014/main" id="{1FF60E8B-3B17-16B7-E543-EEE22910CA06}"/>
                  </a:ext>
                </a:extLst>
              </p:cNvPr>
              <p:cNvSpPr txBox="1">
                <a:spLocks noRot="1" noChangeAspect="1" noMove="1" noResize="1" noEditPoints="1" noAdjustHandles="1" noChangeArrowheads="1" noChangeShapeType="1" noTextEdit="1"/>
              </p:cNvSpPr>
              <p:nvPr/>
            </p:nvSpPr>
            <p:spPr>
              <a:xfrm>
                <a:off x="3636088" y="4590731"/>
                <a:ext cx="552276" cy="1233094"/>
              </a:xfrm>
              <a:prstGeom prst="rect">
                <a:avLst/>
              </a:prstGeom>
              <a:blipFill>
                <a:blip r:embed="rId24"/>
                <a:stretch>
                  <a:fillRect/>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A505F4C9-48AB-AE1B-CBC4-B8833A473DAC}"/>
              </a:ext>
            </a:extLst>
          </p:cNvPr>
          <p:cNvSpPr txBox="1"/>
          <p:nvPr/>
        </p:nvSpPr>
        <p:spPr>
          <a:xfrm rot="5400000">
            <a:off x="3714060" y="4888001"/>
            <a:ext cx="627747" cy="769441"/>
          </a:xfrm>
          <a:prstGeom prst="rect">
            <a:avLst/>
          </a:prstGeom>
          <a:noFill/>
        </p:spPr>
        <p:txBody>
          <a:bodyPr wrap="square" rtlCol="0">
            <a:spAutoFit/>
          </a:bodyPr>
          <a:lstStyle/>
          <a:p>
            <a:r>
              <a:rPr lang="en-ZA" sz="4400" dirty="0">
                <a:solidFill>
                  <a:schemeClr val="bg2"/>
                </a:solidFill>
              </a:rPr>
              <a:t>…</a:t>
            </a: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B8DAF2AE-9263-A512-499F-5142801E0A92}"/>
                  </a:ext>
                </a:extLst>
              </p:cNvPr>
              <p:cNvSpPr txBox="1"/>
              <p:nvPr/>
            </p:nvSpPr>
            <p:spPr>
              <a:xfrm>
                <a:off x="5852380" y="5016790"/>
                <a:ext cx="552276" cy="9297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ˆ"/>
                          <m:ctrlPr>
                            <a:rPr lang="en-US" sz="2000" b="0" i="1" smtClean="0">
                              <a:solidFill>
                                <a:srgbClr val="FBDADC"/>
                              </a:solidFill>
                              <a:latin typeface="Cambria Math" panose="02040503050406030204" pitchFamily="18" charset="0"/>
                            </a:rPr>
                          </m:ctrlPr>
                        </m:accPr>
                        <m:e>
                          <m:r>
                            <m:rPr>
                              <m:sty m:val="p"/>
                            </m:rPr>
                            <a:rPr lang="en-US" sz="2000" b="0" i="1" smtClean="0">
                              <a:solidFill>
                                <a:srgbClr val="FBDADC"/>
                              </a:solidFill>
                              <a:latin typeface="Cambria Math" panose="02040503050406030204" pitchFamily="18" charset="0"/>
                            </a:rPr>
                            <m:t>U</m:t>
                          </m:r>
                        </m:e>
                      </m:acc>
                      <m:d>
                        <m:dPr>
                          <m:ctrlPr>
                            <a:rPr lang="en-ZA" sz="2000" b="0" i="1" smtClean="0">
                              <a:solidFill>
                                <a:srgbClr val="FBDADC"/>
                              </a:solidFill>
                              <a:latin typeface="Cambria Math" panose="02040503050406030204" pitchFamily="18" charset="0"/>
                            </a:rPr>
                          </m:ctrlPr>
                        </m:dPr>
                        <m:e>
                          <m:r>
                            <m:rPr>
                              <m:sty m:val="p"/>
                            </m:rPr>
                            <a:rPr lang="en-ZA" sz="2000" i="1">
                              <a:solidFill>
                                <a:srgbClr val="FBDADC"/>
                              </a:solidFill>
                              <a:latin typeface="Cambria Math" panose="02040503050406030204" pitchFamily="18" charset="0"/>
                            </a:rPr>
                            <m:t>θ</m:t>
                          </m:r>
                        </m:e>
                      </m:d>
                      <m:r>
                        <a:rPr lang="en-ZA" sz="2000" b="0" i="1" smtClean="0">
                          <a:solidFill>
                            <a:srgbClr val="FBDADC"/>
                          </a:solidFill>
                          <a:latin typeface="Cambria Math" panose="02040503050406030204" pitchFamily="18" charset="0"/>
                        </a:rPr>
                        <m:t> </m:t>
                      </m:r>
                    </m:oMath>
                  </m:oMathPara>
                </a14:m>
                <a:endParaRPr lang="en-ZA" sz="1400" b="0" dirty="0"/>
              </a:p>
              <a:p>
                <a:endParaRPr lang="en-ZA" sz="1400" b="0" dirty="0"/>
              </a:p>
              <a:p>
                <a:endParaRPr lang="en-ZA" dirty="0"/>
              </a:p>
            </p:txBody>
          </p:sp>
        </mc:Choice>
        <mc:Fallback xmlns="">
          <p:sp>
            <p:nvSpPr>
              <p:cNvPr id="55" name="TextBox 54">
                <a:extLst>
                  <a:ext uri="{FF2B5EF4-FFF2-40B4-BE49-F238E27FC236}">
                    <a16:creationId xmlns:a16="http://schemas.microsoft.com/office/drawing/2014/main" id="{B8DAF2AE-9263-A512-499F-5142801E0A92}"/>
                  </a:ext>
                </a:extLst>
              </p:cNvPr>
              <p:cNvSpPr txBox="1">
                <a:spLocks noRot="1" noChangeAspect="1" noMove="1" noResize="1" noEditPoints="1" noAdjustHandles="1" noChangeArrowheads="1" noChangeShapeType="1" noTextEdit="1"/>
              </p:cNvSpPr>
              <p:nvPr/>
            </p:nvSpPr>
            <p:spPr>
              <a:xfrm>
                <a:off x="5852380" y="5016790"/>
                <a:ext cx="552276" cy="929742"/>
              </a:xfrm>
              <a:prstGeom prst="rect">
                <a:avLst/>
              </a:prstGeom>
              <a:blipFill>
                <a:blip r:embed="rId25"/>
                <a:stretch>
                  <a:fillRect t="-5405" r="-4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04D0FAF-3CD2-5451-3776-A31D66445293}"/>
                  </a:ext>
                </a:extLst>
              </p:cNvPr>
              <p:cNvSpPr txBox="1"/>
              <p:nvPr/>
            </p:nvSpPr>
            <p:spPr>
              <a:xfrm>
                <a:off x="3644137" y="6182838"/>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m:rPr>
                                  <m:sty m:val="p"/>
                                </m:rPr>
                                <a:rPr lang="en-US" sz="1600" b="0" i="1" smtClean="0">
                                  <a:solidFill>
                                    <a:schemeClr val="bg2"/>
                                  </a:solidFill>
                                  <a:latin typeface="Cambria Math" panose="02040503050406030204" pitchFamily="18" charset="0"/>
                                </a:rPr>
                                <m:t>N</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xmlns="">
          <p:sp>
            <p:nvSpPr>
              <p:cNvPr id="56" name="TextBox 55">
                <a:extLst>
                  <a:ext uri="{FF2B5EF4-FFF2-40B4-BE49-F238E27FC236}">
                    <a16:creationId xmlns:a16="http://schemas.microsoft.com/office/drawing/2014/main" id="{204D0FAF-3CD2-5451-3776-A31D66445293}"/>
                  </a:ext>
                </a:extLst>
              </p:cNvPr>
              <p:cNvSpPr txBox="1">
                <a:spLocks noRot="1" noChangeAspect="1" noMove="1" noResize="1" noEditPoints="1" noAdjustHandles="1" noChangeArrowheads="1" noChangeShapeType="1" noTextEdit="1"/>
              </p:cNvSpPr>
              <p:nvPr/>
            </p:nvSpPr>
            <p:spPr>
              <a:xfrm>
                <a:off x="3644137" y="6182838"/>
                <a:ext cx="552276" cy="1233094"/>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603638CC-7D69-B259-885E-3A4E6061CCC1}"/>
                  </a:ext>
                </a:extLst>
              </p:cNvPr>
              <p:cNvSpPr txBox="1"/>
              <p:nvPr/>
            </p:nvSpPr>
            <p:spPr>
              <a:xfrm>
                <a:off x="5937733" y="3366899"/>
                <a:ext cx="391133" cy="4636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solidFill>
                          <a:latin typeface="Cambria Math" panose="02040503050406030204" pitchFamily="18" charset="0"/>
                          <a:ea typeface="Cambria Math" panose="02040503050406030204" pitchFamily="18" charset="0"/>
                        </a:rPr>
                        <m:t>≈</m:t>
                      </m:r>
                    </m:oMath>
                  </m:oMathPara>
                </a14:m>
                <a:endParaRPr lang="en-US" dirty="0">
                  <a:solidFill>
                    <a:schemeClr val="bg2"/>
                  </a:solidFill>
                </a:endParaRPr>
              </a:p>
            </p:txBody>
          </p:sp>
        </mc:Choice>
        <mc:Fallback xmlns="">
          <p:sp>
            <p:nvSpPr>
              <p:cNvPr id="58" name="TextBox 57">
                <a:extLst>
                  <a:ext uri="{FF2B5EF4-FFF2-40B4-BE49-F238E27FC236}">
                    <a16:creationId xmlns:a16="http://schemas.microsoft.com/office/drawing/2014/main" id="{603638CC-7D69-B259-885E-3A4E6061CCC1}"/>
                  </a:ext>
                </a:extLst>
              </p:cNvPr>
              <p:cNvSpPr txBox="1">
                <a:spLocks noRot="1" noChangeAspect="1" noMove="1" noResize="1" noEditPoints="1" noAdjustHandles="1" noChangeArrowheads="1" noChangeShapeType="1" noTextEdit="1"/>
              </p:cNvSpPr>
              <p:nvPr/>
            </p:nvSpPr>
            <p:spPr>
              <a:xfrm>
                <a:off x="5937733" y="3366899"/>
                <a:ext cx="391133" cy="463653"/>
              </a:xfrm>
              <a:prstGeom prst="rect">
                <a:avLst/>
              </a:prstGeom>
              <a:blipFill>
                <a:blip r:embed="rId34"/>
                <a:stretch>
                  <a:fillRect l="-9375" r="-9375"/>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B54F17C5-72D3-ABAA-1575-4BC1CC8D5ABA}"/>
              </a:ext>
            </a:extLst>
          </p:cNvPr>
          <p:cNvPicPr>
            <a:picLocks noChangeAspect="1"/>
          </p:cNvPicPr>
          <p:nvPr/>
        </p:nvPicPr>
        <p:blipFill rotWithShape="1">
          <a:blip r:embed="rId5"/>
          <a:srcRect/>
          <a:stretch>
            <a:fillRect/>
          </a:stretch>
        </p:blipFill>
        <p:spPr>
          <a:xfrm>
            <a:off x="2877776" y="3679945"/>
            <a:ext cx="6375597" cy="2992842"/>
          </a:xfrm>
          <a:prstGeom prst="roundRect">
            <a:avLst/>
          </a:prstGeom>
        </p:spPr>
      </p:pic>
      <p:grpSp>
        <p:nvGrpSpPr>
          <p:cNvPr id="26" name="Group 25">
            <a:extLst>
              <a:ext uri="{FF2B5EF4-FFF2-40B4-BE49-F238E27FC236}">
                <a16:creationId xmlns:a16="http://schemas.microsoft.com/office/drawing/2014/main" id="{A033DF5B-70D8-6656-3484-1C1136D6D0EC}"/>
              </a:ext>
            </a:extLst>
          </p:cNvPr>
          <p:cNvGrpSpPr/>
          <p:nvPr/>
        </p:nvGrpSpPr>
        <p:grpSpPr>
          <a:xfrm>
            <a:off x="1775726" y="1658616"/>
            <a:ext cx="890221" cy="1922799"/>
            <a:chOff x="2434982" y="1949686"/>
            <a:chExt cx="890221" cy="1922799"/>
          </a:xfrm>
        </p:grpSpPr>
        <p:pic>
          <p:nvPicPr>
            <p:cNvPr id="59" name="Picture 58">
              <a:extLst>
                <a:ext uri="{FF2B5EF4-FFF2-40B4-BE49-F238E27FC236}">
                  <a16:creationId xmlns:a16="http://schemas.microsoft.com/office/drawing/2014/main" id="{CA1EDCB2-9945-75E0-4B07-E12C860B46EF}"/>
                </a:ext>
              </a:extLst>
            </p:cNvPr>
            <p:cNvPicPr>
              <a:picLocks noChangeAspect="1"/>
            </p:cNvPicPr>
            <p:nvPr/>
          </p:nvPicPr>
          <p:blipFill>
            <a:blip r:embed="rId35"/>
            <a:srcRect/>
            <a:stretch/>
          </p:blipFill>
          <p:spPr>
            <a:xfrm>
              <a:off x="2445972" y="1973107"/>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0D14693A-E1AF-9F0C-845A-3630355D7838}"/>
                    </a:ext>
                  </a:extLst>
                </p:cNvPr>
                <p:cNvSpPr txBox="1"/>
                <p:nvPr/>
              </p:nvSpPr>
              <p:spPr>
                <a:xfrm>
                  <a:off x="2434982" y="1949686"/>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xmlns="">
            <p:sp>
              <p:nvSpPr>
                <p:cNvPr id="60" name="TextBox 59">
                  <a:extLst>
                    <a:ext uri="{FF2B5EF4-FFF2-40B4-BE49-F238E27FC236}">
                      <a16:creationId xmlns:a16="http://schemas.microsoft.com/office/drawing/2014/main" id="{0D14693A-E1AF-9F0C-845A-3630355D7838}"/>
                    </a:ext>
                  </a:extLst>
                </p:cNvPr>
                <p:cNvSpPr txBox="1">
                  <a:spLocks noRot="1" noChangeAspect="1" noMove="1" noResize="1" noEditPoints="1" noAdjustHandles="1" noChangeArrowheads="1" noChangeShapeType="1" noTextEdit="1"/>
                </p:cNvSpPr>
                <p:nvPr/>
              </p:nvSpPr>
              <p:spPr>
                <a:xfrm>
                  <a:off x="2434982" y="1949686"/>
                  <a:ext cx="448701" cy="290145"/>
                </a:xfrm>
                <a:prstGeom prst="rect">
                  <a:avLst/>
                </a:prstGeom>
                <a:blipFill>
                  <a:blip r:embed="rId36"/>
                  <a:stretch>
                    <a:fillRect r="-8108"/>
                  </a:stretch>
                </a:blipFill>
              </p:spPr>
              <p:txBody>
                <a:bodyPr/>
                <a:lstStyle/>
                <a:p>
                  <a:r>
                    <a:rPr lang="en-US">
                      <a:noFill/>
                    </a:rPr>
                    <a:t> </a:t>
                  </a:r>
                </a:p>
              </p:txBody>
            </p:sp>
          </mc:Fallback>
        </mc:AlternateContent>
        <p:pic>
          <p:nvPicPr>
            <p:cNvPr id="61" name="Picture 60">
              <a:extLst>
                <a:ext uri="{FF2B5EF4-FFF2-40B4-BE49-F238E27FC236}">
                  <a16:creationId xmlns:a16="http://schemas.microsoft.com/office/drawing/2014/main" id="{03B41E39-1762-4D8C-2279-724B3B74BC7A}"/>
                </a:ext>
              </a:extLst>
            </p:cNvPr>
            <p:cNvPicPr>
              <a:picLocks noChangeAspect="1"/>
            </p:cNvPicPr>
            <p:nvPr/>
          </p:nvPicPr>
          <p:blipFill>
            <a:blip r:embed="rId37"/>
            <a:srcRect/>
            <a:stretch/>
          </p:blipFill>
          <p:spPr>
            <a:xfrm>
              <a:off x="2465075" y="2987133"/>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C6ED0B80-F6DD-F185-E055-E1554A4F64E0}"/>
                    </a:ext>
                  </a:extLst>
                </p:cNvPr>
                <p:cNvSpPr txBox="1"/>
                <p:nvPr/>
              </p:nvSpPr>
              <p:spPr>
                <a:xfrm>
                  <a:off x="2450207" y="2977282"/>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xmlns="">
            <p:sp>
              <p:nvSpPr>
                <p:cNvPr id="62" name="TextBox 61">
                  <a:extLst>
                    <a:ext uri="{FF2B5EF4-FFF2-40B4-BE49-F238E27FC236}">
                      <a16:creationId xmlns:a16="http://schemas.microsoft.com/office/drawing/2014/main" id="{C6ED0B80-F6DD-F185-E055-E1554A4F64E0}"/>
                    </a:ext>
                  </a:extLst>
                </p:cNvPr>
                <p:cNvSpPr txBox="1">
                  <a:spLocks noRot="1" noChangeAspect="1" noMove="1" noResize="1" noEditPoints="1" noAdjustHandles="1" noChangeArrowheads="1" noChangeShapeType="1" noTextEdit="1"/>
                </p:cNvSpPr>
                <p:nvPr/>
              </p:nvSpPr>
              <p:spPr>
                <a:xfrm>
                  <a:off x="2450207" y="2977282"/>
                  <a:ext cx="444752" cy="291939"/>
                </a:xfrm>
                <a:prstGeom prst="rect">
                  <a:avLst/>
                </a:prstGeom>
                <a:blipFill>
                  <a:blip r:embed="rId38"/>
                  <a:stretch>
                    <a:fillRect r="-8333"/>
                  </a:stretch>
                </a:blipFill>
              </p:spPr>
              <p:txBody>
                <a:bodyPr/>
                <a:lstStyle/>
                <a:p>
                  <a:r>
                    <a:rPr lang="en-US">
                      <a:noFill/>
                    </a:rPr>
                    <a:t> </a:t>
                  </a:r>
                </a:p>
              </p:txBody>
            </p:sp>
          </mc:Fallback>
        </mc:AlternateContent>
      </p:grpSp>
      <p:pic>
        <p:nvPicPr>
          <p:cNvPr id="63" name="Picture 62">
            <a:extLst>
              <a:ext uri="{FF2B5EF4-FFF2-40B4-BE49-F238E27FC236}">
                <a16:creationId xmlns:a16="http://schemas.microsoft.com/office/drawing/2014/main" id="{0783F03F-CCCE-9C0D-9ECA-021CFE72DE91}"/>
              </a:ext>
            </a:extLst>
          </p:cNvPr>
          <p:cNvPicPr>
            <a:picLocks noChangeAspect="1"/>
          </p:cNvPicPr>
          <p:nvPr/>
        </p:nvPicPr>
        <p:blipFill>
          <a:blip r:embed="rId39" cstate="email">
            <a:extLst>
              <a:ext uri="{28A0092B-C50C-407E-A947-70E740481C1C}">
                <a14:useLocalDpi xmlns:a14="http://schemas.microsoft.com/office/drawing/2010/main" val="0"/>
              </a:ext>
            </a:extLst>
          </a:blip>
          <a:srcRect/>
          <a:stretch/>
        </p:blipFill>
        <p:spPr>
          <a:xfrm>
            <a:off x="9467984" y="1617108"/>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EC711E70-E638-420D-E16A-D4644D304E40}"/>
                  </a:ext>
                </a:extLst>
              </p:cNvPr>
              <p:cNvSpPr txBox="1"/>
              <p:nvPr/>
            </p:nvSpPr>
            <p:spPr>
              <a:xfrm>
                <a:off x="9428215" y="2235065"/>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4" name="TextBox 63">
                <a:extLst>
                  <a:ext uri="{FF2B5EF4-FFF2-40B4-BE49-F238E27FC236}">
                    <a16:creationId xmlns:a16="http://schemas.microsoft.com/office/drawing/2014/main" id="{EC711E70-E638-420D-E16A-D4644D304E40}"/>
                  </a:ext>
                </a:extLst>
              </p:cNvPr>
              <p:cNvSpPr txBox="1">
                <a:spLocks noRot="1" noChangeAspect="1" noMove="1" noResize="1" noEditPoints="1" noAdjustHandles="1" noChangeArrowheads="1" noChangeShapeType="1" noTextEdit="1"/>
              </p:cNvSpPr>
              <p:nvPr/>
            </p:nvSpPr>
            <p:spPr>
              <a:xfrm>
                <a:off x="9428215" y="2235065"/>
                <a:ext cx="449877" cy="287130"/>
              </a:xfrm>
              <a:prstGeom prst="rect">
                <a:avLst/>
              </a:prstGeom>
              <a:blipFill>
                <a:blip r:embed="rId40"/>
                <a:stretch>
                  <a:fillRect r="-5556" b="-8696"/>
                </a:stretch>
              </a:blipFill>
            </p:spPr>
            <p:txBody>
              <a:bodyPr/>
              <a:lstStyle/>
              <a:p>
                <a:r>
                  <a:rPr lang="en-US">
                    <a:noFill/>
                  </a:rPr>
                  <a:t> </a:t>
                </a:r>
              </a:p>
            </p:txBody>
          </p:sp>
        </mc:Fallback>
      </mc:AlternateContent>
      <p:pic>
        <p:nvPicPr>
          <p:cNvPr id="67" name="Picture 66">
            <a:extLst>
              <a:ext uri="{FF2B5EF4-FFF2-40B4-BE49-F238E27FC236}">
                <a16:creationId xmlns:a16="http://schemas.microsoft.com/office/drawing/2014/main" id="{C94A1638-7285-AB03-7F37-0ADE66BB9DCD}"/>
              </a:ext>
            </a:extLst>
          </p:cNvPr>
          <p:cNvPicPr>
            <a:picLocks noChangeAspect="1"/>
          </p:cNvPicPr>
          <p:nvPr/>
        </p:nvPicPr>
        <p:blipFill>
          <a:blip r:embed="rId41" cstate="email">
            <a:extLst>
              <a:ext uri="{28A0092B-C50C-407E-A947-70E740481C1C}">
                <a14:useLocalDpi xmlns:a14="http://schemas.microsoft.com/office/drawing/2010/main" val="0"/>
              </a:ext>
            </a:extLst>
          </a:blip>
          <a:srcRect/>
          <a:stretch/>
        </p:blipFill>
        <p:spPr>
          <a:xfrm>
            <a:off x="9467977" y="2636492"/>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50F16D2C-0AF6-A31A-F50A-E36E3CFA5203}"/>
                  </a:ext>
                </a:extLst>
              </p:cNvPr>
              <p:cNvSpPr txBox="1"/>
              <p:nvPr/>
            </p:nvSpPr>
            <p:spPr>
              <a:xfrm>
                <a:off x="9428206" y="3253598"/>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70" name="TextBox 69">
                <a:extLst>
                  <a:ext uri="{FF2B5EF4-FFF2-40B4-BE49-F238E27FC236}">
                    <a16:creationId xmlns:a16="http://schemas.microsoft.com/office/drawing/2014/main" id="{50F16D2C-0AF6-A31A-F50A-E36E3CFA5203}"/>
                  </a:ext>
                </a:extLst>
              </p:cNvPr>
              <p:cNvSpPr txBox="1">
                <a:spLocks noRot="1" noChangeAspect="1" noMove="1" noResize="1" noEditPoints="1" noAdjustHandles="1" noChangeArrowheads="1" noChangeShapeType="1" noTextEdit="1"/>
              </p:cNvSpPr>
              <p:nvPr/>
            </p:nvSpPr>
            <p:spPr>
              <a:xfrm>
                <a:off x="9428206" y="3253598"/>
                <a:ext cx="449877" cy="287130"/>
              </a:xfrm>
              <a:prstGeom prst="rect">
                <a:avLst/>
              </a:prstGeom>
              <a:blipFill>
                <a:blip r:embed="rId42"/>
                <a:stretch>
                  <a:fillRect r="-5556" b="-8696"/>
                </a:stretch>
              </a:blipFill>
            </p:spPr>
            <p:txBody>
              <a:bodyPr/>
              <a:lstStyle/>
              <a:p>
                <a:r>
                  <a:rPr lang="en-US">
                    <a:noFill/>
                  </a:rPr>
                  <a:t> </a:t>
                </a:r>
              </a:p>
            </p:txBody>
          </p:sp>
        </mc:Fallback>
      </mc:AlternateContent>
      <p:sp>
        <p:nvSpPr>
          <p:cNvPr id="71" name="TextBox 70">
            <a:extLst>
              <a:ext uri="{FF2B5EF4-FFF2-40B4-BE49-F238E27FC236}">
                <a16:creationId xmlns:a16="http://schemas.microsoft.com/office/drawing/2014/main" id="{12AB74F0-4327-7A46-27A8-469E0CEE1FA2}"/>
              </a:ext>
            </a:extLst>
          </p:cNvPr>
          <p:cNvSpPr txBox="1"/>
          <p:nvPr/>
        </p:nvSpPr>
        <p:spPr>
          <a:xfrm>
            <a:off x="1548015" y="1205700"/>
            <a:ext cx="1883309" cy="769441"/>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400" dirty="0">
              <a:solidFill>
                <a:schemeClr val="bg2"/>
              </a:solidFill>
            </a:endParaRPr>
          </a:p>
        </p:txBody>
      </p:sp>
      <p:sp>
        <p:nvSpPr>
          <p:cNvPr id="72" name="TextBox 71">
            <a:extLst>
              <a:ext uri="{FF2B5EF4-FFF2-40B4-BE49-F238E27FC236}">
                <a16:creationId xmlns:a16="http://schemas.microsoft.com/office/drawing/2014/main" id="{0F852CE3-03C1-9FF0-EC8F-2A0CCBDEF251}"/>
              </a:ext>
            </a:extLst>
          </p:cNvPr>
          <p:cNvSpPr txBox="1"/>
          <p:nvPr/>
        </p:nvSpPr>
        <p:spPr>
          <a:xfrm>
            <a:off x="9110411" y="1148020"/>
            <a:ext cx="1883309" cy="769441"/>
          </a:xfrm>
          <a:prstGeom prst="rect">
            <a:avLst/>
          </a:prstGeom>
          <a:noFill/>
          <a:ln>
            <a:noFill/>
          </a:ln>
        </p:spPr>
        <p:txBody>
          <a:bodyPr wrap="square" rtlCol="0">
            <a:spAutoFit/>
          </a:bodyPr>
          <a:lstStyle/>
          <a:p>
            <a:r>
              <a:rPr lang="en-ZA" sz="2000" dirty="0">
                <a:solidFill>
                  <a:schemeClr val="bg2"/>
                </a:solidFill>
              </a:rPr>
              <a:t>Output fields</a:t>
            </a:r>
          </a:p>
          <a:p>
            <a:pPr marL="342900" indent="-342900">
              <a:buAutoNum type="alphaLcParenR"/>
            </a:pPr>
            <a:endParaRPr lang="en-ZA" sz="2400" dirty="0">
              <a:solidFill>
                <a:schemeClr val="bg2"/>
              </a:solidFill>
            </a:endParaRPr>
          </a:p>
        </p:txBody>
      </p:sp>
      <p:sp>
        <p:nvSpPr>
          <p:cNvPr id="73" name="Title 1">
            <a:extLst>
              <a:ext uri="{FF2B5EF4-FFF2-40B4-BE49-F238E27FC236}">
                <a16:creationId xmlns:a16="http://schemas.microsoft.com/office/drawing/2014/main" id="{EB780485-BF4F-7B99-0B17-9DEAC1F95CE7}"/>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There is a one-to-one mapping between the </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 operators and the circuit operators</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Tree>
    <p:extLst>
      <p:ext uri="{BB962C8B-B14F-4D97-AF65-F5344CB8AC3E}">
        <p14:creationId xmlns:p14="http://schemas.microsoft.com/office/powerpoint/2010/main" val="361741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1BAC8-6CD4-C0AD-E5A0-AD032EEA2058}"/>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3AA0FB64-1512-2EC2-9B7C-175DC156C3EB}"/>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Trainable </a:t>
            </a:r>
            <a:r>
              <a:rPr lang="en-GB" sz="2600" u="sng"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phase masks </a:t>
            </a: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become quantum rotation gates</a:t>
            </a:r>
          </a:p>
          <a:p>
            <a:pPr defTabSz="639687">
              <a:defRPr/>
            </a:pP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a:p>
            <a:pPr defTabSz="639687">
              <a:defRPr/>
            </a:pP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9DEBEA6A-7CE6-695B-C8C3-08433B6AF7F7}"/>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dirty="0">
                <a:solidFill>
                  <a:srgbClr val="FF0000"/>
                </a:solidFill>
                <a:latin typeface="Arial"/>
                <a:cs typeface="Arial"/>
              </a:rPr>
              <a:t>Arial 16</a:t>
            </a:r>
            <a:endParaRPr lang="en-US" sz="1600" dirty="0">
              <a:latin typeface="Arial"/>
              <a:cs typeface="Arial"/>
            </a:endParaRPr>
          </a:p>
        </p:txBody>
      </p:sp>
      <p:pic>
        <p:nvPicPr>
          <p:cNvPr id="2" name="Picture 1">
            <a:extLst>
              <a:ext uri="{FF2B5EF4-FFF2-40B4-BE49-F238E27FC236}">
                <a16:creationId xmlns:a16="http://schemas.microsoft.com/office/drawing/2014/main" id="{8719C1C7-6CC7-C913-DD92-C9841F8114D5}"/>
              </a:ext>
            </a:extLst>
          </p:cNvPr>
          <p:cNvPicPr>
            <a:picLocks noChangeAspect="1"/>
          </p:cNvPicPr>
          <p:nvPr/>
        </p:nvPicPr>
        <p:blipFill>
          <a:blip r:embed="rId3"/>
          <a:srcRect t="2265" r="1743"/>
          <a:stretch>
            <a:fillRect/>
          </a:stretch>
        </p:blipFill>
        <p:spPr>
          <a:xfrm>
            <a:off x="7152856" y="812341"/>
            <a:ext cx="4711196" cy="21998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DE078AE-6E7B-B6D8-EB84-7AC94F455295}"/>
                  </a:ext>
                </a:extLst>
              </p:cNvPr>
              <p:cNvSpPr txBox="1"/>
              <p:nvPr/>
            </p:nvSpPr>
            <p:spPr>
              <a:xfrm>
                <a:off x="3923639" y="3600956"/>
                <a:ext cx="7113494" cy="15120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smtClean="0">
                          <a:solidFill>
                            <a:schemeClr val="bg2"/>
                          </a:solidFill>
                          <a:latin typeface="Cambria Math" panose="02040503050406030204" pitchFamily="18" charset="0"/>
                        </a:rPr>
                        <m:t>𝐃</m:t>
                      </m:r>
                      <m:r>
                        <a:rPr lang="en-US" sz="2400" b="0" i="0">
                          <a:solidFill>
                            <a:schemeClr val="bg2"/>
                          </a:solidFill>
                          <a:latin typeface="Cambria Math" panose="02040503050406030204" pitchFamily="18" charset="0"/>
                        </a:rPr>
                        <m:t>=</m:t>
                      </m:r>
                      <m:d>
                        <m:dPr>
                          <m:ctrlPr>
                            <a:rPr lang="en-US" sz="2400" b="0" i="1">
                              <a:solidFill>
                                <a:schemeClr val="bg2"/>
                              </a:solidFill>
                              <a:latin typeface="Cambria Math" panose="02040503050406030204" pitchFamily="18" charset="0"/>
                            </a:rPr>
                          </m:ctrlPr>
                        </m:dPr>
                        <m:e>
                          <m:m>
                            <m:mPr>
                              <m:mcs>
                                <m:mc>
                                  <m:mcPr>
                                    <m:count m:val="4"/>
                                    <m:mcJc m:val="center"/>
                                  </m:mcPr>
                                </m:mc>
                              </m:mcs>
                              <m:ctrlPr>
                                <a:rPr lang="en-US" sz="2400" b="0" i="1">
                                  <a:solidFill>
                                    <a:schemeClr val="bg2"/>
                                  </a:solidFill>
                                  <a:latin typeface="Cambria Math" panose="02040503050406030204" pitchFamily="18" charset="0"/>
                                </a:rPr>
                              </m:ctrlPr>
                            </m:mPr>
                            <m:mr>
                              <m:e>
                                <m:sSup>
                                  <m:sSupPr>
                                    <m:ctrlPr>
                                      <a:rPr lang="en-US" sz="2400" b="0" i="1">
                                        <a:solidFill>
                                          <a:schemeClr val="bg2"/>
                                        </a:solidFill>
                                        <a:latin typeface="Cambria Math" panose="02040503050406030204" pitchFamily="18" charset="0"/>
                                      </a:rPr>
                                    </m:ctrlPr>
                                  </m:sSupPr>
                                  <m:e>
                                    <m:r>
                                      <a:rPr lang="en-US" sz="2400" b="0" i="1">
                                        <a:solidFill>
                                          <a:schemeClr val="bg2"/>
                                        </a:solidFill>
                                        <a:latin typeface="Cambria Math" panose="02040503050406030204" pitchFamily="18" charset="0"/>
                                      </a:rPr>
                                      <m:t>𝑒</m:t>
                                    </m:r>
                                  </m:e>
                                  <m:sup>
                                    <m:r>
                                      <a:rPr lang="en-US" sz="2400" b="0" i="1">
                                        <a:solidFill>
                                          <a:schemeClr val="bg2"/>
                                        </a:solidFill>
                                        <a:latin typeface="Cambria Math" panose="02040503050406030204" pitchFamily="18" charset="0"/>
                                      </a:rPr>
                                      <m:t>𝑖</m:t>
                                    </m:r>
                                    <m:sSub>
                                      <m:sSubPr>
                                        <m:ctrlPr>
                                          <a:rPr lang="en-US" sz="2400" b="0" i="1">
                                            <a:solidFill>
                                              <a:schemeClr val="bg2"/>
                                            </a:solidFill>
                                            <a:latin typeface="Cambria Math" panose="02040503050406030204" pitchFamily="18" charset="0"/>
                                          </a:rPr>
                                        </m:ctrlPr>
                                      </m:sSubPr>
                                      <m:e>
                                        <m:r>
                                          <a:rPr lang="en-US" sz="2400" b="0" i="1">
                                            <a:solidFill>
                                              <a:schemeClr val="bg2"/>
                                            </a:solidFill>
                                            <a:latin typeface="Cambria Math" panose="02040503050406030204" pitchFamily="18" charset="0"/>
                                          </a:rPr>
                                          <m:t>𝜙</m:t>
                                        </m:r>
                                      </m:e>
                                      <m:sub>
                                        <m:r>
                                          <a:rPr lang="en-US" sz="2400" b="0" i="0">
                                            <a:solidFill>
                                              <a:schemeClr val="bg2"/>
                                            </a:solidFill>
                                            <a:latin typeface="Cambria Math" panose="02040503050406030204" pitchFamily="18" charset="0"/>
                                          </a:rPr>
                                          <m:t>1</m:t>
                                        </m:r>
                                      </m:sub>
                                    </m:sSub>
                                  </m:sup>
                                </m:sSup>
                              </m:e>
                              <m:e>
                                <m:r>
                                  <a:rPr lang="en-US" sz="2400" b="0" i="0">
                                    <a:solidFill>
                                      <a:schemeClr val="bg2"/>
                                    </a:solidFill>
                                    <a:latin typeface="Cambria Math" panose="02040503050406030204" pitchFamily="18" charset="0"/>
                                  </a:rPr>
                                  <m:t>0</m:t>
                                </m:r>
                              </m:e>
                              <m:e>
                                <m:r>
                                  <a:rPr lang="en-US" sz="2400" b="0" i="0">
                                    <a:solidFill>
                                      <a:schemeClr val="bg2"/>
                                    </a:solidFill>
                                    <a:latin typeface="Cambria Math" panose="02040503050406030204" pitchFamily="18" charset="0"/>
                                  </a:rPr>
                                  <m:t>⋯</m:t>
                                </m:r>
                              </m:e>
                              <m:e>
                                <m:r>
                                  <a:rPr lang="en-US" sz="2400" b="0" i="0">
                                    <a:solidFill>
                                      <a:schemeClr val="bg2"/>
                                    </a:solidFill>
                                    <a:latin typeface="Cambria Math" panose="02040503050406030204" pitchFamily="18" charset="0"/>
                                  </a:rPr>
                                  <m:t>0</m:t>
                                </m:r>
                              </m:e>
                            </m:mr>
                            <m:mr>
                              <m:e>
                                <m:r>
                                  <a:rPr lang="en-US" sz="2400" b="0" i="0">
                                    <a:solidFill>
                                      <a:schemeClr val="bg2"/>
                                    </a:solidFill>
                                    <a:latin typeface="Cambria Math" panose="02040503050406030204" pitchFamily="18" charset="0"/>
                                  </a:rPr>
                                  <m:t>0</m:t>
                                </m:r>
                              </m:e>
                              <m:e>
                                <m:sSup>
                                  <m:sSupPr>
                                    <m:ctrlPr>
                                      <a:rPr lang="en-US" sz="2400" b="0" i="1">
                                        <a:solidFill>
                                          <a:schemeClr val="bg2"/>
                                        </a:solidFill>
                                        <a:latin typeface="Cambria Math" panose="02040503050406030204" pitchFamily="18" charset="0"/>
                                      </a:rPr>
                                    </m:ctrlPr>
                                  </m:sSupPr>
                                  <m:e>
                                    <m:r>
                                      <a:rPr lang="en-US" sz="2400" b="0" i="1">
                                        <a:solidFill>
                                          <a:schemeClr val="bg2"/>
                                        </a:solidFill>
                                        <a:latin typeface="Cambria Math" panose="02040503050406030204" pitchFamily="18" charset="0"/>
                                      </a:rPr>
                                      <m:t>𝑒</m:t>
                                    </m:r>
                                  </m:e>
                                  <m:sup>
                                    <m:r>
                                      <a:rPr lang="en-US" sz="2400" b="0" i="1">
                                        <a:solidFill>
                                          <a:schemeClr val="bg2"/>
                                        </a:solidFill>
                                        <a:latin typeface="Cambria Math" panose="02040503050406030204" pitchFamily="18" charset="0"/>
                                      </a:rPr>
                                      <m:t>𝑖</m:t>
                                    </m:r>
                                    <m:sSub>
                                      <m:sSubPr>
                                        <m:ctrlPr>
                                          <a:rPr lang="en-US" sz="2400" b="0" i="1">
                                            <a:solidFill>
                                              <a:schemeClr val="bg2"/>
                                            </a:solidFill>
                                            <a:latin typeface="Cambria Math" panose="02040503050406030204" pitchFamily="18" charset="0"/>
                                          </a:rPr>
                                        </m:ctrlPr>
                                      </m:sSubPr>
                                      <m:e>
                                        <m:r>
                                          <a:rPr lang="en-US" sz="2400" b="0" i="1">
                                            <a:solidFill>
                                              <a:schemeClr val="bg2"/>
                                            </a:solidFill>
                                            <a:latin typeface="Cambria Math" panose="02040503050406030204" pitchFamily="18" charset="0"/>
                                          </a:rPr>
                                          <m:t>𝜙</m:t>
                                        </m:r>
                                      </m:e>
                                      <m:sub>
                                        <m:r>
                                          <a:rPr lang="en-US" sz="2400" b="0" i="0">
                                            <a:solidFill>
                                              <a:schemeClr val="bg2"/>
                                            </a:solidFill>
                                            <a:latin typeface="Cambria Math" panose="02040503050406030204" pitchFamily="18" charset="0"/>
                                          </a:rPr>
                                          <m:t>2</m:t>
                                        </m:r>
                                      </m:sub>
                                    </m:sSub>
                                  </m:sup>
                                </m:sSup>
                              </m:e>
                              <m:e>
                                <m:r>
                                  <a:rPr lang="en-US" sz="2400" b="0" i="0">
                                    <a:solidFill>
                                      <a:schemeClr val="bg2"/>
                                    </a:solidFill>
                                    <a:latin typeface="Cambria Math" panose="02040503050406030204" pitchFamily="18" charset="0"/>
                                  </a:rPr>
                                  <m:t>⋯</m:t>
                                </m:r>
                              </m:e>
                              <m:e>
                                <m:r>
                                  <a:rPr lang="en-US" sz="2400" b="0" i="0">
                                    <a:solidFill>
                                      <a:schemeClr val="bg2"/>
                                    </a:solidFill>
                                    <a:latin typeface="Cambria Math" panose="02040503050406030204" pitchFamily="18" charset="0"/>
                                  </a:rPr>
                                  <m:t>0</m:t>
                                </m:r>
                              </m:e>
                            </m:mr>
                            <m:mr>
                              <m:e>
                                <m:r>
                                  <a:rPr lang="en-US" sz="2400" b="0" i="0">
                                    <a:solidFill>
                                      <a:schemeClr val="bg2"/>
                                    </a:solidFill>
                                    <a:latin typeface="Cambria Math" panose="02040503050406030204" pitchFamily="18" charset="0"/>
                                  </a:rPr>
                                  <m:t>⋮</m:t>
                                </m:r>
                              </m:e>
                              <m:e>
                                <m:r>
                                  <a:rPr lang="en-US" sz="2400" b="0" i="0">
                                    <a:solidFill>
                                      <a:schemeClr val="bg2"/>
                                    </a:solidFill>
                                    <a:latin typeface="Cambria Math" panose="02040503050406030204" pitchFamily="18" charset="0"/>
                                  </a:rPr>
                                  <m:t>⋮</m:t>
                                </m:r>
                              </m:e>
                              <m:e>
                                <m:r>
                                  <a:rPr lang="en-US" sz="2400" b="0" i="0">
                                    <a:solidFill>
                                      <a:schemeClr val="bg2"/>
                                    </a:solidFill>
                                    <a:latin typeface="Cambria Math" panose="02040503050406030204" pitchFamily="18" charset="0"/>
                                  </a:rPr>
                                  <m:t>⋱</m:t>
                                </m:r>
                              </m:e>
                              <m:e>
                                <m:r>
                                  <a:rPr lang="en-US" sz="2400" b="0" i="0">
                                    <a:solidFill>
                                      <a:schemeClr val="bg2"/>
                                    </a:solidFill>
                                    <a:latin typeface="Cambria Math" panose="02040503050406030204" pitchFamily="18" charset="0"/>
                                  </a:rPr>
                                  <m:t>⋮</m:t>
                                </m:r>
                              </m:e>
                            </m:mr>
                            <m:mr>
                              <m:e>
                                <m:r>
                                  <a:rPr lang="en-US" sz="2400" b="0" i="0">
                                    <a:solidFill>
                                      <a:schemeClr val="bg2"/>
                                    </a:solidFill>
                                    <a:latin typeface="Cambria Math" panose="02040503050406030204" pitchFamily="18" charset="0"/>
                                  </a:rPr>
                                  <m:t>0</m:t>
                                </m:r>
                              </m:e>
                              <m:e>
                                <m:r>
                                  <a:rPr lang="en-US" sz="2400" b="0" i="0">
                                    <a:solidFill>
                                      <a:schemeClr val="bg2"/>
                                    </a:solidFill>
                                    <a:latin typeface="Cambria Math" panose="02040503050406030204" pitchFamily="18" charset="0"/>
                                  </a:rPr>
                                  <m:t>0</m:t>
                                </m:r>
                              </m:e>
                              <m:e>
                                <m:r>
                                  <a:rPr lang="en-US" sz="2400" b="0" i="0">
                                    <a:solidFill>
                                      <a:schemeClr val="bg2"/>
                                    </a:solidFill>
                                    <a:latin typeface="Cambria Math" panose="02040503050406030204" pitchFamily="18" charset="0"/>
                                  </a:rPr>
                                  <m:t>⋯</m:t>
                                </m:r>
                              </m:e>
                              <m:e>
                                <m:sSup>
                                  <m:sSupPr>
                                    <m:ctrlPr>
                                      <a:rPr lang="en-US" sz="2400" b="0" i="1">
                                        <a:solidFill>
                                          <a:schemeClr val="bg2"/>
                                        </a:solidFill>
                                        <a:latin typeface="Cambria Math" panose="02040503050406030204" pitchFamily="18" charset="0"/>
                                      </a:rPr>
                                    </m:ctrlPr>
                                  </m:sSupPr>
                                  <m:e>
                                    <m:r>
                                      <a:rPr lang="en-US" sz="2400" b="0" i="1">
                                        <a:solidFill>
                                          <a:schemeClr val="bg2"/>
                                        </a:solidFill>
                                        <a:latin typeface="Cambria Math" panose="02040503050406030204" pitchFamily="18" charset="0"/>
                                      </a:rPr>
                                      <m:t>𝑒</m:t>
                                    </m:r>
                                  </m:e>
                                  <m:sup>
                                    <m:r>
                                      <a:rPr lang="en-US" sz="2400" b="0" i="1">
                                        <a:solidFill>
                                          <a:schemeClr val="bg2"/>
                                        </a:solidFill>
                                        <a:latin typeface="Cambria Math" panose="02040503050406030204" pitchFamily="18" charset="0"/>
                                      </a:rPr>
                                      <m:t>𝑖</m:t>
                                    </m:r>
                                    <m:sSub>
                                      <m:sSubPr>
                                        <m:ctrlPr>
                                          <a:rPr lang="en-US" sz="2400" b="0" i="1">
                                            <a:solidFill>
                                              <a:schemeClr val="bg2"/>
                                            </a:solidFill>
                                            <a:latin typeface="Cambria Math" panose="02040503050406030204" pitchFamily="18" charset="0"/>
                                          </a:rPr>
                                        </m:ctrlPr>
                                      </m:sSubPr>
                                      <m:e>
                                        <m:r>
                                          <a:rPr lang="en-US" sz="2400" b="0" i="1">
                                            <a:solidFill>
                                              <a:schemeClr val="bg2"/>
                                            </a:solidFill>
                                            <a:latin typeface="Cambria Math" panose="02040503050406030204" pitchFamily="18" charset="0"/>
                                          </a:rPr>
                                          <m:t>𝜙</m:t>
                                        </m:r>
                                      </m:e>
                                      <m:sub>
                                        <m:r>
                                          <a:rPr lang="en-US" sz="2400" b="0" i="1">
                                            <a:solidFill>
                                              <a:schemeClr val="bg2"/>
                                            </a:solidFill>
                                            <a:latin typeface="Cambria Math" panose="02040503050406030204" pitchFamily="18" charset="0"/>
                                          </a:rPr>
                                          <m:t>𝑁</m:t>
                                        </m:r>
                                      </m:sub>
                                    </m:sSub>
                                  </m:sup>
                                </m:sSup>
                              </m:e>
                            </m:mr>
                          </m:m>
                        </m:e>
                      </m:d>
                    </m:oMath>
                  </m:oMathPara>
                </a14:m>
                <a:endParaRPr lang="en-US" sz="2400" dirty="0">
                  <a:solidFill>
                    <a:schemeClr val="bg2"/>
                  </a:solidFill>
                </a:endParaRPr>
              </a:p>
            </p:txBody>
          </p:sp>
        </mc:Choice>
        <mc:Fallback xmlns="">
          <p:sp>
            <p:nvSpPr>
              <p:cNvPr id="6" name="TextBox 5">
                <a:extLst>
                  <a:ext uri="{FF2B5EF4-FFF2-40B4-BE49-F238E27FC236}">
                    <a16:creationId xmlns:a16="http://schemas.microsoft.com/office/drawing/2014/main" id="{EDE078AE-6E7B-B6D8-EB84-7AC94F455295}"/>
                  </a:ext>
                </a:extLst>
              </p:cNvPr>
              <p:cNvSpPr txBox="1">
                <a:spLocks noRot="1" noChangeAspect="1" noMove="1" noResize="1" noEditPoints="1" noAdjustHandles="1" noChangeArrowheads="1" noChangeShapeType="1" noTextEdit="1"/>
              </p:cNvSpPr>
              <p:nvPr/>
            </p:nvSpPr>
            <p:spPr>
              <a:xfrm>
                <a:off x="3923639" y="3600956"/>
                <a:ext cx="7113494" cy="1512081"/>
              </a:xfrm>
              <a:prstGeom prst="rect">
                <a:avLst/>
              </a:prstGeom>
              <a:blipFill>
                <a:blip r:embed="rId4"/>
                <a:stretch>
                  <a:fillRect b="-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BF93B25-1C88-CC5D-2EB5-62108EE29C4C}"/>
                  </a:ext>
                </a:extLst>
              </p:cNvPr>
              <p:cNvSpPr txBox="1"/>
              <p:nvPr/>
            </p:nvSpPr>
            <p:spPr>
              <a:xfrm>
                <a:off x="3923639" y="5533154"/>
                <a:ext cx="7113494" cy="8422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600" i="1" smtClean="0">
                              <a:solidFill>
                                <a:schemeClr val="bg2"/>
                              </a:solidFill>
                              <a:latin typeface="Cambria Math" panose="02040503050406030204" pitchFamily="18" charset="0"/>
                            </a:rPr>
                          </m:ctrlPr>
                        </m:sSubPr>
                        <m:e>
                          <m:r>
                            <a:rPr lang="en-US" sz="2600" i="1">
                              <a:solidFill>
                                <a:schemeClr val="bg2"/>
                              </a:solidFill>
                              <a:latin typeface="Cambria Math" panose="02040503050406030204" pitchFamily="18" charset="0"/>
                            </a:rPr>
                            <m:t>𝑅</m:t>
                          </m:r>
                        </m:e>
                        <m:sub>
                          <m:r>
                            <a:rPr lang="en-US" sz="2600" i="1">
                              <a:solidFill>
                                <a:schemeClr val="bg2"/>
                              </a:solidFill>
                              <a:latin typeface="Cambria Math" panose="02040503050406030204" pitchFamily="18" charset="0"/>
                            </a:rPr>
                            <m:t>𝑧</m:t>
                          </m:r>
                        </m:sub>
                      </m:sSub>
                      <m:d>
                        <m:dPr>
                          <m:ctrlPr>
                            <a:rPr lang="en-US" sz="2600" i="1">
                              <a:solidFill>
                                <a:schemeClr val="bg2"/>
                              </a:solidFill>
                              <a:latin typeface="Cambria Math" panose="02040503050406030204" pitchFamily="18" charset="0"/>
                            </a:rPr>
                          </m:ctrlPr>
                        </m:dPr>
                        <m:e>
                          <m:r>
                            <a:rPr lang="en-US" sz="2600" i="1">
                              <a:solidFill>
                                <a:schemeClr val="bg2"/>
                              </a:solidFill>
                              <a:latin typeface="Cambria Math" panose="02040503050406030204" pitchFamily="18" charset="0"/>
                            </a:rPr>
                            <m:t>𝜃</m:t>
                          </m:r>
                        </m:e>
                      </m:d>
                      <m:r>
                        <a:rPr lang="en-US" sz="2600" i="0">
                          <a:solidFill>
                            <a:schemeClr val="bg2"/>
                          </a:solidFill>
                          <a:latin typeface="Cambria Math" panose="02040503050406030204" pitchFamily="18" charset="0"/>
                        </a:rPr>
                        <m:t>=</m:t>
                      </m:r>
                      <m:d>
                        <m:dPr>
                          <m:ctrlPr>
                            <a:rPr lang="en-US" sz="2600" i="1">
                              <a:solidFill>
                                <a:schemeClr val="bg2"/>
                              </a:solidFill>
                              <a:latin typeface="Cambria Math" panose="02040503050406030204" pitchFamily="18" charset="0"/>
                            </a:rPr>
                          </m:ctrlPr>
                        </m:dPr>
                        <m:e>
                          <m:m>
                            <m:mPr>
                              <m:mcs>
                                <m:mc>
                                  <m:mcPr>
                                    <m:count m:val="2"/>
                                    <m:mcJc m:val="center"/>
                                  </m:mcPr>
                                </m:mc>
                              </m:mcs>
                              <m:ctrlPr>
                                <a:rPr lang="en-US" sz="2600" i="1">
                                  <a:solidFill>
                                    <a:schemeClr val="bg2"/>
                                  </a:solidFill>
                                  <a:latin typeface="Cambria Math" panose="02040503050406030204" pitchFamily="18" charset="0"/>
                                </a:rPr>
                              </m:ctrlPr>
                            </m:mPr>
                            <m:mr>
                              <m:e>
                                <m:sSup>
                                  <m:sSupPr>
                                    <m:ctrlPr>
                                      <a:rPr lang="en-US" sz="2600" i="1">
                                        <a:solidFill>
                                          <a:schemeClr val="bg2"/>
                                        </a:solidFill>
                                        <a:latin typeface="Cambria Math" panose="02040503050406030204" pitchFamily="18" charset="0"/>
                                      </a:rPr>
                                    </m:ctrlPr>
                                  </m:sSupPr>
                                  <m:e>
                                    <m:r>
                                      <a:rPr lang="en-US" sz="2600" i="1">
                                        <a:solidFill>
                                          <a:schemeClr val="bg2"/>
                                        </a:solidFill>
                                        <a:latin typeface="Cambria Math" panose="02040503050406030204" pitchFamily="18" charset="0"/>
                                      </a:rPr>
                                      <m:t>𝑒</m:t>
                                    </m:r>
                                  </m:e>
                                  <m:sup>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𝑖</m:t>
                                    </m:r>
                                    <m:r>
                                      <a:rPr lang="en-US" sz="2600" i="1">
                                        <a:solidFill>
                                          <a:schemeClr val="bg2"/>
                                        </a:solidFill>
                                        <a:latin typeface="Cambria Math" panose="02040503050406030204" pitchFamily="18" charset="0"/>
                                      </a:rPr>
                                      <m:t>𝜃</m:t>
                                    </m:r>
                                    <m:r>
                                      <a:rPr lang="en-US" sz="2600" i="0">
                                        <a:solidFill>
                                          <a:schemeClr val="bg2"/>
                                        </a:solidFill>
                                        <a:latin typeface="Cambria Math" panose="02040503050406030204" pitchFamily="18" charset="0"/>
                                      </a:rPr>
                                      <m:t>/2</m:t>
                                    </m:r>
                                  </m:sup>
                                </m:sSup>
                              </m:e>
                              <m:e>
                                <m:r>
                                  <a:rPr lang="en-US" sz="2600" i="0">
                                    <a:solidFill>
                                      <a:schemeClr val="bg2"/>
                                    </a:solidFill>
                                    <a:latin typeface="Cambria Math" panose="02040503050406030204" pitchFamily="18" charset="0"/>
                                  </a:rPr>
                                  <m:t>0</m:t>
                                </m:r>
                              </m:e>
                            </m:mr>
                            <m:mr>
                              <m:e>
                                <m:r>
                                  <a:rPr lang="en-US" sz="2600" i="0">
                                    <a:solidFill>
                                      <a:schemeClr val="bg2"/>
                                    </a:solidFill>
                                    <a:latin typeface="Cambria Math" panose="02040503050406030204" pitchFamily="18" charset="0"/>
                                  </a:rPr>
                                  <m:t>0</m:t>
                                </m:r>
                              </m:e>
                              <m:e>
                                <m:sSup>
                                  <m:sSupPr>
                                    <m:ctrlPr>
                                      <a:rPr lang="en-US" sz="2600" i="1">
                                        <a:solidFill>
                                          <a:schemeClr val="bg2"/>
                                        </a:solidFill>
                                        <a:latin typeface="Cambria Math" panose="02040503050406030204" pitchFamily="18" charset="0"/>
                                      </a:rPr>
                                    </m:ctrlPr>
                                  </m:sSupPr>
                                  <m:e>
                                    <m:r>
                                      <a:rPr lang="en-US" sz="2600" i="1">
                                        <a:solidFill>
                                          <a:schemeClr val="bg2"/>
                                        </a:solidFill>
                                        <a:latin typeface="Cambria Math" panose="02040503050406030204" pitchFamily="18" charset="0"/>
                                      </a:rPr>
                                      <m:t>𝑒</m:t>
                                    </m:r>
                                  </m:e>
                                  <m:sup>
                                    <m:r>
                                      <a:rPr lang="en-US" sz="2600" i="1">
                                        <a:solidFill>
                                          <a:schemeClr val="bg2"/>
                                        </a:solidFill>
                                        <a:latin typeface="Cambria Math" panose="02040503050406030204" pitchFamily="18" charset="0"/>
                                      </a:rPr>
                                      <m:t>𝑖</m:t>
                                    </m:r>
                                    <m:r>
                                      <a:rPr lang="en-US" sz="2600" i="1">
                                        <a:solidFill>
                                          <a:schemeClr val="bg2"/>
                                        </a:solidFill>
                                        <a:latin typeface="Cambria Math" panose="02040503050406030204" pitchFamily="18" charset="0"/>
                                      </a:rPr>
                                      <m:t>𝜃</m:t>
                                    </m:r>
                                    <m:r>
                                      <a:rPr lang="en-US" sz="2600" i="0">
                                        <a:solidFill>
                                          <a:schemeClr val="bg2"/>
                                        </a:solidFill>
                                        <a:latin typeface="Cambria Math" panose="02040503050406030204" pitchFamily="18" charset="0"/>
                                      </a:rPr>
                                      <m:t>/2</m:t>
                                    </m:r>
                                  </m:sup>
                                </m:sSup>
                              </m:e>
                            </m:mr>
                          </m:m>
                        </m:e>
                      </m:d>
                    </m:oMath>
                  </m:oMathPara>
                </a14:m>
                <a:endParaRPr lang="en-US" sz="2600" dirty="0">
                  <a:solidFill>
                    <a:schemeClr val="bg2"/>
                  </a:solidFill>
                </a:endParaRPr>
              </a:p>
            </p:txBody>
          </p:sp>
        </mc:Choice>
        <mc:Fallback xmlns="">
          <p:sp>
            <p:nvSpPr>
              <p:cNvPr id="10" name="TextBox 9">
                <a:extLst>
                  <a:ext uri="{FF2B5EF4-FFF2-40B4-BE49-F238E27FC236}">
                    <a16:creationId xmlns:a16="http://schemas.microsoft.com/office/drawing/2014/main" id="{6BF93B25-1C88-CC5D-2EB5-62108EE29C4C}"/>
                  </a:ext>
                </a:extLst>
              </p:cNvPr>
              <p:cNvSpPr txBox="1">
                <a:spLocks noRot="1" noChangeAspect="1" noMove="1" noResize="1" noEditPoints="1" noAdjustHandles="1" noChangeArrowheads="1" noChangeShapeType="1" noTextEdit="1"/>
              </p:cNvSpPr>
              <p:nvPr/>
            </p:nvSpPr>
            <p:spPr>
              <a:xfrm>
                <a:off x="3923639" y="5533154"/>
                <a:ext cx="7113494" cy="842282"/>
              </a:xfrm>
              <a:prstGeom prst="rect">
                <a:avLst/>
              </a:prstGeom>
              <a:blipFill>
                <a:blip r:embed="rId5"/>
                <a:stretch>
                  <a:fillRect b="-5882"/>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CBEC6060-83EB-713C-2C7D-56735A0450FC}"/>
              </a:ext>
            </a:extLst>
          </p:cNvPr>
          <p:cNvPicPr>
            <a:picLocks noChangeAspect="1"/>
          </p:cNvPicPr>
          <p:nvPr/>
        </p:nvPicPr>
        <p:blipFill>
          <a:blip r:embed="rId6"/>
          <a:stretch>
            <a:fillRect/>
          </a:stretch>
        </p:blipFill>
        <p:spPr>
          <a:xfrm>
            <a:off x="-2722587" y="5458566"/>
            <a:ext cx="1080000" cy="1080000"/>
          </a:xfrm>
          <a:prstGeom prst="rect">
            <a:avLst/>
          </a:prstGeom>
        </p:spPr>
      </p:pic>
      <p:pic>
        <p:nvPicPr>
          <p:cNvPr id="12" name="Picture 11">
            <a:extLst>
              <a:ext uri="{FF2B5EF4-FFF2-40B4-BE49-F238E27FC236}">
                <a16:creationId xmlns:a16="http://schemas.microsoft.com/office/drawing/2014/main" id="{B164B01E-40AA-E26A-4516-41415AFB662A}"/>
              </a:ext>
            </a:extLst>
          </p:cNvPr>
          <p:cNvPicPr>
            <a:picLocks noChangeAspect="1"/>
          </p:cNvPicPr>
          <p:nvPr/>
        </p:nvPicPr>
        <p:blipFill>
          <a:blip r:embed="rId6"/>
          <a:stretch>
            <a:fillRect/>
          </a:stretch>
        </p:blipFill>
        <p:spPr>
          <a:xfrm>
            <a:off x="3062686" y="3816996"/>
            <a:ext cx="1080000" cy="1080000"/>
          </a:xfrm>
          <a:prstGeom prst="rect">
            <a:avLst/>
          </a:prstGeom>
        </p:spPr>
      </p:pic>
      <p:pic>
        <p:nvPicPr>
          <p:cNvPr id="13" name="Picture 12">
            <a:extLst>
              <a:ext uri="{FF2B5EF4-FFF2-40B4-BE49-F238E27FC236}">
                <a16:creationId xmlns:a16="http://schemas.microsoft.com/office/drawing/2014/main" id="{40B7DC77-78AC-A819-8498-77BEC958BE10}"/>
              </a:ext>
            </a:extLst>
          </p:cNvPr>
          <p:cNvPicPr>
            <a:picLocks noChangeAspect="1"/>
          </p:cNvPicPr>
          <p:nvPr/>
        </p:nvPicPr>
        <p:blipFill>
          <a:blip r:embed="rId7"/>
          <a:stretch>
            <a:fillRect/>
          </a:stretch>
        </p:blipFill>
        <p:spPr>
          <a:xfrm>
            <a:off x="-4085456" y="5449336"/>
            <a:ext cx="1080000" cy="1089230"/>
          </a:xfrm>
          <a:prstGeom prst="rect">
            <a:avLst/>
          </a:prstGeom>
        </p:spPr>
      </p:pic>
      <p:pic>
        <p:nvPicPr>
          <p:cNvPr id="14" name="Picture 13">
            <a:extLst>
              <a:ext uri="{FF2B5EF4-FFF2-40B4-BE49-F238E27FC236}">
                <a16:creationId xmlns:a16="http://schemas.microsoft.com/office/drawing/2014/main" id="{6E6DCAC4-2216-E7A3-FEC9-3A3C354BF1D3}"/>
              </a:ext>
            </a:extLst>
          </p:cNvPr>
          <p:cNvPicPr>
            <a:picLocks noChangeAspect="1"/>
          </p:cNvPicPr>
          <p:nvPr/>
        </p:nvPicPr>
        <p:blipFill>
          <a:blip r:embed="rId8"/>
          <a:stretch>
            <a:fillRect/>
          </a:stretch>
        </p:blipFill>
        <p:spPr>
          <a:xfrm>
            <a:off x="-1458000" y="5440106"/>
            <a:ext cx="1080000" cy="1080000"/>
          </a:xfrm>
          <a:prstGeom prst="rect">
            <a:avLst/>
          </a:prstGeom>
        </p:spPr>
      </p:pic>
      <p:pic>
        <p:nvPicPr>
          <p:cNvPr id="16" name="Picture 15">
            <a:extLst>
              <a:ext uri="{FF2B5EF4-FFF2-40B4-BE49-F238E27FC236}">
                <a16:creationId xmlns:a16="http://schemas.microsoft.com/office/drawing/2014/main" id="{41FBDC00-8681-2CED-4216-152232CB38C1}"/>
              </a:ext>
            </a:extLst>
          </p:cNvPr>
          <p:cNvPicPr>
            <a:picLocks noChangeAspect="1"/>
          </p:cNvPicPr>
          <p:nvPr/>
        </p:nvPicPr>
        <p:blipFill>
          <a:blip r:embed="rId9"/>
          <a:stretch>
            <a:fillRect/>
          </a:stretch>
        </p:blipFill>
        <p:spPr>
          <a:xfrm>
            <a:off x="3027337" y="5357395"/>
            <a:ext cx="1168400" cy="1193800"/>
          </a:xfrm>
          <a:prstGeom prst="rect">
            <a:avLst/>
          </a:prstGeom>
        </p:spPr>
      </p:pic>
      <p:grpSp>
        <p:nvGrpSpPr>
          <p:cNvPr id="17" name="Group 16">
            <a:extLst>
              <a:ext uri="{FF2B5EF4-FFF2-40B4-BE49-F238E27FC236}">
                <a16:creationId xmlns:a16="http://schemas.microsoft.com/office/drawing/2014/main" id="{D59F12B4-0FE3-4E1D-FA74-36B3978C46FD}"/>
              </a:ext>
            </a:extLst>
          </p:cNvPr>
          <p:cNvGrpSpPr/>
          <p:nvPr/>
        </p:nvGrpSpPr>
        <p:grpSpPr>
          <a:xfrm>
            <a:off x="492422" y="802474"/>
            <a:ext cx="5140417" cy="2486513"/>
            <a:chOff x="3162467" y="1753515"/>
            <a:chExt cx="5140417" cy="2486513"/>
          </a:xfrm>
        </p:grpSpPr>
        <p:grpSp>
          <p:nvGrpSpPr>
            <p:cNvPr id="18" name="Group 17">
              <a:extLst>
                <a:ext uri="{FF2B5EF4-FFF2-40B4-BE49-F238E27FC236}">
                  <a16:creationId xmlns:a16="http://schemas.microsoft.com/office/drawing/2014/main" id="{FA7A0771-0134-FD70-844E-936354E8305B}"/>
                </a:ext>
              </a:extLst>
            </p:cNvPr>
            <p:cNvGrpSpPr/>
            <p:nvPr/>
          </p:nvGrpSpPr>
          <p:grpSpPr>
            <a:xfrm>
              <a:off x="3212424" y="1753515"/>
              <a:ext cx="4795435" cy="2486513"/>
              <a:chOff x="-65838" y="522248"/>
              <a:chExt cx="5570768" cy="3136895"/>
            </a:xfrm>
            <a:effectLst/>
          </p:grpSpPr>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54DF732-ADA0-EAAD-5B3F-F6FD8AB1AF23}"/>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42" name="TextBox 41">
                    <a:extLst>
                      <a:ext uri="{FF2B5EF4-FFF2-40B4-BE49-F238E27FC236}">
                        <a16:creationId xmlns:a16="http://schemas.microsoft.com/office/drawing/2014/main" id="{454DF732-ADA0-EAAD-5B3F-F6FD8AB1AF23}"/>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91C26ED-B65A-01B3-A230-5216B1F2C47E}"/>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43" name="TextBox 42">
                    <a:extLst>
                      <a:ext uri="{FF2B5EF4-FFF2-40B4-BE49-F238E27FC236}">
                        <a16:creationId xmlns:a16="http://schemas.microsoft.com/office/drawing/2014/main" id="{891C26ED-B65A-01B3-A230-5216B1F2C47E}"/>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0624616-E74D-D737-BDCC-67FEFDB26897}"/>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44" name="TextBox 43">
                    <a:extLst>
                      <a:ext uri="{FF2B5EF4-FFF2-40B4-BE49-F238E27FC236}">
                        <a16:creationId xmlns:a16="http://schemas.microsoft.com/office/drawing/2014/main" id="{60624616-E74D-D737-BDCC-67FEFDB26897}"/>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7049D73-70CE-7D2F-47D9-77A0684086C8}"/>
                      </a:ext>
                    </a:extLst>
                  </p:cNvPr>
                  <p:cNvSpPr txBox="1"/>
                  <p:nvPr/>
                </p:nvSpPr>
                <p:spPr>
                  <a:xfrm>
                    <a:off x="1628739" y="2357112"/>
                    <a:ext cx="927259" cy="1302031"/>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9BA0"/>
                                  </a:solidFill>
                                  <a:latin typeface="Cambria Math" panose="02040503050406030204" pitchFamily="18" charset="0"/>
                                </a:rPr>
                              </m:ctrlPr>
                            </m:accPr>
                            <m:e>
                              <m:r>
                                <a:rPr lang="en-ZA" b="0" i="1" smtClean="0">
                                  <a:solidFill>
                                    <a:srgbClr val="FF9BA0"/>
                                  </a:solidFill>
                                  <a:latin typeface="Cambria Math" panose="02040503050406030204" pitchFamily="18" charset="0"/>
                                </a:rPr>
                                <m:t>𝐹</m:t>
                              </m:r>
                            </m:e>
                          </m:acc>
                        </m:oMath>
                      </m:oMathPara>
                    </a14:m>
                    <a:endParaRPr lang="en-ZA" dirty="0"/>
                  </a:p>
                  <a:p>
                    <a:endParaRPr lang="en-ZA" dirty="0"/>
                  </a:p>
                </p:txBody>
              </p:sp>
            </mc:Choice>
            <mc:Fallback xmlns="">
              <p:sp>
                <p:nvSpPr>
                  <p:cNvPr id="45" name="TextBox 44">
                    <a:extLst>
                      <a:ext uri="{FF2B5EF4-FFF2-40B4-BE49-F238E27FC236}">
                        <a16:creationId xmlns:a16="http://schemas.microsoft.com/office/drawing/2014/main" id="{07049D73-70CE-7D2F-47D9-77A0684086C8}"/>
                      </a:ext>
                    </a:extLst>
                  </p:cNvPr>
                  <p:cNvSpPr txBox="1">
                    <a:spLocks noRot="1" noChangeAspect="1" noMove="1" noResize="1" noEditPoints="1" noAdjustHandles="1" noChangeArrowheads="1" noChangeShapeType="1" noTextEdit="1"/>
                  </p:cNvSpPr>
                  <p:nvPr/>
                </p:nvSpPr>
                <p:spPr>
                  <a:xfrm>
                    <a:off x="1628739" y="2357112"/>
                    <a:ext cx="927259" cy="1302031"/>
                  </a:xfrm>
                  <a:prstGeom prst="rect">
                    <a:avLst/>
                  </a:prstGeom>
                  <a:blipFill>
                    <a:blip r:embed="rId13"/>
                    <a:stretch>
                      <a:fillRect t="-4819"/>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0D1F77E-B8F4-57EA-0453-82B234352DA1}"/>
                      </a:ext>
                    </a:extLst>
                  </p:cNvPr>
                  <p:cNvSpPr txBox="1"/>
                  <p:nvPr/>
                </p:nvSpPr>
                <p:spPr>
                  <a:xfrm>
                    <a:off x="2793518" y="2357112"/>
                    <a:ext cx="927259" cy="1302031"/>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9BA0"/>
                                  </a:solidFill>
                                  <a:latin typeface="Cambria Math" panose="02040503050406030204" pitchFamily="18" charset="0"/>
                                </a:rPr>
                              </m:ctrlPr>
                            </m:accPr>
                            <m:e>
                              <m:r>
                                <a:rPr lang="en-ZA" b="0" i="1" smtClean="0">
                                  <a:solidFill>
                                    <a:srgbClr val="FF9BA0"/>
                                  </a:solidFill>
                                  <a:latin typeface="Cambria Math" panose="02040503050406030204" pitchFamily="18" charset="0"/>
                                </a:rPr>
                                <m:t>𝐹</m:t>
                              </m:r>
                            </m:e>
                          </m:acc>
                        </m:oMath>
                      </m:oMathPara>
                    </a14:m>
                    <a:endParaRPr lang="en-ZA" dirty="0"/>
                  </a:p>
                  <a:p>
                    <a:endParaRPr lang="en-ZA" dirty="0"/>
                  </a:p>
                </p:txBody>
              </p:sp>
            </mc:Choice>
            <mc:Fallback xmlns="">
              <p:sp>
                <p:nvSpPr>
                  <p:cNvPr id="46" name="TextBox 45">
                    <a:extLst>
                      <a:ext uri="{FF2B5EF4-FFF2-40B4-BE49-F238E27FC236}">
                        <a16:creationId xmlns:a16="http://schemas.microsoft.com/office/drawing/2014/main" id="{50D1F77E-B8F4-57EA-0453-82B234352DA1}"/>
                      </a:ext>
                    </a:extLst>
                  </p:cNvPr>
                  <p:cNvSpPr txBox="1">
                    <a:spLocks noRot="1" noChangeAspect="1" noMove="1" noResize="1" noEditPoints="1" noAdjustHandles="1" noChangeArrowheads="1" noChangeShapeType="1" noTextEdit="1"/>
                  </p:cNvSpPr>
                  <p:nvPr/>
                </p:nvSpPr>
                <p:spPr>
                  <a:xfrm>
                    <a:off x="2793518" y="2357112"/>
                    <a:ext cx="927259" cy="1302031"/>
                  </a:xfrm>
                  <a:prstGeom prst="rect">
                    <a:avLst/>
                  </a:prstGeom>
                  <a:blipFill>
                    <a:blip r:embed="rId13"/>
                    <a:stretch>
                      <a:fillRect t="-4819"/>
                    </a:stretch>
                  </a:blipFill>
                  <a:effectLst/>
                </p:spPr>
                <p:txBody>
                  <a:bodyPr/>
                  <a:lstStyle/>
                  <a:p>
                    <a:r>
                      <a:rPr lang="en-US">
                        <a:noFill/>
                      </a:rPr>
                      <a:t> </a:t>
                    </a:r>
                  </a:p>
                </p:txBody>
              </p:sp>
            </mc:Fallback>
          </mc:AlternateContent>
        </p:grpSp>
        <p:pic>
          <p:nvPicPr>
            <p:cNvPr id="19" name="Picture 18">
              <a:extLst>
                <a:ext uri="{FF2B5EF4-FFF2-40B4-BE49-F238E27FC236}">
                  <a16:creationId xmlns:a16="http://schemas.microsoft.com/office/drawing/2014/main" id="{EC4FD881-BF8D-32CA-DBEC-529A3F218B31}"/>
                </a:ext>
              </a:extLst>
            </p:cNvPr>
            <p:cNvPicPr>
              <a:picLocks noChangeAspect="1"/>
            </p:cNvPicPr>
            <p:nvPr/>
          </p:nvPicPr>
          <p:blipFill>
            <a:blip r:embed="rId14"/>
            <a:stretch>
              <a:fillRect/>
            </a:stretch>
          </p:blipFill>
          <p:spPr>
            <a:xfrm>
              <a:off x="4225826" y="2271007"/>
              <a:ext cx="1080000" cy="1080000"/>
            </a:xfrm>
            <a:prstGeom prst="rect">
              <a:avLst/>
            </a:prstGeom>
            <a:scene3d>
              <a:camera prst="isometricRightUp"/>
              <a:lightRig rig="threePt" dir="t"/>
            </a:scene3d>
          </p:spPr>
        </p:pic>
        <p:pic>
          <p:nvPicPr>
            <p:cNvPr id="20" name="Picture 19">
              <a:extLst>
                <a:ext uri="{FF2B5EF4-FFF2-40B4-BE49-F238E27FC236}">
                  <a16:creationId xmlns:a16="http://schemas.microsoft.com/office/drawing/2014/main" id="{10982A2E-197A-2E9C-D070-08AEDB7D5655}"/>
                </a:ext>
              </a:extLst>
            </p:cNvPr>
            <p:cNvPicPr>
              <a:picLocks noChangeAspect="1"/>
            </p:cNvPicPr>
            <p:nvPr/>
          </p:nvPicPr>
          <p:blipFill>
            <a:blip r:embed="rId14"/>
            <a:stretch>
              <a:fillRect/>
            </a:stretch>
          </p:blipFill>
          <p:spPr>
            <a:xfrm>
              <a:off x="6194360" y="2271007"/>
              <a:ext cx="1080000" cy="1080000"/>
            </a:xfrm>
            <a:prstGeom prst="rect">
              <a:avLst/>
            </a:prstGeom>
            <a:scene3d>
              <a:camera prst="isometricRightUp"/>
              <a:lightRig rig="threePt" dir="t"/>
            </a:scene3d>
          </p:spPr>
        </p:pic>
        <p:pic>
          <p:nvPicPr>
            <p:cNvPr id="21" name="Picture 20">
              <a:extLst>
                <a:ext uri="{FF2B5EF4-FFF2-40B4-BE49-F238E27FC236}">
                  <a16:creationId xmlns:a16="http://schemas.microsoft.com/office/drawing/2014/main" id="{53F6F836-3860-B882-6FFB-6A5F232F11B2}"/>
                </a:ext>
              </a:extLst>
            </p:cNvPr>
            <p:cNvPicPr>
              <a:picLocks noChangeAspect="1"/>
            </p:cNvPicPr>
            <p:nvPr/>
          </p:nvPicPr>
          <p:blipFill>
            <a:blip r:embed="rId7"/>
            <a:stretch>
              <a:fillRect/>
            </a:stretch>
          </p:blipFill>
          <p:spPr>
            <a:xfrm>
              <a:off x="3162467" y="2271007"/>
              <a:ext cx="1070848" cy="1080000"/>
            </a:xfrm>
            <a:prstGeom prst="rect">
              <a:avLst/>
            </a:prstGeom>
            <a:scene3d>
              <a:camera prst="isometricRightUp"/>
              <a:lightRig rig="threePt" dir="t"/>
            </a:scene3d>
          </p:spPr>
        </p:pic>
        <p:pic>
          <p:nvPicPr>
            <p:cNvPr id="22" name="Picture 21">
              <a:extLst>
                <a:ext uri="{FF2B5EF4-FFF2-40B4-BE49-F238E27FC236}">
                  <a16:creationId xmlns:a16="http://schemas.microsoft.com/office/drawing/2014/main" id="{1DBA01F3-3F2F-E152-67DC-400A9575CE8D}"/>
                </a:ext>
              </a:extLst>
            </p:cNvPr>
            <p:cNvPicPr>
              <a:picLocks noChangeAspect="1"/>
            </p:cNvPicPr>
            <p:nvPr/>
          </p:nvPicPr>
          <p:blipFill>
            <a:blip r:embed="rId8"/>
            <a:stretch>
              <a:fillRect/>
            </a:stretch>
          </p:blipFill>
          <p:spPr>
            <a:xfrm>
              <a:off x="5236623" y="2271007"/>
              <a:ext cx="1080000" cy="1080000"/>
            </a:xfrm>
            <a:prstGeom prst="rect">
              <a:avLst/>
            </a:prstGeom>
            <a:scene3d>
              <a:camera prst="isometricRightUp"/>
              <a:lightRig rig="threePt" dir="t"/>
            </a:scene3d>
          </p:spPr>
        </p:pic>
        <p:grpSp>
          <p:nvGrpSpPr>
            <p:cNvPr id="23" name="Group 22">
              <a:extLst>
                <a:ext uri="{FF2B5EF4-FFF2-40B4-BE49-F238E27FC236}">
                  <a16:creationId xmlns:a16="http://schemas.microsoft.com/office/drawing/2014/main" id="{380018B2-E4C9-8080-49C6-CA25F0A0E501}"/>
                </a:ext>
              </a:extLst>
            </p:cNvPr>
            <p:cNvGrpSpPr/>
            <p:nvPr/>
          </p:nvGrpSpPr>
          <p:grpSpPr>
            <a:xfrm>
              <a:off x="3894562" y="2533879"/>
              <a:ext cx="3486806" cy="652316"/>
              <a:chOff x="3964900" y="2533879"/>
              <a:chExt cx="3486806" cy="652316"/>
            </a:xfrm>
          </p:grpSpPr>
          <p:grpSp>
            <p:nvGrpSpPr>
              <p:cNvPr id="25" name="Group 24">
                <a:extLst>
                  <a:ext uri="{FF2B5EF4-FFF2-40B4-BE49-F238E27FC236}">
                    <a16:creationId xmlns:a16="http://schemas.microsoft.com/office/drawing/2014/main" id="{DE8B0788-F89D-20D3-317C-31C76C0578F4}"/>
                  </a:ext>
                </a:extLst>
              </p:cNvPr>
              <p:cNvGrpSpPr/>
              <p:nvPr/>
            </p:nvGrpSpPr>
            <p:grpSpPr>
              <a:xfrm>
                <a:off x="4983900" y="2533879"/>
                <a:ext cx="491616" cy="652316"/>
                <a:chOff x="3605715" y="-1695171"/>
                <a:chExt cx="952637" cy="1264035"/>
              </a:xfrm>
            </p:grpSpPr>
            <p:sp>
              <p:nvSpPr>
                <p:cNvPr id="39" name="Freeform 38">
                  <a:extLst>
                    <a:ext uri="{FF2B5EF4-FFF2-40B4-BE49-F238E27FC236}">
                      <a16:creationId xmlns:a16="http://schemas.microsoft.com/office/drawing/2014/main" id="{E33AA995-B41C-98BE-09CF-97708BD068BE}"/>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7ADC768D-C20A-24DE-C37A-F2FB133470AF}"/>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F4CB5F61-FAC8-965C-6C7E-4F4B18E9D985}"/>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97306877-7110-D79B-6B82-C14F36B538BC}"/>
                  </a:ext>
                </a:extLst>
              </p:cNvPr>
              <p:cNvGrpSpPr/>
              <p:nvPr/>
            </p:nvGrpSpPr>
            <p:grpSpPr>
              <a:xfrm>
                <a:off x="6960090" y="2533879"/>
                <a:ext cx="491616" cy="652316"/>
                <a:chOff x="3605715" y="-1695171"/>
                <a:chExt cx="952637" cy="1264035"/>
              </a:xfrm>
            </p:grpSpPr>
            <p:sp>
              <p:nvSpPr>
                <p:cNvPr id="36" name="Freeform 35">
                  <a:extLst>
                    <a:ext uri="{FF2B5EF4-FFF2-40B4-BE49-F238E27FC236}">
                      <a16:creationId xmlns:a16="http://schemas.microsoft.com/office/drawing/2014/main" id="{D1979906-5266-4050-8B92-1DB615552D8F}"/>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B6512269-BA13-AA62-D689-49928EE540F9}"/>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33AD3F84-5F4A-2989-469E-5007A8C42F6F}"/>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5FD6457E-D58F-F3EB-CAEB-CBF4068F41BD}"/>
                  </a:ext>
                </a:extLst>
              </p:cNvPr>
              <p:cNvGrpSpPr/>
              <p:nvPr/>
            </p:nvGrpSpPr>
            <p:grpSpPr>
              <a:xfrm>
                <a:off x="5987083" y="2533879"/>
                <a:ext cx="491616" cy="652316"/>
                <a:chOff x="3605715" y="-1695171"/>
                <a:chExt cx="952637" cy="1264035"/>
              </a:xfrm>
            </p:grpSpPr>
            <p:sp>
              <p:nvSpPr>
                <p:cNvPr id="33" name="Freeform 32">
                  <a:extLst>
                    <a:ext uri="{FF2B5EF4-FFF2-40B4-BE49-F238E27FC236}">
                      <a16:creationId xmlns:a16="http://schemas.microsoft.com/office/drawing/2014/main" id="{33029C8D-5491-32D8-CAED-07618524B01C}"/>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19E8D6BC-9B1A-C347-9A4F-C8F89C21F8F5}"/>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FA5B015B-17E2-A7FC-8FCE-522D1394F312}"/>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B39DC7B2-41DD-DD79-94E6-B7AFBE3C9BF7}"/>
                  </a:ext>
                </a:extLst>
              </p:cNvPr>
              <p:cNvGrpSpPr/>
              <p:nvPr/>
            </p:nvGrpSpPr>
            <p:grpSpPr>
              <a:xfrm>
                <a:off x="3964900" y="2533879"/>
                <a:ext cx="491616" cy="652316"/>
                <a:chOff x="3605715" y="-1695171"/>
                <a:chExt cx="952637" cy="1264035"/>
              </a:xfrm>
            </p:grpSpPr>
            <p:sp>
              <p:nvSpPr>
                <p:cNvPr id="30" name="Freeform 29">
                  <a:extLst>
                    <a:ext uri="{FF2B5EF4-FFF2-40B4-BE49-F238E27FC236}">
                      <a16:creationId xmlns:a16="http://schemas.microsoft.com/office/drawing/2014/main" id="{4D31CD1B-E875-0821-4E1C-16007F517159}"/>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3CC78B71-ED19-7854-DBCB-5F30812BADB6}"/>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24F81B87-65F8-3A1C-8239-0912A41D6AA1}"/>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4" name="Picture 23">
              <a:extLst>
                <a:ext uri="{FF2B5EF4-FFF2-40B4-BE49-F238E27FC236}">
                  <a16:creationId xmlns:a16="http://schemas.microsoft.com/office/drawing/2014/main" id="{73E21341-E8CA-2738-1FDD-E38858F69C4F}"/>
                </a:ext>
              </a:extLst>
            </p:cNvPr>
            <p:cNvPicPr>
              <a:picLocks noChangeAspect="1"/>
            </p:cNvPicPr>
            <p:nvPr/>
          </p:nvPicPr>
          <p:blipFill>
            <a:blip r:embed="rId6"/>
            <a:stretch>
              <a:fillRect/>
            </a:stretch>
          </p:blipFill>
          <p:spPr>
            <a:xfrm>
              <a:off x="7222884" y="2271007"/>
              <a:ext cx="1080000" cy="1080000"/>
            </a:xfrm>
            <a:prstGeom prst="rect">
              <a:avLst/>
            </a:prstGeom>
            <a:scene3d>
              <a:camera prst="isometricRightUp"/>
              <a:lightRig rig="threePt" dir="t"/>
            </a:scene3d>
          </p:spPr>
        </p:pic>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0CFD0970-3AED-91CB-B2AA-CD696AAAED4E}"/>
                  </a:ext>
                </a:extLst>
              </p:cNvPr>
              <p:cNvSpPr txBox="1"/>
              <p:nvPr/>
            </p:nvSpPr>
            <p:spPr>
              <a:xfrm>
                <a:off x="898946" y="2260652"/>
                <a:ext cx="798204" cy="1032077"/>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9BA0"/>
                              </a:solidFill>
                              <a:latin typeface="Cambria Math" panose="02040503050406030204" pitchFamily="18" charset="0"/>
                            </a:rPr>
                          </m:ctrlPr>
                        </m:accPr>
                        <m:e>
                          <m:r>
                            <a:rPr lang="en-ZA" b="0" i="1" smtClean="0">
                              <a:solidFill>
                                <a:srgbClr val="FF9BA0"/>
                              </a:solidFill>
                              <a:latin typeface="Cambria Math" panose="02040503050406030204" pitchFamily="18" charset="0"/>
                            </a:rPr>
                            <m:t>𝐹</m:t>
                          </m:r>
                        </m:e>
                      </m:acc>
                    </m:oMath>
                  </m:oMathPara>
                </a14:m>
                <a:endParaRPr lang="en-ZA" dirty="0"/>
              </a:p>
              <a:p>
                <a:endParaRPr lang="en-ZA" dirty="0"/>
              </a:p>
            </p:txBody>
          </p:sp>
        </mc:Choice>
        <mc:Fallback xmlns="">
          <p:sp>
            <p:nvSpPr>
              <p:cNvPr id="47" name="TextBox 46">
                <a:extLst>
                  <a:ext uri="{FF2B5EF4-FFF2-40B4-BE49-F238E27FC236}">
                    <a16:creationId xmlns:a16="http://schemas.microsoft.com/office/drawing/2014/main" id="{0CFD0970-3AED-91CB-B2AA-CD696AAAED4E}"/>
                  </a:ext>
                </a:extLst>
              </p:cNvPr>
              <p:cNvSpPr txBox="1">
                <a:spLocks noRot="1" noChangeAspect="1" noMove="1" noResize="1" noEditPoints="1" noAdjustHandles="1" noChangeArrowheads="1" noChangeShapeType="1" noTextEdit="1"/>
              </p:cNvSpPr>
              <p:nvPr/>
            </p:nvSpPr>
            <p:spPr>
              <a:xfrm>
                <a:off x="898946" y="2260652"/>
                <a:ext cx="798204" cy="1032077"/>
              </a:xfrm>
              <a:prstGeom prst="rect">
                <a:avLst/>
              </a:prstGeom>
              <a:blipFill>
                <a:blip r:embed="rId15"/>
                <a:stretch>
                  <a:fillRect t="-6098"/>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EC627391-2EED-DDB1-45FE-F83F9741EDC0}"/>
                  </a:ext>
                </a:extLst>
              </p:cNvPr>
              <p:cNvSpPr txBox="1"/>
              <p:nvPr/>
            </p:nvSpPr>
            <p:spPr>
              <a:xfrm>
                <a:off x="3972480" y="2263471"/>
                <a:ext cx="798204" cy="1032077"/>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9BA0"/>
                              </a:solidFill>
                              <a:latin typeface="Cambria Math" panose="02040503050406030204" pitchFamily="18" charset="0"/>
                            </a:rPr>
                          </m:ctrlPr>
                        </m:accPr>
                        <m:e>
                          <m:r>
                            <a:rPr lang="en-ZA" b="0" i="1" smtClean="0">
                              <a:solidFill>
                                <a:srgbClr val="FF9BA0"/>
                              </a:solidFill>
                              <a:latin typeface="Cambria Math" panose="02040503050406030204" pitchFamily="18" charset="0"/>
                            </a:rPr>
                            <m:t>𝐹</m:t>
                          </m:r>
                        </m:e>
                      </m:acc>
                    </m:oMath>
                  </m:oMathPara>
                </a14:m>
                <a:endParaRPr lang="en-ZA" dirty="0"/>
              </a:p>
              <a:p>
                <a:endParaRPr lang="en-ZA" dirty="0"/>
              </a:p>
            </p:txBody>
          </p:sp>
        </mc:Choice>
        <mc:Fallback xmlns="">
          <p:sp>
            <p:nvSpPr>
              <p:cNvPr id="48" name="TextBox 47">
                <a:extLst>
                  <a:ext uri="{FF2B5EF4-FFF2-40B4-BE49-F238E27FC236}">
                    <a16:creationId xmlns:a16="http://schemas.microsoft.com/office/drawing/2014/main" id="{EC627391-2EED-DDB1-45FE-F83F9741EDC0}"/>
                  </a:ext>
                </a:extLst>
              </p:cNvPr>
              <p:cNvSpPr txBox="1">
                <a:spLocks noRot="1" noChangeAspect="1" noMove="1" noResize="1" noEditPoints="1" noAdjustHandles="1" noChangeArrowheads="1" noChangeShapeType="1" noTextEdit="1"/>
              </p:cNvSpPr>
              <p:nvPr/>
            </p:nvSpPr>
            <p:spPr>
              <a:xfrm>
                <a:off x="3972480" y="2263471"/>
                <a:ext cx="798204" cy="1032077"/>
              </a:xfrm>
              <a:prstGeom prst="rect">
                <a:avLst/>
              </a:prstGeom>
              <a:blipFill>
                <a:blip r:embed="rId16"/>
                <a:stretch>
                  <a:fillRect t="-6098"/>
                </a:stretch>
              </a:blipFill>
              <a:effectLst/>
            </p:spPr>
            <p:txBody>
              <a:bodyPr/>
              <a:lstStyle/>
              <a:p>
                <a:r>
                  <a:rPr lang="en-US">
                    <a:noFill/>
                  </a:rPr>
                  <a:t> </a:t>
                </a:r>
              </a:p>
            </p:txBody>
          </p:sp>
        </mc:Fallback>
      </mc:AlternateContent>
      <p:sp>
        <p:nvSpPr>
          <p:cNvPr id="49" name="TextBox 48">
            <a:extLst>
              <a:ext uri="{FF2B5EF4-FFF2-40B4-BE49-F238E27FC236}">
                <a16:creationId xmlns:a16="http://schemas.microsoft.com/office/drawing/2014/main" id="{89601DB8-E3F3-38C1-0803-6D5362BFEBE4}"/>
              </a:ext>
            </a:extLst>
          </p:cNvPr>
          <p:cNvSpPr txBox="1"/>
          <p:nvPr/>
        </p:nvSpPr>
        <p:spPr>
          <a:xfrm>
            <a:off x="6014191" y="3136611"/>
            <a:ext cx="3871738" cy="492443"/>
          </a:xfrm>
          <a:prstGeom prst="rect">
            <a:avLst/>
          </a:prstGeom>
          <a:noFill/>
        </p:spPr>
        <p:txBody>
          <a:bodyPr wrap="square" rtlCol="0">
            <a:spAutoFit/>
          </a:bodyPr>
          <a:lstStyle/>
          <a:p>
            <a:r>
              <a:rPr lang="en-US" sz="2600" dirty="0">
                <a:solidFill>
                  <a:schemeClr val="bg2"/>
                </a:solidFill>
              </a:rPr>
              <a:t>Matrix representations</a:t>
            </a:r>
          </a:p>
        </p:txBody>
      </p:sp>
      <p:sp>
        <p:nvSpPr>
          <p:cNvPr id="50" name="TextBox 49">
            <a:extLst>
              <a:ext uri="{FF2B5EF4-FFF2-40B4-BE49-F238E27FC236}">
                <a16:creationId xmlns:a16="http://schemas.microsoft.com/office/drawing/2014/main" id="{AA79F01B-C000-1F0C-607B-1D83808C43B3}"/>
              </a:ext>
            </a:extLst>
          </p:cNvPr>
          <p:cNvSpPr txBox="1"/>
          <p:nvPr/>
        </p:nvSpPr>
        <p:spPr>
          <a:xfrm>
            <a:off x="2886543" y="3183518"/>
            <a:ext cx="3871738" cy="492443"/>
          </a:xfrm>
          <a:prstGeom prst="rect">
            <a:avLst/>
          </a:prstGeom>
          <a:noFill/>
        </p:spPr>
        <p:txBody>
          <a:bodyPr wrap="square" rtlCol="0">
            <a:spAutoFit/>
          </a:bodyPr>
          <a:lstStyle/>
          <a:p>
            <a:r>
              <a:rPr lang="en-US" sz="2600" dirty="0">
                <a:solidFill>
                  <a:schemeClr val="bg2"/>
                </a:solidFill>
              </a:rPr>
              <a:t>Operator</a:t>
            </a:r>
          </a:p>
        </p:txBody>
      </p:sp>
      <p:sp>
        <p:nvSpPr>
          <p:cNvPr id="3" name="TextBox 2">
            <a:extLst>
              <a:ext uri="{FF2B5EF4-FFF2-40B4-BE49-F238E27FC236}">
                <a16:creationId xmlns:a16="http://schemas.microsoft.com/office/drawing/2014/main" id="{C831F920-8D0A-79FB-856E-933C421CD9FE}"/>
              </a:ext>
            </a:extLst>
          </p:cNvPr>
          <p:cNvSpPr txBox="1"/>
          <p:nvPr/>
        </p:nvSpPr>
        <p:spPr>
          <a:xfrm>
            <a:off x="508251" y="3260382"/>
            <a:ext cx="2617903" cy="707886"/>
          </a:xfrm>
          <a:prstGeom prst="rect">
            <a:avLst/>
          </a:prstGeom>
          <a:noFill/>
        </p:spPr>
        <p:txBody>
          <a:bodyPr wrap="square" rtlCol="0">
            <a:spAutoFit/>
          </a:bodyPr>
          <a:lstStyle/>
          <a:p>
            <a:r>
              <a:rPr lang="en-US" sz="2000" dirty="0">
                <a:solidFill>
                  <a:schemeClr val="bg2"/>
                </a:solidFill>
              </a:rPr>
              <a:t>Spatial Light Modulator (SLM)</a:t>
            </a:r>
          </a:p>
        </p:txBody>
      </p:sp>
      <p:pic>
        <p:nvPicPr>
          <p:cNvPr id="4" name="Picture 3" descr="Spatial Light Modulator - Soliton">
            <a:extLst>
              <a:ext uri="{FF2B5EF4-FFF2-40B4-BE49-F238E27FC236}">
                <a16:creationId xmlns:a16="http://schemas.microsoft.com/office/drawing/2014/main" id="{3DDD0016-6007-B210-4D84-6E4297CB8B05}"/>
              </a:ext>
            </a:extLst>
          </p:cNvPr>
          <p:cNvPicPr>
            <a:picLocks noChangeAspect="1"/>
          </p:cNvPicPr>
          <p:nvPr/>
        </p:nvPicPr>
        <p:blipFill>
          <a:blip r:embed="rId17"/>
          <a:stretch>
            <a:fillRect/>
          </a:stretch>
        </p:blipFill>
        <p:spPr>
          <a:xfrm>
            <a:off x="608958" y="3929599"/>
            <a:ext cx="1294359" cy="1161225"/>
          </a:xfrm>
          <a:prstGeom prst="rect">
            <a:avLst/>
          </a:prstGeom>
        </p:spPr>
      </p:pic>
      <p:pic>
        <p:nvPicPr>
          <p:cNvPr id="5" name="Picture 4">
            <a:extLst>
              <a:ext uri="{FF2B5EF4-FFF2-40B4-BE49-F238E27FC236}">
                <a16:creationId xmlns:a16="http://schemas.microsoft.com/office/drawing/2014/main" id="{1458D6AF-9500-8B93-9F6D-AA0839B3E52B}"/>
              </a:ext>
            </a:extLst>
          </p:cNvPr>
          <p:cNvPicPr>
            <a:picLocks noChangeAspect="1"/>
          </p:cNvPicPr>
          <p:nvPr/>
        </p:nvPicPr>
        <p:blipFill>
          <a:blip r:embed="rId8"/>
          <a:stretch>
            <a:fillRect/>
          </a:stretch>
        </p:blipFill>
        <p:spPr>
          <a:xfrm>
            <a:off x="1458213" y="1389236"/>
            <a:ext cx="1080000" cy="1080000"/>
          </a:xfrm>
          <a:prstGeom prst="rect">
            <a:avLst/>
          </a:prstGeom>
          <a:scene3d>
            <a:camera prst="isometricRightUp"/>
            <a:lightRig rig="threePt" dir="t"/>
          </a:scene3d>
        </p:spPr>
      </p:pic>
      <p:pic>
        <p:nvPicPr>
          <p:cNvPr id="7" name="Picture 6">
            <a:extLst>
              <a:ext uri="{FF2B5EF4-FFF2-40B4-BE49-F238E27FC236}">
                <a16:creationId xmlns:a16="http://schemas.microsoft.com/office/drawing/2014/main" id="{0E47756E-6AF3-9267-5AE2-39CFA5AA5052}"/>
              </a:ext>
            </a:extLst>
          </p:cNvPr>
          <p:cNvPicPr>
            <a:picLocks noChangeAspect="1"/>
          </p:cNvPicPr>
          <p:nvPr/>
        </p:nvPicPr>
        <p:blipFill>
          <a:blip r:embed="rId8"/>
          <a:stretch>
            <a:fillRect/>
          </a:stretch>
        </p:blipFill>
        <p:spPr>
          <a:xfrm>
            <a:off x="3480984" y="1347671"/>
            <a:ext cx="1080000" cy="1080000"/>
          </a:xfrm>
          <a:prstGeom prst="rect">
            <a:avLst/>
          </a:prstGeom>
          <a:scene3d>
            <a:camera prst="isometricRightUp"/>
            <a:lightRig rig="threePt" dir="t"/>
          </a:scene3d>
        </p:spPr>
      </p:pic>
      <p:cxnSp>
        <p:nvCxnSpPr>
          <p:cNvPr id="15" name="Straight Arrow Connector 14">
            <a:extLst>
              <a:ext uri="{FF2B5EF4-FFF2-40B4-BE49-F238E27FC236}">
                <a16:creationId xmlns:a16="http://schemas.microsoft.com/office/drawing/2014/main" id="{C1C25F94-DD40-B4C8-DE1B-EC7507DE4C35}"/>
              </a:ext>
            </a:extLst>
          </p:cNvPr>
          <p:cNvCxnSpPr/>
          <p:nvPr/>
        </p:nvCxnSpPr>
        <p:spPr bwMode="auto">
          <a:xfrm>
            <a:off x="2886543" y="678873"/>
            <a:ext cx="239611" cy="710363"/>
          </a:xfrm>
          <a:prstGeom prst="straightConnector1">
            <a:avLst/>
          </a:prstGeom>
          <a:noFill/>
          <a:ln w="12700" cap="flat" cmpd="sng" algn="ctr">
            <a:solidFill>
              <a:schemeClr val="bg2"/>
            </a:solidFill>
            <a:prstDash val="solid"/>
            <a:round/>
            <a:headEnd type="none" w="med" len="med"/>
            <a:tailEnd type="triangle"/>
          </a:ln>
          <a:effectLst/>
        </p:spPr>
      </p:cxnSp>
    </p:spTree>
    <p:extLst>
      <p:ext uri="{BB962C8B-B14F-4D97-AF65-F5344CB8AC3E}">
        <p14:creationId xmlns:p14="http://schemas.microsoft.com/office/powerpoint/2010/main" val="2649887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3C6D3-8665-1E79-7DBE-DA9925DAAF69}"/>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3D0823DA-84F9-CEED-E05F-79DBC88A1818}"/>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Free-space propagation is replaced by the Quantum Fourier Transform</a:t>
            </a:r>
          </a:p>
          <a:p>
            <a:pPr defTabSz="639687">
              <a:defRPr/>
            </a:pP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a:p>
            <a:pPr defTabSz="639687">
              <a:defRPr/>
            </a:pP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A2C6D7AD-CFDC-FE5E-4154-52749B193EC6}"/>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dirty="0">
                <a:solidFill>
                  <a:srgbClr val="FF0000"/>
                </a:solidFill>
                <a:latin typeface="Arial"/>
                <a:cs typeface="Arial"/>
              </a:rPr>
              <a:t>Arial 16</a:t>
            </a:r>
            <a:endParaRPr lang="en-US" sz="1600" dirty="0">
              <a:latin typeface="Arial"/>
              <a:cs typeface="Arial"/>
            </a:endParaRPr>
          </a:p>
        </p:txBody>
      </p:sp>
      <p:pic>
        <p:nvPicPr>
          <p:cNvPr id="2" name="Picture 1">
            <a:extLst>
              <a:ext uri="{FF2B5EF4-FFF2-40B4-BE49-F238E27FC236}">
                <a16:creationId xmlns:a16="http://schemas.microsoft.com/office/drawing/2014/main" id="{3945F57E-E9F9-DE3A-767E-6F406F6174CA}"/>
              </a:ext>
            </a:extLst>
          </p:cNvPr>
          <p:cNvPicPr>
            <a:picLocks noChangeAspect="1"/>
          </p:cNvPicPr>
          <p:nvPr/>
        </p:nvPicPr>
        <p:blipFill>
          <a:blip r:embed="rId3"/>
          <a:srcRect t="2265" r="1743"/>
          <a:stretch>
            <a:fillRect/>
          </a:stretch>
        </p:blipFill>
        <p:spPr>
          <a:xfrm>
            <a:off x="7152856" y="812341"/>
            <a:ext cx="4711196" cy="2199800"/>
          </a:xfrm>
          <a:prstGeom prst="rect">
            <a:avLst/>
          </a:prstGeom>
        </p:spPr>
      </p:pic>
      <p:pic>
        <p:nvPicPr>
          <p:cNvPr id="11" name="Picture 10">
            <a:extLst>
              <a:ext uri="{FF2B5EF4-FFF2-40B4-BE49-F238E27FC236}">
                <a16:creationId xmlns:a16="http://schemas.microsoft.com/office/drawing/2014/main" id="{1C42C92F-7F4D-20D0-5C57-6218BE2EBDB0}"/>
              </a:ext>
            </a:extLst>
          </p:cNvPr>
          <p:cNvPicPr>
            <a:picLocks noChangeAspect="1"/>
          </p:cNvPicPr>
          <p:nvPr/>
        </p:nvPicPr>
        <p:blipFill>
          <a:blip r:embed="rId4"/>
          <a:stretch>
            <a:fillRect/>
          </a:stretch>
        </p:blipFill>
        <p:spPr>
          <a:xfrm>
            <a:off x="-2722587" y="5458566"/>
            <a:ext cx="1080000" cy="1080000"/>
          </a:xfrm>
          <a:prstGeom prst="rect">
            <a:avLst/>
          </a:prstGeom>
        </p:spPr>
      </p:pic>
      <p:pic>
        <p:nvPicPr>
          <p:cNvPr id="13" name="Picture 12">
            <a:extLst>
              <a:ext uri="{FF2B5EF4-FFF2-40B4-BE49-F238E27FC236}">
                <a16:creationId xmlns:a16="http://schemas.microsoft.com/office/drawing/2014/main" id="{B5C1E795-7547-84FA-8BEF-B1A3FDDE3464}"/>
              </a:ext>
            </a:extLst>
          </p:cNvPr>
          <p:cNvPicPr>
            <a:picLocks noChangeAspect="1"/>
          </p:cNvPicPr>
          <p:nvPr/>
        </p:nvPicPr>
        <p:blipFill>
          <a:blip r:embed="rId5"/>
          <a:stretch>
            <a:fillRect/>
          </a:stretch>
        </p:blipFill>
        <p:spPr>
          <a:xfrm>
            <a:off x="-4085456" y="5449336"/>
            <a:ext cx="1080000" cy="1089230"/>
          </a:xfrm>
          <a:prstGeom prst="rect">
            <a:avLst/>
          </a:prstGeom>
        </p:spPr>
      </p:pic>
      <p:pic>
        <p:nvPicPr>
          <p:cNvPr id="14" name="Picture 13">
            <a:extLst>
              <a:ext uri="{FF2B5EF4-FFF2-40B4-BE49-F238E27FC236}">
                <a16:creationId xmlns:a16="http://schemas.microsoft.com/office/drawing/2014/main" id="{8D78A98A-F68D-D44E-3847-64D3F2ECB962}"/>
              </a:ext>
            </a:extLst>
          </p:cNvPr>
          <p:cNvPicPr>
            <a:picLocks noChangeAspect="1"/>
          </p:cNvPicPr>
          <p:nvPr/>
        </p:nvPicPr>
        <p:blipFill>
          <a:blip r:embed="rId6"/>
          <a:stretch>
            <a:fillRect/>
          </a:stretch>
        </p:blipFill>
        <p:spPr>
          <a:xfrm>
            <a:off x="-1458000" y="5440106"/>
            <a:ext cx="1080000" cy="1080000"/>
          </a:xfrm>
          <a:prstGeom prst="rect">
            <a:avLst/>
          </a:prstGeom>
        </p:spPr>
      </p:pic>
      <p:grpSp>
        <p:nvGrpSpPr>
          <p:cNvPr id="17" name="Group 16">
            <a:extLst>
              <a:ext uri="{FF2B5EF4-FFF2-40B4-BE49-F238E27FC236}">
                <a16:creationId xmlns:a16="http://schemas.microsoft.com/office/drawing/2014/main" id="{5FE9CF82-AF6B-D73B-739C-FC4C516A1737}"/>
              </a:ext>
            </a:extLst>
          </p:cNvPr>
          <p:cNvGrpSpPr/>
          <p:nvPr/>
        </p:nvGrpSpPr>
        <p:grpSpPr>
          <a:xfrm>
            <a:off x="492422" y="802474"/>
            <a:ext cx="5140417" cy="2486513"/>
            <a:chOff x="3162467" y="1753515"/>
            <a:chExt cx="5140417" cy="2486513"/>
          </a:xfrm>
        </p:grpSpPr>
        <p:grpSp>
          <p:nvGrpSpPr>
            <p:cNvPr id="18" name="Group 17">
              <a:extLst>
                <a:ext uri="{FF2B5EF4-FFF2-40B4-BE49-F238E27FC236}">
                  <a16:creationId xmlns:a16="http://schemas.microsoft.com/office/drawing/2014/main" id="{97F7C65F-B887-F265-D509-9838C48D0169}"/>
                </a:ext>
              </a:extLst>
            </p:cNvPr>
            <p:cNvGrpSpPr/>
            <p:nvPr/>
          </p:nvGrpSpPr>
          <p:grpSpPr>
            <a:xfrm>
              <a:off x="3212424" y="1753515"/>
              <a:ext cx="4795435" cy="2486513"/>
              <a:chOff x="-65838" y="522248"/>
              <a:chExt cx="5570768" cy="3136895"/>
            </a:xfrm>
            <a:effectLst/>
          </p:grpSpPr>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11ED16BA-F6DE-B065-8EEF-3F80708EC5BB}"/>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accent4">
                                      <a:lumMod val="40000"/>
                                      <a:lumOff val="60000"/>
                                    </a:schemeClr>
                                  </a:solidFill>
                                  <a:latin typeface="Cambria Math" panose="02040503050406030204" pitchFamily="18" charset="0"/>
                                </a:rPr>
                              </m:ctrlPr>
                            </m:sSubPr>
                            <m:e>
                              <m:r>
                                <a:rPr lang="en-ZA" b="0" i="1" smtClean="0">
                                  <a:solidFill>
                                    <a:schemeClr val="accent4">
                                      <a:lumMod val="40000"/>
                                      <a:lumOff val="60000"/>
                                    </a:schemeClr>
                                  </a:solidFill>
                                  <a:latin typeface="Cambria Math" panose="02040503050406030204" pitchFamily="18" charset="0"/>
                                </a:rPr>
                                <m:t>𝐷</m:t>
                              </m:r>
                            </m:e>
                            <m:sub>
                              <m:r>
                                <a:rPr lang="en-ZA" b="0" i="1" smtClean="0">
                                  <a:solidFill>
                                    <a:schemeClr val="accent4">
                                      <a:lumMod val="40000"/>
                                      <a:lumOff val="60000"/>
                                    </a:schemeClr>
                                  </a:solidFill>
                                  <a:latin typeface="Cambria Math" panose="02040503050406030204" pitchFamily="18" charset="0"/>
                                </a:rPr>
                                <m:t>0</m:t>
                              </m:r>
                            </m:sub>
                          </m:sSub>
                        </m:oMath>
                      </m:oMathPara>
                    </a14:m>
                    <a:endParaRPr lang="en-ZA" dirty="0">
                      <a:solidFill>
                        <a:schemeClr val="accent4">
                          <a:lumMod val="40000"/>
                          <a:lumOff val="60000"/>
                        </a:schemeClr>
                      </a:solidFill>
                    </a:endParaRPr>
                  </a:p>
                  <a:p>
                    <a:endParaRPr lang="en-ZA" dirty="0">
                      <a:solidFill>
                        <a:schemeClr val="accent4">
                          <a:lumMod val="40000"/>
                          <a:lumOff val="60000"/>
                        </a:schemeClr>
                      </a:solidFill>
                    </a:endParaRPr>
                  </a:p>
                </p:txBody>
              </p:sp>
            </mc:Choice>
            <mc:Fallback xmlns="">
              <p:sp>
                <p:nvSpPr>
                  <p:cNvPr id="42" name="TextBox 41">
                    <a:extLst>
                      <a:ext uri="{FF2B5EF4-FFF2-40B4-BE49-F238E27FC236}">
                        <a16:creationId xmlns:a16="http://schemas.microsoft.com/office/drawing/2014/main" id="{11ED16BA-F6DE-B065-8EEF-3F80708EC5BB}"/>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F4BE9241-2CAA-F49D-CF68-46DF935F5566}"/>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accent4">
                                      <a:lumMod val="40000"/>
                                      <a:lumOff val="60000"/>
                                    </a:schemeClr>
                                  </a:solidFill>
                                  <a:latin typeface="Cambria Math" panose="02040503050406030204" pitchFamily="18" charset="0"/>
                                </a:rPr>
                              </m:ctrlPr>
                            </m:sSubPr>
                            <m:e>
                              <m:r>
                                <a:rPr lang="en-ZA" b="0" i="1" smtClean="0">
                                  <a:solidFill>
                                    <a:schemeClr val="accent4">
                                      <a:lumMod val="40000"/>
                                      <a:lumOff val="60000"/>
                                    </a:schemeClr>
                                  </a:solidFill>
                                  <a:latin typeface="Cambria Math" panose="02040503050406030204" pitchFamily="18" charset="0"/>
                                </a:rPr>
                                <m:t>𝐷</m:t>
                              </m:r>
                            </m:e>
                            <m:sub>
                              <m:r>
                                <a:rPr lang="en-ZA" b="0" i="1" smtClean="0">
                                  <a:solidFill>
                                    <a:schemeClr val="accent4">
                                      <a:lumMod val="40000"/>
                                      <a:lumOff val="60000"/>
                                    </a:schemeClr>
                                  </a:solidFill>
                                  <a:latin typeface="Cambria Math" panose="02040503050406030204" pitchFamily="18" charset="0"/>
                                </a:rPr>
                                <m:t>1</m:t>
                              </m:r>
                            </m:sub>
                          </m:sSub>
                        </m:oMath>
                      </m:oMathPara>
                    </a14:m>
                    <a:endParaRPr lang="en-ZA" dirty="0">
                      <a:solidFill>
                        <a:schemeClr val="accent4">
                          <a:lumMod val="40000"/>
                          <a:lumOff val="60000"/>
                        </a:schemeClr>
                      </a:solidFill>
                    </a:endParaRPr>
                  </a:p>
                  <a:p>
                    <a:endParaRPr lang="en-ZA" dirty="0">
                      <a:solidFill>
                        <a:schemeClr val="accent4">
                          <a:lumMod val="40000"/>
                          <a:lumOff val="60000"/>
                        </a:schemeClr>
                      </a:solidFill>
                    </a:endParaRPr>
                  </a:p>
                </p:txBody>
              </p:sp>
            </mc:Choice>
            <mc:Fallback xmlns="">
              <p:sp>
                <p:nvSpPr>
                  <p:cNvPr id="43" name="TextBox 42">
                    <a:extLst>
                      <a:ext uri="{FF2B5EF4-FFF2-40B4-BE49-F238E27FC236}">
                        <a16:creationId xmlns:a16="http://schemas.microsoft.com/office/drawing/2014/main" id="{F4BE9241-2CAA-F49D-CF68-46DF935F5566}"/>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21ED158-C7F5-AF87-6B49-E64CF04BCA37}"/>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accent4">
                                      <a:lumMod val="40000"/>
                                      <a:lumOff val="60000"/>
                                    </a:schemeClr>
                                  </a:solidFill>
                                  <a:latin typeface="Cambria Math" panose="02040503050406030204" pitchFamily="18" charset="0"/>
                                </a:rPr>
                              </m:ctrlPr>
                            </m:sSubPr>
                            <m:e>
                              <m:r>
                                <a:rPr lang="en-ZA" b="0" i="1" smtClean="0">
                                  <a:solidFill>
                                    <a:schemeClr val="accent4">
                                      <a:lumMod val="40000"/>
                                      <a:lumOff val="60000"/>
                                    </a:schemeClr>
                                  </a:solidFill>
                                  <a:latin typeface="Cambria Math" panose="02040503050406030204" pitchFamily="18" charset="0"/>
                                </a:rPr>
                                <m:t>𝐷</m:t>
                              </m:r>
                            </m:e>
                            <m:sub>
                              <m:r>
                                <a:rPr lang="en-ZA" b="0" i="1" smtClean="0">
                                  <a:solidFill>
                                    <a:schemeClr val="accent4">
                                      <a:lumMod val="40000"/>
                                      <a:lumOff val="60000"/>
                                    </a:schemeClr>
                                  </a:solidFill>
                                  <a:latin typeface="Cambria Math" panose="02040503050406030204" pitchFamily="18" charset="0"/>
                                </a:rPr>
                                <m:t>𝑛</m:t>
                              </m:r>
                            </m:sub>
                          </m:sSub>
                        </m:oMath>
                      </m:oMathPara>
                    </a14:m>
                    <a:endParaRPr lang="en-ZA" dirty="0">
                      <a:solidFill>
                        <a:schemeClr val="accent4">
                          <a:lumMod val="40000"/>
                          <a:lumOff val="60000"/>
                        </a:schemeClr>
                      </a:solidFill>
                    </a:endParaRPr>
                  </a:p>
                  <a:p>
                    <a:endParaRPr lang="en-ZA" dirty="0">
                      <a:solidFill>
                        <a:schemeClr val="accent4">
                          <a:lumMod val="40000"/>
                          <a:lumOff val="60000"/>
                        </a:schemeClr>
                      </a:solidFill>
                    </a:endParaRPr>
                  </a:p>
                </p:txBody>
              </p:sp>
            </mc:Choice>
            <mc:Fallback xmlns="">
              <p:sp>
                <p:nvSpPr>
                  <p:cNvPr id="44" name="TextBox 43">
                    <a:extLst>
                      <a:ext uri="{FF2B5EF4-FFF2-40B4-BE49-F238E27FC236}">
                        <a16:creationId xmlns:a16="http://schemas.microsoft.com/office/drawing/2014/main" id="{C21ED158-C7F5-AF87-6B49-E64CF04BCA37}"/>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DF87CB7-1C4B-E518-CF98-395A2709A960}"/>
                      </a:ext>
                    </a:extLst>
                  </p:cNvPr>
                  <p:cNvSpPr txBox="1"/>
                  <p:nvPr/>
                </p:nvSpPr>
                <p:spPr>
                  <a:xfrm>
                    <a:off x="1628739" y="2357112"/>
                    <a:ext cx="927259" cy="1302031"/>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45" name="TextBox 44">
                    <a:extLst>
                      <a:ext uri="{FF2B5EF4-FFF2-40B4-BE49-F238E27FC236}">
                        <a16:creationId xmlns:a16="http://schemas.microsoft.com/office/drawing/2014/main" id="{DDF87CB7-1C4B-E518-CF98-395A2709A960}"/>
                      </a:ext>
                    </a:extLst>
                  </p:cNvPr>
                  <p:cNvSpPr txBox="1">
                    <a:spLocks noRot="1" noChangeAspect="1" noMove="1" noResize="1" noEditPoints="1" noAdjustHandles="1" noChangeArrowheads="1" noChangeShapeType="1" noTextEdit="1"/>
                  </p:cNvSpPr>
                  <p:nvPr/>
                </p:nvSpPr>
                <p:spPr>
                  <a:xfrm>
                    <a:off x="1628739" y="2357112"/>
                    <a:ext cx="927259" cy="1302031"/>
                  </a:xfrm>
                  <a:prstGeom prst="rect">
                    <a:avLst/>
                  </a:prstGeom>
                  <a:blipFill>
                    <a:blip r:embed="rId10"/>
                    <a:stretch>
                      <a:fillRect t="-4819"/>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B25D17D-8279-732D-8302-A967ED937D2C}"/>
                      </a:ext>
                    </a:extLst>
                  </p:cNvPr>
                  <p:cNvSpPr txBox="1"/>
                  <p:nvPr/>
                </p:nvSpPr>
                <p:spPr>
                  <a:xfrm>
                    <a:off x="2793518" y="2357112"/>
                    <a:ext cx="927259" cy="1302031"/>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46" name="TextBox 45">
                    <a:extLst>
                      <a:ext uri="{FF2B5EF4-FFF2-40B4-BE49-F238E27FC236}">
                        <a16:creationId xmlns:a16="http://schemas.microsoft.com/office/drawing/2014/main" id="{2B25D17D-8279-732D-8302-A967ED937D2C}"/>
                      </a:ext>
                    </a:extLst>
                  </p:cNvPr>
                  <p:cNvSpPr txBox="1">
                    <a:spLocks noRot="1" noChangeAspect="1" noMove="1" noResize="1" noEditPoints="1" noAdjustHandles="1" noChangeArrowheads="1" noChangeShapeType="1" noTextEdit="1"/>
                  </p:cNvSpPr>
                  <p:nvPr/>
                </p:nvSpPr>
                <p:spPr>
                  <a:xfrm>
                    <a:off x="2793518" y="2357112"/>
                    <a:ext cx="927259" cy="1302031"/>
                  </a:xfrm>
                  <a:prstGeom prst="rect">
                    <a:avLst/>
                  </a:prstGeom>
                  <a:blipFill>
                    <a:blip r:embed="rId10"/>
                    <a:stretch>
                      <a:fillRect t="-4819"/>
                    </a:stretch>
                  </a:blipFill>
                  <a:effectLst/>
                </p:spPr>
                <p:txBody>
                  <a:bodyPr/>
                  <a:lstStyle/>
                  <a:p>
                    <a:r>
                      <a:rPr lang="en-US">
                        <a:noFill/>
                      </a:rPr>
                      <a:t> </a:t>
                    </a:r>
                  </a:p>
                </p:txBody>
              </p:sp>
            </mc:Fallback>
          </mc:AlternateContent>
        </p:grpSp>
        <p:pic>
          <p:nvPicPr>
            <p:cNvPr id="19" name="Picture 18">
              <a:extLst>
                <a:ext uri="{FF2B5EF4-FFF2-40B4-BE49-F238E27FC236}">
                  <a16:creationId xmlns:a16="http://schemas.microsoft.com/office/drawing/2014/main" id="{3EC2980C-27F5-4EB9-6042-4168CFB03600}"/>
                </a:ext>
              </a:extLst>
            </p:cNvPr>
            <p:cNvPicPr>
              <a:picLocks noChangeAspect="1"/>
            </p:cNvPicPr>
            <p:nvPr/>
          </p:nvPicPr>
          <p:blipFill>
            <a:blip r:embed="rId4">
              <a:alphaModFix amt="50000"/>
            </a:blip>
            <a:stretch>
              <a:fillRect/>
            </a:stretch>
          </p:blipFill>
          <p:spPr>
            <a:xfrm>
              <a:off x="4225826" y="2271007"/>
              <a:ext cx="1080000" cy="1080000"/>
            </a:xfrm>
            <a:prstGeom prst="rect">
              <a:avLst/>
            </a:prstGeom>
            <a:scene3d>
              <a:camera prst="isometricRightUp"/>
              <a:lightRig rig="threePt" dir="t"/>
            </a:scene3d>
          </p:spPr>
        </p:pic>
        <p:pic>
          <p:nvPicPr>
            <p:cNvPr id="20" name="Picture 19">
              <a:extLst>
                <a:ext uri="{FF2B5EF4-FFF2-40B4-BE49-F238E27FC236}">
                  <a16:creationId xmlns:a16="http://schemas.microsoft.com/office/drawing/2014/main" id="{31B879BA-6410-3CC1-AF48-FC53FFF1D650}"/>
                </a:ext>
              </a:extLst>
            </p:cNvPr>
            <p:cNvPicPr>
              <a:picLocks noChangeAspect="1"/>
            </p:cNvPicPr>
            <p:nvPr/>
          </p:nvPicPr>
          <p:blipFill>
            <a:blip r:embed="rId4">
              <a:alphaModFix amt="50000"/>
            </a:blip>
            <a:stretch>
              <a:fillRect/>
            </a:stretch>
          </p:blipFill>
          <p:spPr>
            <a:xfrm>
              <a:off x="6194360" y="2271007"/>
              <a:ext cx="1080000" cy="1080000"/>
            </a:xfrm>
            <a:prstGeom prst="rect">
              <a:avLst/>
            </a:prstGeom>
            <a:scene3d>
              <a:camera prst="isometricRightUp"/>
              <a:lightRig rig="threePt" dir="t"/>
            </a:scene3d>
          </p:spPr>
        </p:pic>
        <p:pic>
          <p:nvPicPr>
            <p:cNvPr id="21" name="Picture 20">
              <a:extLst>
                <a:ext uri="{FF2B5EF4-FFF2-40B4-BE49-F238E27FC236}">
                  <a16:creationId xmlns:a16="http://schemas.microsoft.com/office/drawing/2014/main" id="{41CCF006-BA89-C361-A9AA-49F0817B874E}"/>
                </a:ext>
              </a:extLst>
            </p:cNvPr>
            <p:cNvPicPr>
              <a:picLocks noChangeAspect="1"/>
            </p:cNvPicPr>
            <p:nvPr/>
          </p:nvPicPr>
          <p:blipFill>
            <a:blip r:embed="rId5">
              <a:alphaModFix amt="50000"/>
            </a:blip>
            <a:stretch>
              <a:fillRect/>
            </a:stretch>
          </p:blipFill>
          <p:spPr>
            <a:xfrm>
              <a:off x="3162467" y="2271007"/>
              <a:ext cx="1070848" cy="1080000"/>
            </a:xfrm>
            <a:prstGeom prst="rect">
              <a:avLst/>
            </a:prstGeom>
            <a:scene3d>
              <a:camera prst="isometricRightUp"/>
              <a:lightRig rig="threePt" dir="t"/>
            </a:scene3d>
          </p:spPr>
        </p:pic>
        <p:pic>
          <p:nvPicPr>
            <p:cNvPr id="22" name="Picture 21">
              <a:extLst>
                <a:ext uri="{FF2B5EF4-FFF2-40B4-BE49-F238E27FC236}">
                  <a16:creationId xmlns:a16="http://schemas.microsoft.com/office/drawing/2014/main" id="{86CB5197-B147-5F68-E9AB-981D252D07AF}"/>
                </a:ext>
              </a:extLst>
            </p:cNvPr>
            <p:cNvPicPr>
              <a:picLocks noChangeAspect="1"/>
            </p:cNvPicPr>
            <p:nvPr/>
          </p:nvPicPr>
          <p:blipFill>
            <a:blip r:embed="rId6">
              <a:alphaModFix amt="50000"/>
            </a:blip>
            <a:stretch>
              <a:fillRect/>
            </a:stretch>
          </p:blipFill>
          <p:spPr>
            <a:xfrm>
              <a:off x="5236623" y="2271007"/>
              <a:ext cx="1080000" cy="1080000"/>
            </a:xfrm>
            <a:prstGeom prst="rect">
              <a:avLst/>
            </a:prstGeom>
            <a:scene3d>
              <a:camera prst="isometricRightUp"/>
              <a:lightRig rig="threePt" dir="t"/>
            </a:scene3d>
          </p:spPr>
        </p:pic>
        <p:grpSp>
          <p:nvGrpSpPr>
            <p:cNvPr id="23" name="Group 22">
              <a:extLst>
                <a:ext uri="{FF2B5EF4-FFF2-40B4-BE49-F238E27FC236}">
                  <a16:creationId xmlns:a16="http://schemas.microsoft.com/office/drawing/2014/main" id="{9866A2E3-FBC3-8395-C227-C1B509E1F000}"/>
                </a:ext>
              </a:extLst>
            </p:cNvPr>
            <p:cNvGrpSpPr/>
            <p:nvPr/>
          </p:nvGrpSpPr>
          <p:grpSpPr>
            <a:xfrm>
              <a:off x="3894562" y="2533879"/>
              <a:ext cx="3486806" cy="652316"/>
              <a:chOff x="3964900" y="2533879"/>
              <a:chExt cx="3486806" cy="652316"/>
            </a:xfrm>
          </p:grpSpPr>
          <p:grpSp>
            <p:nvGrpSpPr>
              <p:cNvPr id="25" name="Group 24">
                <a:extLst>
                  <a:ext uri="{FF2B5EF4-FFF2-40B4-BE49-F238E27FC236}">
                    <a16:creationId xmlns:a16="http://schemas.microsoft.com/office/drawing/2014/main" id="{602746B6-5257-48CA-6D53-7767C0FE7688}"/>
                  </a:ext>
                </a:extLst>
              </p:cNvPr>
              <p:cNvGrpSpPr/>
              <p:nvPr/>
            </p:nvGrpSpPr>
            <p:grpSpPr>
              <a:xfrm>
                <a:off x="4983900" y="2533879"/>
                <a:ext cx="491616" cy="652316"/>
                <a:chOff x="3605715" y="-1695171"/>
                <a:chExt cx="952637" cy="1264035"/>
              </a:xfrm>
            </p:grpSpPr>
            <p:sp>
              <p:nvSpPr>
                <p:cNvPr id="39" name="Freeform 38">
                  <a:extLst>
                    <a:ext uri="{FF2B5EF4-FFF2-40B4-BE49-F238E27FC236}">
                      <a16:creationId xmlns:a16="http://schemas.microsoft.com/office/drawing/2014/main" id="{FB91ED1B-3F84-BE1B-EDF2-DBA2190DA2F5}"/>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DA8A6D9E-B911-A404-5D8B-E9E07C08F3F3}"/>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8376B66A-53FD-6686-B0D8-14D3266459B8}"/>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EB1C2D48-F1B4-B015-974E-51B2C25D6D5C}"/>
                  </a:ext>
                </a:extLst>
              </p:cNvPr>
              <p:cNvGrpSpPr/>
              <p:nvPr/>
            </p:nvGrpSpPr>
            <p:grpSpPr>
              <a:xfrm>
                <a:off x="6960090" y="2533879"/>
                <a:ext cx="491616" cy="652316"/>
                <a:chOff x="3605715" y="-1695171"/>
                <a:chExt cx="952637" cy="1264035"/>
              </a:xfrm>
            </p:grpSpPr>
            <p:sp>
              <p:nvSpPr>
                <p:cNvPr id="36" name="Freeform 35">
                  <a:extLst>
                    <a:ext uri="{FF2B5EF4-FFF2-40B4-BE49-F238E27FC236}">
                      <a16:creationId xmlns:a16="http://schemas.microsoft.com/office/drawing/2014/main" id="{5E78A642-D0E5-A7C8-A1B7-16BBE9F3874C}"/>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927252F3-FD05-804B-F180-04252B736C92}"/>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5483BC7D-0730-5E2A-76F0-2F612FB41548}"/>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BC647420-F328-F834-EB3D-559641AD918C}"/>
                  </a:ext>
                </a:extLst>
              </p:cNvPr>
              <p:cNvGrpSpPr/>
              <p:nvPr/>
            </p:nvGrpSpPr>
            <p:grpSpPr>
              <a:xfrm>
                <a:off x="5987083" y="2533879"/>
                <a:ext cx="491616" cy="652316"/>
                <a:chOff x="3605715" y="-1695171"/>
                <a:chExt cx="952637" cy="1264035"/>
              </a:xfrm>
            </p:grpSpPr>
            <p:sp>
              <p:nvSpPr>
                <p:cNvPr id="33" name="Freeform 32">
                  <a:extLst>
                    <a:ext uri="{FF2B5EF4-FFF2-40B4-BE49-F238E27FC236}">
                      <a16:creationId xmlns:a16="http://schemas.microsoft.com/office/drawing/2014/main" id="{70FBB204-B2EA-E488-A887-32E052D3FAEC}"/>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90AD6E4B-0CEA-03FF-5FB5-F4E2A9D0777F}"/>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1FD39C9A-00C5-BD79-DE71-7A49EBB91BEF}"/>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66D1599F-6FE0-81A2-F054-BC0CCE32B564}"/>
                  </a:ext>
                </a:extLst>
              </p:cNvPr>
              <p:cNvGrpSpPr/>
              <p:nvPr/>
            </p:nvGrpSpPr>
            <p:grpSpPr>
              <a:xfrm>
                <a:off x="3964900" y="2533879"/>
                <a:ext cx="491616" cy="652316"/>
                <a:chOff x="3605715" y="-1695171"/>
                <a:chExt cx="952637" cy="1264035"/>
              </a:xfrm>
            </p:grpSpPr>
            <p:sp>
              <p:nvSpPr>
                <p:cNvPr id="30" name="Freeform 29">
                  <a:extLst>
                    <a:ext uri="{FF2B5EF4-FFF2-40B4-BE49-F238E27FC236}">
                      <a16:creationId xmlns:a16="http://schemas.microsoft.com/office/drawing/2014/main" id="{0BD2D1E1-2F25-31F3-538E-6845B953F652}"/>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16285D20-8F91-4546-49A2-4C7EA280A3DE}"/>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95A66D00-7C0C-3271-671E-260B3202471D}"/>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4" name="Picture 23">
              <a:extLst>
                <a:ext uri="{FF2B5EF4-FFF2-40B4-BE49-F238E27FC236}">
                  <a16:creationId xmlns:a16="http://schemas.microsoft.com/office/drawing/2014/main" id="{B6334189-3405-4D9F-12CF-44E72A235DBA}"/>
                </a:ext>
              </a:extLst>
            </p:cNvPr>
            <p:cNvPicPr>
              <a:picLocks noChangeAspect="1"/>
            </p:cNvPicPr>
            <p:nvPr/>
          </p:nvPicPr>
          <p:blipFill>
            <a:blip r:embed="rId4">
              <a:alphaModFix amt="50000"/>
            </a:blip>
            <a:stretch>
              <a:fillRect/>
            </a:stretch>
          </p:blipFill>
          <p:spPr>
            <a:xfrm>
              <a:off x="7222884" y="2271007"/>
              <a:ext cx="1080000" cy="1080000"/>
            </a:xfrm>
            <a:prstGeom prst="rect">
              <a:avLst/>
            </a:prstGeom>
            <a:scene3d>
              <a:camera prst="isometricRightUp"/>
              <a:lightRig rig="threePt" dir="t"/>
            </a:scene3d>
          </p:spPr>
        </p:pic>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CA20187-5872-AF15-6D33-3883BFC778BB}"/>
                  </a:ext>
                </a:extLst>
              </p:cNvPr>
              <p:cNvSpPr txBox="1"/>
              <p:nvPr/>
            </p:nvSpPr>
            <p:spPr>
              <a:xfrm>
                <a:off x="898946" y="2260652"/>
                <a:ext cx="798204" cy="1032077"/>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47" name="TextBox 46">
                <a:extLst>
                  <a:ext uri="{FF2B5EF4-FFF2-40B4-BE49-F238E27FC236}">
                    <a16:creationId xmlns:a16="http://schemas.microsoft.com/office/drawing/2014/main" id="{3CA20187-5872-AF15-6D33-3883BFC778BB}"/>
                  </a:ext>
                </a:extLst>
              </p:cNvPr>
              <p:cNvSpPr txBox="1">
                <a:spLocks noRot="1" noChangeAspect="1" noMove="1" noResize="1" noEditPoints="1" noAdjustHandles="1" noChangeArrowheads="1" noChangeShapeType="1" noTextEdit="1"/>
              </p:cNvSpPr>
              <p:nvPr/>
            </p:nvSpPr>
            <p:spPr>
              <a:xfrm>
                <a:off x="898946" y="2260652"/>
                <a:ext cx="798204" cy="1032077"/>
              </a:xfrm>
              <a:prstGeom prst="rect">
                <a:avLst/>
              </a:prstGeom>
              <a:blipFill>
                <a:blip r:embed="rId11"/>
                <a:stretch>
                  <a:fillRect t="-6098"/>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97EFB44-F87C-63DB-FB21-0763E16962B0}"/>
                  </a:ext>
                </a:extLst>
              </p:cNvPr>
              <p:cNvSpPr txBox="1"/>
              <p:nvPr/>
            </p:nvSpPr>
            <p:spPr>
              <a:xfrm>
                <a:off x="3972480" y="2263471"/>
                <a:ext cx="798204" cy="1032077"/>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48" name="TextBox 47">
                <a:extLst>
                  <a:ext uri="{FF2B5EF4-FFF2-40B4-BE49-F238E27FC236}">
                    <a16:creationId xmlns:a16="http://schemas.microsoft.com/office/drawing/2014/main" id="{097EFB44-F87C-63DB-FB21-0763E16962B0}"/>
                  </a:ext>
                </a:extLst>
              </p:cNvPr>
              <p:cNvSpPr txBox="1">
                <a:spLocks noRot="1" noChangeAspect="1" noMove="1" noResize="1" noEditPoints="1" noAdjustHandles="1" noChangeArrowheads="1" noChangeShapeType="1" noTextEdit="1"/>
              </p:cNvSpPr>
              <p:nvPr/>
            </p:nvSpPr>
            <p:spPr>
              <a:xfrm>
                <a:off x="3972480" y="2263471"/>
                <a:ext cx="798204" cy="1032077"/>
              </a:xfrm>
              <a:prstGeom prst="rect">
                <a:avLst/>
              </a:prstGeom>
              <a:blipFill>
                <a:blip r:embed="rId12"/>
                <a:stretch>
                  <a:fillRect t="-6098"/>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40A6857-0649-1541-D797-AD9F4CD9A0EA}"/>
                  </a:ext>
                </a:extLst>
              </p:cNvPr>
              <p:cNvSpPr txBox="1"/>
              <p:nvPr/>
            </p:nvSpPr>
            <p:spPr>
              <a:xfrm>
                <a:off x="5228510" y="3422928"/>
                <a:ext cx="4737232" cy="1396729"/>
              </a:xfrm>
              <a:prstGeom prst="rect">
                <a:avLst/>
              </a:prstGeom>
              <a:noFill/>
              <a:ln>
                <a:solidFill>
                  <a:schemeClr val="bg2"/>
                </a:solidFill>
                <a:prstDash val="dash"/>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𝑋</m:t>
                          </m:r>
                        </m:e>
                        <m:sub>
                          <m:r>
                            <a:rPr lang="en-US" i="1">
                              <a:solidFill>
                                <a:schemeClr val="bg2"/>
                              </a:solidFill>
                              <a:latin typeface="Cambria Math" panose="02040503050406030204" pitchFamily="18" charset="0"/>
                            </a:rPr>
                            <m:t>𝑘</m:t>
                          </m:r>
                        </m:sub>
                      </m:sSub>
                      <m:r>
                        <a:rPr lang="en-US" i="0">
                          <a:solidFill>
                            <a:schemeClr val="bg2"/>
                          </a:solidFill>
                          <a:latin typeface="Cambria Math" panose="02040503050406030204" pitchFamily="18" charset="0"/>
                        </a:rPr>
                        <m:t>=</m:t>
                      </m:r>
                      <m:f>
                        <m:fPr>
                          <m:ctrlPr>
                            <a:rPr lang="en-US" i="1">
                              <a:solidFill>
                                <a:schemeClr val="bg2"/>
                              </a:solidFill>
                              <a:latin typeface="Cambria Math" panose="02040503050406030204" pitchFamily="18" charset="0"/>
                            </a:rPr>
                          </m:ctrlPr>
                        </m:fPr>
                        <m:num>
                          <m:r>
                            <a:rPr lang="en-US" i="0">
                              <a:solidFill>
                                <a:schemeClr val="bg2"/>
                              </a:solidFill>
                              <a:latin typeface="Cambria Math" panose="02040503050406030204" pitchFamily="18" charset="0"/>
                            </a:rPr>
                            <m:t>1</m:t>
                          </m:r>
                        </m:num>
                        <m:den>
                          <m:rad>
                            <m:radPr>
                              <m:degHide m:val="on"/>
                              <m:ctrlPr>
                                <a:rPr lang="en-US" i="1">
                                  <a:solidFill>
                                    <a:schemeClr val="bg2"/>
                                  </a:solidFill>
                                  <a:latin typeface="Cambria Math" panose="02040503050406030204" pitchFamily="18" charset="0"/>
                                </a:rPr>
                              </m:ctrlPr>
                            </m:radPr>
                            <m:deg/>
                            <m:e>
                              <m:r>
                                <a:rPr lang="en-US" i="1">
                                  <a:solidFill>
                                    <a:schemeClr val="bg2"/>
                                  </a:solidFill>
                                  <a:latin typeface="Cambria Math" panose="02040503050406030204" pitchFamily="18" charset="0"/>
                                </a:rPr>
                                <m:t>𝑁</m:t>
                              </m:r>
                            </m:e>
                          </m:rad>
                        </m:den>
                      </m:f>
                      <m:nary>
                        <m:naryPr>
                          <m:chr m:val="∑"/>
                          <m:limLoc m:val="undOvr"/>
                          <m:ctrlPr>
                            <a:rPr lang="en-US" i="1">
                              <a:solidFill>
                                <a:schemeClr val="bg2"/>
                              </a:solidFill>
                              <a:latin typeface="Cambria Math" panose="02040503050406030204" pitchFamily="18" charset="0"/>
                            </a:rPr>
                          </m:ctrlPr>
                        </m:naryPr>
                        <m:sub>
                          <m:r>
                            <a:rPr lang="en-US" i="1">
                              <a:solidFill>
                                <a:schemeClr val="bg2"/>
                              </a:solidFill>
                              <a:latin typeface="Cambria Math" panose="02040503050406030204" pitchFamily="18" charset="0"/>
                            </a:rPr>
                            <m:t>𝑛</m:t>
                          </m:r>
                          <m:r>
                            <a:rPr lang="en-US" i="0">
                              <a:solidFill>
                                <a:schemeClr val="bg2"/>
                              </a:solidFill>
                              <a:latin typeface="Cambria Math" panose="02040503050406030204" pitchFamily="18" charset="0"/>
                            </a:rPr>
                            <m:t>=0</m:t>
                          </m:r>
                        </m:sub>
                        <m:sup>
                          <m:r>
                            <a:rPr lang="en-US" i="1">
                              <a:solidFill>
                                <a:schemeClr val="bg2"/>
                              </a:solidFill>
                              <a:latin typeface="Cambria Math" panose="02040503050406030204" pitchFamily="18" charset="0"/>
                            </a:rPr>
                            <m:t>𝑁</m:t>
                          </m:r>
                          <m:r>
                            <a:rPr lang="en-US" i="0">
                              <a:solidFill>
                                <a:schemeClr val="bg2"/>
                              </a:solidFill>
                              <a:latin typeface="Cambria Math" panose="02040503050406030204" pitchFamily="18" charset="0"/>
                            </a:rPr>
                            <m:t>−1</m:t>
                          </m:r>
                        </m:sup>
                        <m:e>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𝑥</m:t>
                              </m:r>
                            </m:e>
                            <m:sub>
                              <m:r>
                                <a:rPr lang="en-US" i="1">
                                  <a:solidFill>
                                    <a:schemeClr val="bg2"/>
                                  </a:solidFill>
                                  <a:latin typeface="Cambria Math" panose="02040503050406030204" pitchFamily="18" charset="0"/>
                                </a:rPr>
                                <m:t>𝑛</m:t>
                              </m:r>
                            </m:sub>
                          </m:sSub>
                        </m:e>
                      </m:nary>
                      <m:sSup>
                        <m:sSupPr>
                          <m:ctrlPr>
                            <a:rPr lang="en-US" i="1">
                              <a:solidFill>
                                <a:schemeClr val="bg2"/>
                              </a:solidFill>
                              <a:latin typeface="Cambria Math" panose="02040503050406030204" pitchFamily="18" charset="0"/>
                            </a:rPr>
                          </m:ctrlPr>
                        </m:sSupPr>
                        <m:e>
                          <m:r>
                            <a:rPr lang="en-US" i="1">
                              <a:solidFill>
                                <a:schemeClr val="bg2"/>
                              </a:solidFill>
                              <a:latin typeface="Cambria Math" panose="02040503050406030204" pitchFamily="18" charset="0"/>
                            </a:rPr>
                            <m:t>𝑒</m:t>
                          </m:r>
                        </m:e>
                        <m:sup>
                          <m:r>
                            <a:rPr lang="en-US" i="0">
                              <a:solidFill>
                                <a:schemeClr val="bg2"/>
                              </a:solidFill>
                              <a:latin typeface="Cambria Math" panose="02040503050406030204" pitchFamily="18" charset="0"/>
                            </a:rPr>
                            <m:t>−2</m:t>
                          </m:r>
                          <m:r>
                            <a:rPr lang="en-US" i="1">
                              <a:solidFill>
                                <a:schemeClr val="bg2"/>
                              </a:solidFill>
                              <a:latin typeface="Cambria Math" panose="02040503050406030204" pitchFamily="18" charset="0"/>
                            </a:rPr>
                            <m:t>𝜋</m:t>
                          </m:r>
                          <m:r>
                            <a:rPr lang="en-US" i="1">
                              <a:solidFill>
                                <a:schemeClr val="bg2"/>
                              </a:solidFill>
                              <a:latin typeface="Cambria Math" panose="02040503050406030204" pitchFamily="18" charset="0"/>
                            </a:rPr>
                            <m:t>𝑖𝑘𝑛</m:t>
                          </m:r>
                          <m:r>
                            <a:rPr lang="en-US" i="0">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𝑁</m:t>
                          </m:r>
                        </m:sup>
                      </m:sSup>
                    </m:oMath>
                  </m:oMathPara>
                </a14:m>
                <a:endParaRPr lang="en-US" dirty="0"/>
              </a:p>
            </p:txBody>
          </p:sp>
        </mc:Choice>
        <mc:Fallback xmlns="">
          <p:sp>
            <p:nvSpPr>
              <p:cNvPr id="3" name="TextBox 2">
                <a:extLst>
                  <a:ext uri="{FF2B5EF4-FFF2-40B4-BE49-F238E27FC236}">
                    <a16:creationId xmlns:a16="http://schemas.microsoft.com/office/drawing/2014/main" id="{840A6857-0649-1541-D797-AD9F4CD9A0EA}"/>
                  </a:ext>
                </a:extLst>
              </p:cNvPr>
              <p:cNvSpPr txBox="1">
                <a:spLocks noRot="1" noChangeAspect="1" noMove="1" noResize="1" noEditPoints="1" noAdjustHandles="1" noChangeArrowheads="1" noChangeShapeType="1" noTextEdit="1"/>
              </p:cNvSpPr>
              <p:nvPr/>
            </p:nvSpPr>
            <p:spPr>
              <a:xfrm>
                <a:off x="5228510" y="3422928"/>
                <a:ext cx="4737232" cy="1396729"/>
              </a:xfrm>
              <a:prstGeom prst="rect">
                <a:avLst/>
              </a:prstGeom>
              <a:blipFill>
                <a:blip r:embed="rId13"/>
                <a:stretch>
                  <a:fillRect t="-100893" b="-157143"/>
                </a:stretch>
              </a:blipFill>
              <a:ln>
                <a:solidFill>
                  <a:schemeClr val="bg2"/>
                </a:solid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D9D6968-15EC-39FC-C977-8A5A73D7AC9C}"/>
                  </a:ext>
                </a:extLst>
              </p:cNvPr>
              <p:cNvSpPr txBox="1"/>
              <p:nvPr/>
            </p:nvSpPr>
            <p:spPr>
              <a:xfrm>
                <a:off x="4796771" y="5088538"/>
                <a:ext cx="5477798" cy="1396729"/>
              </a:xfrm>
              <a:prstGeom prst="rect">
                <a:avLst/>
              </a:prstGeom>
              <a:noFill/>
              <a:ln>
                <a:solidFill>
                  <a:schemeClr val="bg2"/>
                </a:solidFill>
                <a:prstDash val="dash"/>
              </a:ln>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solidFill>
                          <a:latin typeface="Cambria Math" panose="02040503050406030204" pitchFamily="18" charset="0"/>
                        </a:rPr>
                        <m:t>𝑄𝐹𝑇</m:t>
                      </m:r>
                      <m:r>
                        <a:rPr lang="en-US" i="0">
                          <a:solidFill>
                            <a:schemeClr val="bg2"/>
                          </a:solidFill>
                          <a:latin typeface="Cambria Math" panose="02040503050406030204" pitchFamily="18" charset="0"/>
                        </a:rPr>
                        <m:t> </m:t>
                      </m:r>
                      <m:r>
                        <a:rPr lang="en-US" b="0" i="0" smtClean="0">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𝑥</m:t>
                      </m:r>
                      <m:r>
                        <a:rPr lang="en-US">
                          <a:solidFill>
                            <a:schemeClr val="bg2"/>
                          </a:solidFill>
                          <a:latin typeface="Cambria Math" panose="02040503050406030204" pitchFamily="18" charset="0"/>
                        </a:rPr>
                        <m:t>⟩=</m:t>
                      </m:r>
                      <m:f>
                        <m:fPr>
                          <m:ctrlPr>
                            <a:rPr lang="en-US" i="1">
                              <a:solidFill>
                                <a:schemeClr val="bg2"/>
                              </a:solidFill>
                              <a:latin typeface="Cambria Math" panose="02040503050406030204" pitchFamily="18" charset="0"/>
                            </a:rPr>
                          </m:ctrlPr>
                        </m:fPr>
                        <m:num>
                          <m:r>
                            <a:rPr lang="en-US">
                              <a:solidFill>
                                <a:schemeClr val="bg2"/>
                              </a:solidFill>
                              <a:latin typeface="Cambria Math" panose="02040503050406030204" pitchFamily="18" charset="0"/>
                            </a:rPr>
                            <m:t>1</m:t>
                          </m:r>
                        </m:num>
                        <m:den>
                          <m:rad>
                            <m:radPr>
                              <m:degHide m:val="on"/>
                              <m:ctrlPr>
                                <a:rPr lang="en-US" i="1">
                                  <a:solidFill>
                                    <a:schemeClr val="bg2"/>
                                  </a:solidFill>
                                  <a:latin typeface="Cambria Math" panose="02040503050406030204" pitchFamily="18" charset="0"/>
                                </a:rPr>
                              </m:ctrlPr>
                            </m:radPr>
                            <m:deg/>
                            <m:e>
                              <m:r>
                                <a:rPr lang="en-US" i="1">
                                  <a:solidFill>
                                    <a:schemeClr val="bg2"/>
                                  </a:solidFill>
                                  <a:latin typeface="Cambria Math" panose="02040503050406030204" pitchFamily="18" charset="0"/>
                                </a:rPr>
                                <m:t>𝑁</m:t>
                              </m:r>
                            </m:e>
                          </m:rad>
                        </m:den>
                      </m:f>
                      <m:nary>
                        <m:naryPr>
                          <m:chr m:val="∑"/>
                          <m:limLoc m:val="undOvr"/>
                          <m:ctrlPr>
                            <a:rPr lang="en-US" i="1">
                              <a:solidFill>
                                <a:schemeClr val="bg2"/>
                              </a:solidFill>
                              <a:latin typeface="Cambria Math" panose="02040503050406030204" pitchFamily="18" charset="0"/>
                            </a:rPr>
                          </m:ctrlPr>
                        </m:naryPr>
                        <m:sub>
                          <m:r>
                            <a:rPr lang="en-US" i="1">
                              <a:solidFill>
                                <a:schemeClr val="bg2"/>
                              </a:solidFill>
                              <a:latin typeface="Cambria Math" panose="02040503050406030204" pitchFamily="18" charset="0"/>
                            </a:rPr>
                            <m:t>𝑘</m:t>
                          </m:r>
                          <m:r>
                            <a:rPr lang="en-US">
                              <a:solidFill>
                                <a:schemeClr val="bg2"/>
                              </a:solidFill>
                              <a:latin typeface="Cambria Math" panose="02040503050406030204" pitchFamily="18" charset="0"/>
                            </a:rPr>
                            <m:t>=0</m:t>
                          </m:r>
                        </m:sub>
                        <m:sup>
                          <m:r>
                            <a:rPr lang="en-US" i="1">
                              <a:solidFill>
                                <a:schemeClr val="bg2"/>
                              </a:solidFill>
                              <a:latin typeface="Cambria Math" panose="02040503050406030204" pitchFamily="18" charset="0"/>
                            </a:rPr>
                            <m:t>𝑁</m:t>
                          </m:r>
                          <m:r>
                            <a:rPr lang="en-US">
                              <a:solidFill>
                                <a:schemeClr val="bg2"/>
                              </a:solidFill>
                              <a:latin typeface="Cambria Math" panose="02040503050406030204" pitchFamily="18" charset="0"/>
                            </a:rPr>
                            <m:t>−1</m:t>
                          </m:r>
                        </m:sup>
                        <m:e>
                          <m:sSup>
                            <m:sSupPr>
                              <m:ctrlPr>
                                <a:rPr lang="en-US" i="1">
                                  <a:solidFill>
                                    <a:schemeClr val="bg2"/>
                                  </a:solidFill>
                                  <a:latin typeface="Cambria Math" panose="02040503050406030204" pitchFamily="18" charset="0"/>
                                </a:rPr>
                              </m:ctrlPr>
                            </m:sSupPr>
                            <m:e>
                              <m:r>
                                <a:rPr lang="en-US" i="1">
                                  <a:solidFill>
                                    <a:schemeClr val="bg2"/>
                                  </a:solidFill>
                                  <a:latin typeface="Cambria Math" panose="02040503050406030204" pitchFamily="18" charset="0"/>
                                </a:rPr>
                                <m:t>𝑒</m:t>
                              </m:r>
                            </m:e>
                            <m:sup>
                              <m:r>
                                <a:rPr lang="en-US">
                                  <a:solidFill>
                                    <a:schemeClr val="bg2"/>
                                  </a:solidFill>
                                  <a:latin typeface="Cambria Math" panose="02040503050406030204" pitchFamily="18" charset="0"/>
                                </a:rPr>
                                <m:t>2</m:t>
                              </m:r>
                              <m:r>
                                <a:rPr lang="en-US" i="1">
                                  <a:solidFill>
                                    <a:schemeClr val="bg2"/>
                                  </a:solidFill>
                                  <a:latin typeface="Cambria Math" panose="02040503050406030204" pitchFamily="18" charset="0"/>
                                </a:rPr>
                                <m:t>𝜋</m:t>
                              </m:r>
                              <m:r>
                                <a:rPr lang="en-US" i="1">
                                  <a:solidFill>
                                    <a:schemeClr val="bg2"/>
                                  </a:solidFill>
                                  <a:latin typeface="Cambria Math" panose="02040503050406030204" pitchFamily="18" charset="0"/>
                                </a:rPr>
                                <m:t>𝑖𝑥𝑘</m:t>
                              </m:r>
                              <m:r>
                                <a:rPr lang="en-US">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𝑁</m:t>
                              </m:r>
                            </m:sup>
                          </m:sSup>
                        </m:e>
                      </m:nary>
                      <m:r>
                        <a:rPr lang="en-US" b="0" i="1" smtClean="0">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𝑘</m:t>
                      </m:r>
                      <m:r>
                        <a:rPr lang="en-US" i="0">
                          <a:solidFill>
                            <a:schemeClr val="bg2"/>
                          </a:solidFill>
                          <a:latin typeface="Cambria Math" panose="02040503050406030204" pitchFamily="18" charset="0"/>
                        </a:rPr>
                        <m:t>⟩</m:t>
                      </m:r>
                    </m:oMath>
                  </m:oMathPara>
                </a14:m>
                <a:endParaRPr lang="en-US" dirty="0">
                  <a:solidFill>
                    <a:schemeClr val="bg2"/>
                  </a:solidFill>
                </a:endParaRPr>
              </a:p>
            </p:txBody>
          </p:sp>
        </mc:Choice>
        <mc:Fallback xmlns="">
          <p:sp>
            <p:nvSpPr>
              <p:cNvPr id="4" name="TextBox 3">
                <a:extLst>
                  <a:ext uri="{FF2B5EF4-FFF2-40B4-BE49-F238E27FC236}">
                    <a16:creationId xmlns:a16="http://schemas.microsoft.com/office/drawing/2014/main" id="{ED9D6968-15EC-39FC-C977-8A5A73D7AC9C}"/>
                  </a:ext>
                </a:extLst>
              </p:cNvPr>
              <p:cNvSpPr txBox="1">
                <a:spLocks noRot="1" noChangeAspect="1" noMove="1" noResize="1" noEditPoints="1" noAdjustHandles="1" noChangeArrowheads="1" noChangeShapeType="1" noTextEdit="1"/>
              </p:cNvSpPr>
              <p:nvPr/>
            </p:nvSpPr>
            <p:spPr>
              <a:xfrm>
                <a:off x="4796771" y="5088538"/>
                <a:ext cx="5477798" cy="1396729"/>
              </a:xfrm>
              <a:prstGeom prst="rect">
                <a:avLst/>
              </a:prstGeom>
              <a:blipFill>
                <a:blip r:embed="rId14"/>
                <a:stretch>
                  <a:fillRect t="-100000" b="-157143"/>
                </a:stretch>
              </a:blipFill>
              <a:ln>
                <a:solidFill>
                  <a:schemeClr val="bg2"/>
                </a:solidFill>
                <a:prstDash val="dash"/>
              </a:ln>
            </p:spPr>
            <p:txBody>
              <a:bodyPr/>
              <a:lstStyle/>
              <a:p>
                <a:r>
                  <a:rPr lang="en-US">
                    <a:noFill/>
                  </a:rPr>
                  <a:t> </a:t>
                </a:r>
              </a:p>
            </p:txBody>
          </p:sp>
        </mc:Fallback>
      </mc:AlternateContent>
      <p:sp>
        <p:nvSpPr>
          <p:cNvPr id="7" name="Freeform 6">
            <a:extLst>
              <a:ext uri="{FF2B5EF4-FFF2-40B4-BE49-F238E27FC236}">
                <a16:creationId xmlns:a16="http://schemas.microsoft.com/office/drawing/2014/main" id="{F2184AAA-342D-03A4-54F4-5A8EC81AB069}"/>
              </a:ext>
            </a:extLst>
          </p:cNvPr>
          <p:cNvSpPr/>
          <p:nvPr/>
        </p:nvSpPr>
        <p:spPr>
          <a:xfrm>
            <a:off x="2561646" y="3747821"/>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69E61DA6-3980-BA4C-68E6-4AB4D6C9DA3A}"/>
              </a:ext>
            </a:extLst>
          </p:cNvPr>
          <p:cNvSpPr/>
          <p:nvPr/>
        </p:nvSpPr>
        <p:spPr>
          <a:xfrm>
            <a:off x="2738896" y="3667823"/>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2A4557D6-CD6E-385C-ECD4-C5C39E203F69}"/>
              </a:ext>
            </a:extLst>
          </p:cNvPr>
          <p:cNvSpPr/>
          <p:nvPr/>
        </p:nvSpPr>
        <p:spPr>
          <a:xfrm>
            <a:off x="2930231" y="3575494"/>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8">
            <a:extLst>
              <a:ext uri="{FF2B5EF4-FFF2-40B4-BE49-F238E27FC236}">
                <a16:creationId xmlns:a16="http://schemas.microsoft.com/office/drawing/2014/main" id="{C60EAC52-0E04-57DB-CE80-9AD9062D79BD}"/>
              </a:ext>
            </a:extLst>
          </p:cNvPr>
          <p:cNvSpPr/>
          <p:nvPr/>
        </p:nvSpPr>
        <p:spPr>
          <a:xfrm>
            <a:off x="2660307" y="4572273"/>
            <a:ext cx="696175" cy="2180905"/>
          </a:xfrm>
          <a:prstGeom prst="roundRect">
            <a:avLst/>
          </a:prstGeom>
          <a:solidFill>
            <a:srgbClr val="FF283F"/>
          </a:solidFill>
          <a:ln>
            <a:solidFill>
              <a:srgbClr val="FF283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ZA" sz="1600" dirty="0"/>
          </a:p>
        </p:txBody>
      </p:sp>
      <p:sp>
        <p:nvSpPr>
          <p:cNvPr id="52" name="TextBox 51">
            <a:extLst>
              <a:ext uri="{FF2B5EF4-FFF2-40B4-BE49-F238E27FC236}">
                <a16:creationId xmlns:a16="http://schemas.microsoft.com/office/drawing/2014/main" id="{CF134746-E4D7-696D-F559-B851651045E7}"/>
              </a:ext>
            </a:extLst>
          </p:cNvPr>
          <p:cNvSpPr txBox="1"/>
          <p:nvPr/>
        </p:nvSpPr>
        <p:spPr>
          <a:xfrm>
            <a:off x="2727276" y="5240301"/>
            <a:ext cx="868072" cy="338554"/>
          </a:xfrm>
          <a:prstGeom prst="rect">
            <a:avLst/>
          </a:prstGeom>
          <a:noFill/>
        </p:spPr>
        <p:txBody>
          <a:bodyPr wrap="square" rtlCol="0">
            <a:spAutoFit/>
          </a:bodyPr>
          <a:lstStyle/>
          <a:p>
            <a:r>
              <a:rPr lang="en-ZA" sz="1600" dirty="0">
                <a:solidFill>
                  <a:srgbClr val="FBDADC"/>
                </a:solidFill>
              </a:rPr>
              <a:t>QFT</a:t>
            </a:r>
          </a:p>
        </p:txBody>
      </p:sp>
      <p:sp>
        <p:nvSpPr>
          <p:cNvPr id="5" name="TextBox 4">
            <a:extLst>
              <a:ext uri="{FF2B5EF4-FFF2-40B4-BE49-F238E27FC236}">
                <a16:creationId xmlns:a16="http://schemas.microsoft.com/office/drawing/2014/main" id="{26A2DD1F-82A6-8B88-321D-67666996DF69}"/>
              </a:ext>
            </a:extLst>
          </p:cNvPr>
          <p:cNvSpPr txBox="1"/>
          <p:nvPr/>
        </p:nvSpPr>
        <p:spPr>
          <a:xfrm>
            <a:off x="2303732" y="2917049"/>
            <a:ext cx="3871738" cy="492443"/>
          </a:xfrm>
          <a:prstGeom prst="rect">
            <a:avLst/>
          </a:prstGeom>
          <a:noFill/>
        </p:spPr>
        <p:txBody>
          <a:bodyPr wrap="square" rtlCol="0">
            <a:spAutoFit/>
          </a:bodyPr>
          <a:lstStyle/>
          <a:p>
            <a:r>
              <a:rPr lang="en-US" sz="2600" dirty="0">
                <a:solidFill>
                  <a:schemeClr val="bg2"/>
                </a:solidFill>
              </a:rPr>
              <a:t>Operator</a:t>
            </a:r>
          </a:p>
        </p:txBody>
      </p:sp>
      <p:sp>
        <p:nvSpPr>
          <p:cNvPr id="6" name="TextBox 5">
            <a:extLst>
              <a:ext uri="{FF2B5EF4-FFF2-40B4-BE49-F238E27FC236}">
                <a16:creationId xmlns:a16="http://schemas.microsoft.com/office/drawing/2014/main" id="{04874FD1-2577-DBB9-FB05-6782A4ADA5C3}"/>
              </a:ext>
            </a:extLst>
          </p:cNvPr>
          <p:cNvSpPr txBox="1"/>
          <p:nvPr/>
        </p:nvSpPr>
        <p:spPr>
          <a:xfrm>
            <a:off x="6425234" y="2900360"/>
            <a:ext cx="3871738" cy="492443"/>
          </a:xfrm>
          <a:prstGeom prst="rect">
            <a:avLst/>
          </a:prstGeom>
          <a:noFill/>
        </p:spPr>
        <p:txBody>
          <a:bodyPr wrap="square" rtlCol="0">
            <a:spAutoFit/>
          </a:bodyPr>
          <a:lstStyle/>
          <a:p>
            <a:r>
              <a:rPr lang="en-US" sz="2600" dirty="0">
                <a:solidFill>
                  <a:schemeClr val="bg2"/>
                </a:solidFill>
              </a:rPr>
              <a:t>Representation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73F5255-46D8-5ACE-D559-15E95DBF1333}"/>
                  </a:ext>
                </a:extLst>
              </p:cNvPr>
              <p:cNvSpPr txBox="1"/>
              <p:nvPr/>
            </p:nvSpPr>
            <p:spPr>
              <a:xfrm>
                <a:off x="2990631" y="3612933"/>
                <a:ext cx="798204" cy="1032077"/>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10" name="TextBox 9">
                <a:extLst>
                  <a:ext uri="{FF2B5EF4-FFF2-40B4-BE49-F238E27FC236}">
                    <a16:creationId xmlns:a16="http://schemas.microsoft.com/office/drawing/2014/main" id="{473F5255-46D8-5ACE-D559-15E95DBF1333}"/>
                  </a:ext>
                </a:extLst>
              </p:cNvPr>
              <p:cNvSpPr txBox="1">
                <a:spLocks noRot="1" noChangeAspect="1" noMove="1" noResize="1" noEditPoints="1" noAdjustHandles="1" noChangeArrowheads="1" noChangeShapeType="1" noTextEdit="1"/>
              </p:cNvSpPr>
              <p:nvPr/>
            </p:nvSpPr>
            <p:spPr>
              <a:xfrm>
                <a:off x="2990631" y="3612933"/>
                <a:ext cx="798204" cy="1032077"/>
              </a:xfrm>
              <a:prstGeom prst="rect">
                <a:avLst/>
              </a:prstGeom>
              <a:blipFill>
                <a:blip r:embed="rId15"/>
                <a:stretch>
                  <a:fillRect t="-4878"/>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2878758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615EE-7122-F88D-BEAD-7A1195E0AB39}"/>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EDB8AEB1-8C5C-82BF-67BD-0DFD2A260574}"/>
              </a:ext>
            </a:extLst>
          </p:cNvPr>
          <p:cNvSpPr txBox="1">
            <a:spLocks/>
          </p:cNvSpPr>
          <p:nvPr/>
        </p:nvSpPr>
        <p:spPr>
          <a:xfrm>
            <a:off x="348838" y="317041"/>
            <a:ext cx="11515214" cy="1212306"/>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Artificial Intelligence is trained on supercomputers and require high computing power – we need better computing paradigms!</a:t>
            </a:r>
          </a:p>
        </p:txBody>
      </p:sp>
      <p:sp>
        <p:nvSpPr>
          <p:cNvPr id="9" name="Text Placeholder 2">
            <a:extLst>
              <a:ext uri="{FF2B5EF4-FFF2-40B4-BE49-F238E27FC236}">
                <a16:creationId xmlns:a16="http://schemas.microsoft.com/office/drawing/2014/main" id="{8E0872D4-A0C7-74E5-0030-1635A1DABB8B}"/>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FCB712C0-16F7-7A62-791D-B67787AD0D9E}"/>
                  </a:ext>
                </a:extLst>
              </p14:cNvPr>
              <p14:cNvContentPartPr/>
              <p14:nvPr/>
            </p14:nvContentPartPr>
            <p14:xfrm>
              <a:off x="2758834" y="1302531"/>
              <a:ext cx="459720" cy="635400"/>
            </p14:xfrm>
          </p:contentPart>
        </mc:Choice>
        <mc:Fallback xmlns="">
          <p:pic>
            <p:nvPicPr>
              <p:cNvPr id="7" name="Ink 6">
                <a:extLst>
                  <a:ext uri="{FF2B5EF4-FFF2-40B4-BE49-F238E27FC236}">
                    <a16:creationId xmlns:a16="http://schemas.microsoft.com/office/drawing/2014/main" id="{FCB712C0-16F7-7A62-791D-B67787AD0D9E}"/>
                  </a:ext>
                </a:extLst>
              </p:cNvPr>
              <p:cNvPicPr/>
              <p:nvPr/>
            </p:nvPicPr>
            <p:blipFill>
              <a:blip r:embed="rId4"/>
              <a:stretch>
                <a:fillRect/>
              </a:stretch>
            </p:blipFill>
            <p:spPr>
              <a:xfrm>
                <a:off x="2722834" y="1266531"/>
                <a:ext cx="531360" cy="707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0C68126F-9F3E-9E71-D590-F210BFB562E3}"/>
                  </a:ext>
                </a:extLst>
              </p14:cNvPr>
              <p14:cNvContentPartPr/>
              <p14:nvPr/>
            </p14:nvContentPartPr>
            <p14:xfrm>
              <a:off x="3122434" y="1645611"/>
              <a:ext cx="272520" cy="132120"/>
            </p14:xfrm>
          </p:contentPart>
        </mc:Choice>
        <mc:Fallback xmlns="">
          <p:pic>
            <p:nvPicPr>
              <p:cNvPr id="10" name="Ink 9">
                <a:extLst>
                  <a:ext uri="{FF2B5EF4-FFF2-40B4-BE49-F238E27FC236}">
                    <a16:creationId xmlns:a16="http://schemas.microsoft.com/office/drawing/2014/main" id="{0C68126F-9F3E-9E71-D590-F210BFB562E3}"/>
                  </a:ext>
                </a:extLst>
              </p:cNvPr>
              <p:cNvPicPr/>
              <p:nvPr/>
            </p:nvPicPr>
            <p:blipFill>
              <a:blip r:embed="rId6"/>
              <a:stretch>
                <a:fillRect/>
              </a:stretch>
            </p:blipFill>
            <p:spPr>
              <a:xfrm>
                <a:off x="3086386" y="1609611"/>
                <a:ext cx="344255"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1F2AE1C1-7BB4-E5E0-3E9F-27D23DF60A01}"/>
                  </a:ext>
                </a:extLst>
              </p14:cNvPr>
              <p14:cNvContentPartPr/>
              <p14:nvPr/>
            </p14:nvContentPartPr>
            <p14:xfrm>
              <a:off x="2449751" y="1614581"/>
              <a:ext cx="1049760" cy="615240"/>
            </p14:xfrm>
          </p:contentPart>
        </mc:Choice>
        <mc:Fallback xmlns="">
          <p:pic>
            <p:nvPicPr>
              <p:cNvPr id="15" name="Ink 14">
                <a:extLst>
                  <a:ext uri="{FF2B5EF4-FFF2-40B4-BE49-F238E27FC236}">
                    <a16:creationId xmlns:a16="http://schemas.microsoft.com/office/drawing/2014/main" id="{1F2AE1C1-7BB4-E5E0-3E9F-27D23DF60A01}"/>
                  </a:ext>
                </a:extLst>
              </p:cNvPr>
              <p:cNvPicPr/>
              <p:nvPr/>
            </p:nvPicPr>
            <p:blipFill>
              <a:blip r:embed="rId8"/>
              <a:stretch>
                <a:fillRect/>
              </a:stretch>
            </p:blipFill>
            <p:spPr>
              <a:xfrm>
                <a:off x="2413751" y="1578581"/>
                <a:ext cx="1121400" cy="686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0DD5C52C-7D70-8EEB-D620-D169407D6A5C}"/>
                  </a:ext>
                </a:extLst>
              </p14:cNvPr>
              <p14:cNvContentPartPr/>
              <p14:nvPr/>
            </p14:nvContentPartPr>
            <p14:xfrm>
              <a:off x="2729471" y="1514501"/>
              <a:ext cx="407160" cy="170640"/>
            </p14:xfrm>
          </p:contentPart>
        </mc:Choice>
        <mc:Fallback xmlns="">
          <p:pic>
            <p:nvPicPr>
              <p:cNvPr id="16" name="Ink 15">
                <a:extLst>
                  <a:ext uri="{FF2B5EF4-FFF2-40B4-BE49-F238E27FC236}">
                    <a16:creationId xmlns:a16="http://schemas.microsoft.com/office/drawing/2014/main" id="{0DD5C52C-7D70-8EEB-D620-D169407D6A5C}"/>
                  </a:ext>
                </a:extLst>
              </p:cNvPr>
              <p:cNvPicPr/>
              <p:nvPr/>
            </p:nvPicPr>
            <p:blipFill>
              <a:blip r:embed="rId10"/>
              <a:stretch>
                <a:fillRect/>
              </a:stretch>
            </p:blipFill>
            <p:spPr>
              <a:xfrm>
                <a:off x="2693503" y="1478501"/>
                <a:ext cx="478737" cy="242280"/>
              </a:xfrm>
              <a:prstGeom prst="rect">
                <a:avLst/>
              </a:prstGeom>
            </p:spPr>
          </p:pic>
        </mc:Fallback>
      </mc:AlternateContent>
      <p:pic>
        <p:nvPicPr>
          <p:cNvPr id="8" name="Picture 7" descr="How ChatGPT Is Transforming the Data Center">
            <a:extLst>
              <a:ext uri="{FF2B5EF4-FFF2-40B4-BE49-F238E27FC236}">
                <a16:creationId xmlns:a16="http://schemas.microsoft.com/office/drawing/2014/main" id="{06ACB147-44D5-A431-2372-05F6DD05BFF1}"/>
              </a:ext>
            </a:extLst>
          </p:cNvPr>
          <p:cNvPicPr>
            <a:picLocks noChangeAspect="1"/>
          </p:cNvPicPr>
          <p:nvPr/>
        </p:nvPicPr>
        <p:blipFill>
          <a:blip r:embed="rId11"/>
          <a:stretch>
            <a:fillRect/>
          </a:stretch>
        </p:blipFill>
        <p:spPr>
          <a:xfrm>
            <a:off x="1038011" y="1762961"/>
            <a:ext cx="4998119" cy="3332079"/>
          </a:xfrm>
          <a:prstGeom prst="rect">
            <a:avLst/>
          </a:prstGeom>
        </p:spPr>
      </p:pic>
      <p:pic>
        <p:nvPicPr>
          <p:cNvPr id="11" name="Picture 10">
            <a:extLst>
              <a:ext uri="{FF2B5EF4-FFF2-40B4-BE49-F238E27FC236}">
                <a16:creationId xmlns:a16="http://schemas.microsoft.com/office/drawing/2014/main" id="{A3976AC4-5177-2410-D29D-79306D2EF83B}"/>
              </a:ext>
            </a:extLst>
          </p:cNvPr>
          <p:cNvPicPr>
            <a:picLocks noChangeAspect="1"/>
          </p:cNvPicPr>
          <p:nvPr/>
        </p:nvPicPr>
        <p:blipFill>
          <a:blip r:embed="rId12"/>
          <a:srcRect l="2287" r="8739"/>
          <a:stretch>
            <a:fillRect/>
          </a:stretch>
        </p:blipFill>
        <p:spPr>
          <a:xfrm>
            <a:off x="6467275" y="1842075"/>
            <a:ext cx="4834891" cy="3186342"/>
          </a:xfrm>
          <a:prstGeom prst="rect">
            <a:avLst/>
          </a:prstGeom>
        </p:spPr>
      </p:pic>
      <p:pic>
        <p:nvPicPr>
          <p:cNvPr id="12" name="Picture 11" descr="organoid intelligence">
            <a:extLst>
              <a:ext uri="{FF2B5EF4-FFF2-40B4-BE49-F238E27FC236}">
                <a16:creationId xmlns:a16="http://schemas.microsoft.com/office/drawing/2014/main" id="{3DF3838C-70E4-91AF-3AE1-A59EEDB332CB}"/>
              </a:ext>
            </a:extLst>
          </p:cNvPr>
          <p:cNvPicPr>
            <a:picLocks noChangeAspect="1"/>
          </p:cNvPicPr>
          <p:nvPr/>
        </p:nvPicPr>
        <p:blipFill>
          <a:blip r:embed="rId13"/>
          <a:stretch>
            <a:fillRect/>
          </a:stretch>
        </p:blipFill>
        <p:spPr>
          <a:xfrm>
            <a:off x="6399730" y="1711671"/>
            <a:ext cx="4930465" cy="3451325"/>
          </a:xfrm>
          <a:prstGeom prst="rect">
            <a:avLst/>
          </a:prstGeom>
        </p:spPr>
      </p:pic>
      <p:sp>
        <p:nvSpPr>
          <p:cNvPr id="13" name="TextBox 12">
            <a:extLst>
              <a:ext uri="{FF2B5EF4-FFF2-40B4-BE49-F238E27FC236}">
                <a16:creationId xmlns:a16="http://schemas.microsoft.com/office/drawing/2014/main" id="{34AA334E-D7ED-ADFC-37B2-99C30B931816}"/>
              </a:ext>
            </a:extLst>
          </p:cNvPr>
          <p:cNvSpPr txBox="1"/>
          <p:nvPr/>
        </p:nvSpPr>
        <p:spPr>
          <a:xfrm>
            <a:off x="3755306" y="7818598"/>
            <a:ext cx="2812645" cy="830997"/>
          </a:xfrm>
          <a:prstGeom prst="rect">
            <a:avLst/>
          </a:prstGeom>
          <a:noFill/>
        </p:spPr>
        <p:txBody>
          <a:bodyPr wrap="square" rtlCol="0">
            <a:spAutoFit/>
          </a:bodyPr>
          <a:lstStyle/>
          <a:p>
            <a:r>
              <a:rPr lang="en-US" sz="2400" dirty="0">
                <a:solidFill>
                  <a:schemeClr val="bg2"/>
                </a:solidFill>
              </a:rPr>
              <a:t>Transistors can only get so small!</a:t>
            </a:r>
          </a:p>
        </p:txBody>
      </p:sp>
      <p:pic>
        <p:nvPicPr>
          <p:cNvPr id="22" name="Picture 21" descr="Atom transistor to speed up computers — ABC Science Archive">
            <a:extLst>
              <a:ext uri="{FF2B5EF4-FFF2-40B4-BE49-F238E27FC236}">
                <a16:creationId xmlns:a16="http://schemas.microsoft.com/office/drawing/2014/main" id="{C417A3FE-1454-DD86-8636-54A4BA1444AA}"/>
              </a:ext>
            </a:extLst>
          </p:cNvPr>
          <p:cNvPicPr>
            <a:picLocks noChangeAspect="1"/>
          </p:cNvPicPr>
          <p:nvPr/>
        </p:nvPicPr>
        <p:blipFill>
          <a:blip r:embed="rId14"/>
          <a:stretch>
            <a:fillRect/>
          </a:stretch>
        </p:blipFill>
        <p:spPr>
          <a:xfrm>
            <a:off x="4285158" y="5390034"/>
            <a:ext cx="1617568" cy="1065692"/>
          </a:xfrm>
          <a:prstGeom prst="rect">
            <a:avLst/>
          </a:prstGeom>
        </p:spPr>
      </p:pic>
      <p:pic>
        <p:nvPicPr>
          <p:cNvPr id="23" name="Picture 22" descr="What is The Best AI Model? | AI Hub">
            <a:extLst>
              <a:ext uri="{FF2B5EF4-FFF2-40B4-BE49-F238E27FC236}">
                <a16:creationId xmlns:a16="http://schemas.microsoft.com/office/drawing/2014/main" id="{424D3AE6-3F1A-DE07-FFBB-289DA05939E3}"/>
              </a:ext>
            </a:extLst>
          </p:cNvPr>
          <p:cNvPicPr>
            <a:picLocks noChangeAspect="1"/>
          </p:cNvPicPr>
          <p:nvPr/>
        </p:nvPicPr>
        <p:blipFill>
          <a:blip r:embed="rId15"/>
          <a:srcRect l="16626" t="34835" r="17527" b="34426"/>
          <a:stretch>
            <a:fillRect/>
          </a:stretch>
        </p:blipFill>
        <p:spPr>
          <a:xfrm>
            <a:off x="978138" y="5180272"/>
            <a:ext cx="5117862" cy="1360687"/>
          </a:xfrm>
          <a:prstGeom prst="rect">
            <a:avLst/>
          </a:prstGeom>
        </p:spPr>
      </p:pic>
    </p:spTree>
    <p:extLst>
      <p:ext uri="{BB962C8B-B14F-4D97-AF65-F5344CB8AC3E}">
        <p14:creationId xmlns:p14="http://schemas.microsoft.com/office/powerpoint/2010/main" val="105182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7D697-EF65-81B7-9156-86EDA545F26E}"/>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EB5379DD-D2A8-28D2-60EE-3346F8878B31}"/>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Quantum Fourier Transform offers us exponential speedup!</a:t>
            </a:r>
          </a:p>
          <a:p>
            <a:pPr defTabSz="639687">
              <a:defRPr/>
            </a:pP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a:p>
            <a:pPr defTabSz="639687">
              <a:defRPr/>
            </a:pP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85C07DFE-5ED1-F3B6-43B3-11EF0E849892}"/>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dirty="0">
                <a:solidFill>
                  <a:srgbClr val="FF0000"/>
                </a:solidFill>
                <a:latin typeface="Arial"/>
                <a:cs typeface="Arial"/>
              </a:rPr>
              <a:t>Arial 16</a:t>
            </a:r>
            <a:endParaRPr lang="en-US" sz="1600" dirty="0">
              <a:latin typeface="Arial"/>
              <a:cs typeface="Arial"/>
            </a:endParaRPr>
          </a:p>
        </p:txBody>
      </p:sp>
      <p:pic>
        <p:nvPicPr>
          <p:cNvPr id="11" name="Picture 10">
            <a:extLst>
              <a:ext uri="{FF2B5EF4-FFF2-40B4-BE49-F238E27FC236}">
                <a16:creationId xmlns:a16="http://schemas.microsoft.com/office/drawing/2014/main" id="{5175BC87-27FA-E511-724E-521567FCDFB6}"/>
              </a:ext>
            </a:extLst>
          </p:cNvPr>
          <p:cNvPicPr>
            <a:picLocks noChangeAspect="1"/>
          </p:cNvPicPr>
          <p:nvPr/>
        </p:nvPicPr>
        <p:blipFill>
          <a:blip r:embed="rId3"/>
          <a:stretch>
            <a:fillRect/>
          </a:stretch>
        </p:blipFill>
        <p:spPr>
          <a:xfrm>
            <a:off x="-2722587" y="5458566"/>
            <a:ext cx="1080000" cy="1080000"/>
          </a:xfrm>
          <a:prstGeom prst="rect">
            <a:avLst/>
          </a:prstGeom>
        </p:spPr>
      </p:pic>
      <p:pic>
        <p:nvPicPr>
          <p:cNvPr id="13" name="Picture 12">
            <a:extLst>
              <a:ext uri="{FF2B5EF4-FFF2-40B4-BE49-F238E27FC236}">
                <a16:creationId xmlns:a16="http://schemas.microsoft.com/office/drawing/2014/main" id="{CB691F0A-1E11-9951-F5F4-BB7E148E3ADB}"/>
              </a:ext>
            </a:extLst>
          </p:cNvPr>
          <p:cNvPicPr>
            <a:picLocks noChangeAspect="1"/>
          </p:cNvPicPr>
          <p:nvPr/>
        </p:nvPicPr>
        <p:blipFill>
          <a:blip r:embed="rId4"/>
          <a:stretch>
            <a:fillRect/>
          </a:stretch>
        </p:blipFill>
        <p:spPr>
          <a:xfrm>
            <a:off x="-4085456" y="5449336"/>
            <a:ext cx="1080000" cy="1089230"/>
          </a:xfrm>
          <a:prstGeom prst="rect">
            <a:avLst/>
          </a:prstGeom>
        </p:spPr>
      </p:pic>
      <p:pic>
        <p:nvPicPr>
          <p:cNvPr id="14" name="Picture 13">
            <a:extLst>
              <a:ext uri="{FF2B5EF4-FFF2-40B4-BE49-F238E27FC236}">
                <a16:creationId xmlns:a16="http://schemas.microsoft.com/office/drawing/2014/main" id="{A1E56E96-5D98-E844-79D2-B3B5F58483DF}"/>
              </a:ext>
            </a:extLst>
          </p:cNvPr>
          <p:cNvPicPr>
            <a:picLocks noChangeAspect="1"/>
          </p:cNvPicPr>
          <p:nvPr/>
        </p:nvPicPr>
        <p:blipFill>
          <a:blip r:embed="rId5"/>
          <a:stretch>
            <a:fillRect/>
          </a:stretch>
        </p:blipFill>
        <p:spPr>
          <a:xfrm>
            <a:off x="-1458000" y="5440106"/>
            <a:ext cx="1080000" cy="108000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E7580D7-A12B-EBA1-004D-E540E0C8C65A}"/>
                  </a:ext>
                </a:extLst>
              </p:cNvPr>
              <p:cNvSpPr txBox="1"/>
              <p:nvPr/>
            </p:nvSpPr>
            <p:spPr>
              <a:xfrm>
                <a:off x="2116303" y="1337287"/>
                <a:ext cx="4737232" cy="1396729"/>
              </a:xfrm>
              <a:prstGeom prst="rect">
                <a:avLst/>
              </a:prstGeom>
              <a:noFill/>
              <a:ln>
                <a:solidFill>
                  <a:schemeClr val="bg2"/>
                </a:solidFill>
                <a:prstDash val="dash"/>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4">
                                  <a:lumMod val="40000"/>
                                  <a:lumOff val="60000"/>
                                </a:schemeClr>
                              </a:solidFill>
                              <a:latin typeface="Cambria Math" panose="02040503050406030204" pitchFamily="18" charset="0"/>
                            </a:rPr>
                          </m:ctrlPr>
                        </m:sSubPr>
                        <m:e>
                          <m:r>
                            <a:rPr lang="en-US" i="1">
                              <a:solidFill>
                                <a:schemeClr val="accent4">
                                  <a:lumMod val="40000"/>
                                  <a:lumOff val="60000"/>
                                </a:schemeClr>
                              </a:solidFill>
                              <a:latin typeface="Cambria Math" panose="02040503050406030204" pitchFamily="18" charset="0"/>
                            </a:rPr>
                            <m:t>𝑋</m:t>
                          </m:r>
                        </m:e>
                        <m:sub>
                          <m:r>
                            <a:rPr lang="en-US" i="1">
                              <a:solidFill>
                                <a:schemeClr val="accent4">
                                  <a:lumMod val="40000"/>
                                  <a:lumOff val="60000"/>
                                </a:schemeClr>
                              </a:solidFill>
                              <a:latin typeface="Cambria Math" panose="02040503050406030204" pitchFamily="18" charset="0"/>
                            </a:rPr>
                            <m:t>𝑘</m:t>
                          </m:r>
                        </m:sub>
                      </m:sSub>
                      <m:r>
                        <a:rPr lang="en-US" i="0">
                          <a:solidFill>
                            <a:schemeClr val="accent4">
                              <a:lumMod val="40000"/>
                              <a:lumOff val="60000"/>
                            </a:schemeClr>
                          </a:solidFill>
                          <a:latin typeface="Cambria Math" panose="02040503050406030204" pitchFamily="18" charset="0"/>
                        </a:rPr>
                        <m:t>=</m:t>
                      </m:r>
                      <m:f>
                        <m:fPr>
                          <m:ctrlPr>
                            <a:rPr lang="en-US" i="1">
                              <a:solidFill>
                                <a:schemeClr val="accent4">
                                  <a:lumMod val="40000"/>
                                  <a:lumOff val="60000"/>
                                </a:schemeClr>
                              </a:solidFill>
                              <a:latin typeface="Cambria Math" panose="02040503050406030204" pitchFamily="18" charset="0"/>
                            </a:rPr>
                          </m:ctrlPr>
                        </m:fPr>
                        <m:num>
                          <m:r>
                            <a:rPr lang="en-US" i="0">
                              <a:solidFill>
                                <a:schemeClr val="accent4">
                                  <a:lumMod val="40000"/>
                                  <a:lumOff val="60000"/>
                                </a:schemeClr>
                              </a:solidFill>
                              <a:latin typeface="Cambria Math" panose="02040503050406030204" pitchFamily="18" charset="0"/>
                            </a:rPr>
                            <m:t>1</m:t>
                          </m:r>
                        </m:num>
                        <m:den>
                          <m:rad>
                            <m:radPr>
                              <m:degHide m:val="on"/>
                              <m:ctrlPr>
                                <a:rPr lang="en-US" i="1">
                                  <a:solidFill>
                                    <a:schemeClr val="accent4">
                                      <a:lumMod val="40000"/>
                                      <a:lumOff val="60000"/>
                                    </a:schemeClr>
                                  </a:solidFill>
                                  <a:latin typeface="Cambria Math" panose="02040503050406030204" pitchFamily="18" charset="0"/>
                                </a:rPr>
                              </m:ctrlPr>
                            </m:radPr>
                            <m:deg/>
                            <m:e>
                              <m:r>
                                <a:rPr lang="en-US" i="1">
                                  <a:solidFill>
                                    <a:schemeClr val="accent4">
                                      <a:lumMod val="40000"/>
                                      <a:lumOff val="60000"/>
                                    </a:schemeClr>
                                  </a:solidFill>
                                  <a:latin typeface="Cambria Math" panose="02040503050406030204" pitchFamily="18" charset="0"/>
                                </a:rPr>
                                <m:t>𝑁</m:t>
                              </m:r>
                            </m:e>
                          </m:rad>
                        </m:den>
                      </m:f>
                      <m:nary>
                        <m:naryPr>
                          <m:chr m:val="∑"/>
                          <m:limLoc m:val="undOvr"/>
                          <m:ctrlPr>
                            <a:rPr lang="en-US" i="1">
                              <a:solidFill>
                                <a:schemeClr val="accent4">
                                  <a:lumMod val="40000"/>
                                  <a:lumOff val="60000"/>
                                </a:schemeClr>
                              </a:solidFill>
                              <a:latin typeface="Cambria Math" panose="02040503050406030204" pitchFamily="18" charset="0"/>
                            </a:rPr>
                          </m:ctrlPr>
                        </m:naryPr>
                        <m:sub>
                          <m:r>
                            <a:rPr lang="en-US" i="1">
                              <a:solidFill>
                                <a:schemeClr val="accent4">
                                  <a:lumMod val="40000"/>
                                  <a:lumOff val="60000"/>
                                </a:schemeClr>
                              </a:solidFill>
                              <a:latin typeface="Cambria Math" panose="02040503050406030204" pitchFamily="18" charset="0"/>
                            </a:rPr>
                            <m:t>𝑛</m:t>
                          </m:r>
                          <m:r>
                            <a:rPr lang="en-US" i="0">
                              <a:solidFill>
                                <a:schemeClr val="accent4">
                                  <a:lumMod val="40000"/>
                                  <a:lumOff val="60000"/>
                                </a:schemeClr>
                              </a:solidFill>
                              <a:latin typeface="Cambria Math" panose="02040503050406030204" pitchFamily="18" charset="0"/>
                            </a:rPr>
                            <m:t>=0</m:t>
                          </m:r>
                        </m:sub>
                        <m:sup>
                          <m:r>
                            <a:rPr lang="en-US" i="1">
                              <a:solidFill>
                                <a:schemeClr val="accent4">
                                  <a:lumMod val="40000"/>
                                  <a:lumOff val="60000"/>
                                </a:schemeClr>
                              </a:solidFill>
                              <a:latin typeface="Cambria Math" panose="02040503050406030204" pitchFamily="18" charset="0"/>
                            </a:rPr>
                            <m:t>𝑁</m:t>
                          </m:r>
                          <m:r>
                            <a:rPr lang="en-US" i="0">
                              <a:solidFill>
                                <a:schemeClr val="accent4">
                                  <a:lumMod val="40000"/>
                                  <a:lumOff val="60000"/>
                                </a:schemeClr>
                              </a:solidFill>
                              <a:latin typeface="Cambria Math" panose="02040503050406030204" pitchFamily="18" charset="0"/>
                            </a:rPr>
                            <m:t>−1</m:t>
                          </m:r>
                        </m:sup>
                        <m:e>
                          <m:sSub>
                            <m:sSubPr>
                              <m:ctrlPr>
                                <a:rPr lang="en-US" i="1">
                                  <a:solidFill>
                                    <a:schemeClr val="accent4">
                                      <a:lumMod val="40000"/>
                                      <a:lumOff val="60000"/>
                                    </a:schemeClr>
                                  </a:solidFill>
                                  <a:latin typeface="Cambria Math" panose="02040503050406030204" pitchFamily="18" charset="0"/>
                                </a:rPr>
                              </m:ctrlPr>
                            </m:sSubPr>
                            <m:e>
                              <m:r>
                                <a:rPr lang="en-US" i="1">
                                  <a:solidFill>
                                    <a:schemeClr val="accent4">
                                      <a:lumMod val="40000"/>
                                      <a:lumOff val="60000"/>
                                    </a:schemeClr>
                                  </a:solidFill>
                                  <a:latin typeface="Cambria Math" panose="02040503050406030204" pitchFamily="18" charset="0"/>
                                </a:rPr>
                                <m:t>𝑥</m:t>
                              </m:r>
                            </m:e>
                            <m:sub>
                              <m:r>
                                <a:rPr lang="en-US" i="1">
                                  <a:solidFill>
                                    <a:schemeClr val="accent4">
                                      <a:lumMod val="40000"/>
                                      <a:lumOff val="60000"/>
                                    </a:schemeClr>
                                  </a:solidFill>
                                  <a:latin typeface="Cambria Math" panose="02040503050406030204" pitchFamily="18" charset="0"/>
                                </a:rPr>
                                <m:t>𝑛</m:t>
                              </m:r>
                            </m:sub>
                          </m:sSub>
                        </m:e>
                      </m:nary>
                      <m:sSup>
                        <m:sSupPr>
                          <m:ctrlPr>
                            <a:rPr lang="en-US" i="1">
                              <a:solidFill>
                                <a:schemeClr val="accent4">
                                  <a:lumMod val="40000"/>
                                  <a:lumOff val="60000"/>
                                </a:schemeClr>
                              </a:solidFill>
                              <a:latin typeface="Cambria Math" panose="02040503050406030204" pitchFamily="18" charset="0"/>
                            </a:rPr>
                          </m:ctrlPr>
                        </m:sSupPr>
                        <m:e>
                          <m:r>
                            <a:rPr lang="en-US" i="1">
                              <a:solidFill>
                                <a:schemeClr val="accent4">
                                  <a:lumMod val="40000"/>
                                  <a:lumOff val="60000"/>
                                </a:schemeClr>
                              </a:solidFill>
                              <a:latin typeface="Cambria Math" panose="02040503050406030204" pitchFamily="18" charset="0"/>
                            </a:rPr>
                            <m:t>𝑒</m:t>
                          </m:r>
                        </m:e>
                        <m:sup>
                          <m:r>
                            <a:rPr lang="en-US" i="0">
                              <a:solidFill>
                                <a:schemeClr val="accent4">
                                  <a:lumMod val="40000"/>
                                  <a:lumOff val="60000"/>
                                </a:schemeClr>
                              </a:solidFill>
                              <a:latin typeface="Cambria Math" panose="02040503050406030204" pitchFamily="18" charset="0"/>
                            </a:rPr>
                            <m:t>−2</m:t>
                          </m:r>
                          <m:r>
                            <a:rPr lang="en-US" i="1">
                              <a:solidFill>
                                <a:schemeClr val="accent4">
                                  <a:lumMod val="40000"/>
                                  <a:lumOff val="60000"/>
                                </a:schemeClr>
                              </a:solidFill>
                              <a:latin typeface="Cambria Math" panose="02040503050406030204" pitchFamily="18" charset="0"/>
                            </a:rPr>
                            <m:t>𝜋</m:t>
                          </m:r>
                          <m:r>
                            <a:rPr lang="en-US" i="1">
                              <a:solidFill>
                                <a:schemeClr val="accent4">
                                  <a:lumMod val="40000"/>
                                  <a:lumOff val="60000"/>
                                </a:schemeClr>
                              </a:solidFill>
                              <a:latin typeface="Cambria Math" panose="02040503050406030204" pitchFamily="18" charset="0"/>
                            </a:rPr>
                            <m:t>𝑖𝑘𝑛</m:t>
                          </m:r>
                          <m:r>
                            <a:rPr lang="en-US" i="0">
                              <a:solidFill>
                                <a:schemeClr val="accent4">
                                  <a:lumMod val="40000"/>
                                  <a:lumOff val="60000"/>
                                </a:schemeClr>
                              </a:solidFill>
                              <a:latin typeface="Cambria Math" panose="02040503050406030204" pitchFamily="18" charset="0"/>
                            </a:rPr>
                            <m:t>/</m:t>
                          </m:r>
                          <m:r>
                            <a:rPr lang="en-US" i="1">
                              <a:solidFill>
                                <a:schemeClr val="accent4">
                                  <a:lumMod val="40000"/>
                                  <a:lumOff val="60000"/>
                                </a:schemeClr>
                              </a:solidFill>
                              <a:latin typeface="Cambria Math" panose="02040503050406030204" pitchFamily="18" charset="0"/>
                            </a:rPr>
                            <m:t>𝑁</m:t>
                          </m:r>
                        </m:sup>
                      </m:sSup>
                    </m:oMath>
                  </m:oMathPara>
                </a14:m>
                <a:endParaRPr lang="en-US" dirty="0">
                  <a:solidFill>
                    <a:schemeClr val="accent4">
                      <a:lumMod val="40000"/>
                      <a:lumOff val="60000"/>
                    </a:schemeClr>
                  </a:solidFill>
                </a:endParaRPr>
              </a:p>
            </p:txBody>
          </p:sp>
        </mc:Choice>
        <mc:Fallback xmlns="">
          <p:sp>
            <p:nvSpPr>
              <p:cNvPr id="3" name="TextBox 2">
                <a:extLst>
                  <a:ext uri="{FF2B5EF4-FFF2-40B4-BE49-F238E27FC236}">
                    <a16:creationId xmlns:a16="http://schemas.microsoft.com/office/drawing/2014/main" id="{0E7580D7-A12B-EBA1-004D-E540E0C8C65A}"/>
                  </a:ext>
                </a:extLst>
              </p:cNvPr>
              <p:cNvSpPr txBox="1">
                <a:spLocks noRot="1" noChangeAspect="1" noMove="1" noResize="1" noEditPoints="1" noAdjustHandles="1" noChangeArrowheads="1" noChangeShapeType="1" noTextEdit="1"/>
              </p:cNvSpPr>
              <p:nvPr/>
            </p:nvSpPr>
            <p:spPr>
              <a:xfrm>
                <a:off x="2116303" y="1337287"/>
                <a:ext cx="4737232" cy="1396729"/>
              </a:xfrm>
              <a:prstGeom prst="rect">
                <a:avLst/>
              </a:prstGeom>
              <a:blipFill>
                <a:blip r:embed="rId6"/>
                <a:stretch>
                  <a:fillRect t="-100000" b="-158036"/>
                </a:stretch>
              </a:blipFill>
              <a:ln>
                <a:solidFill>
                  <a:schemeClr val="bg2"/>
                </a:solid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753A41B-55F0-835B-87E1-A62BAF846626}"/>
                  </a:ext>
                </a:extLst>
              </p:cNvPr>
              <p:cNvSpPr txBox="1"/>
              <p:nvPr/>
            </p:nvSpPr>
            <p:spPr>
              <a:xfrm>
                <a:off x="1684564" y="2950942"/>
                <a:ext cx="5477798" cy="1396729"/>
              </a:xfrm>
              <a:prstGeom prst="rect">
                <a:avLst/>
              </a:prstGeom>
              <a:noFill/>
              <a:ln>
                <a:solidFill>
                  <a:schemeClr val="bg2"/>
                </a:solidFill>
                <a:prstDash val="dash"/>
              </a:ln>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solidFill>
                          <a:latin typeface="Cambria Math" panose="02040503050406030204" pitchFamily="18" charset="0"/>
                        </a:rPr>
                        <m:t>𝑄𝐹𝑇</m:t>
                      </m:r>
                      <m:r>
                        <a:rPr lang="en-US" i="0">
                          <a:solidFill>
                            <a:schemeClr val="bg2"/>
                          </a:solidFill>
                          <a:latin typeface="Cambria Math" panose="02040503050406030204" pitchFamily="18" charset="0"/>
                        </a:rPr>
                        <m:t> </m:t>
                      </m:r>
                      <m:r>
                        <a:rPr lang="en-US" b="0" i="0" smtClean="0">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𝑥</m:t>
                      </m:r>
                      <m:r>
                        <a:rPr lang="en-US">
                          <a:solidFill>
                            <a:schemeClr val="bg2"/>
                          </a:solidFill>
                          <a:latin typeface="Cambria Math" panose="02040503050406030204" pitchFamily="18" charset="0"/>
                        </a:rPr>
                        <m:t>⟩=</m:t>
                      </m:r>
                      <m:f>
                        <m:fPr>
                          <m:ctrlPr>
                            <a:rPr lang="en-US" i="1">
                              <a:solidFill>
                                <a:schemeClr val="bg2"/>
                              </a:solidFill>
                              <a:latin typeface="Cambria Math" panose="02040503050406030204" pitchFamily="18" charset="0"/>
                            </a:rPr>
                          </m:ctrlPr>
                        </m:fPr>
                        <m:num>
                          <m:r>
                            <a:rPr lang="en-US">
                              <a:solidFill>
                                <a:schemeClr val="bg2"/>
                              </a:solidFill>
                              <a:latin typeface="Cambria Math" panose="02040503050406030204" pitchFamily="18" charset="0"/>
                            </a:rPr>
                            <m:t>1</m:t>
                          </m:r>
                        </m:num>
                        <m:den>
                          <m:rad>
                            <m:radPr>
                              <m:degHide m:val="on"/>
                              <m:ctrlPr>
                                <a:rPr lang="en-US" i="1">
                                  <a:solidFill>
                                    <a:schemeClr val="bg2"/>
                                  </a:solidFill>
                                  <a:latin typeface="Cambria Math" panose="02040503050406030204" pitchFamily="18" charset="0"/>
                                </a:rPr>
                              </m:ctrlPr>
                            </m:radPr>
                            <m:deg/>
                            <m:e>
                              <m:r>
                                <a:rPr lang="en-US" i="1">
                                  <a:solidFill>
                                    <a:schemeClr val="bg2"/>
                                  </a:solidFill>
                                  <a:latin typeface="Cambria Math" panose="02040503050406030204" pitchFamily="18" charset="0"/>
                                </a:rPr>
                                <m:t>𝑁</m:t>
                              </m:r>
                            </m:e>
                          </m:rad>
                        </m:den>
                      </m:f>
                      <m:nary>
                        <m:naryPr>
                          <m:chr m:val="∑"/>
                          <m:limLoc m:val="undOvr"/>
                          <m:ctrlPr>
                            <a:rPr lang="en-US" i="1">
                              <a:solidFill>
                                <a:schemeClr val="bg2"/>
                              </a:solidFill>
                              <a:latin typeface="Cambria Math" panose="02040503050406030204" pitchFamily="18" charset="0"/>
                            </a:rPr>
                          </m:ctrlPr>
                        </m:naryPr>
                        <m:sub>
                          <m:r>
                            <a:rPr lang="en-US" i="1">
                              <a:solidFill>
                                <a:schemeClr val="bg2"/>
                              </a:solidFill>
                              <a:latin typeface="Cambria Math" panose="02040503050406030204" pitchFamily="18" charset="0"/>
                            </a:rPr>
                            <m:t>𝑘</m:t>
                          </m:r>
                          <m:r>
                            <a:rPr lang="en-US">
                              <a:solidFill>
                                <a:schemeClr val="bg2"/>
                              </a:solidFill>
                              <a:latin typeface="Cambria Math" panose="02040503050406030204" pitchFamily="18" charset="0"/>
                            </a:rPr>
                            <m:t>=0</m:t>
                          </m:r>
                        </m:sub>
                        <m:sup>
                          <m:r>
                            <a:rPr lang="en-US" i="1">
                              <a:solidFill>
                                <a:schemeClr val="bg2"/>
                              </a:solidFill>
                              <a:latin typeface="Cambria Math" panose="02040503050406030204" pitchFamily="18" charset="0"/>
                            </a:rPr>
                            <m:t>𝑁</m:t>
                          </m:r>
                          <m:r>
                            <a:rPr lang="en-US">
                              <a:solidFill>
                                <a:schemeClr val="bg2"/>
                              </a:solidFill>
                              <a:latin typeface="Cambria Math" panose="02040503050406030204" pitchFamily="18" charset="0"/>
                            </a:rPr>
                            <m:t>−1</m:t>
                          </m:r>
                        </m:sup>
                        <m:e>
                          <m:sSup>
                            <m:sSupPr>
                              <m:ctrlPr>
                                <a:rPr lang="en-US" i="1">
                                  <a:solidFill>
                                    <a:schemeClr val="bg2"/>
                                  </a:solidFill>
                                  <a:latin typeface="Cambria Math" panose="02040503050406030204" pitchFamily="18" charset="0"/>
                                </a:rPr>
                              </m:ctrlPr>
                            </m:sSupPr>
                            <m:e>
                              <m:r>
                                <a:rPr lang="en-US" i="1">
                                  <a:solidFill>
                                    <a:schemeClr val="bg2"/>
                                  </a:solidFill>
                                  <a:latin typeface="Cambria Math" panose="02040503050406030204" pitchFamily="18" charset="0"/>
                                </a:rPr>
                                <m:t>𝑒</m:t>
                              </m:r>
                            </m:e>
                            <m:sup>
                              <m:r>
                                <a:rPr lang="en-US">
                                  <a:solidFill>
                                    <a:schemeClr val="bg2"/>
                                  </a:solidFill>
                                  <a:latin typeface="Cambria Math" panose="02040503050406030204" pitchFamily="18" charset="0"/>
                                </a:rPr>
                                <m:t>2</m:t>
                              </m:r>
                              <m:r>
                                <a:rPr lang="en-US" i="1">
                                  <a:solidFill>
                                    <a:schemeClr val="bg2"/>
                                  </a:solidFill>
                                  <a:latin typeface="Cambria Math" panose="02040503050406030204" pitchFamily="18" charset="0"/>
                                </a:rPr>
                                <m:t>𝜋</m:t>
                              </m:r>
                              <m:r>
                                <a:rPr lang="en-US" i="1">
                                  <a:solidFill>
                                    <a:schemeClr val="bg2"/>
                                  </a:solidFill>
                                  <a:latin typeface="Cambria Math" panose="02040503050406030204" pitchFamily="18" charset="0"/>
                                </a:rPr>
                                <m:t>𝑖𝑥𝑘</m:t>
                              </m:r>
                              <m:r>
                                <a:rPr lang="en-US">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𝑁</m:t>
                              </m:r>
                            </m:sup>
                          </m:sSup>
                        </m:e>
                      </m:nary>
                      <m:r>
                        <a:rPr lang="en-US" b="0" i="1" smtClean="0">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𝑘</m:t>
                      </m:r>
                      <m:r>
                        <a:rPr lang="en-US" i="0">
                          <a:solidFill>
                            <a:schemeClr val="bg2"/>
                          </a:solidFill>
                          <a:latin typeface="Cambria Math" panose="02040503050406030204" pitchFamily="18" charset="0"/>
                        </a:rPr>
                        <m:t>⟩</m:t>
                      </m:r>
                    </m:oMath>
                  </m:oMathPara>
                </a14:m>
                <a:endParaRPr lang="en-US" dirty="0">
                  <a:solidFill>
                    <a:schemeClr val="bg2"/>
                  </a:solidFill>
                </a:endParaRPr>
              </a:p>
            </p:txBody>
          </p:sp>
        </mc:Choice>
        <mc:Fallback xmlns="">
          <p:sp>
            <p:nvSpPr>
              <p:cNvPr id="4" name="TextBox 3">
                <a:extLst>
                  <a:ext uri="{FF2B5EF4-FFF2-40B4-BE49-F238E27FC236}">
                    <a16:creationId xmlns:a16="http://schemas.microsoft.com/office/drawing/2014/main" id="{4753A41B-55F0-835B-87E1-A62BAF846626}"/>
                  </a:ext>
                </a:extLst>
              </p:cNvPr>
              <p:cNvSpPr txBox="1">
                <a:spLocks noRot="1" noChangeAspect="1" noMove="1" noResize="1" noEditPoints="1" noAdjustHandles="1" noChangeArrowheads="1" noChangeShapeType="1" noTextEdit="1"/>
              </p:cNvSpPr>
              <p:nvPr/>
            </p:nvSpPr>
            <p:spPr>
              <a:xfrm>
                <a:off x="1684564" y="2950942"/>
                <a:ext cx="5477798" cy="1396729"/>
              </a:xfrm>
              <a:prstGeom prst="rect">
                <a:avLst/>
              </a:prstGeom>
              <a:blipFill>
                <a:blip r:embed="rId7"/>
                <a:stretch>
                  <a:fillRect t="-100000" b="-158036"/>
                </a:stretch>
              </a:blipFill>
              <a:ln>
                <a:solidFill>
                  <a:schemeClr val="bg2"/>
                </a:solidFill>
                <a:prstDash val="dash"/>
              </a:ln>
            </p:spPr>
            <p:txBody>
              <a:bodyPr/>
              <a:lstStyle/>
              <a:p>
                <a:r>
                  <a:rPr lang="en-US">
                    <a:noFill/>
                  </a:rPr>
                  <a:t> </a:t>
                </a:r>
              </a:p>
            </p:txBody>
          </p:sp>
        </mc:Fallback>
      </mc:AlternateContent>
      <p:sp>
        <p:nvSpPr>
          <p:cNvPr id="7" name="Freeform 6">
            <a:extLst>
              <a:ext uri="{FF2B5EF4-FFF2-40B4-BE49-F238E27FC236}">
                <a16:creationId xmlns:a16="http://schemas.microsoft.com/office/drawing/2014/main" id="{D3EF1B86-AF45-C40A-B909-0EDA36EC556D}"/>
              </a:ext>
            </a:extLst>
          </p:cNvPr>
          <p:cNvSpPr/>
          <p:nvPr/>
        </p:nvSpPr>
        <p:spPr>
          <a:xfrm>
            <a:off x="879122" y="1798397"/>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9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491D2DAD-5EED-B21D-3DD0-7AC3CBC39312}"/>
              </a:ext>
            </a:extLst>
          </p:cNvPr>
          <p:cNvSpPr/>
          <p:nvPr/>
        </p:nvSpPr>
        <p:spPr>
          <a:xfrm>
            <a:off x="1056372" y="1718399"/>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9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D15D66DD-CF4D-CDB5-6988-8BF2C5842FB9}"/>
              </a:ext>
            </a:extLst>
          </p:cNvPr>
          <p:cNvSpPr/>
          <p:nvPr/>
        </p:nvSpPr>
        <p:spPr>
          <a:xfrm>
            <a:off x="1247707" y="1626070"/>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9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BDC4A16-D0C7-0FF7-D337-7E3CA54CB6C5}"/>
              </a:ext>
            </a:extLst>
          </p:cNvPr>
          <p:cNvGrpSpPr/>
          <p:nvPr/>
        </p:nvGrpSpPr>
        <p:grpSpPr>
          <a:xfrm>
            <a:off x="853092" y="2581285"/>
            <a:ext cx="789476" cy="1777911"/>
            <a:chOff x="2327797" y="2452530"/>
            <a:chExt cx="935041" cy="2180905"/>
          </a:xfrm>
        </p:grpSpPr>
        <p:sp>
          <p:nvSpPr>
            <p:cNvPr id="51" name="Rectangle: Rounded Corners 8">
              <a:extLst>
                <a:ext uri="{FF2B5EF4-FFF2-40B4-BE49-F238E27FC236}">
                  <a16:creationId xmlns:a16="http://schemas.microsoft.com/office/drawing/2014/main" id="{BC71EBA8-F420-84D1-EBA4-B361E15EC4F0}"/>
                </a:ext>
              </a:extLst>
            </p:cNvPr>
            <p:cNvSpPr/>
            <p:nvPr/>
          </p:nvSpPr>
          <p:spPr>
            <a:xfrm>
              <a:off x="2327797" y="2452530"/>
              <a:ext cx="696175" cy="2180905"/>
            </a:xfrm>
            <a:prstGeom prst="roundRect">
              <a:avLst/>
            </a:prstGeom>
            <a:solidFill>
              <a:srgbClr val="FF283F"/>
            </a:solidFill>
            <a:ln>
              <a:solidFill>
                <a:srgbClr val="FF283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ZA" sz="1600" dirty="0"/>
            </a:p>
          </p:txBody>
        </p:sp>
        <p:sp>
          <p:nvSpPr>
            <p:cNvPr id="52" name="TextBox 51">
              <a:extLst>
                <a:ext uri="{FF2B5EF4-FFF2-40B4-BE49-F238E27FC236}">
                  <a16:creationId xmlns:a16="http://schemas.microsoft.com/office/drawing/2014/main" id="{9626156B-1514-2E1A-D0B8-7DA7900B099D}"/>
                </a:ext>
              </a:extLst>
            </p:cNvPr>
            <p:cNvSpPr txBox="1"/>
            <p:nvPr/>
          </p:nvSpPr>
          <p:spPr>
            <a:xfrm>
              <a:off x="2394766" y="3245250"/>
              <a:ext cx="868072" cy="338554"/>
            </a:xfrm>
            <a:prstGeom prst="rect">
              <a:avLst/>
            </a:prstGeom>
            <a:noFill/>
          </p:spPr>
          <p:txBody>
            <a:bodyPr wrap="square" rtlCol="0">
              <a:spAutoFit/>
            </a:bodyPr>
            <a:lstStyle/>
            <a:p>
              <a:r>
                <a:rPr lang="en-ZA" sz="1600" dirty="0">
                  <a:solidFill>
                    <a:srgbClr val="FBDADC"/>
                  </a:solidFill>
                </a:rPr>
                <a:t>QFT</a:t>
              </a:r>
            </a:p>
          </p:txBody>
        </p:sp>
      </p:grpSp>
      <p:sp>
        <p:nvSpPr>
          <p:cNvPr id="10" name="TextBox 9">
            <a:extLst>
              <a:ext uri="{FF2B5EF4-FFF2-40B4-BE49-F238E27FC236}">
                <a16:creationId xmlns:a16="http://schemas.microsoft.com/office/drawing/2014/main" id="{85BE1277-3E11-0DE8-CA48-1D8440A405E3}"/>
              </a:ext>
            </a:extLst>
          </p:cNvPr>
          <p:cNvSpPr txBox="1"/>
          <p:nvPr/>
        </p:nvSpPr>
        <p:spPr>
          <a:xfrm>
            <a:off x="427055" y="836546"/>
            <a:ext cx="3871738" cy="492443"/>
          </a:xfrm>
          <a:prstGeom prst="rect">
            <a:avLst/>
          </a:prstGeom>
          <a:noFill/>
        </p:spPr>
        <p:txBody>
          <a:bodyPr wrap="square" rtlCol="0">
            <a:spAutoFit/>
          </a:bodyPr>
          <a:lstStyle/>
          <a:p>
            <a:r>
              <a:rPr lang="en-US" sz="2600" dirty="0">
                <a:solidFill>
                  <a:schemeClr val="bg2"/>
                </a:solidFill>
              </a:rPr>
              <a:t>Operator</a:t>
            </a:r>
          </a:p>
        </p:txBody>
      </p:sp>
      <p:sp>
        <p:nvSpPr>
          <p:cNvPr id="12" name="TextBox 11">
            <a:extLst>
              <a:ext uri="{FF2B5EF4-FFF2-40B4-BE49-F238E27FC236}">
                <a16:creationId xmlns:a16="http://schemas.microsoft.com/office/drawing/2014/main" id="{47B8C5E3-8754-7BE9-C523-40F44C5AD363}"/>
              </a:ext>
            </a:extLst>
          </p:cNvPr>
          <p:cNvSpPr txBox="1"/>
          <p:nvPr/>
        </p:nvSpPr>
        <p:spPr>
          <a:xfrm>
            <a:off x="3305910" y="797941"/>
            <a:ext cx="3871738" cy="492443"/>
          </a:xfrm>
          <a:prstGeom prst="rect">
            <a:avLst/>
          </a:prstGeom>
          <a:noFill/>
        </p:spPr>
        <p:txBody>
          <a:bodyPr wrap="square" rtlCol="0">
            <a:spAutoFit/>
          </a:bodyPr>
          <a:lstStyle/>
          <a:p>
            <a:r>
              <a:rPr lang="en-US" sz="2600" dirty="0">
                <a:solidFill>
                  <a:schemeClr val="bg2"/>
                </a:solidFill>
              </a:rPr>
              <a:t>Representation</a:t>
            </a:r>
          </a:p>
        </p:txBody>
      </p:sp>
      <mc:AlternateContent xmlns:mc="http://schemas.openxmlformats.org/markup-compatibility/2006">
        <mc:Choice xmlns:a14="http://schemas.microsoft.com/office/drawing/2010/main" Requires="a14">
          <p:sp>
            <p:nvSpPr>
              <p:cNvPr id="50" name="TextBox 49">
                <a:extLst>
                  <a:ext uri="{FF2B5EF4-FFF2-40B4-BE49-F238E27FC236}">
                    <a16:creationId xmlns:a16="http://schemas.microsoft.com/office/drawing/2014/main" id="{CA4D3AA6-5289-41C2-5549-75332D7EB0FE}"/>
                  </a:ext>
                </a:extLst>
              </p:cNvPr>
              <p:cNvSpPr txBox="1"/>
              <p:nvPr/>
            </p:nvSpPr>
            <p:spPr>
              <a:xfrm>
                <a:off x="8203019" y="1739969"/>
                <a:ext cx="2700130" cy="523220"/>
              </a:xfrm>
              <a:prstGeom prst="rect">
                <a:avLst/>
              </a:prstGeom>
              <a:noFill/>
              <a:ln>
                <a:solidFill>
                  <a:schemeClr val="bg2"/>
                </a:solidFill>
                <a:prstDash val="dash"/>
              </a:ln>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smtClean="0">
                          <a:solidFill>
                            <a:schemeClr val="bg2"/>
                          </a:solidFill>
                          <a:latin typeface="Cambria Math" panose="02040503050406030204" pitchFamily="18" charset="0"/>
                        </a:rPr>
                        <m:t>𝒪</m:t>
                      </m:r>
                      <m:d>
                        <m:dPr>
                          <m:ctrlPr>
                            <a:rPr lang="en-US" sz="2800" i="1">
                              <a:solidFill>
                                <a:schemeClr val="bg2"/>
                              </a:solidFill>
                              <a:latin typeface="Cambria Math" panose="02040503050406030204" pitchFamily="18" charset="0"/>
                            </a:rPr>
                          </m:ctrlPr>
                        </m:dPr>
                        <m:e>
                          <m:r>
                            <a:rPr lang="en-US" sz="2800" i="1">
                              <a:solidFill>
                                <a:schemeClr val="bg2"/>
                              </a:solidFill>
                              <a:latin typeface="Cambria Math" panose="02040503050406030204" pitchFamily="18" charset="0"/>
                            </a:rPr>
                            <m:t>𝑁</m:t>
                          </m:r>
                          <m:func>
                            <m:funcPr>
                              <m:ctrlPr>
                                <a:rPr lang="en-US" sz="2800" i="1">
                                  <a:solidFill>
                                    <a:schemeClr val="bg2"/>
                                  </a:solidFill>
                                  <a:latin typeface="Cambria Math" panose="02040503050406030204" pitchFamily="18" charset="0"/>
                                </a:rPr>
                              </m:ctrlPr>
                            </m:funcPr>
                            <m:fName>
                              <m:r>
                                <m:rPr>
                                  <m:sty m:val="p"/>
                                </m:rPr>
                                <a:rPr lang="en-US" sz="2800" i="0">
                                  <a:solidFill>
                                    <a:schemeClr val="bg2"/>
                                  </a:solidFill>
                                  <a:latin typeface="Cambria Math" panose="02040503050406030204" pitchFamily="18" charset="0"/>
                                </a:rPr>
                                <m:t>log</m:t>
                              </m:r>
                            </m:fName>
                            <m:e>
                              <m:r>
                                <a:rPr lang="en-US" sz="2800" i="1">
                                  <a:solidFill>
                                    <a:schemeClr val="bg2"/>
                                  </a:solidFill>
                                  <a:latin typeface="Cambria Math" panose="02040503050406030204" pitchFamily="18" charset="0"/>
                                </a:rPr>
                                <m:t>𝑁</m:t>
                              </m:r>
                            </m:e>
                          </m:func>
                        </m:e>
                      </m:d>
                      <m:r>
                        <a:rPr lang="en-US" sz="2800" i="0">
                          <a:solidFill>
                            <a:schemeClr val="bg2"/>
                          </a:solidFill>
                          <a:latin typeface="Cambria Math" panose="02040503050406030204" pitchFamily="18" charset="0"/>
                        </a:rPr>
                        <m:t> </m:t>
                      </m:r>
                    </m:oMath>
                  </m:oMathPara>
                </a14:m>
                <a:endParaRPr lang="en-US" sz="2800" i="0" dirty="0">
                  <a:solidFill>
                    <a:schemeClr val="bg2"/>
                  </a:solidFill>
                  <a:latin typeface="Cambria Math" panose="02040503050406030204" pitchFamily="18" charset="0"/>
                </a:endParaRPr>
              </a:p>
            </p:txBody>
          </p:sp>
        </mc:Choice>
        <mc:Fallback>
          <p:sp>
            <p:nvSpPr>
              <p:cNvPr id="50" name="TextBox 49">
                <a:extLst>
                  <a:ext uri="{FF2B5EF4-FFF2-40B4-BE49-F238E27FC236}">
                    <a16:creationId xmlns:a16="http://schemas.microsoft.com/office/drawing/2014/main" id="{CA4D3AA6-5289-41C2-5549-75332D7EB0FE}"/>
                  </a:ext>
                </a:extLst>
              </p:cNvPr>
              <p:cNvSpPr txBox="1">
                <a:spLocks noRot="1" noChangeAspect="1" noMove="1" noResize="1" noEditPoints="1" noAdjustHandles="1" noChangeArrowheads="1" noChangeShapeType="1" noTextEdit="1"/>
              </p:cNvSpPr>
              <p:nvPr/>
            </p:nvSpPr>
            <p:spPr>
              <a:xfrm>
                <a:off x="8203019" y="1739969"/>
                <a:ext cx="2700130" cy="523220"/>
              </a:xfrm>
              <a:prstGeom prst="rect">
                <a:avLst/>
              </a:prstGeom>
              <a:blipFill>
                <a:blip r:embed="rId8"/>
                <a:stretch>
                  <a:fillRect b="-20930"/>
                </a:stretch>
              </a:blipFill>
              <a:ln>
                <a:solidFill>
                  <a:schemeClr val="bg2"/>
                </a:solidFill>
                <a:prstDash val="dash"/>
              </a:ln>
            </p:spPr>
            <p:txBody>
              <a:bodyPr/>
              <a:lstStyle/>
              <a:p>
                <a:r>
                  <a:rPr lang="en-US">
                    <a:noFill/>
                  </a:rPr>
                  <a:t> </a:t>
                </a:r>
              </a:p>
            </p:txBody>
          </p:sp>
        </mc:Fallback>
      </mc:AlternateContent>
      <p:pic>
        <p:nvPicPr>
          <p:cNvPr id="55" name="Picture 54" descr="Conceptual illustration of exponential speedup in quantum computing.... |  Download Scientific Diagram">
            <a:extLst>
              <a:ext uri="{FF2B5EF4-FFF2-40B4-BE49-F238E27FC236}">
                <a16:creationId xmlns:a16="http://schemas.microsoft.com/office/drawing/2014/main" id="{392908B1-D268-0069-CDD8-354340BC837F}"/>
              </a:ext>
            </a:extLst>
          </p:cNvPr>
          <p:cNvPicPr>
            <a:picLocks noChangeAspect="1"/>
          </p:cNvPicPr>
          <p:nvPr/>
        </p:nvPicPr>
        <p:blipFill>
          <a:blip r:embed="rId9"/>
          <a:stretch>
            <a:fillRect/>
          </a:stretch>
        </p:blipFill>
        <p:spPr>
          <a:xfrm>
            <a:off x="7637152" y="4173944"/>
            <a:ext cx="3594100" cy="2489200"/>
          </a:xfrm>
          <a:prstGeom prst="rect">
            <a:avLst/>
          </a:prstGeom>
        </p:spPr>
      </p:pic>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98D599DF-1154-11A7-0C4E-74A72121EA8D}"/>
                  </a:ext>
                </a:extLst>
              </p:cNvPr>
              <p:cNvSpPr txBox="1"/>
              <p:nvPr/>
            </p:nvSpPr>
            <p:spPr>
              <a:xfrm>
                <a:off x="8543537" y="3172611"/>
                <a:ext cx="2019095" cy="578685"/>
              </a:xfrm>
              <a:prstGeom prst="rect">
                <a:avLst/>
              </a:prstGeom>
              <a:noFill/>
              <a:ln>
                <a:solidFill>
                  <a:schemeClr val="bg2"/>
                </a:solidFill>
                <a:prstDash val="dash"/>
              </a:ln>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i="0" smtClean="0">
                          <a:solidFill>
                            <a:schemeClr val="bg2"/>
                          </a:solidFill>
                          <a:latin typeface="Cambria Math" panose="02040503050406030204" pitchFamily="18" charset="0"/>
                        </a:rPr>
                        <m:t> </m:t>
                      </m:r>
                      <m:r>
                        <a:rPr lang="en-US" sz="2800" i="0" smtClean="0">
                          <a:solidFill>
                            <a:schemeClr val="bg2"/>
                          </a:solidFill>
                          <a:latin typeface="Cambria Math" panose="02040503050406030204" pitchFamily="18" charset="0"/>
                        </a:rPr>
                        <m:t>𝒪</m:t>
                      </m:r>
                      <m:r>
                        <a:rPr lang="en-US" sz="2800" i="0" smtClean="0">
                          <a:solidFill>
                            <a:schemeClr val="bg2"/>
                          </a:solidFill>
                          <a:latin typeface="Cambria Math" panose="02040503050406030204" pitchFamily="18" charset="0"/>
                        </a:rPr>
                        <m:t>​</m:t>
                      </m:r>
                      <m:d>
                        <m:dPr>
                          <m:ctrlPr>
                            <a:rPr lang="en-US" sz="2800" i="1">
                              <a:solidFill>
                                <a:schemeClr val="bg2"/>
                              </a:solidFill>
                              <a:latin typeface="Cambria Math" panose="02040503050406030204" pitchFamily="18" charset="0"/>
                            </a:rPr>
                          </m:ctrlPr>
                        </m:dPr>
                        <m:e>
                          <m:sSup>
                            <m:sSupPr>
                              <m:ctrlPr>
                                <a:rPr lang="en-US" sz="2800" i="1">
                                  <a:solidFill>
                                    <a:schemeClr val="bg2"/>
                                  </a:solidFill>
                                  <a:latin typeface="Cambria Math" panose="02040503050406030204" pitchFamily="18" charset="0"/>
                                </a:rPr>
                              </m:ctrlPr>
                            </m:sSupPr>
                            <m:e>
                              <m:d>
                                <m:dPr>
                                  <m:ctrlPr>
                                    <a:rPr lang="en-US" sz="2800" i="1">
                                      <a:solidFill>
                                        <a:schemeClr val="bg2"/>
                                      </a:solidFill>
                                      <a:latin typeface="Cambria Math" panose="02040503050406030204" pitchFamily="18" charset="0"/>
                                    </a:rPr>
                                  </m:ctrlPr>
                                </m:dPr>
                                <m:e>
                                  <m:func>
                                    <m:funcPr>
                                      <m:ctrlPr>
                                        <a:rPr lang="en-US" sz="2800" i="1">
                                          <a:solidFill>
                                            <a:schemeClr val="bg2"/>
                                          </a:solidFill>
                                          <a:latin typeface="Cambria Math" panose="02040503050406030204" pitchFamily="18" charset="0"/>
                                        </a:rPr>
                                      </m:ctrlPr>
                                    </m:funcPr>
                                    <m:fName>
                                      <m:r>
                                        <m:rPr>
                                          <m:sty m:val="p"/>
                                        </m:rPr>
                                        <a:rPr lang="en-US" sz="2800" i="0">
                                          <a:solidFill>
                                            <a:schemeClr val="bg2"/>
                                          </a:solidFill>
                                          <a:latin typeface="Cambria Math" panose="02040503050406030204" pitchFamily="18" charset="0"/>
                                        </a:rPr>
                                        <m:t>log</m:t>
                                      </m:r>
                                    </m:fName>
                                    <m:e>
                                      <m:r>
                                        <a:rPr lang="en-US" sz="2800" i="1">
                                          <a:solidFill>
                                            <a:schemeClr val="bg2"/>
                                          </a:solidFill>
                                          <a:latin typeface="Cambria Math" panose="02040503050406030204" pitchFamily="18" charset="0"/>
                                        </a:rPr>
                                        <m:t>𝑁</m:t>
                                      </m:r>
                                    </m:e>
                                  </m:func>
                                </m:e>
                              </m:d>
                            </m:e>
                            <m:sup>
                              <m:r>
                                <a:rPr lang="en-US" sz="2800" i="0">
                                  <a:solidFill>
                                    <a:schemeClr val="bg2"/>
                                  </a:solidFill>
                                  <a:latin typeface="Cambria Math" panose="02040503050406030204" pitchFamily="18" charset="0"/>
                                </a:rPr>
                                <m:t>2</m:t>
                              </m:r>
                            </m:sup>
                          </m:sSup>
                        </m:e>
                      </m:d>
                    </m:oMath>
                  </m:oMathPara>
                </a14:m>
                <a:endParaRPr lang="en-US" dirty="0"/>
              </a:p>
            </p:txBody>
          </p:sp>
        </mc:Choice>
        <mc:Fallback>
          <p:sp>
            <p:nvSpPr>
              <p:cNvPr id="59" name="TextBox 58">
                <a:extLst>
                  <a:ext uri="{FF2B5EF4-FFF2-40B4-BE49-F238E27FC236}">
                    <a16:creationId xmlns:a16="http://schemas.microsoft.com/office/drawing/2014/main" id="{98D599DF-1154-11A7-0C4E-74A72121EA8D}"/>
                  </a:ext>
                </a:extLst>
              </p:cNvPr>
              <p:cNvSpPr txBox="1">
                <a:spLocks noRot="1" noChangeAspect="1" noMove="1" noResize="1" noEditPoints="1" noAdjustHandles="1" noChangeArrowheads="1" noChangeShapeType="1" noTextEdit="1"/>
              </p:cNvSpPr>
              <p:nvPr/>
            </p:nvSpPr>
            <p:spPr>
              <a:xfrm>
                <a:off x="8543537" y="3172611"/>
                <a:ext cx="2019095" cy="578685"/>
              </a:xfrm>
              <a:prstGeom prst="rect">
                <a:avLst/>
              </a:prstGeom>
              <a:blipFill>
                <a:blip r:embed="rId10"/>
                <a:stretch>
                  <a:fillRect l="-8696" b="-14894"/>
                </a:stretch>
              </a:blipFill>
              <a:ln>
                <a:solidFill>
                  <a:schemeClr val="bg2"/>
                </a:solidFill>
                <a:prstDash val="dash"/>
              </a:ln>
            </p:spPr>
            <p:txBody>
              <a:bodyPr/>
              <a:lstStyle/>
              <a:p>
                <a:r>
                  <a:rPr lang="en-US">
                    <a:noFill/>
                  </a:rPr>
                  <a:t> </a:t>
                </a:r>
              </a:p>
            </p:txBody>
          </p:sp>
        </mc:Fallback>
      </mc:AlternateContent>
      <p:sp>
        <p:nvSpPr>
          <p:cNvPr id="60" name="TextBox 59">
            <a:extLst>
              <a:ext uri="{FF2B5EF4-FFF2-40B4-BE49-F238E27FC236}">
                <a16:creationId xmlns:a16="http://schemas.microsoft.com/office/drawing/2014/main" id="{40E74E1A-E5BC-204D-6FC8-C3BBFA7908B2}"/>
              </a:ext>
            </a:extLst>
          </p:cNvPr>
          <p:cNvSpPr txBox="1"/>
          <p:nvPr/>
        </p:nvSpPr>
        <p:spPr>
          <a:xfrm>
            <a:off x="7617215" y="866443"/>
            <a:ext cx="3871738" cy="492443"/>
          </a:xfrm>
          <a:prstGeom prst="rect">
            <a:avLst/>
          </a:prstGeom>
          <a:noFill/>
        </p:spPr>
        <p:txBody>
          <a:bodyPr wrap="square" rtlCol="0">
            <a:spAutoFit/>
          </a:bodyPr>
          <a:lstStyle/>
          <a:p>
            <a:pPr algn="ctr"/>
            <a:r>
              <a:rPr lang="en-US" sz="2600" dirty="0">
                <a:solidFill>
                  <a:schemeClr val="bg2"/>
                </a:solidFill>
              </a:rPr>
              <a:t>Time complexity</a:t>
            </a:r>
          </a:p>
        </p:txBody>
      </p:sp>
    </p:spTree>
    <p:extLst>
      <p:ext uri="{BB962C8B-B14F-4D97-AF65-F5344CB8AC3E}">
        <p14:creationId xmlns:p14="http://schemas.microsoft.com/office/powerpoint/2010/main" val="13471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9" grpId="0" animBg="1"/>
      <p:bldP spid="6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3585C-C240-7B75-A1CE-20CA4A72EA54}"/>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5187D6C4-856B-27F4-F08A-4741DAADA59D}"/>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Quantum Neural Network is trained using a Variational Quantum Algorithm (VQA)</a:t>
            </a:r>
          </a:p>
        </p:txBody>
      </p:sp>
      <p:sp>
        <p:nvSpPr>
          <p:cNvPr id="9" name="Text Placeholder 2">
            <a:extLst>
              <a:ext uri="{FF2B5EF4-FFF2-40B4-BE49-F238E27FC236}">
                <a16:creationId xmlns:a16="http://schemas.microsoft.com/office/drawing/2014/main" id="{B7BD3B2F-FD5B-9678-3B82-92A2075A0B9C}"/>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5" name="TextBox 4">
            <a:extLst>
              <a:ext uri="{FF2B5EF4-FFF2-40B4-BE49-F238E27FC236}">
                <a16:creationId xmlns:a16="http://schemas.microsoft.com/office/drawing/2014/main" id="{78FEAA55-3482-1B4D-1075-2B3C2A21823F}"/>
              </a:ext>
            </a:extLst>
          </p:cNvPr>
          <p:cNvSpPr txBox="1"/>
          <p:nvPr/>
        </p:nvSpPr>
        <p:spPr>
          <a:xfrm>
            <a:off x="2731982" y="1767884"/>
            <a:ext cx="2226601" cy="3887686"/>
          </a:xfrm>
          <a:prstGeom prst="roundRect">
            <a:avLst/>
          </a:prstGeom>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ZA" sz="2600" dirty="0">
                <a:solidFill>
                  <a:schemeClr val="bg2"/>
                </a:solidFill>
                <a:latin typeface="Calibri" panose="020F0502020204030204" pitchFamily="34" charset="0"/>
                <a:cs typeface="Calibri" panose="020F0502020204030204" pitchFamily="34" charset="0"/>
              </a:rPr>
              <a:t>Quantum subroutine</a:t>
            </a: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p:txBody>
      </p:sp>
      <p:cxnSp>
        <p:nvCxnSpPr>
          <p:cNvPr id="7" name="Connector: Curved 161">
            <a:extLst>
              <a:ext uri="{FF2B5EF4-FFF2-40B4-BE49-F238E27FC236}">
                <a16:creationId xmlns:a16="http://schemas.microsoft.com/office/drawing/2014/main" id="{17B50AEC-E975-44C4-8C9B-4111CCD70B9F}"/>
              </a:ext>
            </a:extLst>
          </p:cNvPr>
          <p:cNvCxnSpPr>
            <a:cxnSpLocks/>
          </p:cNvCxnSpPr>
          <p:nvPr/>
        </p:nvCxnSpPr>
        <p:spPr>
          <a:xfrm rot="5400000" flipV="1">
            <a:off x="6152105" y="-575829"/>
            <a:ext cx="18289" cy="4625083"/>
          </a:xfrm>
          <a:prstGeom prst="curvedConnector3">
            <a:avLst>
              <a:gd name="adj1" fmla="val -1249932"/>
            </a:avLst>
          </a:prstGeom>
          <a:ln>
            <a:solidFill>
              <a:schemeClr val="bg2"/>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12512EB-7FFE-DD42-7D67-ACDC4FAC9325}"/>
              </a:ext>
            </a:extLst>
          </p:cNvPr>
          <p:cNvSpPr txBox="1"/>
          <p:nvPr/>
        </p:nvSpPr>
        <p:spPr>
          <a:xfrm>
            <a:off x="7246742" y="1749595"/>
            <a:ext cx="2663078" cy="4022147"/>
          </a:xfrm>
          <a:prstGeom prst="roundRect">
            <a:avLst/>
          </a:prstGeom>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ZA" sz="2600" dirty="0">
                <a:solidFill>
                  <a:schemeClr val="bg2"/>
                </a:solidFill>
              </a:rPr>
              <a:t>Classical processing</a:t>
            </a: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p:txBody>
      </p:sp>
      <p:sp>
        <p:nvSpPr>
          <p:cNvPr id="12" name="Rounded Rectangle 11">
            <a:extLst>
              <a:ext uri="{FF2B5EF4-FFF2-40B4-BE49-F238E27FC236}">
                <a16:creationId xmlns:a16="http://schemas.microsoft.com/office/drawing/2014/main" id="{EB6B6D24-31F0-3933-4198-E12D9C2B43BC}"/>
              </a:ext>
            </a:extLst>
          </p:cNvPr>
          <p:cNvSpPr/>
          <p:nvPr/>
        </p:nvSpPr>
        <p:spPr bwMode="auto">
          <a:xfrm>
            <a:off x="2282180" y="1199210"/>
            <a:ext cx="7776221" cy="5360387"/>
          </a:xfrm>
          <a:prstGeom prst="roundRect">
            <a:avLst/>
          </a:prstGeom>
          <a:noFill/>
          <a:ln w="3810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13" name="TextBox 12">
            <a:extLst>
              <a:ext uri="{FF2B5EF4-FFF2-40B4-BE49-F238E27FC236}">
                <a16:creationId xmlns:a16="http://schemas.microsoft.com/office/drawing/2014/main" id="{4CF5BE4B-2EDC-4436-A2C4-56C8C4DC9F0A}"/>
              </a:ext>
            </a:extLst>
          </p:cNvPr>
          <p:cNvSpPr txBox="1"/>
          <p:nvPr/>
        </p:nvSpPr>
        <p:spPr>
          <a:xfrm>
            <a:off x="5553049" y="5771742"/>
            <a:ext cx="1454045" cy="555986"/>
          </a:xfrm>
          <a:prstGeom prst="rect">
            <a:avLst/>
          </a:prstGeom>
          <a:noFill/>
        </p:spPr>
        <p:txBody>
          <a:bodyPr wrap="square" rtlCol="0">
            <a:spAutoFit/>
          </a:bodyPr>
          <a:lstStyle/>
          <a:p>
            <a:r>
              <a:rPr lang="en-US" dirty="0">
                <a:solidFill>
                  <a:schemeClr val="bg2"/>
                </a:solidFill>
              </a:rPr>
              <a:t>VQA</a:t>
            </a:r>
          </a:p>
        </p:txBody>
      </p:sp>
      <p:pic>
        <p:nvPicPr>
          <p:cNvPr id="2" name="Picture 1">
            <a:extLst>
              <a:ext uri="{FF2B5EF4-FFF2-40B4-BE49-F238E27FC236}">
                <a16:creationId xmlns:a16="http://schemas.microsoft.com/office/drawing/2014/main" id="{4840C660-F17C-B2CB-C22B-5E00ACAE207C}"/>
              </a:ext>
            </a:extLst>
          </p:cNvPr>
          <p:cNvPicPr>
            <a:picLocks noChangeAspect="1"/>
          </p:cNvPicPr>
          <p:nvPr/>
        </p:nvPicPr>
        <p:blipFill>
          <a:blip r:embed="rId3"/>
          <a:stretch>
            <a:fillRect/>
          </a:stretch>
        </p:blipFill>
        <p:spPr>
          <a:xfrm>
            <a:off x="2671385" y="3146600"/>
            <a:ext cx="2093076" cy="2056832"/>
          </a:xfrm>
          <a:prstGeom prst="rect">
            <a:avLst/>
          </a:prstGeom>
        </p:spPr>
      </p:pic>
      <p:pic>
        <p:nvPicPr>
          <p:cNvPr id="3" name="Picture 2" descr="What is Loss in Neural Nets? Is cost function and loss function are same ?  | by vinodhkumar baskaran | Medium">
            <a:extLst>
              <a:ext uri="{FF2B5EF4-FFF2-40B4-BE49-F238E27FC236}">
                <a16:creationId xmlns:a16="http://schemas.microsoft.com/office/drawing/2014/main" id="{6A6087CD-9348-652A-C82A-5116A172EEBA}"/>
              </a:ext>
            </a:extLst>
          </p:cNvPr>
          <p:cNvPicPr>
            <a:picLocks noChangeAspect="1"/>
          </p:cNvPicPr>
          <p:nvPr/>
        </p:nvPicPr>
        <p:blipFill>
          <a:blip r:embed="rId4"/>
          <a:stretch>
            <a:fillRect/>
          </a:stretch>
        </p:blipFill>
        <p:spPr>
          <a:xfrm>
            <a:off x="7373958" y="3515899"/>
            <a:ext cx="2337082" cy="1752811"/>
          </a:xfrm>
          <a:prstGeom prst="rect">
            <a:avLst/>
          </a:prstGeom>
          <a:ln>
            <a:noFill/>
          </a:ln>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95C08DB-D679-B6C4-E55E-E87A70A7A6E9}"/>
                  </a:ext>
                </a:extLst>
              </p:cNvPr>
              <p:cNvSpPr txBox="1"/>
              <p:nvPr/>
            </p:nvSpPr>
            <p:spPr>
              <a:xfrm>
                <a:off x="6596089" y="2932146"/>
                <a:ext cx="4165107" cy="5184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bg2"/>
                          </a:solidFill>
                          <a:latin typeface="Cambria Math" panose="02040503050406030204" pitchFamily="18" charset="0"/>
                        </a:rPr>
                        <m:t>𝐶</m:t>
                      </m:r>
                      <m:r>
                        <a:rPr lang="en-US" sz="2400" b="0" i="1" smtClean="0">
                          <a:solidFill>
                            <a:schemeClr val="bg2"/>
                          </a:solidFill>
                          <a:latin typeface="Cambria Math" panose="02040503050406030204" pitchFamily="18" charset="0"/>
                        </a:rPr>
                        <m:t>(</m:t>
                      </m:r>
                      <m:acc>
                        <m:accPr>
                          <m:chr m:val="⃗"/>
                          <m:ctrlPr>
                            <a:rPr lang="en-US" sz="2400" i="1" smtClean="0">
                              <a:solidFill>
                                <a:schemeClr val="bg2"/>
                              </a:solidFill>
                              <a:latin typeface="Cambria Math" panose="02040503050406030204" pitchFamily="18" charset="0"/>
                            </a:rPr>
                          </m:ctrlPr>
                        </m:accPr>
                        <m:e>
                          <m:r>
                            <a:rPr lang="en-US" sz="2400" i="1" smtClean="0">
                              <a:solidFill>
                                <a:schemeClr val="bg2"/>
                              </a:solidFill>
                              <a:latin typeface="Cambria Math" panose="02040503050406030204" pitchFamily="18" charset="0"/>
                              <a:ea typeface="Cambria Math" panose="02040503050406030204" pitchFamily="18" charset="0"/>
                            </a:rPr>
                            <m:t>𝜃</m:t>
                          </m:r>
                        </m:e>
                      </m:acc>
                      <m:r>
                        <a:rPr lang="en-US" sz="2400" b="0" i="1" smtClean="0">
                          <a:solidFill>
                            <a:schemeClr val="bg2"/>
                          </a:solidFill>
                          <a:latin typeface="Cambria Math" panose="02040503050406030204" pitchFamily="18" charset="0"/>
                        </a:rPr>
                        <m:t>)</m:t>
                      </m:r>
                    </m:oMath>
                  </m:oMathPara>
                </a14:m>
                <a:endParaRPr lang="en-US" sz="2800" dirty="0"/>
              </a:p>
            </p:txBody>
          </p:sp>
        </mc:Choice>
        <mc:Fallback xmlns="">
          <p:sp>
            <p:nvSpPr>
              <p:cNvPr id="8" name="TextBox 7">
                <a:extLst>
                  <a:ext uri="{FF2B5EF4-FFF2-40B4-BE49-F238E27FC236}">
                    <a16:creationId xmlns:a16="http://schemas.microsoft.com/office/drawing/2014/main" id="{695C08DB-D679-B6C4-E55E-E87A70A7A6E9}"/>
                  </a:ext>
                </a:extLst>
              </p:cNvPr>
              <p:cNvSpPr txBox="1">
                <a:spLocks noRot="1" noChangeAspect="1" noMove="1" noResize="1" noEditPoints="1" noAdjustHandles="1" noChangeArrowheads="1" noChangeShapeType="1" noTextEdit="1"/>
              </p:cNvSpPr>
              <p:nvPr/>
            </p:nvSpPr>
            <p:spPr>
              <a:xfrm>
                <a:off x="6596089" y="2932146"/>
                <a:ext cx="4165107" cy="518475"/>
              </a:xfrm>
              <a:prstGeom prst="rect">
                <a:avLst/>
              </a:prstGeom>
              <a:blipFill>
                <a:blip r:embed="rId5"/>
                <a:stretch>
                  <a:fillRect t="-19048" b="-14286"/>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8C28E440-0357-38D7-9289-6BBE1A84DE37}"/>
              </a:ext>
            </a:extLst>
          </p:cNvPr>
          <p:cNvCxnSpPr>
            <a:cxnSpLocks/>
          </p:cNvCxnSpPr>
          <p:nvPr/>
        </p:nvCxnSpPr>
        <p:spPr bwMode="auto">
          <a:xfrm>
            <a:off x="4958583" y="3636500"/>
            <a:ext cx="2288159" cy="0"/>
          </a:xfrm>
          <a:prstGeom prst="straightConnector1">
            <a:avLst/>
          </a:prstGeom>
          <a:noFill/>
          <a:ln w="38100" cap="flat" cmpd="sng" algn="ctr">
            <a:solidFill>
              <a:schemeClr val="bg2"/>
            </a:solidFill>
            <a:prstDash val="solid"/>
            <a:round/>
            <a:headEnd type="none" w="med" len="med"/>
            <a:tailEnd type="triangle"/>
          </a:ln>
          <a:effectLst/>
        </p:spPr>
      </p:cxnSp>
    </p:spTree>
    <p:extLst>
      <p:ext uri="{BB962C8B-B14F-4D97-AF65-F5344CB8AC3E}">
        <p14:creationId xmlns:p14="http://schemas.microsoft.com/office/powerpoint/2010/main" val="1737996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A29D2-A267-CD9B-A82C-B6D5AA039E3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AF29910E-1F25-F000-93FA-972C642EEF74}"/>
              </a:ext>
            </a:extLst>
          </p:cNvPr>
          <p:cNvPicPr>
            <a:picLocks noChangeAspect="1"/>
          </p:cNvPicPr>
          <p:nvPr/>
        </p:nvPicPr>
        <p:blipFill>
          <a:blip r:embed="rId3"/>
          <a:stretch>
            <a:fillRect/>
          </a:stretch>
        </p:blipFill>
        <p:spPr>
          <a:xfrm>
            <a:off x="9319873" y="1659809"/>
            <a:ext cx="2298891" cy="1850526"/>
          </a:xfrm>
          <a:prstGeom prst="rect">
            <a:avLst/>
          </a:prstGeom>
        </p:spPr>
      </p:pic>
      <p:sp>
        <p:nvSpPr>
          <p:cNvPr id="29" name="Title 1">
            <a:extLst>
              <a:ext uri="{FF2B5EF4-FFF2-40B4-BE49-F238E27FC236}">
                <a16:creationId xmlns:a16="http://schemas.microsoft.com/office/drawing/2014/main" id="{7A9DB171-7903-4858-6E7F-04534709CDBF}"/>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Quantum Neural Network is trained using a Variational Quantum Algorithm (VQA)</a:t>
            </a:r>
          </a:p>
        </p:txBody>
      </p:sp>
      <p:sp>
        <p:nvSpPr>
          <p:cNvPr id="9" name="Text Placeholder 2">
            <a:extLst>
              <a:ext uri="{FF2B5EF4-FFF2-40B4-BE49-F238E27FC236}">
                <a16:creationId xmlns:a16="http://schemas.microsoft.com/office/drawing/2014/main" id="{ECA39CF0-DA27-6D12-F061-AB9B58C5DB05}"/>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5" name="TextBox 4">
            <a:extLst>
              <a:ext uri="{FF2B5EF4-FFF2-40B4-BE49-F238E27FC236}">
                <a16:creationId xmlns:a16="http://schemas.microsoft.com/office/drawing/2014/main" id="{30D245BA-698D-2A4F-020E-48E5F32E2C4D}"/>
              </a:ext>
            </a:extLst>
          </p:cNvPr>
          <p:cNvSpPr txBox="1"/>
          <p:nvPr/>
        </p:nvSpPr>
        <p:spPr>
          <a:xfrm>
            <a:off x="2731982" y="1767884"/>
            <a:ext cx="2226601" cy="3887686"/>
          </a:xfrm>
          <a:prstGeom prst="roundRect">
            <a:avLst/>
          </a:prstGeom>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ZA" sz="2600" dirty="0">
                <a:solidFill>
                  <a:schemeClr val="bg2"/>
                </a:solidFill>
                <a:latin typeface="Calibri" panose="020F0502020204030204" pitchFamily="34" charset="0"/>
                <a:cs typeface="Calibri" panose="020F0502020204030204" pitchFamily="34" charset="0"/>
              </a:rPr>
              <a:t>Quantum subroutine</a:t>
            </a: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p:txBody>
      </p:sp>
      <p:cxnSp>
        <p:nvCxnSpPr>
          <p:cNvPr id="7" name="Connector: Curved 161">
            <a:extLst>
              <a:ext uri="{FF2B5EF4-FFF2-40B4-BE49-F238E27FC236}">
                <a16:creationId xmlns:a16="http://schemas.microsoft.com/office/drawing/2014/main" id="{6BB15E09-6D63-6916-F86C-49D8CA314344}"/>
              </a:ext>
            </a:extLst>
          </p:cNvPr>
          <p:cNvCxnSpPr>
            <a:cxnSpLocks/>
            <a:stCxn id="5" idx="0"/>
            <a:endCxn id="10" idx="0"/>
          </p:cNvCxnSpPr>
          <p:nvPr/>
        </p:nvCxnSpPr>
        <p:spPr>
          <a:xfrm rot="5400000" flipH="1" flipV="1">
            <a:off x="5483111" y="111768"/>
            <a:ext cx="18289" cy="3293945"/>
          </a:xfrm>
          <a:prstGeom prst="curvedConnector3">
            <a:avLst>
              <a:gd name="adj1" fmla="val 1349932"/>
            </a:avLst>
          </a:prstGeom>
          <a:ln>
            <a:solidFill>
              <a:schemeClr val="bg2"/>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FDEB265-3737-5DCC-F69F-5CE95E2CD39A}"/>
              </a:ext>
            </a:extLst>
          </p:cNvPr>
          <p:cNvSpPr txBox="1"/>
          <p:nvPr/>
        </p:nvSpPr>
        <p:spPr>
          <a:xfrm>
            <a:off x="5807689" y="1749595"/>
            <a:ext cx="2663078" cy="4022147"/>
          </a:xfrm>
          <a:prstGeom prst="roundRect">
            <a:avLst/>
          </a:prstGeom>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ZA" sz="2600" dirty="0">
                <a:solidFill>
                  <a:schemeClr val="bg2"/>
                </a:solidFill>
              </a:rPr>
              <a:t>Classical processing</a:t>
            </a: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p:txBody>
      </p:sp>
      <p:sp>
        <p:nvSpPr>
          <p:cNvPr id="12" name="Rounded Rectangle 11">
            <a:extLst>
              <a:ext uri="{FF2B5EF4-FFF2-40B4-BE49-F238E27FC236}">
                <a16:creationId xmlns:a16="http://schemas.microsoft.com/office/drawing/2014/main" id="{2194CF1B-35DC-6AF7-0228-38F6476ACF4F}"/>
              </a:ext>
            </a:extLst>
          </p:cNvPr>
          <p:cNvSpPr/>
          <p:nvPr/>
        </p:nvSpPr>
        <p:spPr bwMode="auto">
          <a:xfrm>
            <a:off x="2282181" y="817418"/>
            <a:ext cx="6487066" cy="5742179"/>
          </a:xfrm>
          <a:prstGeom prst="roundRect">
            <a:avLst/>
          </a:prstGeom>
          <a:noFill/>
          <a:ln w="3810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13" name="TextBox 12">
            <a:extLst>
              <a:ext uri="{FF2B5EF4-FFF2-40B4-BE49-F238E27FC236}">
                <a16:creationId xmlns:a16="http://schemas.microsoft.com/office/drawing/2014/main" id="{9995F108-7044-03D0-97EC-9656EABA6A10}"/>
              </a:ext>
            </a:extLst>
          </p:cNvPr>
          <p:cNvSpPr txBox="1"/>
          <p:nvPr/>
        </p:nvSpPr>
        <p:spPr>
          <a:xfrm>
            <a:off x="4882829" y="5745265"/>
            <a:ext cx="1454045" cy="555986"/>
          </a:xfrm>
          <a:prstGeom prst="rect">
            <a:avLst/>
          </a:prstGeom>
          <a:noFill/>
        </p:spPr>
        <p:txBody>
          <a:bodyPr wrap="square" rtlCol="0">
            <a:spAutoFit/>
          </a:bodyPr>
          <a:lstStyle/>
          <a:p>
            <a:r>
              <a:rPr lang="en-US" dirty="0">
                <a:solidFill>
                  <a:schemeClr val="bg2"/>
                </a:solidFill>
              </a:rPr>
              <a:t>VQA</a:t>
            </a:r>
          </a:p>
        </p:txBody>
      </p:sp>
      <p:pic>
        <p:nvPicPr>
          <p:cNvPr id="2" name="Picture 1">
            <a:extLst>
              <a:ext uri="{FF2B5EF4-FFF2-40B4-BE49-F238E27FC236}">
                <a16:creationId xmlns:a16="http://schemas.microsoft.com/office/drawing/2014/main" id="{CBD0F9C5-BD13-E7A1-077E-95F0ACA15847}"/>
              </a:ext>
            </a:extLst>
          </p:cNvPr>
          <p:cNvPicPr>
            <a:picLocks noChangeAspect="1"/>
          </p:cNvPicPr>
          <p:nvPr/>
        </p:nvPicPr>
        <p:blipFill>
          <a:blip r:embed="rId4"/>
          <a:stretch>
            <a:fillRect/>
          </a:stretch>
        </p:blipFill>
        <p:spPr>
          <a:xfrm>
            <a:off x="2671385" y="3146600"/>
            <a:ext cx="2093076" cy="2056832"/>
          </a:xfrm>
          <a:prstGeom prst="rect">
            <a:avLst/>
          </a:prstGeom>
        </p:spPr>
      </p:pic>
      <p:pic>
        <p:nvPicPr>
          <p:cNvPr id="3" name="Picture 2" descr="What is Loss in Neural Nets? Is cost function and loss function are same ?  | by vinodhkumar baskaran | Medium">
            <a:extLst>
              <a:ext uri="{FF2B5EF4-FFF2-40B4-BE49-F238E27FC236}">
                <a16:creationId xmlns:a16="http://schemas.microsoft.com/office/drawing/2014/main" id="{F4B93E55-AE72-E1C5-D42C-F932FB8EBCDD}"/>
              </a:ext>
            </a:extLst>
          </p:cNvPr>
          <p:cNvPicPr>
            <a:picLocks noChangeAspect="1"/>
          </p:cNvPicPr>
          <p:nvPr/>
        </p:nvPicPr>
        <p:blipFill>
          <a:blip r:embed="rId5"/>
          <a:stretch>
            <a:fillRect/>
          </a:stretch>
        </p:blipFill>
        <p:spPr>
          <a:xfrm>
            <a:off x="5934905" y="3515899"/>
            <a:ext cx="2337082" cy="1752811"/>
          </a:xfrm>
          <a:prstGeom prst="rect">
            <a:avLst/>
          </a:prstGeom>
          <a:ln>
            <a:noFill/>
          </a:ln>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E4BD7BE-2D6C-745E-F66D-36B9BF4BB309}"/>
                  </a:ext>
                </a:extLst>
              </p:cNvPr>
              <p:cNvSpPr txBox="1"/>
              <p:nvPr/>
            </p:nvSpPr>
            <p:spPr>
              <a:xfrm>
                <a:off x="5157036" y="2932146"/>
                <a:ext cx="4165107" cy="5184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bg2"/>
                          </a:solidFill>
                          <a:latin typeface="Cambria Math" panose="02040503050406030204" pitchFamily="18" charset="0"/>
                        </a:rPr>
                        <m:t>𝐶</m:t>
                      </m:r>
                      <m:r>
                        <a:rPr lang="en-US" sz="2400" b="0" i="1" smtClean="0">
                          <a:solidFill>
                            <a:schemeClr val="bg2"/>
                          </a:solidFill>
                          <a:latin typeface="Cambria Math" panose="02040503050406030204" pitchFamily="18" charset="0"/>
                        </a:rPr>
                        <m:t>(</m:t>
                      </m:r>
                      <m:acc>
                        <m:accPr>
                          <m:chr m:val="⃗"/>
                          <m:ctrlPr>
                            <a:rPr lang="en-US" sz="2400" i="1" smtClean="0">
                              <a:solidFill>
                                <a:schemeClr val="bg2"/>
                              </a:solidFill>
                              <a:latin typeface="Cambria Math" panose="02040503050406030204" pitchFamily="18" charset="0"/>
                            </a:rPr>
                          </m:ctrlPr>
                        </m:accPr>
                        <m:e>
                          <m:r>
                            <a:rPr lang="en-US" sz="2400" i="1" smtClean="0">
                              <a:solidFill>
                                <a:schemeClr val="bg2"/>
                              </a:solidFill>
                              <a:latin typeface="Cambria Math" panose="02040503050406030204" pitchFamily="18" charset="0"/>
                              <a:ea typeface="Cambria Math" panose="02040503050406030204" pitchFamily="18" charset="0"/>
                            </a:rPr>
                            <m:t>𝜃</m:t>
                          </m:r>
                        </m:e>
                      </m:acc>
                      <m:r>
                        <a:rPr lang="en-US" sz="2400" b="0" i="1" smtClean="0">
                          <a:solidFill>
                            <a:schemeClr val="bg2"/>
                          </a:solidFill>
                          <a:latin typeface="Cambria Math" panose="02040503050406030204" pitchFamily="18" charset="0"/>
                        </a:rPr>
                        <m:t>)</m:t>
                      </m:r>
                    </m:oMath>
                  </m:oMathPara>
                </a14:m>
                <a:endParaRPr lang="en-US" sz="2800" dirty="0"/>
              </a:p>
            </p:txBody>
          </p:sp>
        </mc:Choice>
        <mc:Fallback xmlns="">
          <p:sp>
            <p:nvSpPr>
              <p:cNvPr id="8" name="TextBox 7">
                <a:extLst>
                  <a:ext uri="{FF2B5EF4-FFF2-40B4-BE49-F238E27FC236}">
                    <a16:creationId xmlns:a16="http://schemas.microsoft.com/office/drawing/2014/main" id="{1E4BD7BE-2D6C-745E-F66D-36B9BF4BB309}"/>
                  </a:ext>
                </a:extLst>
              </p:cNvPr>
              <p:cNvSpPr txBox="1">
                <a:spLocks noRot="1" noChangeAspect="1" noMove="1" noResize="1" noEditPoints="1" noAdjustHandles="1" noChangeArrowheads="1" noChangeShapeType="1" noTextEdit="1"/>
              </p:cNvSpPr>
              <p:nvPr/>
            </p:nvSpPr>
            <p:spPr>
              <a:xfrm>
                <a:off x="5157036" y="2932146"/>
                <a:ext cx="4165107" cy="518475"/>
              </a:xfrm>
              <a:prstGeom prst="rect">
                <a:avLst/>
              </a:prstGeom>
              <a:blipFill>
                <a:blip r:embed="rId6"/>
                <a:stretch>
                  <a:fillRect t="-19048" b="-1428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03EF5005-1B9A-897C-AB18-05ACE2A0CD92}"/>
              </a:ext>
            </a:extLst>
          </p:cNvPr>
          <p:cNvPicPr>
            <a:picLocks noChangeAspect="1"/>
          </p:cNvPicPr>
          <p:nvPr/>
        </p:nvPicPr>
        <p:blipFill>
          <a:blip r:embed="rId7"/>
          <a:srcRect l="-1" t="12558" r="76404" b="74379"/>
          <a:stretch>
            <a:fillRect/>
          </a:stretch>
        </p:blipFill>
        <p:spPr>
          <a:xfrm>
            <a:off x="603199" y="2025139"/>
            <a:ext cx="1080922" cy="1252333"/>
          </a:xfrm>
          <a:prstGeom prst="rect">
            <a:avLst/>
          </a:prstGeom>
        </p:spPr>
      </p:pic>
      <p:pic>
        <p:nvPicPr>
          <p:cNvPr id="11" name="Picture 10">
            <a:extLst>
              <a:ext uri="{FF2B5EF4-FFF2-40B4-BE49-F238E27FC236}">
                <a16:creationId xmlns:a16="http://schemas.microsoft.com/office/drawing/2014/main" id="{65498082-E2AC-1720-8ABF-C4E1D8EA4D49}"/>
              </a:ext>
            </a:extLst>
          </p:cNvPr>
          <p:cNvPicPr>
            <a:picLocks noChangeAspect="1"/>
          </p:cNvPicPr>
          <p:nvPr/>
        </p:nvPicPr>
        <p:blipFill>
          <a:blip r:embed="rId7"/>
          <a:srcRect l="24421" t="12807" r="51374" b="74388"/>
          <a:stretch>
            <a:fillRect/>
          </a:stretch>
        </p:blipFill>
        <p:spPr>
          <a:xfrm>
            <a:off x="536191" y="3576540"/>
            <a:ext cx="1155574" cy="1279383"/>
          </a:xfrm>
          <a:prstGeom prst="rect">
            <a:avLst/>
          </a:prstGeom>
        </p:spPr>
      </p:pic>
      <p:sp>
        <p:nvSpPr>
          <p:cNvPr id="19" name="TextBox 18">
            <a:extLst>
              <a:ext uri="{FF2B5EF4-FFF2-40B4-BE49-F238E27FC236}">
                <a16:creationId xmlns:a16="http://schemas.microsoft.com/office/drawing/2014/main" id="{00388A1E-A280-4764-7742-1010BB5E025C}"/>
              </a:ext>
            </a:extLst>
          </p:cNvPr>
          <p:cNvSpPr txBox="1"/>
          <p:nvPr/>
        </p:nvSpPr>
        <p:spPr>
          <a:xfrm>
            <a:off x="296013" y="1614744"/>
            <a:ext cx="2093076" cy="492443"/>
          </a:xfrm>
          <a:prstGeom prst="rect">
            <a:avLst/>
          </a:prstGeom>
          <a:noFill/>
        </p:spPr>
        <p:txBody>
          <a:bodyPr wrap="square" rtlCol="0">
            <a:spAutoFit/>
          </a:bodyPr>
          <a:lstStyle/>
          <a:p>
            <a:r>
              <a:rPr lang="en-US" sz="2600" dirty="0">
                <a:solidFill>
                  <a:schemeClr val="bg2"/>
                </a:solidFill>
              </a:rPr>
              <a:t>Input beam</a:t>
            </a:r>
          </a:p>
        </p:txBody>
      </p:sp>
      <p:cxnSp>
        <p:nvCxnSpPr>
          <p:cNvPr id="22" name="Straight Arrow Connector 21">
            <a:extLst>
              <a:ext uri="{FF2B5EF4-FFF2-40B4-BE49-F238E27FC236}">
                <a16:creationId xmlns:a16="http://schemas.microsoft.com/office/drawing/2014/main" id="{ABC0E8E1-FA3C-50EB-BC86-D95CCCE4BEE0}"/>
              </a:ext>
            </a:extLst>
          </p:cNvPr>
          <p:cNvCxnSpPr/>
          <p:nvPr/>
        </p:nvCxnSpPr>
        <p:spPr bwMode="auto">
          <a:xfrm>
            <a:off x="4958583" y="3636500"/>
            <a:ext cx="849106" cy="0"/>
          </a:xfrm>
          <a:prstGeom prst="straightConnector1">
            <a:avLst/>
          </a:prstGeom>
          <a:noFill/>
          <a:ln w="38100" cap="flat" cmpd="sng" algn="ctr">
            <a:solidFill>
              <a:schemeClr val="bg2"/>
            </a:solidFill>
            <a:prstDash val="solid"/>
            <a:round/>
            <a:headEnd type="none" w="med" len="med"/>
            <a:tailEnd type="triangle"/>
          </a:ln>
          <a:effectLst/>
        </p:spPr>
      </p:cxnSp>
      <p:pic>
        <p:nvPicPr>
          <p:cNvPr id="23" name="Picture 22">
            <a:extLst>
              <a:ext uri="{FF2B5EF4-FFF2-40B4-BE49-F238E27FC236}">
                <a16:creationId xmlns:a16="http://schemas.microsoft.com/office/drawing/2014/main" id="{F2DD1374-758D-ACE6-B40B-7F85102D71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078" y="5206532"/>
            <a:ext cx="1494550" cy="1077466"/>
          </a:xfrm>
          <a:prstGeom prst="rect">
            <a:avLst/>
          </a:prstGeom>
        </p:spPr>
      </p:pic>
      <p:cxnSp>
        <p:nvCxnSpPr>
          <p:cNvPr id="25" name="Straight Arrow Connector 24">
            <a:extLst>
              <a:ext uri="{FF2B5EF4-FFF2-40B4-BE49-F238E27FC236}">
                <a16:creationId xmlns:a16="http://schemas.microsoft.com/office/drawing/2014/main" id="{3A7354DB-97D0-DB48-A473-EB221EA60D99}"/>
              </a:ext>
            </a:extLst>
          </p:cNvPr>
          <p:cNvCxnSpPr/>
          <p:nvPr/>
        </p:nvCxnSpPr>
        <p:spPr bwMode="auto">
          <a:xfrm>
            <a:off x="1113680" y="3146600"/>
            <a:ext cx="0" cy="489900"/>
          </a:xfrm>
          <a:prstGeom prst="straightConnector1">
            <a:avLst/>
          </a:prstGeom>
          <a:noFill/>
          <a:ln w="38100" cap="flat" cmpd="sng" algn="ctr">
            <a:solidFill>
              <a:schemeClr val="hlink"/>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F9D1B6B7-F7EF-9BC7-1667-4EC3DC8DBD07}"/>
              </a:ext>
            </a:extLst>
          </p:cNvPr>
          <p:cNvCxnSpPr/>
          <p:nvPr/>
        </p:nvCxnSpPr>
        <p:spPr bwMode="auto">
          <a:xfrm>
            <a:off x="1131170" y="4723063"/>
            <a:ext cx="0" cy="489900"/>
          </a:xfrm>
          <a:prstGeom prst="straightConnector1">
            <a:avLst/>
          </a:prstGeom>
          <a:noFill/>
          <a:ln w="38100" cap="flat" cmpd="sng" algn="ctr">
            <a:solidFill>
              <a:schemeClr val="hlink"/>
            </a:solidFill>
            <a:prstDash val="solid"/>
            <a:round/>
            <a:headEnd type="none" w="med" len="med"/>
            <a:tailEnd type="triangle"/>
          </a:ln>
          <a:effectLst/>
        </p:spPr>
      </p:cxnSp>
      <p:cxnSp>
        <p:nvCxnSpPr>
          <p:cNvPr id="30" name="Elbow Connector 29">
            <a:extLst>
              <a:ext uri="{FF2B5EF4-FFF2-40B4-BE49-F238E27FC236}">
                <a16:creationId xmlns:a16="http://schemas.microsoft.com/office/drawing/2014/main" id="{E58E3A87-A888-0C64-6F36-94110C86CB57}"/>
              </a:ext>
            </a:extLst>
          </p:cNvPr>
          <p:cNvCxnSpPr>
            <a:stCxn id="23" idx="2"/>
            <a:endCxn id="5" idx="2"/>
          </p:cNvCxnSpPr>
          <p:nvPr/>
        </p:nvCxnSpPr>
        <p:spPr bwMode="auto">
          <a:xfrm rot="5400000" flipH="1" flipV="1">
            <a:off x="2163604" y="4602319"/>
            <a:ext cx="628428" cy="2734930"/>
          </a:xfrm>
          <a:prstGeom prst="bentConnector3">
            <a:avLst>
              <a:gd name="adj1" fmla="val -36376"/>
            </a:avLst>
          </a:prstGeom>
          <a:noFill/>
          <a:ln w="38100" cap="flat" cmpd="sng" algn="ctr">
            <a:solidFill>
              <a:schemeClr val="hlink"/>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F6B83E4-C377-7979-6E8A-8E6E3AAA41E4}"/>
                  </a:ext>
                </a:extLst>
              </p:cNvPr>
              <p:cNvSpPr txBox="1"/>
              <p:nvPr/>
            </p:nvSpPr>
            <p:spPr>
              <a:xfrm>
                <a:off x="3425176" y="5841449"/>
                <a:ext cx="1569917"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b="0" i="1" smtClean="0">
                              <a:solidFill>
                                <a:schemeClr val="bg2"/>
                              </a:solidFill>
                              <a:latin typeface="Cambria Math" panose="02040503050406030204" pitchFamily="18" charset="0"/>
                            </a:rPr>
                          </m:ctrlPr>
                        </m:dPr>
                        <m:e>
                          <m:r>
                            <a:rPr lang="en-US" sz="3200" b="0" i="1" smtClean="0">
                              <a:solidFill>
                                <a:schemeClr val="bg2"/>
                              </a:solidFill>
                              <a:latin typeface="Cambria Math" panose="02040503050406030204" pitchFamily="18" charset="0"/>
                            </a:rPr>
                            <m:t>𝜓</m:t>
                          </m:r>
                        </m:e>
                      </m:d>
                    </m:oMath>
                  </m:oMathPara>
                </a14:m>
                <a:endParaRPr lang="en-US" sz="3200" b="0" dirty="0">
                  <a:solidFill>
                    <a:schemeClr val="bg2"/>
                  </a:solidFill>
                </a:endParaRPr>
              </a:p>
              <a:p>
                <a:endParaRPr lang="en-US" sz="3200" b="0" dirty="0">
                  <a:solidFill>
                    <a:schemeClr val="bg2"/>
                  </a:solidFill>
                </a:endParaRPr>
              </a:p>
            </p:txBody>
          </p:sp>
        </mc:Choice>
        <mc:Fallback xmlns="">
          <p:sp>
            <p:nvSpPr>
              <p:cNvPr id="31" name="TextBox 30">
                <a:extLst>
                  <a:ext uri="{FF2B5EF4-FFF2-40B4-BE49-F238E27FC236}">
                    <a16:creationId xmlns:a16="http://schemas.microsoft.com/office/drawing/2014/main" id="{4F6B83E4-C377-7979-6E8A-8E6E3AAA41E4}"/>
                  </a:ext>
                </a:extLst>
              </p:cNvPr>
              <p:cNvSpPr txBox="1">
                <a:spLocks noRot="1" noChangeAspect="1" noMove="1" noResize="1" noEditPoints="1" noAdjustHandles="1" noChangeArrowheads="1" noChangeShapeType="1" noTextEdit="1"/>
              </p:cNvSpPr>
              <p:nvPr/>
            </p:nvSpPr>
            <p:spPr>
              <a:xfrm>
                <a:off x="3425176" y="5841449"/>
                <a:ext cx="1569917" cy="984885"/>
              </a:xfrm>
              <a:prstGeom prst="rect">
                <a:avLst/>
              </a:prstGeom>
              <a:blipFill>
                <a:blip r:embed="rId9"/>
                <a:stretch>
                  <a:fillRect/>
                </a:stretch>
              </a:blipFill>
            </p:spPr>
            <p:txBody>
              <a:bodyPr/>
              <a:lstStyle/>
              <a:p>
                <a:r>
                  <a:rPr lang="en-US">
                    <a:noFill/>
                  </a:rPr>
                  <a:t> </a:t>
                </a:r>
              </a:p>
            </p:txBody>
          </p:sp>
        </mc:Fallback>
      </mc:AlternateContent>
      <p:pic>
        <p:nvPicPr>
          <p:cNvPr id="35" name="Picture 34">
            <a:extLst>
              <a:ext uri="{FF2B5EF4-FFF2-40B4-BE49-F238E27FC236}">
                <a16:creationId xmlns:a16="http://schemas.microsoft.com/office/drawing/2014/main" id="{668B936B-4824-591F-318E-6CF876511868}"/>
              </a:ext>
            </a:extLst>
          </p:cNvPr>
          <p:cNvPicPr>
            <a:picLocks noChangeAspect="1"/>
          </p:cNvPicPr>
          <p:nvPr/>
        </p:nvPicPr>
        <p:blipFill>
          <a:blip r:embed="rId10"/>
          <a:stretch>
            <a:fillRect/>
          </a:stretch>
        </p:blipFill>
        <p:spPr>
          <a:xfrm>
            <a:off x="9419900" y="4011001"/>
            <a:ext cx="2154990" cy="1728561"/>
          </a:xfrm>
          <a:prstGeom prst="rect">
            <a:avLst/>
          </a:prstGeom>
        </p:spPr>
      </p:pic>
      <p:sp>
        <p:nvSpPr>
          <p:cNvPr id="6" name="TextBox 5">
            <a:extLst>
              <a:ext uri="{FF2B5EF4-FFF2-40B4-BE49-F238E27FC236}">
                <a16:creationId xmlns:a16="http://schemas.microsoft.com/office/drawing/2014/main" id="{86E93C55-782A-DA27-92B8-7F284615AF52}"/>
              </a:ext>
            </a:extLst>
          </p:cNvPr>
          <p:cNvSpPr txBox="1"/>
          <p:nvPr/>
        </p:nvSpPr>
        <p:spPr>
          <a:xfrm>
            <a:off x="10120097" y="1209422"/>
            <a:ext cx="2583516" cy="400110"/>
          </a:xfrm>
          <a:prstGeom prst="rect">
            <a:avLst/>
          </a:prstGeom>
          <a:noFill/>
        </p:spPr>
        <p:txBody>
          <a:bodyPr wrap="square" rtlCol="0">
            <a:spAutoFit/>
          </a:bodyPr>
          <a:lstStyle/>
          <a:p>
            <a:r>
              <a:rPr lang="en-US" sz="2000" dirty="0">
                <a:solidFill>
                  <a:schemeClr val="bg2"/>
                </a:solidFill>
              </a:rPr>
              <a:t>Before</a:t>
            </a:r>
          </a:p>
        </p:txBody>
      </p:sp>
      <p:sp>
        <p:nvSpPr>
          <p:cNvPr id="16" name="TextBox 15">
            <a:extLst>
              <a:ext uri="{FF2B5EF4-FFF2-40B4-BE49-F238E27FC236}">
                <a16:creationId xmlns:a16="http://schemas.microsoft.com/office/drawing/2014/main" id="{8501A062-E86A-ED33-14E5-148823BC4354}"/>
              </a:ext>
            </a:extLst>
          </p:cNvPr>
          <p:cNvSpPr txBox="1"/>
          <p:nvPr/>
        </p:nvSpPr>
        <p:spPr>
          <a:xfrm>
            <a:off x="10246666" y="3560613"/>
            <a:ext cx="2583516" cy="400110"/>
          </a:xfrm>
          <a:prstGeom prst="rect">
            <a:avLst/>
          </a:prstGeom>
          <a:noFill/>
        </p:spPr>
        <p:txBody>
          <a:bodyPr wrap="square" rtlCol="0">
            <a:spAutoFit/>
          </a:bodyPr>
          <a:lstStyle/>
          <a:p>
            <a:r>
              <a:rPr lang="en-US" sz="2000" dirty="0">
                <a:solidFill>
                  <a:schemeClr val="bg2"/>
                </a:solidFill>
              </a:rPr>
              <a:t>After</a:t>
            </a:r>
          </a:p>
        </p:txBody>
      </p:sp>
      <p:sp>
        <p:nvSpPr>
          <p:cNvPr id="15" name="TextBox 14">
            <a:extLst>
              <a:ext uri="{FF2B5EF4-FFF2-40B4-BE49-F238E27FC236}">
                <a16:creationId xmlns:a16="http://schemas.microsoft.com/office/drawing/2014/main" id="{18AB4395-C73C-BC2A-6B3C-EDB51180383F}"/>
              </a:ext>
            </a:extLst>
          </p:cNvPr>
          <p:cNvSpPr txBox="1"/>
          <p:nvPr/>
        </p:nvSpPr>
        <p:spPr>
          <a:xfrm>
            <a:off x="4318093" y="1072985"/>
            <a:ext cx="2583516" cy="400110"/>
          </a:xfrm>
          <a:prstGeom prst="rect">
            <a:avLst/>
          </a:prstGeom>
          <a:noFill/>
        </p:spPr>
        <p:txBody>
          <a:bodyPr wrap="square" rtlCol="0">
            <a:spAutoFit/>
          </a:bodyPr>
          <a:lstStyle/>
          <a:p>
            <a:r>
              <a:rPr lang="en-US" sz="2000" dirty="0">
                <a:solidFill>
                  <a:schemeClr val="bg2"/>
                </a:solidFill>
              </a:rPr>
              <a:t>Updated parameters</a:t>
            </a:r>
          </a:p>
        </p:txBody>
      </p:sp>
    </p:spTree>
    <p:extLst>
      <p:ext uri="{BB962C8B-B14F-4D97-AF65-F5344CB8AC3E}">
        <p14:creationId xmlns:p14="http://schemas.microsoft.com/office/powerpoint/2010/main" val="3363645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04A41-02B2-EFC7-576B-E7A6564707C4}"/>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CCA754EC-EF3A-5FDA-1AC4-7D236EE7E48F}"/>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Quantum Neural Network is trained using a Variational Quantum Algorithm (VQA)</a:t>
            </a:r>
          </a:p>
        </p:txBody>
      </p:sp>
      <p:sp>
        <p:nvSpPr>
          <p:cNvPr id="9" name="Text Placeholder 2">
            <a:extLst>
              <a:ext uri="{FF2B5EF4-FFF2-40B4-BE49-F238E27FC236}">
                <a16:creationId xmlns:a16="http://schemas.microsoft.com/office/drawing/2014/main" id="{EE2E1A43-A158-1DD1-A01B-241A9533EC17}"/>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5" name="TextBox 4">
            <a:extLst>
              <a:ext uri="{FF2B5EF4-FFF2-40B4-BE49-F238E27FC236}">
                <a16:creationId xmlns:a16="http://schemas.microsoft.com/office/drawing/2014/main" id="{20EDC161-1DD7-F616-FA7F-1CB9D60B95C2}"/>
              </a:ext>
            </a:extLst>
          </p:cNvPr>
          <p:cNvSpPr txBox="1"/>
          <p:nvPr/>
        </p:nvSpPr>
        <p:spPr>
          <a:xfrm>
            <a:off x="2731982" y="1767884"/>
            <a:ext cx="2226601" cy="3887686"/>
          </a:xfrm>
          <a:prstGeom prst="roundRect">
            <a:avLst/>
          </a:prstGeom>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ZA" sz="2600" dirty="0">
                <a:solidFill>
                  <a:schemeClr val="bg2"/>
                </a:solidFill>
                <a:latin typeface="Calibri" panose="020F0502020204030204" pitchFamily="34" charset="0"/>
                <a:cs typeface="Calibri" panose="020F0502020204030204" pitchFamily="34" charset="0"/>
              </a:rPr>
              <a:t>Quantum subroutine</a:t>
            </a: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p:txBody>
      </p:sp>
      <p:cxnSp>
        <p:nvCxnSpPr>
          <p:cNvPr id="7" name="Connector: Curved 161">
            <a:extLst>
              <a:ext uri="{FF2B5EF4-FFF2-40B4-BE49-F238E27FC236}">
                <a16:creationId xmlns:a16="http://schemas.microsoft.com/office/drawing/2014/main" id="{07036CB9-D4BC-A812-7517-767B640EDDA2}"/>
              </a:ext>
            </a:extLst>
          </p:cNvPr>
          <p:cNvCxnSpPr>
            <a:cxnSpLocks/>
            <a:stCxn id="5" idx="0"/>
            <a:endCxn id="10" idx="0"/>
          </p:cNvCxnSpPr>
          <p:nvPr/>
        </p:nvCxnSpPr>
        <p:spPr>
          <a:xfrm rot="5400000" flipH="1" flipV="1">
            <a:off x="5483111" y="111768"/>
            <a:ext cx="18289" cy="3293945"/>
          </a:xfrm>
          <a:prstGeom prst="curvedConnector3">
            <a:avLst>
              <a:gd name="adj1" fmla="val 1349932"/>
            </a:avLst>
          </a:prstGeom>
          <a:ln>
            <a:solidFill>
              <a:schemeClr val="bg2"/>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AD5A250-7830-9097-236A-D4D40CAA53EA}"/>
              </a:ext>
            </a:extLst>
          </p:cNvPr>
          <p:cNvSpPr txBox="1"/>
          <p:nvPr/>
        </p:nvSpPr>
        <p:spPr>
          <a:xfrm>
            <a:off x="5807689" y="1749595"/>
            <a:ext cx="2663078" cy="4022147"/>
          </a:xfrm>
          <a:prstGeom prst="roundRect">
            <a:avLst/>
          </a:prstGeom>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ZA" sz="2600" dirty="0">
                <a:solidFill>
                  <a:schemeClr val="bg2"/>
                </a:solidFill>
              </a:rPr>
              <a:t>Classical processing</a:t>
            </a: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a:p>
            <a:endParaRPr lang="en-ZA" dirty="0">
              <a:solidFill>
                <a:schemeClr val="bg2"/>
              </a:solidFill>
            </a:endParaRPr>
          </a:p>
        </p:txBody>
      </p:sp>
      <p:sp>
        <p:nvSpPr>
          <p:cNvPr id="12" name="Rounded Rectangle 11">
            <a:extLst>
              <a:ext uri="{FF2B5EF4-FFF2-40B4-BE49-F238E27FC236}">
                <a16:creationId xmlns:a16="http://schemas.microsoft.com/office/drawing/2014/main" id="{C9937120-C085-2E7A-79BB-447B9F683FCF}"/>
              </a:ext>
            </a:extLst>
          </p:cNvPr>
          <p:cNvSpPr/>
          <p:nvPr/>
        </p:nvSpPr>
        <p:spPr bwMode="auto">
          <a:xfrm>
            <a:off x="2282181" y="1199210"/>
            <a:ext cx="6487066" cy="5360387"/>
          </a:xfrm>
          <a:prstGeom prst="roundRect">
            <a:avLst/>
          </a:prstGeom>
          <a:noFill/>
          <a:ln w="3810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13" name="TextBox 12">
            <a:extLst>
              <a:ext uri="{FF2B5EF4-FFF2-40B4-BE49-F238E27FC236}">
                <a16:creationId xmlns:a16="http://schemas.microsoft.com/office/drawing/2014/main" id="{E4ED220E-2DDA-BC1B-F210-F968E9FB3643}"/>
              </a:ext>
            </a:extLst>
          </p:cNvPr>
          <p:cNvSpPr txBox="1"/>
          <p:nvPr/>
        </p:nvSpPr>
        <p:spPr>
          <a:xfrm>
            <a:off x="4882829" y="5745265"/>
            <a:ext cx="1454045" cy="555986"/>
          </a:xfrm>
          <a:prstGeom prst="rect">
            <a:avLst/>
          </a:prstGeom>
          <a:noFill/>
        </p:spPr>
        <p:txBody>
          <a:bodyPr wrap="square" rtlCol="0">
            <a:spAutoFit/>
          </a:bodyPr>
          <a:lstStyle/>
          <a:p>
            <a:r>
              <a:rPr lang="en-US" dirty="0">
                <a:solidFill>
                  <a:schemeClr val="bg2"/>
                </a:solidFill>
              </a:rPr>
              <a:t>VQA</a:t>
            </a:r>
          </a:p>
        </p:txBody>
      </p:sp>
      <p:pic>
        <p:nvPicPr>
          <p:cNvPr id="2" name="Picture 1">
            <a:extLst>
              <a:ext uri="{FF2B5EF4-FFF2-40B4-BE49-F238E27FC236}">
                <a16:creationId xmlns:a16="http://schemas.microsoft.com/office/drawing/2014/main" id="{91DA4E08-ECB1-1294-A958-D1118F28261F}"/>
              </a:ext>
            </a:extLst>
          </p:cNvPr>
          <p:cNvPicPr>
            <a:picLocks noChangeAspect="1"/>
          </p:cNvPicPr>
          <p:nvPr/>
        </p:nvPicPr>
        <p:blipFill>
          <a:blip r:embed="rId3"/>
          <a:stretch>
            <a:fillRect/>
          </a:stretch>
        </p:blipFill>
        <p:spPr>
          <a:xfrm>
            <a:off x="2671385" y="3146600"/>
            <a:ext cx="2093076" cy="2056832"/>
          </a:xfrm>
          <a:prstGeom prst="rect">
            <a:avLst/>
          </a:prstGeom>
        </p:spPr>
      </p:pic>
      <p:pic>
        <p:nvPicPr>
          <p:cNvPr id="3" name="Picture 2" descr="What is Loss in Neural Nets? Is cost function and loss function are same ?  | by vinodhkumar baskaran | Medium">
            <a:extLst>
              <a:ext uri="{FF2B5EF4-FFF2-40B4-BE49-F238E27FC236}">
                <a16:creationId xmlns:a16="http://schemas.microsoft.com/office/drawing/2014/main" id="{2808517C-E17E-517F-AD3B-832918FA5A78}"/>
              </a:ext>
            </a:extLst>
          </p:cNvPr>
          <p:cNvPicPr>
            <a:picLocks noChangeAspect="1"/>
          </p:cNvPicPr>
          <p:nvPr/>
        </p:nvPicPr>
        <p:blipFill>
          <a:blip r:embed="rId4"/>
          <a:stretch>
            <a:fillRect/>
          </a:stretch>
        </p:blipFill>
        <p:spPr>
          <a:xfrm>
            <a:off x="5934905" y="3515899"/>
            <a:ext cx="2337082" cy="1752811"/>
          </a:xfrm>
          <a:prstGeom prst="rect">
            <a:avLst/>
          </a:prstGeom>
          <a:ln>
            <a:noFill/>
          </a:ln>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87C78E5-963F-9F4A-9A78-A1B18CBF49B3}"/>
                  </a:ext>
                </a:extLst>
              </p:cNvPr>
              <p:cNvSpPr txBox="1"/>
              <p:nvPr/>
            </p:nvSpPr>
            <p:spPr>
              <a:xfrm>
                <a:off x="5157036" y="2932146"/>
                <a:ext cx="4165107" cy="5184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bg2"/>
                          </a:solidFill>
                          <a:latin typeface="Cambria Math" panose="02040503050406030204" pitchFamily="18" charset="0"/>
                        </a:rPr>
                        <m:t>𝐶</m:t>
                      </m:r>
                      <m:r>
                        <a:rPr lang="en-US" sz="2400" b="0" i="1" smtClean="0">
                          <a:solidFill>
                            <a:schemeClr val="bg2"/>
                          </a:solidFill>
                          <a:latin typeface="Cambria Math" panose="02040503050406030204" pitchFamily="18" charset="0"/>
                        </a:rPr>
                        <m:t>(</m:t>
                      </m:r>
                      <m:acc>
                        <m:accPr>
                          <m:chr m:val="⃗"/>
                          <m:ctrlPr>
                            <a:rPr lang="en-US" sz="2400" i="1" smtClean="0">
                              <a:solidFill>
                                <a:schemeClr val="bg2"/>
                              </a:solidFill>
                              <a:latin typeface="Cambria Math" panose="02040503050406030204" pitchFamily="18" charset="0"/>
                            </a:rPr>
                          </m:ctrlPr>
                        </m:accPr>
                        <m:e>
                          <m:r>
                            <a:rPr lang="en-US" sz="2400" i="1" smtClean="0">
                              <a:solidFill>
                                <a:schemeClr val="bg2"/>
                              </a:solidFill>
                              <a:latin typeface="Cambria Math" panose="02040503050406030204" pitchFamily="18" charset="0"/>
                              <a:ea typeface="Cambria Math" panose="02040503050406030204" pitchFamily="18" charset="0"/>
                            </a:rPr>
                            <m:t>𝜃</m:t>
                          </m:r>
                        </m:e>
                      </m:acc>
                      <m:r>
                        <a:rPr lang="en-US" sz="2400" b="0" i="1" smtClean="0">
                          <a:solidFill>
                            <a:schemeClr val="bg2"/>
                          </a:solidFill>
                          <a:latin typeface="Cambria Math" panose="02040503050406030204" pitchFamily="18" charset="0"/>
                        </a:rPr>
                        <m:t>)</m:t>
                      </m:r>
                    </m:oMath>
                  </m:oMathPara>
                </a14:m>
                <a:endParaRPr lang="en-US" sz="2800" dirty="0"/>
              </a:p>
            </p:txBody>
          </p:sp>
        </mc:Choice>
        <mc:Fallback xmlns="">
          <p:sp>
            <p:nvSpPr>
              <p:cNvPr id="8" name="TextBox 7">
                <a:extLst>
                  <a:ext uri="{FF2B5EF4-FFF2-40B4-BE49-F238E27FC236}">
                    <a16:creationId xmlns:a16="http://schemas.microsoft.com/office/drawing/2014/main" id="{087C78E5-963F-9F4A-9A78-A1B18CBF49B3}"/>
                  </a:ext>
                </a:extLst>
              </p:cNvPr>
              <p:cNvSpPr txBox="1">
                <a:spLocks noRot="1" noChangeAspect="1" noMove="1" noResize="1" noEditPoints="1" noAdjustHandles="1" noChangeArrowheads="1" noChangeShapeType="1" noTextEdit="1"/>
              </p:cNvSpPr>
              <p:nvPr/>
            </p:nvSpPr>
            <p:spPr>
              <a:xfrm>
                <a:off x="5157036" y="2932146"/>
                <a:ext cx="4165107" cy="518475"/>
              </a:xfrm>
              <a:prstGeom prst="rect">
                <a:avLst/>
              </a:prstGeom>
              <a:blipFill>
                <a:blip r:embed="rId5"/>
                <a:stretch>
                  <a:fillRect t="-19048" b="-1428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B7A5A0D-D20B-4BCF-BBE4-14A857720CB1}"/>
              </a:ext>
            </a:extLst>
          </p:cNvPr>
          <p:cNvPicPr>
            <a:picLocks noChangeAspect="1"/>
          </p:cNvPicPr>
          <p:nvPr/>
        </p:nvPicPr>
        <p:blipFill>
          <a:blip r:embed="rId6"/>
          <a:srcRect l="-1" t="12558" r="76404" b="74379"/>
          <a:stretch>
            <a:fillRect/>
          </a:stretch>
        </p:blipFill>
        <p:spPr>
          <a:xfrm>
            <a:off x="603199" y="2025139"/>
            <a:ext cx="1080922" cy="1252333"/>
          </a:xfrm>
          <a:prstGeom prst="rect">
            <a:avLst/>
          </a:prstGeom>
        </p:spPr>
      </p:pic>
      <p:pic>
        <p:nvPicPr>
          <p:cNvPr id="11" name="Picture 10">
            <a:extLst>
              <a:ext uri="{FF2B5EF4-FFF2-40B4-BE49-F238E27FC236}">
                <a16:creationId xmlns:a16="http://schemas.microsoft.com/office/drawing/2014/main" id="{E892AB25-D939-3079-0AE9-E2011C2440A0}"/>
              </a:ext>
            </a:extLst>
          </p:cNvPr>
          <p:cNvPicPr>
            <a:picLocks noChangeAspect="1"/>
          </p:cNvPicPr>
          <p:nvPr/>
        </p:nvPicPr>
        <p:blipFill>
          <a:blip r:embed="rId6"/>
          <a:srcRect l="24421" t="12807" r="51374" b="74388"/>
          <a:stretch>
            <a:fillRect/>
          </a:stretch>
        </p:blipFill>
        <p:spPr>
          <a:xfrm>
            <a:off x="536191" y="3576540"/>
            <a:ext cx="1155574" cy="1279383"/>
          </a:xfrm>
          <a:prstGeom prst="rect">
            <a:avLst/>
          </a:prstGeom>
        </p:spPr>
      </p:pic>
      <p:pic>
        <p:nvPicPr>
          <p:cNvPr id="15" name="Picture 14">
            <a:extLst>
              <a:ext uri="{FF2B5EF4-FFF2-40B4-BE49-F238E27FC236}">
                <a16:creationId xmlns:a16="http://schemas.microsoft.com/office/drawing/2014/main" id="{0288AD20-A672-2792-13C1-C163F60F7C39}"/>
              </a:ext>
            </a:extLst>
          </p:cNvPr>
          <p:cNvPicPr>
            <a:picLocks noChangeAspect="1"/>
          </p:cNvPicPr>
          <p:nvPr/>
        </p:nvPicPr>
        <p:blipFill>
          <a:blip r:embed="rId7"/>
          <a:stretch>
            <a:fillRect/>
          </a:stretch>
        </p:blipFill>
        <p:spPr>
          <a:xfrm>
            <a:off x="9652821" y="1682755"/>
            <a:ext cx="2015629" cy="1799668"/>
          </a:xfrm>
          <a:prstGeom prst="rect">
            <a:avLst/>
          </a:prstGeom>
        </p:spPr>
      </p:pic>
      <p:sp>
        <p:nvSpPr>
          <p:cNvPr id="19" name="TextBox 18">
            <a:extLst>
              <a:ext uri="{FF2B5EF4-FFF2-40B4-BE49-F238E27FC236}">
                <a16:creationId xmlns:a16="http://schemas.microsoft.com/office/drawing/2014/main" id="{FAA24FC6-D0C8-88E1-FB6E-3A53B348A03C}"/>
              </a:ext>
            </a:extLst>
          </p:cNvPr>
          <p:cNvSpPr txBox="1"/>
          <p:nvPr/>
        </p:nvSpPr>
        <p:spPr>
          <a:xfrm>
            <a:off x="296013" y="1614744"/>
            <a:ext cx="2093076" cy="492443"/>
          </a:xfrm>
          <a:prstGeom prst="rect">
            <a:avLst/>
          </a:prstGeom>
          <a:noFill/>
        </p:spPr>
        <p:txBody>
          <a:bodyPr wrap="square" rtlCol="0">
            <a:spAutoFit/>
          </a:bodyPr>
          <a:lstStyle/>
          <a:p>
            <a:r>
              <a:rPr lang="en-US" sz="2600" dirty="0">
                <a:solidFill>
                  <a:schemeClr val="bg2"/>
                </a:solidFill>
              </a:rPr>
              <a:t>Input beam</a:t>
            </a:r>
          </a:p>
        </p:txBody>
      </p:sp>
      <p:cxnSp>
        <p:nvCxnSpPr>
          <p:cNvPr id="22" name="Straight Arrow Connector 21">
            <a:extLst>
              <a:ext uri="{FF2B5EF4-FFF2-40B4-BE49-F238E27FC236}">
                <a16:creationId xmlns:a16="http://schemas.microsoft.com/office/drawing/2014/main" id="{B43D75F8-B0D0-54B4-87A5-AF68D3BA01B8}"/>
              </a:ext>
            </a:extLst>
          </p:cNvPr>
          <p:cNvCxnSpPr/>
          <p:nvPr/>
        </p:nvCxnSpPr>
        <p:spPr bwMode="auto">
          <a:xfrm>
            <a:off x="4958583" y="3636500"/>
            <a:ext cx="849106" cy="0"/>
          </a:xfrm>
          <a:prstGeom prst="straightConnector1">
            <a:avLst/>
          </a:prstGeom>
          <a:noFill/>
          <a:ln w="38100" cap="flat" cmpd="sng" algn="ctr">
            <a:solidFill>
              <a:schemeClr val="bg2"/>
            </a:solidFill>
            <a:prstDash val="solid"/>
            <a:round/>
            <a:headEnd type="none" w="med" len="med"/>
            <a:tailEnd type="triangle"/>
          </a:ln>
          <a:effectLst/>
        </p:spPr>
      </p:cxnSp>
      <p:pic>
        <p:nvPicPr>
          <p:cNvPr id="23" name="Picture 22">
            <a:extLst>
              <a:ext uri="{FF2B5EF4-FFF2-40B4-BE49-F238E27FC236}">
                <a16:creationId xmlns:a16="http://schemas.microsoft.com/office/drawing/2014/main" id="{E8B6BCF9-0E1F-E092-9A0F-8D3634AC2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078" y="5206532"/>
            <a:ext cx="1494550" cy="1077466"/>
          </a:xfrm>
          <a:prstGeom prst="rect">
            <a:avLst/>
          </a:prstGeom>
        </p:spPr>
      </p:pic>
      <p:cxnSp>
        <p:nvCxnSpPr>
          <p:cNvPr id="25" name="Straight Arrow Connector 24">
            <a:extLst>
              <a:ext uri="{FF2B5EF4-FFF2-40B4-BE49-F238E27FC236}">
                <a16:creationId xmlns:a16="http://schemas.microsoft.com/office/drawing/2014/main" id="{C31B41D4-E114-EDA3-6A59-52B83B433AF7}"/>
              </a:ext>
            </a:extLst>
          </p:cNvPr>
          <p:cNvCxnSpPr/>
          <p:nvPr/>
        </p:nvCxnSpPr>
        <p:spPr bwMode="auto">
          <a:xfrm>
            <a:off x="1113680" y="3146600"/>
            <a:ext cx="0" cy="489900"/>
          </a:xfrm>
          <a:prstGeom prst="straightConnector1">
            <a:avLst/>
          </a:prstGeom>
          <a:noFill/>
          <a:ln w="38100" cap="flat" cmpd="sng" algn="ctr">
            <a:solidFill>
              <a:schemeClr val="hlink"/>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4CB44460-DEDF-F64B-2641-2E601899FA6A}"/>
              </a:ext>
            </a:extLst>
          </p:cNvPr>
          <p:cNvCxnSpPr/>
          <p:nvPr/>
        </p:nvCxnSpPr>
        <p:spPr bwMode="auto">
          <a:xfrm>
            <a:off x="1131170" y="4723063"/>
            <a:ext cx="0" cy="489900"/>
          </a:xfrm>
          <a:prstGeom prst="straightConnector1">
            <a:avLst/>
          </a:prstGeom>
          <a:noFill/>
          <a:ln w="38100" cap="flat" cmpd="sng" algn="ctr">
            <a:solidFill>
              <a:schemeClr val="hlink"/>
            </a:solidFill>
            <a:prstDash val="solid"/>
            <a:round/>
            <a:headEnd type="none" w="med" len="med"/>
            <a:tailEnd type="triangle"/>
          </a:ln>
          <a:effectLst/>
        </p:spPr>
      </p:cxnSp>
      <p:cxnSp>
        <p:nvCxnSpPr>
          <p:cNvPr id="30" name="Elbow Connector 29">
            <a:extLst>
              <a:ext uri="{FF2B5EF4-FFF2-40B4-BE49-F238E27FC236}">
                <a16:creationId xmlns:a16="http://schemas.microsoft.com/office/drawing/2014/main" id="{A17F1C6F-5795-CD93-65BC-3F071DDAC98B}"/>
              </a:ext>
            </a:extLst>
          </p:cNvPr>
          <p:cNvCxnSpPr>
            <a:stCxn id="23" idx="2"/>
            <a:endCxn id="5" idx="2"/>
          </p:cNvCxnSpPr>
          <p:nvPr/>
        </p:nvCxnSpPr>
        <p:spPr bwMode="auto">
          <a:xfrm rot="5400000" flipH="1" flipV="1">
            <a:off x="2163604" y="4602319"/>
            <a:ext cx="628428" cy="2734930"/>
          </a:xfrm>
          <a:prstGeom prst="bentConnector3">
            <a:avLst>
              <a:gd name="adj1" fmla="val -36376"/>
            </a:avLst>
          </a:prstGeom>
          <a:noFill/>
          <a:ln w="38100" cap="flat" cmpd="sng" algn="ctr">
            <a:solidFill>
              <a:schemeClr val="hlink"/>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9B35AA7-5669-4F8F-72E0-06776C7860B3}"/>
                  </a:ext>
                </a:extLst>
              </p:cNvPr>
              <p:cNvSpPr txBox="1"/>
              <p:nvPr/>
            </p:nvSpPr>
            <p:spPr>
              <a:xfrm>
                <a:off x="3425176" y="5841449"/>
                <a:ext cx="1569917"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b="0" i="1" smtClean="0">
                              <a:solidFill>
                                <a:schemeClr val="bg2"/>
                              </a:solidFill>
                              <a:latin typeface="Cambria Math" panose="02040503050406030204" pitchFamily="18" charset="0"/>
                            </a:rPr>
                          </m:ctrlPr>
                        </m:dPr>
                        <m:e>
                          <m:r>
                            <a:rPr lang="en-US" sz="3200" b="0" i="1" smtClean="0">
                              <a:solidFill>
                                <a:schemeClr val="bg2"/>
                              </a:solidFill>
                              <a:latin typeface="Cambria Math" panose="02040503050406030204" pitchFamily="18" charset="0"/>
                            </a:rPr>
                            <m:t>𝜓</m:t>
                          </m:r>
                        </m:e>
                      </m:d>
                    </m:oMath>
                  </m:oMathPara>
                </a14:m>
                <a:endParaRPr lang="en-US" sz="3200" b="0" dirty="0">
                  <a:solidFill>
                    <a:schemeClr val="bg2"/>
                  </a:solidFill>
                </a:endParaRPr>
              </a:p>
              <a:p>
                <a:endParaRPr lang="en-US" sz="3200" b="0" dirty="0">
                  <a:solidFill>
                    <a:schemeClr val="bg2"/>
                  </a:solidFill>
                </a:endParaRPr>
              </a:p>
            </p:txBody>
          </p:sp>
        </mc:Choice>
        <mc:Fallback xmlns="">
          <p:sp>
            <p:nvSpPr>
              <p:cNvPr id="31" name="TextBox 30">
                <a:extLst>
                  <a:ext uri="{FF2B5EF4-FFF2-40B4-BE49-F238E27FC236}">
                    <a16:creationId xmlns:a16="http://schemas.microsoft.com/office/drawing/2014/main" id="{D9B35AA7-5669-4F8F-72E0-06776C7860B3}"/>
                  </a:ext>
                </a:extLst>
              </p:cNvPr>
              <p:cNvSpPr txBox="1">
                <a:spLocks noRot="1" noChangeAspect="1" noMove="1" noResize="1" noEditPoints="1" noAdjustHandles="1" noChangeArrowheads="1" noChangeShapeType="1" noTextEdit="1"/>
              </p:cNvSpPr>
              <p:nvPr/>
            </p:nvSpPr>
            <p:spPr>
              <a:xfrm>
                <a:off x="3425176" y="5841449"/>
                <a:ext cx="1569917" cy="984885"/>
              </a:xfrm>
              <a:prstGeom prst="rect">
                <a:avLst/>
              </a:prstGeom>
              <a:blipFill>
                <a:blip r:embed="rId9"/>
                <a:stretch>
                  <a:fillRect/>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D94C73E1-3B49-0303-FAA7-18A3188EC459}"/>
              </a:ext>
            </a:extLst>
          </p:cNvPr>
          <p:cNvSpPr txBox="1"/>
          <p:nvPr/>
        </p:nvSpPr>
        <p:spPr>
          <a:xfrm>
            <a:off x="10120097" y="1209422"/>
            <a:ext cx="2583516" cy="400110"/>
          </a:xfrm>
          <a:prstGeom prst="rect">
            <a:avLst/>
          </a:prstGeom>
          <a:noFill/>
        </p:spPr>
        <p:txBody>
          <a:bodyPr wrap="square" rtlCol="0">
            <a:spAutoFit/>
          </a:bodyPr>
          <a:lstStyle/>
          <a:p>
            <a:r>
              <a:rPr lang="en-US" sz="2000" dirty="0">
                <a:solidFill>
                  <a:schemeClr val="bg2"/>
                </a:solidFill>
              </a:rPr>
              <a:t>Before</a:t>
            </a:r>
          </a:p>
        </p:txBody>
      </p:sp>
      <p:pic>
        <p:nvPicPr>
          <p:cNvPr id="36" name="Picture 35">
            <a:extLst>
              <a:ext uri="{FF2B5EF4-FFF2-40B4-BE49-F238E27FC236}">
                <a16:creationId xmlns:a16="http://schemas.microsoft.com/office/drawing/2014/main" id="{8EA8EFE6-C135-A2E5-5D59-980E9F2A3985}"/>
              </a:ext>
            </a:extLst>
          </p:cNvPr>
          <p:cNvPicPr>
            <a:picLocks noChangeAspect="1"/>
          </p:cNvPicPr>
          <p:nvPr/>
        </p:nvPicPr>
        <p:blipFill>
          <a:blip r:embed="rId10"/>
          <a:stretch>
            <a:fillRect/>
          </a:stretch>
        </p:blipFill>
        <p:spPr>
          <a:xfrm>
            <a:off x="9601709" y="3998895"/>
            <a:ext cx="2201761" cy="1967530"/>
          </a:xfrm>
          <a:prstGeom prst="rect">
            <a:avLst/>
          </a:prstGeom>
        </p:spPr>
      </p:pic>
      <p:sp>
        <p:nvSpPr>
          <p:cNvPr id="37" name="TextBox 36">
            <a:extLst>
              <a:ext uri="{FF2B5EF4-FFF2-40B4-BE49-F238E27FC236}">
                <a16:creationId xmlns:a16="http://schemas.microsoft.com/office/drawing/2014/main" id="{D0E18FA6-1774-7B26-29A7-442CBEB468AA}"/>
              </a:ext>
            </a:extLst>
          </p:cNvPr>
          <p:cNvSpPr txBox="1"/>
          <p:nvPr/>
        </p:nvSpPr>
        <p:spPr>
          <a:xfrm>
            <a:off x="10246666" y="3560613"/>
            <a:ext cx="2583516" cy="400110"/>
          </a:xfrm>
          <a:prstGeom prst="rect">
            <a:avLst/>
          </a:prstGeom>
          <a:noFill/>
        </p:spPr>
        <p:txBody>
          <a:bodyPr wrap="square" rtlCol="0">
            <a:spAutoFit/>
          </a:bodyPr>
          <a:lstStyle/>
          <a:p>
            <a:r>
              <a:rPr lang="en-US" sz="2000" dirty="0">
                <a:solidFill>
                  <a:schemeClr val="bg2"/>
                </a:solidFill>
              </a:rPr>
              <a:t>After</a:t>
            </a:r>
          </a:p>
        </p:txBody>
      </p:sp>
    </p:spTree>
    <p:extLst>
      <p:ext uri="{BB962C8B-B14F-4D97-AF65-F5344CB8AC3E}">
        <p14:creationId xmlns:p14="http://schemas.microsoft.com/office/powerpoint/2010/main" val="1220269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843BB-67F0-82AC-DF9B-84D133636D93}"/>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2D8FA5BE-4D4D-3C4E-D9B5-DBA308078941}"/>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Classifying orthogonal modes and non-orthogonal modes (superposition states)</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6891C09D-6FA8-B61D-FB07-D1E25318C9C6}"/>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descr="A screenshot of a computer generated image&#10;&#10;AI-generated content may be incorrect.">
            <a:extLst>
              <a:ext uri="{FF2B5EF4-FFF2-40B4-BE49-F238E27FC236}">
                <a16:creationId xmlns:a16="http://schemas.microsoft.com/office/drawing/2014/main" id="{AA15E664-0A8B-82F0-6CFC-AAB9B1303CB8}"/>
              </a:ext>
            </a:extLst>
          </p:cNvPr>
          <p:cNvPicPr>
            <a:picLocks noChangeAspect="1"/>
          </p:cNvPicPr>
          <p:nvPr/>
        </p:nvPicPr>
        <p:blipFill>
          <a:blip r:embed="rId3"/>
          <a:srcRect t="212" r="49772" b="-759"/>
          <a:stretch>
            <a:fillRect/>
          </a:stretch>
        </p:blipFill>
        <p:spPr>
          <a:xfrm>
            <a:off x="4511392" y="1465830"/>
            <a:ext cx="2374342" cy="1138715"/>
          </a:xfrm>
          <a:prstGeom prst="rect">
            <a:avLst/>
          </a:prstGeom>
        </p:spPr>
      </p:pic>
      <p:pic>
        <p:nvPicPr>
          <p:cNvPr id="4" name="Picture 3" descr="A screenshot of a computer generated image&#10;&#10;AI-generated content may be incorrect.">
            <a:extLst>
              <a:ext uri="{FF2B5EF4-FFF2-40B4-BE49-F238E27FC236}">
                <a16:creationId xmlns:a16="http://schemas.microsoft.com/office/drawing/2014/main" id="{54E71360-4535-EAFA-E7B9-B2A9C3F2F9D2}"/>
              </a:ext>
            </a:extLst>
          </p:cNvPr>
          <p:cNvPicPr>
            <a:picLocks noChangeAspect="1"/>
          </p:cNvPicPr>
          <p:nvPr/>
        </p:nvPicPr>
        <p:blipFill>
          <a:blip r:embed="rId4"/>
          <a:srcRect l="16655" t="-1692" r="49709" b="272"/>
          <a:stretch>
            <a:fillRect/>
          </a:stretch>
        </p:blipFill>
        <p:spPr>
          <a:xfrm>
            <a:off x="4511391" y="2555902"/>
            <a:ext cx="2316133" cy="1080000"/>
          </a:xfrm>
          <a:prstGeom prst="rect">
            <a:avLst/>
          </a:prstGeom>
        </p:spPr>
      </p:pic>
      <p:pic>
        <p:nvPicPr>
          <p:cNvPr id="6" name="Picture 5" descr="A pixelated image of a star&#10;&#10;AI-generated content may be incorrect.">
            <a:extLst>
              <a:ext uri="{FF2B5EF4-FFF2-40B4-BE49-F238E27FC236}">
                <a16:creationId xmlns:a16="http://schemas.microsoft.com/office/drawing/2014/main" id="{CFF88C83-CE0C-C9CE-550A-D2C24528CC1A}"/>
              </a:ext>
            </a:extLst>
          </p:cNvPr>
          <p:cNvPicPr>
            <a:picLocks noChangeAspect="1"/>
          </p:cNvPicPr>
          <p:nvPr/>
        </p:nvPicPr>
        <p:blipFill>
          <a:blip r:embed="rId5"/>
          <a:srcRect l="928" t="55384" r="7316" b="22474"/>
          <a:stretch>
            <a:fillRect/>
          </a:stretch>
        </p:blipFill>
        <p:spPr>
          <a:xfrm>
            <a:off x="5678443" y="3939480"/>
            <a:ext cx="1048722" cy="2253708"/>
          </a:xfrm>
          <a:prstGeom prst="rect">
            <a:avLst/>
          </a:prstGeom>
        </p:spPr>
      </p:pic>
      <p:pic>
        <p:nvPicPr>
          <p:cNvPr id="7" name="Picture 6" descr="A pixelated image of a star&#10;&#10;AI-generated content may be incorrect.">
            <a:extLst>
              <a:ext uri="{FF2B5EF4-FFF2-40B4-BE49-F238E27FC236}">
                <a16:creationId xmlns:a16="http://schemas.microsoft.com/office/drawing/2014/main" id="{339B2DF0-D20B-71B0-63C7-7B4DF70C42BF}"/>
              </a:ext>
            </a:extLst>
          </p:cNvPr>
          <p:cNvPicPr>
            <a:picLocks noChangeAspect="1"/>
          </p:cNvPicPr>
          <p:nvPr/>
        </p:nvPicPr>
        <p:blipFill>
          <a:blip r:embed="rId5"/>
          <a:srcRect l="-6411" t="77737" r="1888" b="408"/>
          <a:stretch>
            <a:fillRect/>
          </a:stretch>
        </p:blipFill>
        <p:spPr>
          <a:xfrm>
            <a:off x="4511391" y="3950631"/>
            <a:ext cx="1144300" cy="2250226"/>
          </a:xfrm>
          <a:prstGeom prst="rect">
            <a:avLst/>
          </a:prstGeom>
        </p:spPr>
      </p:pic>
      <p:sp>
        <p:nvSpPr>
          <p:cNvPr id="10" name="TextBox 9">
            <a:extLst>
              <a:ext uri="{FF2B5EF4-FFF2-40B4-BE49-F238E27FC236}">
                <a16:creationId xmlns:a16="http://schemas.microsoft.com/office/drawing/2014/main" id="{2289C17B-6575-25CA-6F5F-A1C55FA56FCC}"/>
              </a:ext>
            </a:extLst>
          </p:cNvPr>
          <p:cNvSpPr txBox="1"/>
          <p:nvPr/>
        </p:nvSpPr>
        <p:spPr>
          <a:xfrm>
            <a:off x="1213010" y="2309680"/>
            <a:ext cx="2286000" cy="492443"/>
          </a:xfrm>
          <a:prstGeom prst="rect">
            <a:avLst/>
          </a:prstGeom>
          <a:noFill/>
        </p:spPr>
        <p:txBody>
          <a:bodyPr wrap="square" rtlCol="0">
            <a:spAutoFit/>
          </a:bodyPr>
          <a:lstStyle/>
          <a:p>
            <a:r>
              <a:rPr lang="en-US" sz="2600" dirty="0">
                <a:solidFill>
                  <a:schemeClr val="bg2"/>
                </a:solidFill>
              </a:rPr>
              <a:t>Orthogonal</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5514B19-CDA6-7204-5BE1-692423FA8583}"/>
                  </a:ext>
                </a:extLst>
              </p:cNvPr>
              <p:cNvSpPr txBox="1"/>
              <p:nvPr/>
            </p:nvSpPr>
            <p:spPr>
              <a:xfrm>
                <a:off x="5671645" y="1950731"/>
                <a:ext cx="7114478" cy="9848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
                            <m:sSubPr>
                              <m:ctrlPr>
                                <a:rPr lang="en-US" sz="2600" i="1">
                                  <a:solidFill>
                                    <a:schemeClr val="bg2"/>
                                  </a:solidFill>
                                  <a:latin typeface="Cambria Math" panose="02040503050406030204" pitchFamily="18" charset="0"/>
                                </a:rPr>
                              </m:ctrlPr>
                            </m:sSubPr>
                            <m:e>
                              <m:r>
                                <a:rPr lang="en-US" sz="2600" i="1">
                                  <a:solidFill>
                                    <a:schemeClr val="bg2"/>
                                  </a:solidFill>
                                  <a:latin typeface="Cambria Math" panose="02040503050406030204" pitchFamily="18" charset="0"/>
                                </a:rPr>
                                <m:t>𝜓</m:t>
                              </m:r>
                            </m:e>
                            <m:sub>
                              <m:r>
                                <a:rPr lang="en-US" sz="2600" i="1">
                                  <a:solidFill>
                                    <a:schemeClr val="bg2"/>
                                  </a:solidFill>
                                  <a:latin typeface="Cambria Math" panose="02040503050406030204" pitchFamily="18" charset="0"/>
                                </a:rPr>
                                <m:t>𝑖</m:t>
                              </m:r>
                            </m:sub>
                          </m:sSub>
                          <m:r>
                            <a:rPr lang="en-US" sz="2600" i="0">
                              <a:solidFill>
                                <a:schemeClr val="bg2"/>
                              </a:solidFill>
                              <a:latin typeface="Cambria Math" panose="02040503050406030204" pitchFamily="18" charset="0"/>
                            </a:rPr>
                            <m:t>∣</m:t>
                          </m:r>
                          <m:sSub>
                            <m:sSubPr>
                              <m:ctrlPr>
                                <a:rPr lang="en-US" sz="2600" i="1">
                                  <a:solidFill>
                                    <a:schemeClr val="bg2"/>
                                  </a:solidFill>
                                  <a:latin typeface="Cambria Math" panose="02040503050406030204" pitchFamily="18" charset="0"/>
                                </a:rPr>
                              </m:ctrlPr>
                            </m:sSubPr>
                            <m:e>
                              <m:r>
                                <a:rPr lang="en-US" sz="2600" i="1">
                                  <a:solidFill>
                                    <a:schemeClr val="bg2"/>
                                  </a:solidFill>
                                  <a:latin typeface="Cambria Math" panose="02040503050406030204" pitchFamily="18" charset="0"/>
                                </a:rPr>
                                <m:t>𝜓</m:t>
                              </m:r>
                            </m:e>
                            <m:sub>
                              <m:r>
                                <a:rPr lang="en-US" sz="2600" i="1">
                                  <a:solidFill>
                                    <a:schemeClr val="bg2"/>
                                  </a:solidFill>
                                  <a:latin typeface="Cambria Math" panose="02040503050406030204" pitchFamily="18" charset="0"/>
                                </a:rPr>
                                <m:t>𝑗</m:t>
                              </m:r>
                            </m:sub>
                          </m:sSub>
                        </m:e>
                      </m:d>
                      <m:r>
                        <a:rPr lang="en-US" sz="2600" i="0">
                          <a:solidFill>
                            <a:schemeClr val="bg2"/>
                          </a:solidFill>
                          <a:latin typeface="Cambria Math" panose="02040503050406030204" pitchFamily="18" charset="0"/>
                        </a:rPr>
                        <m:t>=</m:t>
                      </m:r>
                      <m:sSub>
                        <m:sSubPr>
                          <m:ctrlPr>
                            <a:rPr lang="en-US" sz="2600" i="1">
                              <a:solidFill>
                                <a:schemeClr val="bg2"/>
                              </a:solidFill>
                              <a:latin typeface="Cambria Math" panose="02040503050406030204" pitchFamily="18" charset="0"/>
                            </a:rPr>
                          </m:ctrlPr>
                        </m:sSubPr>
                        <m:e>
                          <m:r>
                            <a:rPr lang="en-US" sz="2600" i="1">
                              <a:solidFill>
                                <a:schemeClr val="bg2"/>
                              </a:solidFill>
                              <a:latin typeface="Cambria Math" panose="02040503050406030204" pitchFamily="18" charset="0"/>
                            </a:rPr>
                            <m:t>𝛿</m:t>
                          </m:r>
                        </m:e>
                        <m:sub>
                          <m:r>
                            <a:rPr lang="en-US" sz="2600" i="1">
                              <a:solidFill>
                                <a:schemeClr val="bg2"/>
                              </a:solidFill>
                              <a:latin typeface="Cambria Math" panose="02040503050406030204" pitchFamily="18" charset="0"/>
                            </a:rPr>
                            <m:t>𝑖𝑗</m:t>
                          </m:r>
                        </m:sub>
                      </m:sSub>
                      <m:r>
                        <a:rPr lang="en-US" sz="2600" i="0">
                          <a:solidFill>
                            <a:schemeClr val="bg2"/>
                          </a:solidFill>
                          <a:latin typeface="Cambria Math" panose="02040503050406030204" pitchFamily="18" charset="0"/>
                        </a:rPr>
                        <m:t>=</m:t>
                      </m:r>
                      <m:d>
                        <m:dPr>
                          <m:begChr m:val="{"/>
                          <m:endChr m:val=""/>
                          <m:ctrlPr>
                            <a:rPr lang="en-US" sz="2600" i="1">
                              <a:solidFill>
                                <a:schemeClr val="bg2"/>
                              </a:solidFill>
                              <a:latin typeface="Cambria Math" panose="02040503050406030204" pitchFamily="18" charset="0"/>
                            </a:rPr>
                          </m:ctrlPr>
                        </m:dPr>
                        <m:e>
                          <m:m>
                            <m:mPr>
                              <m:mcs>
                                <m:mc>
                                  <m:mcPr>
                                    <m:count m:val="2"/>
                                    <m:mcJc m:val="center"/>
                                  </m:mcPr>
                                </m:mc>
                              </m:mcs>
                              <m:ctrlPr>
                                <a:rPr lang="en-US" sz="2600" i="1">
                                  <a:solidFill>
                                    <a:schemeClr val="bg2"/>
                                  </a:solidFill>
                                  <a:latin typeface="Cambria Math" panose="02040503050406030204" pitchFamily="18" charset="0"/>
                                </a:rPr>
                              </m:ctrlPr>
                            </m:mPr>
                            <m:mr>
                              <m:e>
                                <m:r>
                                  <a:rPr lang="en-US" sz="2600" i="0">
                                    <a:solidFill>
                                      <a:schemeClr val="bg2"/>
                                    </a:solidFill>
                                    <a:latin typeface="Cambria Math" panose="02040503050406030204" pitchFamily="18" charset="0"/>
                                  </a:rPr>
                                  <m:t>1,</m:t>
                                </m:r>
                              </m:e>
                              <m:e>
                                <m:r>
                                  <a:rPr lang="en-US" sz="2600" i="1">
                                    <a:solidFill>
                                      <a:schemeClr val="bg2"/>
                                    </a:solidFill>
                                    <a:latin typeface="Cambria Math" panose="02040503050406030204" pitchFamily="18" charset="0"/>
                                  </a:rPr>
                                  <m:t>𝑖</m:t>
                                </m:r>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𝑗</m:t>
                                </m:r>
                              </m:e>
                            </m:mr>
                            <m:mr>
                              <m:e>
                                <m:r>
                                  <a:rPr lang="en-US" sz="2600" i="0">
                                    <a:solidFill>
                                      <a:schemeClr val="bg2"/>
                                    </a:solidFill>
                                    <a:latin typeface="Cambria Math" panose="02040503050406030204" pitchFamily="18" charset="0"/>
                                  </a:rPr>
                                  <m:t>0,</m:t>
                                </m:r>
                              </m:e>
                              <m:e>
                                <m:r>
                                  <a:rPr lang="en-US" sz="2600" i="1">
                                    <a:solidFill>
                                      <a:schemeClr val="bg2"/>
                                    </a:solidFill>
                                    <a:latin typeface="Cambria Math" panose="02040503050406030204" pitchFamily="18" charset="0"/>
                                  </a:rPr>
                                  <m:t>𝑖</m:t>
                                </m:r>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𝑗</m:t>
                                </m:r>
                              </m:e>
                            </m:mr>
                          </m:m>
                        </m:e>
                      </m:d>
                    </m:oMath>
                  </m:oMathPara>
                </a14:m>
                <a:endParaRPr lang="en-US" sz="2600" dirty="0">
                  <a:solidFill>
                    <a:schemeClr val="bg2"/>
                  </a:solidFill>
                </a:endParaRPr>
              </a:p>
            </p:txBody>
          </p:sp>
        </mc:Choice>
        <mc:Fallback xmlns="">
          <p:sp>
            <p:nvSpPr>
              <p:cNvPr id="12" name="TextBox 11">
                <a:extLst>
                  <a:ext uri="{FF2B5EF4-FFF2-40B4-BE49-F238E27FC236}">
                    <a16:creationId xmlns:a16="http://schemas.microsoft.com/office/drawing/2014/main" id="{D5514B19-CDA6-7204-5BE1-692423FA8583}"/>
                  </a:ext>
                </a:extLst>
              </p:cNvPr>
              <p:cNvSpPr txBox="1">
                <a:spLocks noRot="1" noChangeAspect="1" noMove="1" noResize="1" noEditPoints="1" noAdjustHandles="1" noChangeArrowheads="1" noChangeShapeType="1" noTextEdit="1"/>
              </p:cNvSpPr>
              <p:nvPr/>
            </p:nvSpPr>
            <p:spPr>
              <a:xfrm>
                <a:off x="5671645" y="1950731"/>
                <a:ext cx="7114478" cy="984821"/>
              </a:xfrm>
              <a:prstGeom prst="rect">
                <a:avLst/>
              </a:prstGeom>
              <a:blipFill>
                <a:blip r:embed="rId6"/>
                <a:stretch>
                  <a:fillRect t="-198734" b="-287342"/>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BDB3766F-A06A-0EF3-20F7-87319470D3C6}"/>
              </a:ext>
            </a:extLst>
          </p:cNvPr>
          <p:cNvSpPr txBox="1"/>
          <p:nvPr/>
        </p:nvSpPr>
        <p:spPr>
          <a:xfrm>
            <a:off x="1140527" y="4820112"/>
            <a:ext cx="2810111" cy="492443"/>
          </a:xfrm>
          <a:prstGeom prst="rect">
            <a:avLst/>
          </a:prstGeom>
          <a:noFill/>
        </p:spPr>
        <p:txBody>
          <a:bodyPr wrap="square" rtlCol="0">
            <a:spAutoFit/>
          </a:bodyPr>
          <a:lstStyle/>
          <a:p>
            <a:r>
              <a:rPr lang="en-US" sz="2600" dirty="0">
                <a:solidFill>
                  <a:schemeClr val="bg2"/>
                </a:solidFill>
              </a:rPr>
              <a:t>Non-orthogonal</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C9F6588-563B-8156-50BE-A066ABE59B42}"/>
                  </a:ext>
                </a:extLst>
              </p:cNvPr>
              <p:cNvSpPr txBox="1"/>
              <p:nvPr/>
            </p:nvSpPr>
            <p:spPr>
              <a:xfrm>
                <a:off x="393399" y="1725082"/>
                <a:ext cx="7114478" cy="5520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Sup>
                            <m:sSubSupPr>
                              <m:ctrlPr>
                                <a:rPr lang="en-US" sz="2600" i="1">
                                  <a:solidFill>
                                    <a:schemeClr val="bg2"/>
                                  </a:solidFill>
                                  <a:latin typeface="Cambria Math" panose="02040503050406030204" pitchFamily="18" charset="0"/>
                                </a:rPr>
                              </m:ctrlPr>
                            </m:sSubSupPr>
                            <m:e>
                              <m:r>
                                <m:rPr>
                                  <m:sty m:val="p"/>
                                </m:rPr>
                                <a:rPr lang="en-US" sz="2600" i="0">
                                  <a:solidFill>
                                    <a:schemeClr val="bg2"/>
                                  </a:solidFill>
                                  <a:latin typeface="Cambria Math" panose="02040503050406030204" pitchFamily="18" charset="0"/>
                                </a:rPr>
                                <m:t>LG</m:t>
                              </m:r>
                            </m:e>
                            <m:sub>
                              <m:r>
                                <a:rPr lang="en-US" sz="2600" i="1">
                                  <a:solidFill>
                                    <a:schemeClr val="bg2"/>
                                  </a:solidFill>
                                  <a:latin typeface="Cambria Math" panose="02040503050406030204" pitchFamily="18" charset="0"/>
                                </a:rPr>
                                <m:t>𝑝</m:t>
                              </m:r>
                            </m:sub>
                            <m:sup>
                              <m:r>
                                <a:rPr lang="en-US" sz="2600" i="0">
                                  <a:solidFill>
                                    <a:schemeClr val="bg2"/>
                                  </a:solidFill>
                                  <a:latin typeface="Cambria Math" panose="02040503050406030204" pitchFamily="18" charset="0"/>
                                </a:rPr>
                                <m:t>ℓ</m:t>
                              </m:r>
                            </m:sup>
                          </m:sSubSup>
                        </m:e>
                      </m:d>
                    </m:oMath>
                  </m:oMathPara>
                </a14:m>
                <a:endParaRPr lang="en-US" sz="2600" dirty="0"/>
              </a:p>
            </p:txBody>
          </p:sp>
        </mc:Choice>
        <mc:Fallback xmlns="">
          <p:sp>
            <p:nvSpPr>
              <p:cNvPr id="15" name="TextBox 14">
                <a:extLst>
                  <a:ext uri="{FF2B5EF4-FFF2-40B4-BE49-F238E27FC236}">
                    <a16:creationId xmlns:a16="http://schemas.microsoft.com/office/drawing/2014/main" id="{BC9F6588-563B-8156-50BE-A066ABE59B42}"/>
                  </a:ext>
                </a:extLst>
              </p:cNvPr>
              <p:cNvSpPr txBox="1">
                <a:spLocks noRot="1" noChangeAspect="1" noMove="1" noResize="1" noEditPoints="1" noAdjustHandles="1" noChangeArrowheads="1" noChangeShapeType="1" noTextEdit="1"/>
              </p:cNvSpPr>
              <p:nvPr/>
            </p:nvSpPr>
            <p:spPr>
              <a:xfrm>
                <a:off x="393399" y="1725082"/>
                <a:ext cx="7114478" cy="552011"/>
              </a:xfrm>
              <a:prstGeom prst="rect">
                <a:avLst/>
              </a:prstGeom>
              <a:blipFill>
                <a:blip r:embed="rId7"/>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E11D816-DF54-8367-349F-001AC497DE86}"/>
                  </a:ext>
                </a:extLst>
              </p:cNvPr>
              <p:cNvSpPr txBox="1"/>
              <p:nvPr/>
            </p:nvSpPr>
            <p:spPr>
              <a:xfrm>
                <a:off x="393399" y="2795985"/>
                <a:ext cx="7114478" cy="5439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
                            <m:sSubPr>
                              <m:ctrlPr>
                                <a:rPr lang="en-US" sz="2600" i="1">
                                  <a:solidFill>
                                    <a:schemeClr val="bg2"/>
                                  </a:solidFill>
                                  <a:latin typeface="Cambria Math" panose="02040503050406030204" pitchFamily="18" charset="0"/>
                                </a:rPr>
                              </m:ctrlPr>
                            </m:sSubPr>
                            <m:e>
                              <m:r>
                                <m:rPr>
                                  <m:sty m:val="p"/>
                                </m:rPr>
                                <a:rPr lang="en-US" sz="2600" i="0">
                                  <a:solidFill>
                                    <a:schemeClr val="bg2"/>
                                  </a:solidFill>
                                  <a:latin typeface="Cambria Math" panose="02040503050406030204" pitchFamily="18" charset="0"/>
                                </a:rPr>
                                <m:t>HG</m:t>
                              </m:r>
                            </m:e>
                            <m:sub>
                              <m:r>
                                <a:rPr lang="en-US" sz="2600" i="1">
                                  <a:solidFill>
                                    <a:schemeClr val="bg2"/>
                                  </a:solidFill>
                                  <a:latin typeface="Cambria Math" panose="02040503050406030204" pitchFamily="18" charset="0"/>
                                </a:rPr>
                                <m:t>𝑚</m:t>
                              </m:r>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𝑛</m:t>
                              </m:r>
                            </m:sub>
                          </m:sSub>
                        </m:e>
                      </m:d>
                    </m:oMath>
                  </m:oMathPara>
                </a14:m>
                <a:endParaRPr lang="en-US" sz="2600" dirty="0"/>
              </a:p>
            </p:txBody>
          </p:sp>
        </mc:Choice>
        <mc:Fallback xmlns="">
          <p:sp>
            <p:nvSpPr>
              <p:cNvPr id="17" name="TextBox 16">
                <a:extLst>
                  <a:ext uri="{FF2B5EF4-FFF2-40B4-BE49-F238E27FC236}">
                    <a16:creationId xmlns:a16="http://schemas.microsoft.com/office/drawing/2014/main" id="{2E11D816-DF54-8367-349F-001AC497DE86}"/>
                  </a:ext>
                </a:extLst>
              </p:cNvPr>
              <p:cNvSpPr txBox="1">
                <a:spLocks noRot="1" noChangeAspect="1" noMove="1" noResize="1" noEditPoints="1" noAdjustHandles="1" noChangeArrowheads="1" noChangeShapeType="1" noTextEdit="1"/>
              </p:cNvSpPr>
              <p:nvPr/>
            </p:nvSpPr>
            <p:spPr>
              <a:xfrm>
                <a:off x="393399" y="2795985"/>
                <a:ext cx="7114478" cy="54399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F1060EE-8766-2CC8-6EDC-88DFD2B0D9C3}"/>
                  </a:ext>
                </a:extLst>
              </p:cNvPr>
              <p:cNvSpPr txBox="1"/>
              <p:nvPr/>
            </p:nvSpPr>
            <p:spPr>
              <a:xfrm>
                <a:off x="5698563" y="4855981"/>
                <a:ext cx="7114478" cy="5678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
                            <m:sSubPr>
                              <m:ctrlPr>
                                <a:rPr lang="en-US" sz="2600" i="1">
                                  <a:solidFill>
                                    <a:schemeClr val="bg2"/>
                                  </a:solidFill>
                                  <a:latin typeface="Cambria Math" panose="02040503050406030204" pitchFamily="18" charset="0"/>
                                </a:rPr>
                              </m:ctrlPr>
                            </m:sSubPr>
                            <m:e>
                              <m:r>
                                <a:rPr lang="en-US" sz="2600" i="1">
                                  <a:solidFill>
                                    <a:schemeClr val="bg2"/>
                                  </a:solidFill>
                                  <a:latin typeface="Cambria Math" panose="02040503050406030204" pitchFamily="18" charset="0"/>
                                </a:rPr>
                                <m:t>𝜙</m:t>
                              </m:r>
                            </m:e>
                            <m:sub>
                              <m:r>
                                <a:rPr lang="en-US" sz="2600" i="1">
                                  <a:solidFill>
                                    <a:schemeClr val="bg2"/>
                                  </a:solidFill>
                                  <a:latin typeface="Cambria Math" panose="02040503050406030204" pitchFamily="18" charset="0"/>
                                </a:rPr>
                                <m:t>𝑖</m:t>
                              </m:r>
                            </m:sub>
                          </m:sSub>
                          <m:r>
                            <a:rPr lang="en-US" sz="2600" i="0">
                              <a:solidFill>
                                <a:schemeClr val="bg2"/>
                              </a:solidFill>
                              <a:latin typeface="Cambria Math" panose="02040503050406030204" pitchFamily="18" charset="0"/>
                            </a:rPr>
                            <m:t>∣</m:t>
                          </m:r>
                          <m:sSub>
                            <m:sSubPr>
                              <m:ctrlPr>
                                <a:rPr lang="en-US" sz="2600" i="1">
                                  <a:solidFill>
                                    <a:schemeClr val="bg2"/>
                                  </a:solidFill>
                                  <a:latin typeface="Cambria Math" panose="02040503050406030204" pitchFamily="18" charset="0"/>
                                </a:rPr>
                              </m:ctrlPr>
                            </m:sSubPr>
                            <m:e>
                              <m:r>
                                <a:rPr lang="en-US" sz="2600" i="1">
                                  <a:solidFill>
                                    <a:schemeClr val="bg2"/>
                                  </a:solidFill>
                                  <a:latin typeface="Cambria Math" panose="02040503050406030204" pitchFamily="18" charset="0"/>
                                </a:rPr>
                                <m:t>𝜙</m:t>
                              </m:r>
                            </m:e>
                            <m:sub>
                              <m:r>
                                <a:rPr lang="en-US" sz="2600" i="1">
                                  <a:solidFill>
                                    <a:schemeClr val="bg2"/>
                                  </a:solidFill>
                                  <a:latin typeface="Cambria Math" panose="02040503050406030204" pitchFamily="18" charset="0"/>
                                </a:rPr>
                                <m:t>𝑗</m:t>
                              </m:r>
                            </m:sub>
                          </m:sSub>
                        </m:e>
                      </m:d>
                      <m:r>
                        <a:rPr lang="en-US" sz="2600" i="0">
                          <a:solidFill>
                            <a:schemeClr val="bg2"/>
                          </a:solidFill>
                          <a:latin typeface="Cambria Math" panose="02040503050406030204" pitchFamily="18" charset="0"/>
                        </a:rPr>
                        <m:t>≠0,  </m:t>
                      </m:r>
                      <m:r>
                        <a:rPr lang="en-US" sz="2600" i="1">
                          <a:solidFill>
                            <a:schemeClr val="bg2"/>
                          </a:solidFill>
                          <a:latin typeface="Cambria Math" panose="02040503050406030204" pitchFamily="18" charset="0"/>
                        </a:rPr>
                        <m:t>𝑖</m:t>
                      </m:r>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𝑗</m:t>
                      </m:r>
                    </m:oMath>
                  </m:oMathPara>
                </a14:m>
                <a:endParaRPr lang="en-US" sz="2600" dirty="0">
                  <a:solidFill>
                    <a:schemeClr val="bg2"/>
                  </a:solidFill>
                </a:endParaRPr>
              </a:p>
            </p:txBody>
          </p:sp>
        </mc:Choice>
        <mc:Fallback xmlns="">
          <p:sp>
            <p:nvSpPr>
              <p:cNvPr id="19" name="TextBox 18">
                <a:extLst>
                  <a:ext uri="{FF2B5EF4-FFF2-40B4-BE49-F238E27FC236}">
                    <a16:creationId xmlns:a16="http://schemas.microsoft.com/office/drawing/2014/main" id="{7F1060EE-8766-2CC8-6EDC-88DFD2B0D9C3}"/>
                  </a:ext>
                </a:extLst>
              </p:cNvPr>
              <p:cNvSpPr txBox="1">
                <a:spLocks noRot="1" noChangeAspect="1" noMove="1" noResize="1" noEditPoints="1" noAdjustHandles="1" noChangeArrowheads="1" noChangeShapeType="1" noTextEdit="1"/>
              </p:cNvSpPr>
              <p:nvPr/>
            </p:nvSpPr>
            <p:spPr>
              <a:xfrm>
                <a:off x="5698563" y="4855981"/>
                <a:ext cx="7114478" cy="567848"/>
              </a:xfrm>
              <a:prstGeom prst="rect">
                <a:avLst/>
              </a:prstGeom>
              <a:blipFill>
                <a:blip r:embed="rId9"/>
                <a:stretch>
                  <a:fillRect b="-195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02B0BCC-7AAA-59A2-6A25-9D06DC4311ED}"/>
                  </a:ext>
                </a:extLst>
              </p:cNvPr>
              <p:cNvSpPr txBox="1"/>
              <p:nvPr/>
            </p:nvSpPr>
            <p:spPr>
              <a:xfrm>
                <a:off x="571819" y="4783228"/>
                <a:ext cx="7114478" cy="585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a:solidFill>
                                <a:schemeClr val="bg2"/>
                              </a:solidFill>
                              <a:latin typeface="Cambria Math" panose="02040503050406030204" pitchFamily="18" charset="0"/>
                            </a:rPr>
                          </m:ctrlPr>
                        </m:dPr>
                        <m:e>
                          <m:sSub>
                            <m:sSubPr>
                              <m:ctrlPr>
                                <a:rPr lang="en-US" sz="2800" i="1">
                                  <a:solidFill>
                                    <a:schemeClr val="bg2"/>
                                  </a:solidFill>
                                  <a:latin typeface="Cambria Math" panose="02040503050406030204" pitchFamily="18" charset="0"/>
                                </a:rPr>
                              </m:ctrlPr>
                            </m:sSubPr>
                            <m:e>
                              <m:r>
                                <a:rPr lang="en-US" sz="2800" i="1">
                                  <a:solidFill>
                                    <a:schemeClr val="bg2"/>
                                  </a:solidFill>
                                  <a:latin typeface="Cambria Math" panose="02040503050406030204" pitchFamily="18" charset="0"/>
                                </a:rPr>
                                <m:t>𝜙</m:t>
                              </m:r>
                            </m:e>
                            <m:sub>
                              <m:r>
                                <a:rPr lang="en-US" sz="2800" i="1">
                                  <a:solidFill>
                                    <a:schemeClr val="bg2"/>
                                  </a:solidFill>
                                  <a:latin typeface="Cambria Math" panose="02040503050406030204" pitchFamily="18" charset="0"/>
                                </a:rPr>
                                <m:t>𝑗</m:t>
                              </m:r>
                            </m:sub>
                          </m:sSub>
                        </m:e>
                      </m:d>
                    </m:oMath>
                  </m:oMathPara>
                </a14:m>
                <a:endParaRPr lang="en-US" dirty="0"/>
              </a:p>
            </p:txBody>
          </p:sp>
        </mc:Choice>
        <mc:Fallback xmlns="">
          <p:sp>
            <p:nvSpPr>
              <p:cNvPr id="21" name="TextBox 20">
                <a:extLst>
                  <a:ext uri="{FF2B5EF4-FFF2-40B4-BE49-F238E27FC236}">
                    <a16:creationId xmlns:a16="http://schemas.microsoft.com/office/drawing/2014/main" id="{E02B0BCC-7AAA-59A2-6A25-9D06DC4311ED}"/>
                  </a:ext>
                </a:extLst>
              </p:cNvPr>
              <p:cNvSpPr txBox="1">
                <a:spLocks noRot="1" noChangeAspect="1" noMove="1" noResize="1" noEditPoints="1" noAdjustHandles="1" noChangeArrowheads="1" noChangeShapeType="1" noTextEdit="1"/>
              </p:cNvSpPr>
              <p:nvPr/>
            </p:nvSpPr>
            <p:spPr>
              <a:xfrm>
                <a:off x="571819" y="4783228"/>
                <a:ext cx="7114478" cy="585032"/>
              </a:xfrm>
              <a:prstGeom prst="rect">
                <a:avLst/>
              </a:prstGeom>
              <a:blipFill>
                <a:blip r:embed="rId10"/>
                <a:stretch>
                  <a:fillRect b="-12766"/>
                </a:stretch>
              </a:blipFill>
            </p:spPr>
            <p:txBody>
              <a:bodyPr/>
              <a:lstStyle/>
              <a:p>
                <a:r>
                  <a:rPr lang="en-US">
                    <a:noFill/>
                  </a:rPr>
                  <a:t> </a:t>
                </a:r>
              </a:p>
            </p:txBody>
          </p:sp>
        </mc:Fallback>
      </mc:AlternateContent>
    </p:spTree>
    <p:extLst>
      <p:ext uri="{BB962C8B-B14F-4D97-AF65-F5344CB8AC3E}">
        <p14:creationId xmlns:p14="http://schemas.microsoft.com/office/powerpoint/2010/main" val="1731744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ADAB7-F26E-8C01-1665-592E62575B4B}"/>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06E84869-F1CE-ACA7-3C81-AC7A5B2F8787}"/>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network distinguishes between orthogonal patterns by concentrating probability onto the correct label</a:t>
            </a:r>
          </a:p>
        </p:txBody>
      </p:sp>
      <p:sp>
        <p:nvSpPr>
          <p:cNvPr id="9" name="Text Placeholder 2">
            <a:extLst>
              <a:ext uri="{FF2B5EF4-FFF2-40B4-BE49-F238E27FC236}">
                <a16:creationId xmlns:a16="http://schemas.microsoft.com/office/drawing/2014/main" id="{4CA69F3B-3B81-DC62-E14C-E9518ED48EDA}"/>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descr="A screenshot of a computer generated image&#10;&#10;AI-generated content may be incorrect.">
            <a:extLst>
              <a:ext uri="{FF2B5EF4-FFF2-40B4-BE49-F238E27FC236}">
                <a16:creationId xmlns:a16="http://schemas.microsoft.com/office/drawing/2014/main" id="{6DC3E427-182B-D00D-5EBD-26B1D606A41A}"/>
              </a:ext>
            </a:extLst>
          </p:cNvPr>
          <p:cNvPicPr>
            <a:picLocks noChangeAspect="1"/>
          </p:cNvPicPr>
          <p:nvPr/>
        </p:nvPicPr>
        <p:blipFill>
          <a:blip r:embed="rId3"/>
          <a:srcRect t="212" r="49772" b="-759"/>
          <a:stretch>
            <a:fillRect/>
          </a:stretch>
        </p:blipFill>
        <p:spPr>
          <a:xfrm>
            <a:off x="1289024" y="2509054"/>
            <a:ext cx="1781008" cy="900000"/>
          </a:xfrm>
          <a:prstGeom prst="rect">
            <a:avLst/>
          </a:prstGeom>
        </p:spPr>
      </p:pic>
      <p:pic>
        <p:nvPicPr>
          <p:cNvPr id="3" name="Picture 2" descr="A screenshot of a computer generated image&#10;&#10;AI-generated content may be incorrect.">
            <a:extLst>
              <a:ext uri="{FF2B5EF4-FFF2-40B4-BE49-F238E27FC236}">
                <a16:creationId xmlns:a16="http://schemas.microsoft.com/office/drawing/2014/main" id="{8EA899C6-5CDC-1B40-DA93-2BC0372619CD}"/>
              </a:ext>
            </a:extLst>
          </p:cNvPr>
          <p:cNvPicPr>
            <a:picLocks noChangeAspect="1"/>
          </p:cNvPicPr>
          <p:nvPr/>
        </p:nvPicPr>
        <p:blipFill>
          <a:blip r:embed="rId3"/>
          <a:srcRect l="49700" t="1787" b="-403"/>
          <a:stretch>
            <a:fillRect/>
          </a:stretch>
        </p:blipFill>
        <p:spPr>
          <a:xfrm>
            <a:off x="1289023" y="3437025"/>
            <a:ext cx="1781008" cy="900000"/>
          </a:xfrm>
          <a:prstGeom prst="rect">
            <a:avLst/>
          </a:prstGeom>
        </p:spPr>
      </p:pic>
      <p:pic>
        <p:nvPicPr>
          <p:cNvPr id="10" name="Picture 9">
            <a:extLst>
              <a:ext uri="{FF2B5EF4-FFF2-40B4-BE49-F238E27FC236}">
                <a16:creationId xmlns:a16="http://schemas.microsoft.com/office/drawing/2014/main" id="{0AE1D35F-5989-BA8C-B96C-AD6E9B2D3050}"/>
              </a:ext>
            </a:extLst>
          </p:cNvPr>
          <p:cNvPicPr>
            <a:picLocks noChangeAspect="1"/>
          </p:cNvPicPr>
          <p:nvPr/>
        </p:nvPicPr>
        <p:blipFill>
          <a:blip r:embed="rId4"/>
          <a:srcRect t="1423" r="-94" b="74064"/>
          <a:stretch>
            <a:fillRect/>
          </a:stretch>
        </p:blipFill>
        <p:spPr>
          <a:xfrm>
            <a:off x="3221434" y="2509054"/>
            <a:ext cx="4130251" cy="3409265"/>
          </a:xfrm>
          <a:prstGeom prst="rect">
            <a:avLst/>
          </a:prstGeom>
        </p:spPr>
      </p:pic>
      <p:pic>
        <p:nvPicPr>
          <p:cNvPr id="11" name="Picture 10">
            <a:extLst>
              <a:ext uri="{FF2B5EF4-FFF2-40B4-BE49-F238E27FC236}">
                <a16:creationId xmlns:a16="http://schemas.microsoft.com/office/drawing/2014/main" id="{0ECA26B2-F28A-7B74-8835-5AE07548B34F}"/>
              </a:ext>
            </a:extLst>
          </p:cNvPr>
          <p:cNvPicPr>
            <a:picLocks noChangeAspect="1"/>
          </p:cNvPicPr>
          <p:nvPr/>
        </p:nvPicPr>
        <p:blipFill>
          <a:blip r:embed="rId5"/>
          <a:srcRect t="803" r="-2991" b="74175"/>
          <a:stretch>
            <a:fillRect/>
          </a:stretch>
        </p:blipFill>
        <p:spPr>
          <a:xfrm>
            <a:off x="7579360" y="2509054"/>
            <a:ext cx="4333964" cy="3548943"/>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A56D1E9-CDE0-74BD-538E-3FA4D2D74E6B}"/>
                  </a:ext>
                </a:extLst>
              </p:cNvPr>
              <p:cNvSpPr txBox="1"/>
              <p:nvPr/>
            </p:nvSpPr>
            <p:spPr>
              <a:xfrm>
                <a:off x="-2891562" y="2884915"/>
                <a:ext cx="7114478" cy="5520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Sup>
                            <m:sSubSupPr>
                              <m:ctrlPr>
                                <a:rPr lang="en-US" sz="2600" i="1">
                                  <a:solidFill>
                                    <a:schemeClr val="bg2"/>
                                  </a:solidFill>
                                  <a:latin typeface="Cambria Math" panose="02040503050406030204" pitchFamily="18" charset="0"/>
                                </a:rPr>
                              </m:ctrlPr>
                            </m:sSubSupPr>
                            <m:e>
                              <m:r>
                                <m:rPr>
                                  <m:sty m:val="p"/>
                                </m:rPr>
                                <a:rPr lang="en-US" sz="2600" i="0">
                                  <a:solidFill>
                                    <a:schemeClr val="bg2"/>
                                  </a:solidFill>
                                  <a:latin typeface="Cambria Math" panose="02040503050406030204" pitchFamily="18" charset="0"/>
                                </a:rPr>
                                <m:t>LG</m:t>
                              </m:r>
                            </m:e>
                            <m:sub>
                              <m:r>
                                <a:rPr lang="en-US" sz="2600" i="1">
                                  <a:solidFill>
                                    <a:schemeClr val="bg2"/>
                                  </a:solidFill>
                                  <a:latin typeface="Cambria Math" panose="02040503050406030204" pitchFamily="18" charset="0"/>
                                </a:rPr>
                                <m:t>𝑝</m:t>
                              </m:r>
                            </m:sub>
                            <m:sup>
                              <m:r>
                                <a:rPr lang="en-US" sz="2600" i="0">
                                  <a:solidFill>
                                    <a:schemeClr val="bg2"/>
                                  </a:solidFill>
                                  <a:latin typeface="Cambria Math" panose="02040503050406030204" pitchFamily="18" charset="0"/>
                                </a:rPr>
                                <m:t>ℓ</m:t>
                              </m:r>
                            </m:sup>
                          </m:sSubSup>
                        </m:e>
                      </m:d>
                    </m:oMath>
                  </m:oMathPara>
                </a14:m>
                <a:endParaRPr lang="en-US" sz="2600" dirty="0"/>
              </a:p>
            </p:txBody>
          </p:sp>
        </mc:Choice>
        <mc:Fallback xmlns="">
          <p:sp>
            <p:nvSpPr>
              <p:cNvPr id="16" name="TextBox 15">
                <a:extLst>
                  <a:ext uri="{FF2B5EF4-FFF2-40B4-BE49-F238E27FC236}">
                    <a16:creationId xmlns:a16="http://schemas.microsoft.com/office/drawing/2014/main" id="{1A56D1E9-CDE0-74BD-538E-3FA4D2D74E6B}"/>
                  </a:ext>
                </a:extLst>
              </p:cNvPr>
              <p:cNvSpPr txBox="1">
                <a:spLocks noRot="1" noChangeAspect="1" noMove="1" noResize="1" noEditPoints="1" noAdjustHandles="1" noChangeArrowheads="1" noChangeShapeType="1" noTextEdit="1"/>
              </p:cNvSpPr>
              <p:nvPr/>
            </p:nvSpPr>
            <p:spPr>
              <a:xfrm>
                <a:off x="-2891562" y="2884915"/>
                <a:ext cx="7114478" cy="552011"/>
              </a:xfrm>
              <a:prstGeom prst="rect">
                <a:avLst/>
              </a:prstGeom>
              <a:blipFill>
                <a:blip r:embed="rId6"/>
                <a:stretch>
                  <a:fillRect b="-4545"/>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71441EE-F435-3C27-64AF-BE67F3386681}"/>
              </a:ext>
            </a:extLst>
          </p:cNvPr>
          <p:cNvSpPr txBox="1"/>
          <p:nvPr/>
        </p:nvSpPr>
        <p:spPr>
          <a:xfrm>
            <a:off x="1501245" y="1834365"/>
            <a:ext cx="2286000" cy="400110"/>
          </a:xfrm>
          <a:prstGeom prst="rect">
            <a:avLst/>
          </a:prstGeom>
          <a:noFill/>
        </p:spPr>
        <p:txBody>
          <a:bodyPr wrap="square" rtlCol="0">
            <a:spAutoFit/>
          </a:bodyPr>
          <a:lstStyle/>
          <a:p>
            <a:r>
              <a:rPr lang="en-US" sz="2000" dirty="0">
                <a:solidFill>
                  <a:schemeClr val="bg2"/>
                </a:solidFill>
              </a:rPr>
              <a:t>Input beams</a:t>
            </a:r>
          </a:p>
        </p:txBody>
      </p:sp>
      <p:sp>
        <p:nvSpPr>
          <p:cNvPr id="20" name="TextBox 19">
            <a:extLst>
              <a:ext uri="{FF2B5EF4-FFF2-40B4-BE49-F238E27FC236}">
                <a16:creationId xmlns:a16="http://schemas.microsoft.com/office/drawing/2014/main" id="{D1690CCC-7CEB-8B46-352D-D7EA803263CC}"/>
              </a:ext>
            </a:extLst>
          </p:cNvPr>
          <p:cNvSpPr txBox="1"/>
          <p:nvPr/>
        </p:nvSpPr>
        <p:spPr>
          <a:xfrm>
            <a:off x="4245159" y="1218812"/>
            <a:ext cx="2286000" cy="1015663"/>
          </a:xfrm>
          <a:prstGeom prst="rect">
            <a:avLst/>
          </a:prstGeom>
          <a:noFill/>
        </p:spPr>
        <p:txBody>
          <a:bodyPr wrap="square" rtlCol="0">
            <a:spAutoFit/>
          </a:bodyPr>
          <a:lstStyle/>
          <a:p>
            <a:pPr algn="ctr"/>
            <a:r>
              <a:rPr lang="en-US" sz="2000" dirty="0">
                <a:solidFill>
                  <a:schemeClr val="bg2"/>
                </a:solidFill>
              </a:rPr>
              <a:t>Input probability distribution (before training)</a:t>
            </a:r>
          </a:p>
        </p:txBody>
      </p:sp>
      <p:sp>
        <p:nvSpPr>
          <p:cNvPr id="4" name="TextBox 3">
            <a:extLst>
              <a:ext uri="{FF2B5EF4-FFF2-40B4-BE49-F238E27FC236}">
                <a16:creationId xmlns:a16="http://schemas.microsoft.com/office/drawing/2014/main" id="{5692F42C-EA6A-7850-62AF-6984EC5DCF05}"/>
              </a:ext>
            </a:extLst>
          </p:cNvPr>
          <p:cNvSpPr txBox="1"/>
          <p:nvPr/>
        </p:nvSpPr>
        <p:spPr>
          <a:xfrm>
            <a:off x="8704942" y="1218812"/>
            <a:ext cx="2286000" cy="1015663"/>
          </a:xfrm>
          <a:prstGeom prst="rect">
            <a:avLst/>
          </a:prstGeom>
          <a:noFill/>
        </p:spPr>
        <p:txBody>
          <a:bodyPr wrap="square" rtlCol="0">
            <a:spAutoFit/>
          </a:bodyPr>
          <a:lstStyle/>
          <a:p>
            <a:pPr algn="ctr"/>
            <a:r>
              <a:rPr lang="en-US" sz="2000" dirty="0">
                <a:solidFill>
                  <a:schemeClr val="bg2"/>
                </a:solidFill>
              </a:rPr>
              <a:t>Output probability distribution (during training)</a:t>
            </a:r>
          </a:p>
        </p:txBody>
      </p:sp>
    </p:spTree>
    <p:extLst>
      <p:ext uri="{BB962C8B-B14F-4D97-AF65-F5344CB8AC3E}">
        <p14:creationId xmlns:p14="http://schemas.microsoft.com/office/powerpoint/2010/main" val="22666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3C9B3-F6D5-83F3-ABFE-16BF809A2C37}"/>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37603701-D610-E709-89D4-3A7BAD2B7278}"/>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network is close to exhibiting a clear diagonal</a:t>
            </a:r>
          </a:p>
        </p:txBody>
      </p:sp>
      <p:sp>
        <p:nvSpPr>
          <p:cNvPr id="9" name="Text Placeholder 2">
            <a:extLst>
              <a:ext uri="{FF2B5EF4-FFF2-40B4-BE49-F238E27FC236}">
                <a16:creationId xmlns:a16="http://schemas.microsoft.com/office/drawing/2014/main" id="{EE6DF101-6616-5A0C-43FB-BF69BB207485}"/>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descr="A screenshot of a computer generated image&#10;&#10;AI-generated content may be incorrect.">
            <a:extLst>
              <a:ext uri="{FF2B5EF4-FFF2-40B4-BE49-F238E27FC236}">
                <a16:creationId xmlns:a16="http://schemas.microsoft.com/office/drawing/2014/main" id="{2A187A02-FA1D-71C9-07EA-34F1D8B40DAB}"/>
              </a:ext>
            </a:extLst>
          </p:cNvPr>
          <p:cNvPicPr>
            <a:picLocks noChangeAspect="1"/>
          </p:cNvPicPr>
          <p:nvPr/>
        </p:nvPicPr>
        <p:blipFill>
          <a:blip r:embed="rId3"/>
          <a:srcRect t="212" r="49772" b="-759"/>
          <a:stretch>
            <a:fillRect/>
          </a:stretch>
        </p:blipFill>
        <p:spPr>
          <a:xfrm>
            <a:off x="1217904" y="1696254"/>
            <a:ext cx="1781008" cy="900000"/>
          </a:xfrm>
          <a:prstGeom prst="rect">
            <a:avLst/>
          </a:prstGeom>
        </p:spPr>
      </p:pic>
      <p:pic>
        <p:nvPicPr>
          <p:cNvPr id="3" name="Picture 2" descr="A screenshot of a computer generated image&#10;&#10;AI-generated content may be incorrect.">
            <a:extLst>
              <a:ext uri="{FF2B5EF4-FFF2-40B4-BE49-F238E27FC236}">
                <a16:creationId xmlns:a16="http://schemas.microsoft.com/office/drawing/2014/main" id="{559A48D1-6F1B-8183-7F1E-E8C5078509A4}"/>
              </a:ext>
            </a:extLst>
          </p:cNvPr>
          <p:cNvPicPr>
            <a:picLocks noChangeAspect="1"/>
          </p:cNvPicPr>
          <p:nvPr/>
        </p:nvPicPr>
        <p:blipFill>
          <a:blip r:embed="rId3"/>
          <a:srcRect l="49700" t="1787" b="-403"/>
          <a:stretch>
            <a:fillRect/>
          </a:stretch>
        </p:blipFill>
        <p:spPr>
          <a:xfrm>
            <a:off x="1217903" y="2624225"/>
            <a:ext cx="1781008" cy="900000"/>
          </a:xfrm>
          <a:prstGeom prst="rect">
            <a:avLst/>
          </a:prstGeom>
        </p:spPr>
      </p:pic>
      <p:pic>
        <p:nvPicPr>
          <p:cNvPr id="10" name="Picture 9">
            <a:extLst>
              <a:ext uri="{FF2B5EF4-FFF2-40B4-BE49-F238E27FC236}">
                <a16:creationId xmlns:a16="http://schemas.microsoft.com/office/drawing/2014/main" id="{78C68087-BB8D-B532-9170-94F7F128C82B}"/>
              </a:ext>
            </a:extLst>
          </p:cNvPr>
          <p:cNvPicPr>
            <a:picLocks noChangeAspect="1"/>
          </p:cNvPicPr>
          <p:nvPr/>
        </p:nvPicPr>
        <p:blipFill>
          <a:blip r:embed="rId4"/>
          <a:srcRect t="1423" r="-94" b="74064"/>
          <a:stretch>
            <a:fillRect/>
          </a:stretch>
        </p:blipFill>
        <p:spPr>
          <a:xfrm>
            <a:off x="5325276" y="1668686"/>
            <a:ext cx="2561637" cy="2114472"/>
          </a:xfrm>
          <a:prstGeom prst="rect">
            <a:avLst/>
          </a:prstGeom>
        </p:spPr>
      </p:pic>
      <p:pic>
        <p:nvPicPr>
          <p:cNvPr id="11" name="Picture 10">
            <a:extLst>
              <a:ext uri="{FF2B5EF4-FFF2-40B4-BE49-F238E27FC236}">
                <a16:creationId xmlns:a16="http://schemas.microsoft.com/office/drawing/2014/main" id="{C6F12D60-6DAD-08B7-AB55-0272FDB3EDBA}"/>
              </a:ext>
            </a:extLst>
          </p:cNvPr>
          <p:cNvPicPr>
            <a:picLocks noChangeAspect="1"/>
          </p:cNvPicPr>
          <p:nvPr/>
        </p:nvPicPr>
        <p:blipFill>
          <a:blip r:embed="rId5"/>
          <a:srcRect t="803" r="-2991" b="74175"/>
          <a:stretch>
            <a:fillRect/>
          </a:stretch>
        </p:blipFill>
        <p:spPr>
          <a:xfrm>
            <a:off x="5325276" y="4122855"/>
            <a:ext cx="2582190" cy="2114472"/>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4B1E8C1-FCA4-F718-B7EE-DC99D7CE9442}"/>
                  </a:ext>
                </a:extLst>
              </p:cNvPr>
              <p:cNvSpPr txBox="1"/>
              <p:nvPr/>
            </p:nvSpPr>
            <p:spPr>
              <a:xfrm>
                <a:off x="-2962682" y="2072115"/>
                <a:ext cx="7114478" cy="5520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Sup>
                            <m:sSubSupPr>
                              <m:ctrlPr>
                                <a:rPr lang="en-US" sz="2600" i="1">
                                  <a:solidFill>
                                    <a:schemeClr val="bg2"/>
                                  </a:solidFill>
                                  <a:latin typeface="Cambria Math" panose="02040503050406030204" pitchFamily="18" charset="0"/>
                                </a:rPr>
                              </m:ctrlPr>
                            </m:sSubSupPr>
                            <m:e>
                              <m:r>
                                <m:rPr>
                                  <m:sty m:val="p"/>
                                </m:rPr>
                                <a:rPr lang="en-US" sz="2600" i="0">
                                  <a:solidFill>
                                    <a:schemeClr val="bg2"/>
                                  </a:solidFill>
                                  <a:latin typeface="Cambria Math" panose="02040503050406030204" pitchFamily="18" charset="0"/>
                                </a:rPr>
                                <m:t>LG</m:t>
                              </m:r>
                            </m:e>
                            <m:sub>
                              <m:r>
                                <a:rPr lang="en-US" sz="2600" i="1">
                                  <a:solidFill>
                                    <a:schemeClr val="bg2"/>
                                  </a:solidFill>
                                  <a:latin typeface="Cambria Math" panose="02040503050406030204" pitchFamily="18" charset="0"/>
                                </a:rPr>
                                <m:t>𝑝</m:t>
                              </m:r>
                            </m:sub>
                            <m:sup>
                              <m:r>
                                <a:rPr lang="en-US" sz="2600" i="0">
                                  <a:solidFill>
                                    <a:schemeClr val="bg2"/>
                                  </a:solidFill>
                                  <a:latin typeface="Cambria Math" panose="02040503050406030204" pitchFamily="18" charset="0"/>
                                </a:rPr>
                                <m:t>ℓ</m:t>
                              </m:r>
                            </m:sup>
                          </m:sSubSup>
                        </m:e>
                      </m:d>
                    </m:oMath>
                  </m:oMathPara>
                </a14:m>
                <a:endParaRPr lang="en-US" sz="2600" dirty="0"/>
              </a:p>
            </p:txBody>
          </p:sp>
        </mc:Choice>
        <mc:Fallback xmlns="">
          <p:sp>
            <p:nvSpPr>
              <p:cNvPr id="16" name="TextBox 15">
                <a:extLst>
                  <a:ext uri="{FF2B5EF4-FFF2-40B4-BE49-F238E27FC236}">
                    <a16:creationId xmlns:a16="http://schemas.microsoft.com/office/drawing/2014/main" id="{D4B1E8C1-FCA4-F718-B7EE-DC99D7CE9442}"/>
                  </a:ext>
                </a:extLst>
              </p:cNvPr>
              <p:cNvSpPr txBox="1">
                <a:spLocks noRot="1" noChangeAspect="1" noMove="1" noResize="1" noEditPoints="1" noAdjustHandles="1" noChangeArrowheads="1" noChangeShapeType="1" noTextEdit="1"/>
              </p:cNvSpPr>
              <p:nvPr/>
            </p:nvSpPr>
            <p:spPr>
              <a:xfrm>
                <a:off x="-2962682" y="2072115"/>
                <a:ext cx="7114478" cy="552011"/>
              </a:xfrm>
              <a:prstGeom prst="rect">
                <a:avLst/>
              </a:prstGeom>
              <a:blipFill>
                <a:blip r:embed="rId6"/>
                <a:stretch>
                  <a:fillRect b="-4545"/>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E6294C7E-FBA4-027D-D7A2-1D518CE77FE5}"/>
              </a:ext>
            </a:extLst>
          </p:cNvPr>
          <p:cNvSpPr txBox="1"/>
          <p:nvPr/>
        </p:nvSpPr>
        <p:spPr>
          <a:xfrm>
            <a:off x="3039276" y="2218091"/>
            <a:ext cx="2286000" cy="1015663"/>
          </a:xfrm>
          <a:prstGeom prst="rect">
            <a:avLst/>
          </a:prstGeom>
          <a:noFill/>
        </p:spPr>
        <p:txBody>
          <a:bodyPr wrap="square" rtlCol="0">
            <a:spAutoFit/>
          </a:bodyPr>
          <a:lstStyle/>
          <a:p>
            <a:pPr algn="ctr"/>
            <a:r>
              <a:rPr lang="en-US" sz="2000" dirty="0">
                <a:solidFill>
                  <a:schemeClr val="bg2"/>
                </a:solidFill>
              </a:rPr>
              <a:t>Input probability distribution (before training)</a:t>
            </a:r>
          </a:p>
        </p:txBody>
      </p:sp>
      <p:sp>
        <p:nvSpPr>
          <p:cNvPr id="4" name="TextBox 3">
            <a:extLst>
              <a:ext uri="{FF2B5EF4-FFF2-40B4-BE49-F238E27FC236}">
                <a16:creationId xmlns:a16="http://schemas.microsoft.com/office/drawing/2014/main" id="{C8F07020-FF4F-5141-5897-92ABC60D45B7}"/>
              </a:ext>
            </a:extLst>
          </p:cNvPr>
          <p:cNvSpPr txBox="1"/>
          <p:nvPr/>
        </p:nvSpPr>
        <p:spPr>
          <a:xfrm>
            <a:off x="2903582" y="4672260"/>
            <a:ext cx="2286000" cy="1015663"/>
          </a:xfrm>
          <a:prstGeom prst="rect">
            <a:avLst/>
          </a:prstGeom>
          <a:noFill/>
        </p:spPr>
        <p:txBody>
          <a:bodyPr wrap="square" rtlCol="0">
            <a:spAutoFit/>
          </a:bodyPr>
          <a:lstStyle/>
          <a:p>
            <a:pPr algn="ctr"/>
            <a:r>
              <a:rPr lang="en-US" sz="2000" dirty="0">
                <a:solidFill>
                  <a:schemeClr val="bg2"/>
                </a:solidFill>
              </a:rPr>
              <a:t>Output probability distribution (before training)</a:t>
            </a:r>
          </a:p>
        </p:txBody>
      </p:sp>
      <p:pic>
        <p:nvPicPr>
          <p:cNvPr id="5" name="Picture 4">
            <a:extLst>
              <a:ext uri="{FF2B5EF4-FFF2-40B4-BE49-F238E27FC236}">
                <a16:creationId xmlns:a16="http://schemas.microsoft.com/office/drawing/2014/main" id="{54F48238-B03E-1AC6-6A2E-4036D1AC5A35}"/>
              </a:ext>
            </a:extLst>
          </p:cNvPr>
          <p:cNvPicPr>
            <a:picLocks noChangeAspect="1"/>
          </p:cNvPicPr>
          <p:nvPr/>
        </p:nvPicPr>
        <p:blipFill>
          <a:blip r:embed="rId7"/>
          <a:srcRect t="3473"/>
          <a:stretch>
            <a:fillRect/>
          </a:stretch>
        </p:blipFill>
        <p:spPr>
          <a:xfrm>
            <a:off x="8022607" y="2410977"/>
            <a:ext cx="4120805" cy="3551523"/>
          </a:xfrm>
          <a:prstGeom prst="rect">
            <a:avLst/>
          </a:prstGeom>
        </p:spPr>
      </p:pic>
      <p:sp>
        <p:nvSpPr>
          <p:cNvPr id="6" name="TextBox 5">
            <a:extLst>
              <a:ext uri="{FF2B5EF4-FFF2-40B4-BE49-F238E27FC236}">
                <a16:creationId xmlns:a16="http://schemas.microsoft.com/office/drawing/2014/main" id="{B2C619D4-F6C7-1125-D65E-8DF42939DB33}"/>
              </a:ext>
            </a:extLst>
          </p:cNvPr>
          <p:cNvSpPr txBox="1"/>
          <p:nvPr/>
        </p:nvSpPr>
        <p:spPr>
          <a:xfrm>
            <a:off x="8940009" y="1395315"/>
            <a:ext cx="2286000" cy="1015663"/>
          </a:xfrm>
          <a:prstGeom prst="rect">
            <a:avLst/>
          </a:prstGeom>
          <a:noFill/>
        </p:spPr>
        <p:txBody>
          <a:bodyPr wrap="square" rtlCol="0">
            <a:spAutoFit/>
          </a:bodyPr>
          <a:lstStyle/>
          <a:p>
            <a:pPr algn="ctr"/>
            <a:r>
              <a:rPr lang="en-US" sz="2000" dirty="0">
                <a:solidFill>
                  <a:schemeClr val="bg2"/>
                </a:solidFill>
              </a:rPr>
              <a:t>Confusion matrix</a:t>
            </a:r>
          </a:p>
          <a:p>
            <a:pPr algn="ctr"/>
            <a:r>
              <a:rPr lang="en-US" sz="2000" dirty="0">
                <a:solidFill>
                  <a:schemeClr val="bg2"/>
                </a:solidFill>
              </a:rPr>
              <a:t>Test accuracy: 92.9%</a:t>
            </a:r>
          </a:p>
        </p:txBody>
      </p:sp>
    </p:spTree>
    <p:extLst>
      <p:ext uri="{BB962C8B-B14F-4D97-AF65-F5344CB8AC3E}">
        <p14:creationId xmlns:p14="http://schemas.microsoft.com/office/powerpoint/2010/main" val="268662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B77CF-DD37-AA4A-501D-2DDEF0B3AFB6}"/>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E46BAAF3-943E-44F5-8909-5E6DA46411CA}"/>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Classifying orthogonal modes and non-orthogonal modes (superposition states)</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004FA9B6-6857-9AA3-8399-EBFC7FD7A02A}"/>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descr="A screenshot of a computer generated image&#10;&#10;AI-generated content may be incorrect.">
            <a:extLst>
              <a:ext uri="{FF2B5EF4-FFF2-40B4-BE49-F238E27FC236}">
                <a16:creationId xmlns:a16="http://schemas.microsoft.com/office/drawing/2014/main" id="{F8BF10A6-A126-91B8-B42F-FD5538D62E2F}"/>
              </a:ext>
            </a:extLst>
          </p:cNvPr>
          <p:cNvPicPr>
            <a:picLocks noChangeAspect="1"/>
          </p:cNvPicPr>
          <p:nvPr/>
        </p:nvPicPr>
        <p:blipFill>
          <a:blip r:embed="rId3"/>
          <a:srcRect t="212" r="49772" b="-759"/>
          <a:stretch>
            <a:fillRect/>
          </a:stretch>
        </p:blipFill>
        <p:spPr>
          <a:xfrm>
            <a:off x="1600416" y="1013329"/>
            <a:ext cx="1781008" cy="900000"/>
          </a:xfrm>
          <a:prstGeom prst="rect">
            <a:avLst/>
          </a:prstGeom>
        </p:spPr>
      </p:pic>
      <p:pic>
        <p:nvPicPr>
          <p:cNvPr id="3" name="Picture 2" descr="A screenshot of a computer generated image&#10;&#10;AI-generated content may be incorrect.">
            <a:extLst>
              <a:ext uri="{FF2B5EF4-FFF2-40B4-BE49-F238E27FC236}">
                <a16:creationId xmlns:a16="http://schemas.microsoft.com/office/drawing/2014/main" id="{8D1FC794-9DEB-BF03-00EF-C47CE1408486}"/>
              </a:ext>
            </a:extLst>
          </p:cNvPr>
          <p:cNvPicPr>
            <a:picLocks noChangeAspect="1"/>
          </p:cNvPicPr>
          <p:nvPr/>
        </p:nvPicPr>
        <p:blipFill>
          <a:blip r:embed="rId3"/>
          <a:srcRect l="49700" t="1787" b="-403"/>
          <a:stretch>
            <a:fillRect/>
          </a:stretch>
        </p:blipFill>
        <p:spPr>
          <a:xfrm>
            <a:off x="1600415" y="1911079"/>
            <a:ext cx="1781008" cy="900000"/>
          </a:xfrm>
          <a:prstGeom prst="rect">
            <a:avLst/>
          </a:prstGeom>
        </p:spPr>
      </p:pic>
      <p:pic>
        <p:nvPicPr>
          <p:cNvPr id="4" name="Picture 3" descr="A screenshot of a computer generated image&#10;&#10;AI-generated content may be incorrect.">
            <a:extLst>
              <a:ext uri="{FF2B5EF4-FFF2-40B4-BE49-F238E27FC236}">
                <a16:creationId xmlns:a16="http://schemas.microsoft.com/office/drawing/2014/main" id="{25DD1838-F37E-1FA4-A346-069B1A76CCE2}"/>
              </a:ext>
            </a:extLst>
          </p:cNvPr>
          <p:cNvPicPr>
            <a:picLocks noChangeAspect="1"/>
          </p:cNvPicPr>
          <p:nvPr/>
        </p:nvPicPr>
        <p:blipFill>
          <a:blip r:embed="rId4"/>
          <a:srcRect l="16655" t="-1692" r="49709" b="272"/>
          <a:stretch>
            <a:fillRect/>
          </a:stretch>
        </p:blipFill>
        <p:spPr>
          <a:xfrm>
            <a:off x="1588083" y="2893017"/>
            <a:ext cx="1808793" cy="900000"/>
          </a:xfrm>
          <a:prstGeom prst="rect">
            <a:avLst/>
          </a:prstGeom>
        </p:spPr>
      </p:pic>
      <p:pic>
        <p:nvPicPr>
          <p:cNvPr id="5" name="Picture 4" descr="A screenshot of a computer generated image&#10;&#10;AI-generated content may be incorrect.">
            <a:extLst>
              <a:ext uri="{FF2B5EF4-FFF2-40B4-BE49-F238E27FC236}">
                <a16:creationId xmlns:a16="http://schemas.microsoft.com/office/drawing/2014/main" id="{9E848982-A049-6684-F008-FEF88B3F8ADE}"/>
              </a:ext>
            </a:extLst>
          </p:cNvPr>
          <p:cNvPicPr>
            <a:picLocks noChangeAspect="1"/>
          </p:cNvPicPr>
          <p:nvPr/>
        </p:nvPicPr>
        <p:blipFill>
          <a:blip r:embed="rId4"/>
          <a:srcRect l="50164" t="1505" r="17171" b="4038"/>
          <a:stretch>
            <a:fillRect/>
          </a:stretch>
        </p:blipFill>
        <p:spPr>
          <a:xfrm>
            <a:off x="1610385" y="3788894"/>
            <a:ext cx="1751054" cy="900000"/>
          </a:xfrm>
          <a:prstGeom prst="rect">
            <a:avLst/>
          </a:prstGeom>
        </p:spPr>
      </p:pic>
      <p:pic>
        <p:nvPicPr>
          <p:cNvPr id="6" name="Picture 5" descr="A pixelated image of a star&#10;&#10;AI-generated content may be incorrect.">
            <a:extLst>
              <a:ext uri="{FF2B5EF4-FFF2-40B4-BE49-F238E27FC236}">
                <a16:creationId xmlns:a16="http://schemas.microsoft.com/office/drawing/2014/main" id="{42AB1AA3-141E-47AF-0064-038AFB005E60}"/>
              </a:ext>
            </a:extLst>
          </p:cNvPr>
          <p:cNvPicPr>
            <a:picLocks noChangeAspect="1"/>
          </p:cNvPicPr>
          <p:nvPr/>
        </p:nvPicPr>
        <p:blipFill>
          <a:blip r:embed="rId5"/>
          <a:srcRect l="928" t="55384" r="7316" b="22474"/>
          <a:stretch>
            <a:fillRect/>
          </a:stretch>
        </p:blipFill>
        <p:spPr>
          <a:xfrm>
            <a:off x="2408672" y="4819013"/>
            <a:ext cx="868360" cy="1684327"/>
          </a:xfrm>
          <a:prstGeom prst="rect">
            <a:avLst/>
          </a:prstGeom>
        </p:spPr>
      </p:pic>
      <p:pic>
        <p:nvPicPr>
          <p:cNvPr id="7" name="Picture 6" descr="A pixelated image of a star&#10;&#10;AI-generated content may be incorrect.">
            <a:extLst>
              <a:ext uri="{FF2B5EF4-FFF2-40B4-BE49-F238E27FC236}">
                <a16:creationId xmlns:a16="http://schemas.microsoft.com/office/drawing/2014/main" id="{B815901F-975D-6B74-C00E-9D237F446CC8}"/>
              </a:ext>
            </a:extLst>
          </p:cNvPr>
          <p:cNvPicPr>
            <a:picLocks noChangeAspect="1"/>
          </p:cNvPicPr>
          <p:nvPr/>
        </p:nvPicPr>
        <p:blipFill>
          <a:blip r:embed="rId5"/>
          <a:srcRect l="-6411" t="77737" r="1888" b="408"/>
          <a:stretch>
            <a:fillRect/>
          </a:stretch>
        </p:blipFill>
        <p:spPr>
          <a:xfrm>
            <a:off x="1503676" y="4819013"/>
            <a:ext cx="904996" cy="168432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19AD836-6CB6-9041-ED0C-8166309B3BA4}"/>
                  </a:ext>
                </a:extLst>
              </p:cNvPr>
              <p:cNvSpPr txBox="1"/>
              <p:nvPr/>
            </p:nvSpPr>
            <p:spPr>
              <a:xfrm>
                <a:off x="-2681770" y="1612969"/>
                <a:ext cx="7114478" cy="5520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Sup>
                            <m:sSubSupPr>
                              <m:ctrlPr>
                                <a:rPr lang="en-US" sz="2600" i="1">
                                  <a:solidFill>
                                    <a:schemeClr val="bg2"/>
                                  </a:solidFill>
                                  <a:latin typeface="Cambria Math" panose="02040503050406030204" pitchFamily="18" charset="0"/>
                                </a:rPr>
                              </m:ctrlPr>
                            </m:sSubSupPr>
                            <m:e>
                              <m:r>
                                <m:rPr>
                                  <m:sty m:val="p"/>
                                </m:rPr>
                                <a:rPr lang="en-US" sz="2600" i="0">
                                  <a:solidFill>
                                    <a:schemeClr val="bg2"/>
                                  </a:solidFill>
                                  <a:latin typeface="Cambria Math" panose="02040503050406030204" pitchFamily="18" charset="0"/>
                                </a:rPr>
                                <m:t>LG</m:t>
                              </m:r>
                            </m:e>
                            <m:sub>
                              <m:r>
                                <a:rPr lang="en-US" sz="2600" i="1">
                                  <a:solidFill>
                                    <a:schemeClr val="bg2"/>
                                  </a:solidFill>
                                  <a:latin typeface="Cambria Math" panose="02040503050406030204" pitchFamily="18" charset="0"/>
                                </a:rPr>
                                <m:t>𝑝</m:t>
                              </m:r>
                            </m:sub>
                            <m:sup>
                              <m:r>
                                <a:rPr lang="en-US" sz="2600" i="0">
                                  <a:solidFill>
                                    <a:schemeClr val="bg2"/>
                                  </a:solidFill>
                                  <a:latin typeface="Cambria Math" panose="02040503050406030204" pitchFamily="18" charset="0"/>
                                </a:rPr>
                                <m:t>ℓ</m:t>
                              </m:r>
                            </m:sup>
                          </m:sSubSup>
                        </m:e>
                      </m:d>
                    </m:oMath>
                  </m:oMathPara>
                </a14:m>
                <a:endParaRPr lang="en-US" sz="2600" dirty="0"/>
              </a:p>
            </p:txBody>
          </p:sp>
        </mc:Choice>
        <mc:Fallback xmlns="">
          <p:sp>
            <p:nvSpPr>
              <p:cNvPr id="16" name="TextBox 15">
                <a:extLst>
                  <a:ext uri="{FF2B5EF4-FFF2-40B4-BE49-F238E27FC236}">
                    <a16:creationId xmlns:a16="http://schemas.microsoft.com/office/drawing/2014/main" id="{219AD836-6CB6-9041-ED0C-8166309B3BA4}"/>
                  </a:ext>
                </a:extLst>
              </p:cNvPr>
              <p:cNvSpPr txBox="1">
                <a:spLocks noRot="1" noChangeAspect="1" noMove="1" noResize="1" noEditPoints="1" noAdjustHandles="1" noChangeArrowheads="1" noChangeShapeType="1" noTextEdit="1"/>
              </p:cNvSpPr>
              <p:nvPr/>
            </p:nvSpPr>
            <p:spPr>
              <a:xfrm>
                <a:off x="-2681770" y="1612969"/>
                <a:ext cx="7114478" cy="552011"/>
              </a:xfrm>
              <a:prstGeom prst="rect">
                <a:avLst/>
              </a:prstGeom>
              <a:blipFill>
                <a:blip r:embed="rId6"/>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88D8BCE-0842-49E0-183F-E67155B29B82}"/>
                  </a:ext>
                </a:extLst>
              </p:cNvPr>
              <p:cNvSpPr txBox="1"/>
              <p:nvPr/>
            </p:nvSpPr>
            <p:spPr>
              <a:xfrm>
                <a:off x="-2637892" y="3338637"/>
                <a:ext cx="7114478" cy="5439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
                            <m:sSubPr>
                              <m:ctrlPr>
                                <a:rPr lang="en-US" sz="2600" i="1">
                                  <a:solidFill>
                                    <a:schemeClr val="bg2"/>
                                  </a:solidFill>
                                  <a:latin typeface="Cambria Math" panose="02040503050406030204" pitchFamily="18" charset="0"/>
                                </a:rPr>
                              </m:ctrlPr>
                            </m:sSubPr>
                            <m:e>
                              <m:r>
                                <m:rPr>
                                  <m:sty m:val="p"/>
                                </m:rPr>
                                <a:rPr lang="en-US" sz="2600" i="0">
                                  <a:solidFill>
                                    <a:schemeClr val="bg2"/>
                                  </a:solidFill>
                                  <a:latin typeface="Cambria Math" panose="02040503050406030204" pitchFamily="18" charset="0"/>
                                </a:rPr>
                                <m:t>HG</m:t>
                              </m:r>
                            </m:e>
                            <m:sub>
                              <m:r>
                                <a:rPr lang="en-US" sz="2600" i="1">
                                  <a:solidFill>
                                    <a:schemeClr val="bg2"/>
                                  </a:solidFill>
                                  <a:latin typeface="Cambria Math" panose="02040503050406030204" pitchFamily="18" charset="0"/>
                                </a:rPr>
                                <m:t>𝑚</m:t>
                              </m:r>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𝑛</m:t>
                              </m:r>
                            </m:sub>
                          </m:sSub>
                        </m:e>
                      </m:d>
                    </m:oMath>
                  </m:oMathPara>
                </a14:m>
                <a:endParaRPr lang="en-US" sz="2600" dirty="0"/>
              </a:p>
            </p:txBody>
          </p:sp>
        </mc:Choice>
        <mc:Fallback xmlns="">
          <p:sp>
            <p:nvSpPr>
              <p:cNvPr id="17" name="TextBox 16">
                <a:extLst>
                  <a:ext uri="{FF2B5EF4-FFF2-40B4-BE49-F238E27FC236}">
                    <a16:creationId xmlns:a16="http://schemas.microsoft.com/office/drawing/2014/main" id="{E88D8BCE-0842-49E0-183F-E67155B29B82}"/>
                  </a:ext>
                </a:extLst>
              </p:cNvPr>
              <p:cNvSpPr txBox="1">
                <a:spLocks noRot="1" noChangeAspect="1" noMove="1" noResize="1" noEditPoints="1" noAdjustHandles="1" noChangeArrowheads="1" noChangeShapeType="1" noTextEdit="1"/>
              </p:cNvSpPr>
              <p:nvPr/>
            </p:nvSpPr>
            <p:spPr>
              <a:xfrm>
                <a:off x="-2637892" y="3338637"/>
                <a:ext cx="7114478" cy="54399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5422BE7-0F2E-6AD1-3261-EAF4D6187E93}"/>
                  </a:ext>
                </a:extLst>
              </p:cNvPr>
              <p:cNvSpPr txBox="1"/>
              <p:nvPr/>
            </p:nvSpPr>
            <p:spPr>
              <a:xfrm>
                <a:off x="-2489217" y="5332759"/>
                <a:ext cx="7114478" cy="585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a:solidFill>
                                <a:schemeClr val="bg2"/>
                              </a:solidFill>
                              <a:latin typeface="Cambria Math" panose="02040503050406030204" pitchFamily="18" charset="0"/>
                            </a:rPr>
                          </m:ctrlPr>
                        </m:dPr>
                        <m:e>
                          <m:sSub>
                            <m:sSubPr>
                              <m:ctrlPr>
                                <a:rPr lang="en-US" sz="2800" i="1">
                                  <a:solidFill>
                                    <a:schemeClr val="bg2"/>
                                  </a:solidFill>
                                  <a:latin typeface="Cambria Math" panose="02040503050406030204" pitchFamily="18" charset="0"/>
                                </a:rPr>
                              </m:ctrlPr>
                            </m:sSubPr>
                            <m:e>
                              <m:r>
                                <a:rPr lang="en-US" sz="2800" i="1">
                                  <a:solidFill>
                                    <a:schemeClr val="bg2"/>
                                  </a:solidFill>
                                  <a:latin typeface="Cambria Math" panose="02040503050406030204" pitchFamily="18" charset="0"/>
                                </a:rPr>
                                <m:t>𝜙</m:t>
                              </m:r>
                            </m:e>
                            <m:sub>
                              <m:r>
                                <a:rPr lang="en-US" sz="2800" i="1">
                                  <a:solidFill>
                                    <a:schemeClr val="bg2"/>
                                  </a:solidFill>
                                  <a:latin typeface="Cambria Math" panose="02040503050406030204" pitchFamily="18" charset="0"/>
                                </a:rPr>
                                <m:t>𝑗</m:t>
                              </m:r>
                            </m:sub>
                          </m:sSub>
                        </m:e>
                      </m:d>
                    </m:oMath>
                  </m:oMathPara>
                </a14:m>
                <a:endParaRPr lang="en-US" dirty="0"/>
              </a:p>
            </p:txBody>
          </p:sp>
        </mc:Choice>
        <mc:Fallback xmlns="">
          <p:sp>
            <p:nvSpPr>
              <p:cNvPr id="18" name="TextBox 17">
                <a:extLst>
                  <a:ext uri="{FF2B5EF4-FFF2-40B4-BE49-F238E27FC236}">
                    <a16:creationId xmlns:a16="http://schemas.microsoft.com/office/drawing/2014/main" id="{C5422BE7-0F2E-6AD1-3261-EAF4D6187E93}"/>
                  </a:ext>
                </a:extLst>
              </p:cNvPr>
              <p:cNvSpPr txBox="1">
                <a:spLocks noRot="1" noChangeAspect="1" noMove="1" noResize="1" noEditPoints="1" noAdjustHandles="1" noChangeArrowheads="1" noChangeShapeType="1" noTextEdit="1"/>
              </p:cNvSpPr>
              <p:nvPr/>
            </p:nvSpPr>
            <p:spPr>
              <a:xfrm>
                <a:off x="-2489217" y="5332759"/>
                <a:ext cx="7114478" cy="585032"/>
              </a:xfrm>
              <a:prstGeom prst="rect">
                <a:avLst/>
              </a:prstGeom>
              <a:blipFill>
                <a:blip r:embed="rId8"/>
                <a:stretch>
                  <a:fillRect b="-10638"/>
                </a:stretch>
              </a:blipFill>
            </p:spPr>
            <p:txBody>
              <a:bodyPr/>
              <a:lstStyle/>
              <a:p>
                <a:r>
                  <a:rPr lang="en-US">
                    <a:noFill/>
                  </a:rPr>
                  <a:t> </a:t>
                </a:r>
              </a:p>
            </p:txBody>
          </p:sp>
        </mc:Fallback>
      </mc:AlternateContent>
      <p:pic>
        <p:nvPicPr>
          <p:cNvPr id="22" name="Picture 21" descr="A screenshot of a graph&#10;&#10;AI-generated content may be incorrect.">
            <a:extLst>
              <a:ext uri="{FF2B5EF4-FFF2-40B4-BE49-F238E27FC236}">
                <a16:creationId xmlns:a16="http://schemas.microsoft.com/office/drawing/2014/main" id="{691FB104-86DC-D4CF-D941-22D716DE6EB6}"/>
              </a:ext>
            </a:extLst>
          </p:cNvPr>
          <p:cNvPicPr>
            <a:picLocks noChangeAspect="1"/>
          </p:cNvPicPr>
          <p:nvPr/>
        </p:nvPicPr>
        <p:blipFill>
          <a:blip r:embed="rId9"/>
          <a:srcRect t="4498" r="14451"/>
          <a:stretch>
            <a:fillRect/>
          </a:stretch>
        </p:blipFill>
        <p:spPr>
          <a:xfrm>
            <a:off x="5313253" y="2860360"/>
            <a:ext cx="1941778" cy="1957826"/>
          </a:xfrm>
          <a:prstGeom prst="rect">
            <a:avLst/>
          </a:prstGeom>
        </p:spPr>
      </p:pic>
      <p:pic>
        <p:nvPicPr>
          <p:cNvPr id="26" name="Picture 25">
            <a:extLst>
              <a:ext uri="{FF2B5EF4-FFF2-40B4-BE49-F238E27FC236}">
                <a16:creationId xmlns:a16="http://schemas.microsoft.com/office/drawing/2014/main" id="{24F4055D-8270-AE8E-BD1F-596E1A478C1A}"/>
              </a:ext>
            </a:extLst>
          </p:cNvPr>
          <p:cNvPicPr>
            <a:picLocks noChangeAspect="1"/>
          </p:cNvPicPr>
          <p:nvPr/>
        </p:nvPicPr>
        <p:blipFill>
          <a:blip r:embed="rId10"/>
          <a:srcRect t="3610" r="13167" b="-1"/>
          <a:stretch>
            <a:fillRect/>
          </a:stretch>
        </p:blipFill>
        <p:spPr>
          <a:xfrm>
            <a:off x="5314929" y="4893586"/>
            <a:ext cx="1940101" cy="1922884"/>
          </a:xfrm>
          <a:prstGeom prst="rect">
            <a:avLst/>
          </a:prstGeom>
        </p:spPr>
      </p:pic>
      <p:pic>
        <p:nvPicPr>
          <p:cNvPr id="31" name="Picture 30">
            <a:extLst>
              <a:ext uri="{FF2B5EF4-FFF2-40B4-BE49-F238E27FC236}">
                <a16:creationId xmlns:a16="http://schemas.microsoft.com/office/drawing/2014/main" id="{E9DE4909-DDCA-36E2-34AB-F6FB2E77BC76}"/>
              </a:ext>
            </a:extLst>
          </p:cNvPr>
          <p:cNvPicPr>
            <a:picLocks noChangeAspect="1"/>
          </p:cNvPicPr>
          <p:nvPr/>
        </p:nvPicPr>
        <p:blipFill>
          <a:blip r:embed="rId11"/>
          <a:srcRect l="3443" t="6070" r="124" b="4829"/>
          <a:stretch>
            <a:fillRect/>
          </a:stretch>
        </p:blipFill>
        <p:spPr>
          <a:xfrm>
            <a:off x="7977780" y="2471057"/>
            <a:ext cx="3886272" cy="2422529"/>
          </a:xfrm>
          <a:prstGeom prst="rect">
            <a:avLst/>
          </a:prstGeom>
        </p:spPr>
      </p:pic>
      <p:pic>
        <p:nvPicPr>
          <p:cNvPr id="33" name="Picture 32">
            <a:extLst>
              <a:ext uri="{FF2B5EF4-FFF2-40B4-BE49-F238E27FC236}">
                <a16:creationId xmlns:a16="http://schemas.microsoft.com/office/drawing/2014/main" id="{CFF16CE6-65FB-DB24-2A4B-5C81A41D0953}"/>
              </a:ext>
            </a:extLst>
          </p:cNvPr>
          <p:cNvPicPr>
            <a:picLocks noChangeAspect="1"/>
          </p:cNvPicPr>
          <p:nvPr/>
        </p:nvPicPr>
        <p:blipFill>
          <a:blip r:embed="rId12"/>
          <a:srcRect t="4078" r="11319" b="-1"/>
          <a:stretch>
            <a:fillRect/>
          </a:stretch>
        </p:blipFill>
        <p:spPr>
          <a:xfrm>
            <a:off x="5314929" y="838145"/>
            <a:ext cx="1962403" cy="1895212"/>
          </a:xfrm>
          <a:prstGeom prst="rect">
            <a:avLst/>
          </a:prstGeom>
        </p:spPr>
      </p:pic>
      <p:sp>
        <p:nvSpPr>
          <p:cNvPr id="8" name="TextBox 7">
            <a:extLst>
              <a:ext uri="{FF2B5EF4-FFF2-40B4-BE49-F238E27FC236}">
                <a16:creationId xmlns:a16="http://schemas.microsoft.com/office/drawing/2014/main" id="{1E3355A9-9774-8272-4B14-0DE604813A38}"/>
              </a:ext>
            </a:extLst>
          </p:cNvPr>
          <p:cNvSpPr txBox="1"/>
          <p:nvPr/>
        </p:nvSpPr>
        <p:spPr>
          <a:xfrm>
            <a:off x="3277032" y="1431808"/>
            <a:ext cx="2286000" cy="707886"/>
          </a:xfrm>
          <a:prstGeom prst="rect">
            <a:avLst/>
          </a:prstGeom>
          <a:noFill/>
        </p:spPr>
        <p:txBody>
          <a:bodyPr wrap="square" rtlCol="0">
            <a:spAutoFit/>
          </a:bodyPr>
          <a:lstStyle/>
          <a:p>
            <a:pPr algn="ctr"/>
            <a:r>
              <a:rPr lang="en-US" sz="2000" dirty="0">
                <a:solidFill>
                  <a:schemeClr val="bg2"/>
                </a:solidFill>
              </a:rPr>
              <a:t>Test accuracy: 92.9%</a:t>
            </a:r>
          </a:p>
        </p:txBody>
      </p:sp>
      <p:sp>
        <p:nvSpPr>
          <p:cNvPr id="12" name="TextBox 11">
            <a:extLst>
              <a:ext uri="{FF2B5EF4-FFF2-40B4-BE49-F238E27FC236}">
                <a16:creationId xmlns:a16="http://schemas.microsoft.com/office/drawing/2014/main" id="{62D99E42-6017-50DC-6CD3-64B0B33B0795}"/>
              </a:ext>
            </a:extLst>
          </p:cNvPr>
          <p:cNvSpPr txBox="1"/>
          <p:nvPr/>
        </p:nvSpPr>
        <p:spPr>
          <a:xfrm>
            <a:off x="3289708" y="3485330"/>
            <a:ext cx="2286000" cy="707886"/>
          </a:xfrm>
          <a:prstGeom prst="rect">
            <a:avLst/>
          </a:prstGeom>
          <a:noFill/>
        </p:spPr>
        <p:txBody>
          <a:bodyPr wrap="square" rtlCol="0">
            <a:spAutoFit/>
          </a:bodyPr>
          <a:lstStyle/>
          <a:p>
            <a:pPr algn="ctr"/>
            <a:r>
              <a:rPr lang="en-US" sz="2000" dirty="0">
                <a:solidFill>
                  <a:schemeClr val="bg2"/>
                </a:solidFill>
              </a:rPr>
              <a:t>Test accuracy: 93.8%</a:t>
            </a:r>
          </a:p>
        </p:txBody>
      </p:sp>
      <p:sp>
        <p:nvSpPr>
          <p:cNvPr id="13" name="TextBox 12">
            <a:extLst>
              <a:ext uri="{FF2B5EF4-FFF2-40B4-BE49-F238E27FC236}">
                <a16:creationId xmlns:a16="http://schemas.microsoft.com/office/drawing/2014/main" id="{84A83404-C5E1-0249-31F7-A1AEEC29B70A}"/>
              </a:ext>
            </a:extLst>
          </p:cNvPr>
          <p:cNvSpPr txBox="1"/>
          <p:nvPr/>
        </p:nvSpPr>
        <p:spPr>
          <a:xfrm>
            <a:off x="3291448" y="5501085"/>
            <a:ext cx="2286000" cy="707886"/>
          </a:xfrm>
          <a:prstGeom prst="rect">
            <a:avLst/>
          </a:prstGeom>
          <a:noFill/>
        </p:spPr>
        <p:txBody>
          <a:bodyPr wrap="square" rtlCol="0">
            <a:spAutoFit/>
          </a:bodyPr>
          <a:lstStyle/>
          <a:p>
            <a:pPr algn="ctr"/>
            <a:r>
              <a:rPr lang="en-US" sz="2000" dirty="0">
                <a:solidFill>
                  <a:schemeClr val="bg2"/>
                </a:solidFill>
              </a:rPr>
              <a:t>Test accuracy: 88.9%</a:t>
            </a:r>
          </a:p>
        </p:txBody>
      </p:sp>
      <p:sp>
        <p:nvSpPr>
          <p:cNvPr id="19" name="TextBox 18">
            <a:extLst>
              <a:ext uri="{FF2B5EF4-FFF2-40B4-BE49-F238E27FC236}">
                <a16:creationId xmlns:a16="http://schemas.microsoft.com/office/drawing/2014/main" id="{F36760BF-6E3B-EA78-F468-0FA15E7FC1AE}"/>
              </a:ext>
            </a:extLst>
          </p:cNvPr>
          <p:cNvSpPr txBox="1"/>
          <p:nvPr/>
        </p:nvSpPr>
        <p:spPr>
          <a:xfrm>
            <a:off x="8777916" y="1808358"/>
            <a:ext cx="2286000" cy="707886"/>
          </a:xfrm>
          <a:prstGeom prst="rect">
            <a:avLst/>
          </a:prstGeom>
          <a:noFill/>
        </p:spPr>
        <p:txBody>
          <a:bodyPr wrap="square" rtlCol="0">
            <a:spAutoFit/>
          </a:bodyPr>
          <a:lstStyle/>
          <a:p>
            <a:pPr algn="ctr"/>
            <a:r>
              <a:rPr lang="en-US" sz="2000" dirty="0">
                <a:solidFill>
                  <a:schemeClr val="bg2"/>
                </a:solidFill>
              </a:rPr>
              <a:t>Cost function comparison</a:t>
            </a:r>
          </a:p>
        </p:txBody>
      </p:sp>
      <p:sp>
        <p:nvSpPr>
          <p:cNvPr id="20" name="TextBox 19">
            <a:extLst>
              <a:ext uri="{FF2B5EF4-FFF2-40B4-BE49-F238E27FC236}">
                <a16:creationId xmlns:a16="http://schemas.microsoft.com/office/drawing/2014/main" id="{E0D9B9FB-BDCC-9DE6-7678-03B7B1889D36}"/>
              </a:ext>
            </a:extLst>
          </p:cNvPr>
          <p:cNvSpPr txBox="1"/>
          <p:nvPr/>
        </p:nvSpPr>
        <p:spPr>
          <a:xfrm rot="16200000">
            <a:off x="6684765" y="3499678"/>
            <a:ext cx="2286000" cy="338554"/>
          </a:xfrm>
          <a:prstGeom prst="rect">
            <a:avLst/>
          </a:prstGeom>
          <a:noFill/>
        </p:spPr>
        <p:txBody>
          <a:bodyPr wrap="square" rtlCol="0">
            <a:spAutoFit/>
          </a:bodyPr>
          <a:lstStyle/>
          <a:p>
            <a:pPr algn="ctr"/>
            <a:r>
              <a:rPr lang="en-US" sz="1600" dirty="0">
                <a:solidFill>
                  <a:schemeClr val="bg2"/>
                </a:solidFill>
              </a:rPr>
              <a:t>Cost</a:t>
            </a:r>
          </a:p>
        </p:txBody>
      </p:sp>
      <p:sp>
        <p:nvSpPr>
          <p:cNvPr id="21" name="TextBox 20">
            <a:extLst>
              <a:ext uri="{FF2B5EF4-FFF2-40B4-BE49-F238E27FC236}">
                <a16:creationId xmlns:a16="http://schemas.microsoft.com/office/drawing/2014/main" id="{18B952FC-446B-F1C9-514B-6D5EAFB19FF1}"/>
              </a:ext>
            </a:extLst>
          </p:cNvPr>
          <p:cNvSpPr txBox="1"/>
          <p:nvPr/>
        </p:nvSpPr>
        <p:spPr>
          <a:xfrm>
            <a:off x="8818516" y="4860046"/>
            <a:ext cx="2286000" cy="338554"/>
          </a:xfrm>
          <a:prstGeom prst="rect">
            <a:avLst/>
          </a:prstGeom>
          <a:noFill/>
        </p:spPr>
        <p:txBody>
          <a:bodyPr wrap="square" rtlCol="0">
            <a:spAutoFit/>
          </a:bodyPr>
          <a:lstStyle/>
          <a:p>
            <a:pPr algn="ctr"/>
            <a:r>
              <a:rPr lang="en-US" sz="1600" dirty="0">
                <a:solidFill>
                  <a:schemeClr val="bg2"/>
                </a:solidFill>
              </a:rPr>
              <a:t>Iterations</a:t>
            </a:r>
          </a:p>
        </p:txBody>
      </p:sp>
    </p:spTree>
    <p:extLst>
      <p:ext uri="{BB962C8B-B14F-4D97-AF65-F5344CB8AC3E}">
        <p14:creationId xmlns:p14="http://schemas.microsoft.com/office/powerpoint/2010/main" val="512912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49070-C213-D609-9C12-3C95CB456919}"/>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C10EFA09-FE58-0DE4-44AB-FF49A42493E5}"/>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134" name="Picture 133">
            <a:extLst>
              <a:ext uri="{FF2B5EF4-FFF2-40B4-BE49-F238E27FC236}">
                <a16:creationId xmlns:a16="http://schemas.microsoft.com/office/drawing/2014/main" id="{1CA2D853-9D95-078B-5DC5-BB1BE044D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8170" y="3941797"/>
            <a:ext cx="4295659" cy="2469629"/>
          </a:xfrm>
          <a:prstGeom prst="rect">
            <a:avLst/>
          </a:prstGeom>
          <a:effectLst>
            <a:outerShdw blurRad="50800" dist="38100" dir="2700000" algn="tl" rotWithShape="0">
              <a:prstClr val="black">
                <a:alpha val="40000"/>
              </a:prstClr>
            </a:outerShdw>
          </a:effectLst>
        </p:spPr>
      </p:pic>
      <p:sp>
        <p:nvSpPr>
          <p:cNvPr id="138" name="Title 1">
            <a:extLst>
              <a:ext uri="{FF2B5EF4-FFF2-40B4-BE49-F238E27FC236}">
                <a16:creationId xmlns:a16="http://schemas.microsoft.com/office/drawing/2014/main" id="{EE5497EB-8042-AFA3-BC7D-601DCF074A23}"/>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We introduce entanglement into the circuit (SWAP and CNOT), effectively permuting pixels</a:t>
            </a:r>
          </a:p>
        </p:txBody>
      </p:sp>
      <p:sp>
        <p:nvSpPr>
          <p:cNvPr id="2" name="TextBox 1">
            <a:extLst>
              <a:ext uri="{FF2B5EF4-FFF2-40B4-BE49-F238E27FC236}">
                <a16:creationId xmlns:a16="http://schemas.microsoft.com/office/drawing/2014/main" id="{7538294C-D770-D2A4-596F-3E943471CC96}"/>
              </a:ext>
            </a:extLst>
          </p:cNvPr>
          <p:cNvSpPr txBox="1"/>
          <p:nvPr/>
        </p:nvSpPr>
        <p:spPr>
          <a:xfrm>
            <a:off x="1842655" y="4433455"/>
            <a:ext cx="1454727" cy="555986"/>
          </a:xfrm>
          <a:prstGeom prst="rect">
            <a:avLst/>
          </a:prstGeom>
          <a:noFill/>
        </p:spPr>
        <p:txBody>
          <a:bodyPr wrap="square" rtlCol="0">
            <a:spAutoFit/>
          </a:bodyPr>
          <a:lstStyle/>
          <a:p>
            <a:endParaRPr lang="en-US" dirty="0"/>
          </a:p>
        </p:txBody>
      </p:sp>
      <p:graphicFrame>
        <p:nvGraphicFramePr>
          <p:cNvPr id="189" name="Table 188">
            <a:extLst>
              <a:ext uri="{FF2B5EF4-FFF2-40B4-BE49-F238E27FC236}">
                <a16:creationId xmlns:a16="http://schemas.microsoft.com/office/drawing/2014/main" id="{3261FB58-0CA6-B0A9-1080-D9D042AD8872}"/>
              </a:ext>
            </a:extLst>
          </p:cNvPr>
          <p:cNvGraphicFramePr>
            <a:graphicFrameLocks noGrp="1"/>
          </p:cNvGraphicFramePr>
          <p:nvPr>
            <p:extLst>
              <p:ext uri="{D42A27DB-BD31-4B8C-83A1-F6EECF244321}">
                <p14:modId xmlns:p14="http://schemas.microsoft.com/office/powerpoint/2010/main" val="2840529224"/>
              </p:ext>
            </p:extLst>
          </p:nvPr>
        </p:nvGraphicFramePr>
        <p:xfrm>
          <a:off x="2121404" y="1057524"/>
          <a:ext cx="7483285" cy="2136603"/>
        </p:xfrm>
        <a:graphic>
          <a:graphicData uri="http://schemas.openxmlformats.org/drawingml/2006/table">
            <a:tbl>
              <a:tblPr firstRow="1" bandRow="1"/>
              <a:tblGrid>
                <a:gridCol w="7483285">
                  <a:extLst>
                    <a:ext uri="{9D8B030D-6E8A-4147-A177-3AD203B41FA5}">
                      <a16:colId xmlns:a16="http://schemas.microsoft.com/office/drawing/2014/main" val="2050119627"/>
                    </a:ext>
                  </a:extLst>
                </a:gridCol>
              </a:tblGrid>
              <a:tr h="712201">
                <a:tc>
                  <a:txBody>
                    <a:bodyPr/>
                    <a:lstStyle>
                      <a:lvl1pPr marL="0" algn="l" defTabSz="908275" rtl="0" eaLnBrk="1" latinLnBrk="0" hangingPunct="1">
                        <a:defRPr sz="1828" b="1" kern="1200">
                          <a:solidFill>
                            <a:schemeClr val="lt1"/>
                          </a:solidFill>
                          <a:latin typeface="Aptos" panose="02110004020202020204"/>
                        </a:defRPr>
                      </a:lvl1pPr>
                      <a:lvl2pPr marL="454126" algn="l" defTabSz="908275" rtl="0" eaLnBrk="1" latinLnBrk="0" hangingPunct="1">
                        <a:defRPr sz="1828" b="1" kern="1200">
                          <a:solidFill>
                            <a:schemeClr val="lt1"/>
                          </a:solidFill>
                          <a:latin typeface="Aptos" panose="02110004020202020204"/>
                        </a:defRPr>
                      </a:lvl2pPr>
                      <a:lvl3pPr marL="908275" algn="l" defTabSz="908275" rtl="0" eaLnBrk="1" latinLnBrk="0" hangingPunct="1">
                        <a:defRPr sz="1828" b="1" kern="1200">
                          <a:solidFill>
                            <a:schemeClr val="lt1"/>
                          </a:solidFill>
                          <a:latin typeface="Aptos" panose="02110004020202020204"/>
                        </a:defRPr>
                      </a:lvl3pPr>
                      <a:lvl4pPr marL="1362433" algn="l" defTabSz="908275" rtl="0" eaLnBrk="1" latinLnBrk="0" hangingPunct="1">
                        <a:defRPr sz="1828" b="1" kern="1200">
                          <a:solidFill>
                            <a:schemeClr val="lt1"/>
                          </a:solidFill>
                          <a:latin typeface="Aptos" panose="02110004020202020204"/>
                        </a:defRPr>
                      </a:lvl4pPr>
                      <a:lvl5pPr marL="1816583" algn="l" defTabSz="908275" rtl="0" eaLnBrk="1" latinLnBrk="0" hangingPunct="1">
                        <a:defRPr sz="1828" b="1" kern="1200">
                          <a:solidFill>
                            <a:schemeClr val="lt1"/>
                          </a:solidFill>
                          <a:latin typeface="Aptos" panose="02110004020202020204"/>
                        </a:defRPr>
                      </a:lvl5pPr>
                      <a:lvl6pPr marL="2270753" algn="l" defTabSz="908275" rtl="0" eaLnBrk="1" latinLnBrk="0" hangingPunct="1">
                        <a:defRPr sz="1828" b="1" kern="1200">
                          <a:solidFill>
                            <a:schemeClr val="lt1"/>
                          </a:solidFill>
                          <a:latin typeface="Aptos" panose="02110004020202020204"/>
                        </a:defRPr>
                      </a:lvl6pPr>
                      <a:lvl7pPr marL="2724871" algn="l" defTabSz="908275" rtl="0" eaLnBrk="1" latinLnBrk="0" hangingPunct="1">
                        <a:defRPr sz="1828" b="1" kern="1200">
                          <a:solidFill>
                            <a:schemeClr val="lt1"/>
                          </a:solidFill>
                          <a:latin typeface="Aptos" panose="02110004020202020204"/>
                        </a:defRPr>
                      </a:lvl7pPr>
                      <a:lvl8pPr marL="3179014" algn="l" defTabSz="908275" rtl="0" eaLnBrk="1" latinLnBrk="0" hangingPunct="1">
                        <a:defRPr sz="1828" b="1" kern="1200">
                          <a:solidFill>
                            <a:schemeClr val="lt1"/>
                          </a:solidFill>
                          <a:latin typeface="Aptos" panose="02110004020202020204"/>
                        </a:defRPr>
                      </a:lvl8pPr>
                      <a:lvl9pPr marL="3633145" algn="l" defTabSz="908275" rtl="0" eaLnBrk="1" latinLnBrk="0" hangingPunct="1">
                        <a:defRPr sz="1828" b="1" kern="1200">
                          <a:solidFill>
                            <a:schemeClr val="lt1"/>
                          </a:solidFill>
                          <a:latin typeface="Aptos" panose="02110004020202020204"/>
                        </a:defRPr>
                      </a:lvl9pPr>
                    </a:lstStyle>
                    <a:p>
                      <a:endParaRPr lang="en-Z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4768142"/>
                  </a:ext>
                </a:extLst>
              </a:tr>
              <a:tr h="712201">
                <a:tc>
                  <a:txBody>
                    <a:bodyPr/>
                    <a:lstStyle>
                      <a:lvl1pPr marL="0" algn="l" defTabSz="908275" rtl="0" eaLnBrk="1" latinLnBrk="0" hangingPunct="1">
                        <a:defRPr sz="1828" kern="1200">
                          <a:solidFill>
                            <a:schemeClr val="dk1"/>
                          </a:solidFill>
                          <a:latin typeface="Aptos" panose="02110004020202020204"/>
                        </a:defRPr>
                      </a:lvl1pPr>
                      <a:lvl2pPr marL="454126" algn="l" defTabSz="908275" rtl="0" eaLnBrk="1" latinLnBrk="0" hangingPunct="1">
                        <a:defRPr sz="1828" kern="1200">
                          <a:solidFill>
                            <a:schemeClr val="dk1"/>
                          </a:solidFill>
                          <a:latin typeface="Aptos" panose="02110004020202020204"/>
                        </a:defRPr>
                      </a:lvl2pPr>
                      <a:lvl3pPr marL="908275" algn="l" defTabSz="908275" rtl="0" eaLnBrk="1" latinLnBrk="0" hangingPunct="1">
                        <a:defRPr sz="1828" kern="1200">
                          <a:solidFill>
                            <a:schemeClr val="dk1"/>
                          </a:solidFill>
                          <a:latin typeface="Aptos" panose="02110004020202020204"/>
                        </a:defRPr>
                      </a:lvl3pPr>
                      <a:lvl4pPr marL="1362433" algn="l" defTabSz="908275" rtl="0" eaLnBrk="1" latinLnBrk="0" hangingPunct="1">
                        <a:defRPr sz="1828" kern="1200">
                          <a:solidFill>
                            <a:schemeClr val="dk1"/>
                          </a:solidFill>
                          <a:latin typeface="Aptos" panose="02110004020202020204"/>
                        </a:defRPr>
                      </a:lvl4pPr>
                      <a:lvl5pPr marL="1816583" algn="l" defTabSz="908275" rtl="0" eaLnBrk="1" latinLnBrk="0" hangingPunct="1">
                        <a:defRPr sz="1828" kern="1200">
                          <a:solidFill>
                            <a:schemeClr val="dk1"/>
                          </a:solidFill>
                          <a:latin typeface="Aptos" panose="02110004020202020204"/>
                        </a:defRPr>
                      </a:lvl5pPr>
                      <a:lvl6pPr marL="2270753" algn="l" defTabSz="908275" rtl="0" eaLnBrk="1" latinLnBrk="0" hangingPunct="1">
                        <a:defRPr sz="1828" kern="1200">
                          <a:solidFill>
                            <a:schemeClr val="dk1"/>
                          </a:solidFill>
                          <a:latin typeface="Aptos" panose="02110004020202020204"/>
                        </a:defRPr>
                      </a:lvl6pPr>
                      <a:lvl7pPr marL="2724871" algn="l" defTabSz="908275" rtl="0" eaLnBrk="1" latinLnBrk="0" hangingPunct="1">
                        <a:defRPr sz="1828" kern="1200">
                          <a:solidFill>
                            <a:schemeClr val="dk1"/>
                          </a:solidFill>
                          <a:latin typeface="Aptos" panose="02110004020202020204"/>
                        </a:defRPr>
                      </a:lvl7pPr>
                      <a:lvl8pPr marL="3179014" algn="l" defTabSz="908275" rtl="0" eaLnBrk="1" latinLnBrk="0" hangingPunct="1">
                        <a:defRPr sz="1828" kern="1200">
                          <a:solidFill>
                            <a:schemeClr val="dk1"/>
                          </a:solidFill>
                          <a:latin typeface="Aptos" panose="02110004020202020204"/>
                        </a:defRPr>
                      </a:lvl8pPr>
                      <a:lvl9pPr marL="3633145" algn="l" defTabSz="908275" rtl="0" eaLnBrk="1" latinLnBrk="0" hangingPunct="1">
                        <a:defRPr sz="1828" kern="1200">
                          <a:solidFill>
                            <a:schemeClr val="dk1"/>
                          </a:solidFill>
                          <a:latin typeface="Aptos" panose="02110004020202020204"/>
                        </a:defRPr>
                      </a:lvl9pPr>
                    </a:lstStyle>
                    <a:p>
                      <a:endParaRPr lang="en-Z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6244376"/>
                  </a:ext>
                </a:extLst>
              </a:tr>
              <a:tr h="712201">
                <a:tc>
                  <a:txBody>
                    <a:bodyPr/>
                    <a:lstStyle>
                      <a:lvl1pPr marL="0" algn="l" defTabSz="908275" rtl="0" eaLnBrk="1" latinLnBrk="0" hangingPunct="1">
                        <a:defRPr sz="1828" kern="1200">
                          <a:solidFill>
                            <a:schemeClr val="dk1"/>
                          </a:solidFill>
                          <a:latin typeface="Aptos" panose="02110004020202020204"/>
                        </a:defRPr>
                      </a:lvl1pPr>
                      <a:lvl2pPr marL="454126" algn="l" defTabSz="908275" rtl="0" eaLnBrk="1" latinLnBrk="0" hangingPunct="1">
                        <a:defRPr sz="1828" kern="1200">
                          <a:solidFill>
                            <a:schemeClr val="dk1"/>
                          </a:solidFill>
                          <a:latin typeface="Aptos" panose="02110004020202020204"/>
                        </a:defRPr>
                      </a:lvl2pPr>
                      <a:lvl3pPr marL="908275" algn="l" defTabSz="908275" rtl="0" eaLnBrk="1" latinLnBrk="0" hangingPunct="1">
                        <a:defRPr sz="1828" kern="1200">
                          <a:solidFill>
                            <a:schemeClr val="dk1"/>
                          </a:solidFill>
                          <a:latin typeface="Aptos" panose="02110004020202020204"/>
                        </a:defRPr>
                      </a:lvl3pPr>
                      <a:lvl4pPr marL="1362433" algn="l" defTabSz="908275" rtl="0" eaLnBrk="1" latinLnBrk="0" hangingPunct="1">
                        <a:defRPr sz="1828" kern="1200">
                          <a:solidFill>
                            <a:schemeClr val="dk1"/>
                          </a:solidFill>
                          <a:latin typeface="Aptos" panose="02110004020202020204"/>
                        </a:defRPr>
                      </a:lvl4pPr>
                      <a:lvl5pPr marL="1816583" algn="l" defTabSz="908275" rtl="0" eaLnBrk="1" latinLnBrk="0" hangingPunct="1">
                        <a:defRPr sz="1828" kern="1200">
                          <a:solidFill>
                            <a:schemeClr val="dk1"/>
                          </a:solidFill>
                          <a:latin typeface="Aptos" panose="02110004020202020204"/>
                        </a:defRPr>
                      </a:lvl5pPr>
                      <a:lvl6pPr marL="2270753" algn="l" defTabSz="908275" rtl="0" eaLnBrk="1" latinLnBrk="0" hangingPunct="1">
                        <a:defRPr sz="1828" kern="1200">
                          <a:solidFill>
                            <a:schemeClr val="dk1"/>
                          </a:solidFill>
                          <a:latin typeface="Aptos" panose="02110004020202020204"/>
                        </a:defRPr>
                      </a:lvl6pPr>
                      <a:lvl7pPr marL="2724871" algn="l" defTabSz="908275" rtl="0" eaLnBrk="1" latinLnBrk="0" hangingPunct="1">
                        <a:defRPr sz="1828" kern="1200">
                          <a:solidFill>
                            <a:schemeClr val="dk1"/>
                          </a:solidFill>
                          <a:latin typeface="Aptos" panose="02110004020202020204"/>
                        </a:defRPr>
                      </a:lvl7pPr>
                      <a:lvl8pPr marL="3179014" algn="l" defTabSz="908275" rtl="0" eaLnBrk="1" latinLnBrk="0" hangingPunct="1">
                        <a:defRPr sz="1828" kern="1200">
                          <a:solidFill>
                            <a:schemeClr val="dk1"/>
                          </a:solidFill>
                          <a:latin typeface="Aptos" panose="02110004020202020204"/>
                        </a:defRPr>
                      </a:lvl8pPr>
                      <a:lvl9pPr marL="3633145" algn="l" defTabSz="908275" rtl="0" eaLnBrk="1" latinLnBrk="0" hangingPunct="1">
                        <a:defRPr sz="1828" kern="1200">
                          <a:solidFill>
                            <a:schemeClr val="dk1"/>
                          </a:solidFill>
                          <a:latin typeface="Aptos" panose="02110004020202020204"/>
                        </a:defRPr>
                      </a:lvl9pPr>
                    </a:lstStyle>
                    <a:p>
                      <a:endParaRPr lang="en-Z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4109902"/>
                  </a:ext>
                </a:extLst>
              </a:tr>
            </a:tbl>
          </a:graphicData>
        </a:graphic>
      </p:graphicFrame>
      <p:grpSp>
        <p:nvGrpSpPr>
          <p:cNvPr id="254" name="Group 253">
            <a:extLst>
              <a:ext uri="{FF2B5EF4-FFF2-40B4-BE49-F238E27FC236}">
                <a16:creationId xmlns:a16="http://schemas.microsoft.com/office/drawing/2014/main" id="{180CA478-582B-8FB4-C77B-AE5DA7210E92}"/>
              </a:ext>
            </a:extLst>
          </p:cNvPr>
          <p:cNvGrpSpPr/>
          <p:nvPr/>
        </p:nvGrpSpPr>
        <p:grpSpPr>
          <a:xfrm>
            <a:off x="3475690" y="781976"/>
            <a:ext cx="647127" cy="3045871"/>
            <a:chOff x="3157025" y="781976"/>
            <a:chExt cx="647127" cy="3045871"/>
          </a:xfrm>
        </p:grpSpPr>
        <p:sp>
          <p:nvSpPr>
            <p:cNvPr id="191" name="Rectangle: Rounded Corners 64">
              <a:extLst>
                <a:ext uri="{FF2B5EF4-FFF2-40B4-BE49-F238E27FC236}">
                  <a16:creationId xmlns:a16="http://schemas.microsoft.com/office/drawing/2014/main" id="{C5C37648-169E-A003-8264-C7F8061DFE4C}"/>
                </a:ext>
              </a:extLst>
            </p:cNvPr>
            <p:cNvSpPr/>
            <p:nvPr/>
          </p:nvSpPr>
          <p:spPr>
            <a:xfrm>
              <a:off x="3251876" y="781976"/>
              <a:ext cx="552276" cy="528549"/>
            </a:xfrm>
            <a:prstGeom prst="roundRect">
              <a:avLst/>
            </a:prstGeom>
            <a:solidFill>
              <a:srgbClr val="A32878"/>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mc:Choice xmlns:a14="http://schemas.microsoft.com/office/drawing/2010/main" Requires="a14">
            <p:sp>
              <p:nvSpPr>
                <p:cNvPr id="192" name="TextBox 191">
                  <a:extLst>
                    <a:ext uri="{FF2B5EF4-FFF2-40B4-BE49-F238E27FC236}">
                      <a16:creationId xmlns:a16="http://schemas.microsoft.com/office/drawing/2014/main" id="{257393AA-C999-134F-7B1C-B3913D59ED17}"/>
                    </a:ext>
                  </a:extLst>
                </p:cNvPr>
                <p:cNvSpPr txBox="1"/>
                <p:nvPr/>
              </p:nvSpPr>
              <p:spPr>
                <a:xfrm>
                  <a:off x="3192032" y="892273"/>
                  <a:ext cx="552276" cy="80021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𝑅</m:t>
                            </m:r>
                          </m:e>
                          <m:sub>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d>
                          <m:d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sty m:val="p"/>
                                  </m:r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θ</m:t>
                                </m:r>
                              </m:e>
                              <m:sub>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1</m:t>
                                </m:r>
                              </m:sub>
                            </m:sSub>
                          </m:e>
                        </m:d>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ZA" sz="1400" b="0" i="0" u="none" strike="noStrike" kern="0" cap="none" spc="0" normalizeH="0" baseline="0" noProof="0" dirty="0">
                    <a:ln>
                      <a:noFill/>
                    </a:ln>
                    <a:solidFill>
                      <a:prstClr val="black"/>
                    </a:solidFill>
                    <a:effectLst/>
                    <a:uLnTx/>
                    <a:uFillTx/>
                    <a:latin typeface="Aptos" panose="021100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ZA" sz="1400" b="0" i="0" u="none" strike="noStrike" kern="0" cap="none" spc="0" normalizeH="0" baseline="0" noProof="0" dirty="0">
                    <a:ln>
                      <a:noFill/>
                    </a:ln>
                    <a:solidFill>
                      <a:prstClr val="black"/>
                    </a:solidFill>
                    <a:effectLst/>
                    <a:uLnTx/>
                    <a:uFillTx/>
                    <a:latin typeface="Aptos" panose="021100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Aptos" panose="02110004020202020204"/>
                    <a:ea typeface="+mn-ea"/>
                    <a:cs typeface="+mn-cs"/>
                  </a:endParaRPr>
                </a:p>
              </p:txBody>
            </p:sp>
          </mc:Choice>
          <mc:Fallback>
            <p:sp>
              <p:nvSpPr>
                <p:cNvPr id="192" name="TextBox 191">
                  <a:extLst>
                    <a:ext uri="{FF2B5EF4-FFF2-40B4-BE49-F238E27FC236}">
                      <a16:creationId xmlns:a16="http://schemas.microsoft.com/office/drawing/2014/main" id="{257393AA-C999-134F-7B1C-B3913D59ED17}"/>
                    </a:ext>
                  </a:extLst>
                </p:cNvPr>
                <p:cNvSpPr txBox="1">
                  <a:spLocks noRot="1" noChangeAspect="1" noMove="1" noResize="1" noEditPoints="1" noAdjustHandles="1" noChangeArrowheads="1" noChangeShapeType="1" noTextEdit="1"/>
                </p:cNvSpPr>
                <p:nvPr/>
              </p:nvSpPr>
              <p:spPr>
                <a:xfrm>
                  <a:off x="3192032" y="892273"/>
                  <a:ext cx="552276" cy="800219"/>
                </a:xfrm>
                <a:prstGeom prst="rect">
                  <a:avLst/>
                </a:prstGeom>
                <a:blipFill>
                  <a:blip r:embed="rId4"/>
                  <a:stretch>
                    <a:fillRect r="-34091"/>
                  </a:stretch>
                </a:blipFill>
              </p:spPr>
              <p:txBody>
                <a:bodyPr/>
                <a:lstStyle/>
                <a:p>
                  <a:r>
                    <a:rPr lang="en-US">
                      <a:noFill/>
                    </a:rPr>
                    <a:t> </a:t>
                  </a:r>
                </a:p>
              </p:txBody>
            </p:sp>
          </mc:Fallback>
        </mc:AlternateContent>
        <p:sp>
          <p:nvSpPr>
            <p:cNvPr id="193" name="Rectangle: Rounded Corners 76">
              <a:extLst>
                <a:ext uri="{FF2B5EF4-FFF2-40B4-BE49-F238E27FC236}">
                  <a16:creationId xmlns:a16="http://schemas.microsoft.com/office/drawing/2014/main" id="{B3939AC6-EA4A-0D29-52C2-044836B4C3A3}"/>
                </a:ext>
              </a:extLst>
            </p:cNvPr>
            <p:cNvSpPr/>
            <p:nvPr/>
          </p:nvSpPr>
          <p:spPr>
            <a:xfrm>
              <a:off x="3231368" y="1505570"/>
              <a:ext cx="552276" cy="528549"/>
            </a:xfrm>
            <a:prstGeom prst="roundRect">
              <a:avLst/>
            </a:prstGeom>
            <a:solidFill>
              <a:srgbClr val="A32878"/>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mc:Choice xmlns:a14="http://schemas.microsoft.com/office/drawing/2010/main" Requires="a14">
            <p:sp>
              <p:nvSpPr>
                <p:cNvPr id="194" name="TextBox 193">
                  <a:extLst>
                    <a:ext uri="{FF2B5EF4-FFF2-40B4-BE49-F238E27FC236}">
                      <a16:creationId xmlns:a16="http://schemas.microsoft.com/office/drawing/2014/main" id="{B5CEB12F-60CB-90DD-8079-E4FBDEB442B5}"/>
                    </a:ext>
                  </a:extLst>
                </p:cNvPr>
                <p:cNvSpPr txBox="1"/>
                <p:nvPr/>
              </p:nvSpPr>
              <p:spPr>
                <a:xfrm>
                  <a:off x="3171712" y="1602926"/>
                  <a:ext cx="552276" cy="80021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𝑅</m:t>
                            </m:r>
                          </m:e>
                          <m:sub>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d>
                          <m:d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sty m:val="p"/>
                                  </m:r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θ</m:t>
                                </m:r>
                              </m:e>
                              <m:sub>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2</m:t>
                                </m:r>
                              </m:sub>
                            </m:sSub>
                          </m:e>
                        </m:d>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ZA" sz="1400" b="0" i="0" u="none" strike="noStrike" kern="0" cap="none" spc="0" normalizeH="0" baseline="0" noProof="0" dirty="0">
                    <a:ln>
                      <a:noFill/>
                    </a:ln>
                    <a:solidFill>
                      <a:prstClr val="black"/>
                    </a:solidFill>
                    <a:effectLst/>
                    <a:uLnTx/>
                    <a:uFillTx/>
                    <a:latin typeface="Aptos" panose="021100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ZA" sz="1400" b="0" i="0" u="none" strike="noStrike" kern="0" cap="none" spc="0" normalizeH="0" baseline="0" noProof="0" dirty="0">
                    <a:ln>
                      <a:noFill/>
                    </a:ln>
                    <a:solidFill>
                      <a:prstClr val="black"/>
                    </a:solidFill>
                    <a:effectLst/>
                    <a:uLnTx/>
                    <a:uFillTx/>
                    <a:latin typeface="Aptos" panose="021100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Aptos" panose="02110004020202020204"/>
                    <a:ea typeface="+mn-ea"/>
                    <a:cs typeface="+mn-cs"/>
                  </a:endParaRPr>
                </a:p>
              </p:txBody>
            </p:sp>
          </mc:Choice>
          <mc:Fallback>
            <p:sp>
              <p:nvSpPr>
                <p:cNvPr id="194" name="TextBox 193">
                  <a:extLst>
                    <a:ext uri="{FF2B5EF4-FFF2-40B4-BE49-F238E27FC236}">
                      <a16:creationId xmlns:a16="http://schemas.microsoft.com/office/drawing/2014/main" id="{B5CEB12F-60CB-90DD-8079-E4FBDEB442B5}"/>
                    </a:ext>
                  </a:extLst>
                </p:cNvPr>
                <p:cNvSpPr txBox="1">
                  <a:spLocks noRot="1" noChangeAspect="1" noMove="1" noResize="1" noEditPoints="1" noAdjustHandles="1" noChangeArrowheads="1" noChangeShapeType="1" noTextEdit="1"/>
                </p:cNvSpPr>
                <p:nvPr/>
              </p:nvSpPr>
              <p:spPr>
                <a:xfrm>
                  <a:off x="3171712" y="1602926"/>
                  <a:ext cx="552276" cy="800219"/>
                </a:xfrm>
                <a:prstGeom prst="rect">
                  <a:avLst/>
                </a:prstGeom>
                <a:blipFill>
                  <a:blip r:embed="rId5"/>
                  <a:stretch>
                    <a:fillRect r="-34091"/>
                  </a:stretch>
                </a:blipFill>
              </p:spPr>
              <p:txBody>
                <a:bodyPr/>
                <a:lstStyle/>
                <a:p>
                  <a:r>
                    <a:rPr lang="en-US">
                      <a:noFill/>
                    </a:rPr>
                    <a:t> </a:t>
                  </a:r>
                </a:p>
              </p:txBody>
            </p:sp>
          </mc:Fallback>
        </mc:AlternateContent>
        <p:sp>
          <p:nvSpPr>
            <p:cNvPr id="195" name="Rectangle: Rounded Corners 81">
              <a:extLst>
                <a:ext uri="{FF2B5EF4-FFF2-40B4-BE49-F238E27FC236}">
                  <a16:creationId xmlns:a16="http://schemas.microsoft.com/office/drawing/2014/main" id="{0D88A1F3-28E7-505A-598B-E9406390EC17}"/>
                </a:ext>
              </a:extLst>
            </p:cNvPr>
            <p:cNvSpPr/>
            <p:nvPr/>
          </p:nvSpPr>
          <p:spPr>
            <a:xfrm>
              <a:off x="3224445" y="2928043"/>
              <a:ext cx="552276" cy="528549"/>
            </a:xfrm>
            <a:prstGeom prst="roundRect">
              <a:avLst/>
            </a:prstGeom>
            <a:solidFill>
              <a:srgbClr val="A32878"/>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mc:Choice xmlns:a14="http://schemas.microsoft.com/office/drawing/2010/main" Requires="a14">
            <p:sp>
              <p:nvSpPr>
                <p:cNvPr id="196" name="TextBox 195">
                  <a:extLst>
                    <a:ext uri="{FF2B5EF4-FFF2-40B4-BE49-F238E27FC236}">
                      <a16:creationId xmlns:a16="http://schemas.microsoft.com/office/drawing/2014/main" id="{319885E3-B297-C484-3D74-893D6595819C}"/>
                    </a:ext>
                  </a:extLst>
                </p:cNvPr>
                <p:cNvSpPr txBox="1"/>
                <p:nvPr/>
              </p:nvSpPr>
              <p:spPr>
                <a:xfrm>
                  <a:off x="3157025" y="3027628"/>
                  <a:ext cx="552276" cy="80021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𝑅</m:t>
                            </m:r>
                          </m:e>
                          <m:sub>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d>
                          <m:d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sty m:val="p"/>
                                  </m:r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θ</m:t>
                                </m:r>
                              </m:e>
                              <m:sub>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𝑛</m:t>
                                </m:r>
                              </m:sub>
                            </m:sSub>
                          </m:e>
                        </m:d>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ZA" sz="1400" b="0" i="0" u="none" strike="noStrike" kern="0" cap="none" spc="0" normalizeH="0" baseline="0" noProof="0" dirty="0">
                    <a:ln>
                      <a:noFill/>
                    </a:ln>
                    <a:solidFill>
                      <a:prstClr val="black"/>
                    </a:solidFill>
                    <a:effectLst/>
                    <a:uLnTx/>
                    <a:uFillTx/>
                    <a:latin typeface="Aptos" panose="021100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ZA" sz="1400" b="0" i="0" u="none" strike="noStrike" kern="0" cap="none" spc="0" normalizeH="0" baseline="0" noProof="0" dirty="0">
                    <a:ln>
                      <a:noFill/>
                    </a:ln>
                    <a:solidFill>
                      <a:prstClr val="black"/>
                    </a:solidFill>
                    <a:effectLst/>
                    <a:uLnTx/>
                    <a:uFillTx/>
                    <a:latin typeface="Aptos" panose="021100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Aptos" panose="02110004020202020204"/>
                    <a:ea typeface="+mn-ea"/>
                    <a:cs typeface="+mn-cs"/>
                  </a:endParaRPr>
                </a:p>
              </p:txBody>
            </p:sp>
          </mc:Choice>
          <mc:Fallback>
            <p:sp>
              <p:nvSpPr>
                <p:cNvPr id="196" name="TextBox 195">
                  <a:extLst>
                    <a:ext uri="{FF2B5EF4-FFF2-40B4-BE49-F238E27FC236}">
                      <a16:creationId xmlns:a16="http://schemas.microsoft.com/office/drawing/2014/main" id="{319885E3-B297-C484-3D74-893D6595819C}"/>
                    </a:ext>
                  </a:extLst>
                </p:cNvPr>
                <p:cNvSpPr txBox="1">
                  <a:spLocks noRot="1" noChangeAspect="1" noMove="1" noResize="1" noEditPoints="1" noAdjustHandles="1" noChangeArrowheads="1" noChangeShapeType="1" noTextEdit="1"/>
                </p:cNvSpPr>
                <p:nvPr/>
              </p:nvSpPr>
              <p:spPr>
                <a:xfrm>
                  <a:off x="3157025" y="3027628"/>
                  <a:ext cx="552276" cy="800219"/>
                </a:xfrm>
                <a:prstGeom prst="rect">
                  <a:avLst/>
                </a:prstGeom>
                <a:blipFill>
                  <a:blip r:embed="rId6"/>
                  <a:stretch>
                    <a:fillRect r="-33333"/>
                  </a:stretch>
                </a:blipFill>
              </p:spPr>
              <p:txBody>
                <a:bodyPr/>
                <a:lstStyle/>
                <a:p>
                  <a:r>
                    <a:rPr lang="en-US">
                      <a:noFill/>
                    </a:rPr>
                    <a:t> </a:t>
                  </a:r>
                </a:p>
              </p:txBody>
            </p:sp>
          </mc:Fallback>
        </mc:AlternateContent>
      </p:grpSp>
      <p:sp>
        <p:nvSpPr>
          <p:cNvPr id="197" name="TextBox 196">
            <a:extLst>
              <a:ext uri="{FF2B5EF4-FFF2-40B4-BE49-F238E27FC236}">
                <a16:creationId xmlns:a16="http://schemas.microsoft.com/office/drawing/2014/main" id="{72E6CD57-8156-BEEA-1972-9C413FDB8C6A}"/>
              </a:ext>
            </a:extLst>
          </p:cNvPr>
          <p:cNvSpPr txBox="1"/>
          <p:nvPr/>
        </p:nvSpPr>
        <p:spPr>
          <a:xfrm>
            <a:off x="6063055" y="1722992"/>
            <a:ext cx="627747" cy="769441"/>
          </a:xfrm>
          <a:prstGeom prst="rect">
            <a:avLst/>
          </a:prstGeom>
          <a:noFill/>
        </p:spPr>
        <p:txBody>
          <a:bodyPr wrap="square" rtlCol="0">
            <a:spAutoFit/>
          </a:bodyPr>
          <a:lstStyle/>
          <a:p>
            <a:pPr defTabSz="914400" fontAlgn="auto">
              <a:spcBef>
                <a:spcPts val="0"/>
              </a:spcBef>
              <a:spcAft>
                <a:spcPts val="0"/>
              </a:spcAft>
            </a:pPr>
            <a:r>
              <a:rPr lang="en-ZA" sz="4400" dirty="0">
                <a:solidFill>
                  <a:prstClr val="black"/>
                </a:solidFill>
                <a:latin typeface="Aptos" panose="02110004020202020204"/>
                <a:ea typeface="+mn-ea"/>
                <a:cs typeface="+mn-cs"/>
              </a:rPr>
              <a:t>…</a:t>
            </a:r>
          </a:p>
        </p:txBody>
      </p:sp>
      <p:sp>
        <p:nvSpPr>
          <p:cNvPr id="198" name="TextBox 197">
            <a:extLst>
              <a:ext uri="{FF2B5EF4-FFF2-40B4-BE49-F238E27FC236}">
                <a16:creationId xmlns:a16="http://schemas.microsoft.com/office/drawing/2014/main" id="{99E7F947-1017-9EA6-80FB-5A585C2344D4}"/>
              </a:ext>
            </a:extLst>
          </p:cNvPr>
          <p:cNvSpPr txBox="1"/>
          <p:nvPr/>
        </p:nvSpPr>
        <p:spPr>
          <a:xfrm rot="5400000">
            <a:off x="3661396" y="2027770"/>
            <a:ext cx="627747" cy="769441"/>
          </a:xfrm>
          <a:prstGeom prst="rect">
            <a:avLst/>
          </a:prstGeom>
          <a:noFill/>
        </p:spPr>
        <p:txBody>
          <a:bodyPr wrap="square" rtlCol="0">
            <a:spAutoFit/>
          </a:bodyPr>
          <a:lstStyle/>
          <a:p>
            <a:pPr defTabSz="914400" fontAlgn="auto">
              <a:spcBef>
                <a:spcPts val="0"/>
              </a:spcBef>
              <a:spcAft>
                <a:spcPts val="0"/>
              </a:spcAft>
            </a:pPr>
            <a:r>
              <a:rPr lang="en-ZA" sz="4400" dirty="0">
                <a:solidFill>
                  <a:prstClr val="black"/>
                </a:solidFill>
                <a:latin typeface="Aptos" panose="02110004020202020204"/>
                <a:ea typeface="+mn-ea"/>
                <a:cs typeface="+mn-cs"/>
              </a:rPr>
              <a:t>…</a:t>
            </a:r>
          </a:p>
        </p:txBody>
      </p:sp>
      <p:grpSp>
        <p:nvGrpSpPr>
          <p:cNvPr id="253" name="Group 252">
            <a:extLst>
              <a:ext uri="{FF2B5EF4-FFF2-40B4-BE49-F238E27FC236}">
                <a16:creationId xmlns:a16="http://schemas.microsoft.com/office/drawing/2014/main" id="{9DE69733-39B7-074B-7A50-B5F49AD541E4}"/>
              </a:ext>
            </a:extLst>
          </p:cNvPr>
          <p:cNvGrpSpPr/>
          <p:nvPr/>
        </p:nvGrpSpPr>
        <p:grpSpPr>
          <a:xfrm>
            <a:off x="9414074" y="796391"/>
            <a:ext cx="568844" cy="2658868"/>
            <a:chOff x="9095409" y="796391"/>
            <a:chExt cx="568844" cy="2658868"/>
          </a:xfrm>
        </p:grpSpPr>
        <p:sp>
          <p:nvSpPr>
            <p:cNvPr id="200" name="Rectangle: Rounded Corners 92">
              <a:extLst>
                <a:ext uri="{FF2B5EF4-FFF2-40B4-BE49-F238E27FC236}">
                  <a16:creationId xmlns:a16="http://schemas.microsoft.com/office/drawing/2014/main" id="{B5C7D0CC-0DF2-E0D4-423F-65EE7510F4C9}"/>
                </a:ext>
              </a:extLst>
            </p:cNvPr>
            <p:cNvSpPr/>
            <p:nvPr/>
          </p:nvSpPr>
          <p:spPr>
            <a:xfrm>
              <a:off x="9095409" y="796391"/>
              <a:ext cx="552276" cy="528549"/>
            </a:xfrm>
            <a:prstGeom prst="roundRect">
              <a:avLst/>
            </a:prstGeom>
            <a:solidFill>
              <a:srgbClr val="8E2DA2"/>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Aptos" panose="02110004020202020204"/>
                <a:ea typeface="+mn-ea"/>
                <a:cs typeface="+mn-cs"/>
              </a:endParaRPr>
            </a:p>
          </p:txBody>
        </p:sp>
        <p:pic>
          <p:nvPicPr>
            <p:cNvPr id="201" name="Picture 200" descr="A black arrow and a curved arrow&#10;&#10;AI-generated content may be incorrect.">
              <a:extLst>
                <a:ext uri="{FF2B5EF4-FFF2-40B4-BE49-F238E27FC236}">
                  <a16:creationId xmlns:a16="http://schemas.microsoft.com/office/drawing/2014/main" id="{145CA07C-4B14-A0EE-A531-436F02A3108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106272" y="856679"/>
              <a:ext cx="505009" cy="414829"/>
            </a:xfrm>
            <a:prstGeom prst="rect">
              <a:avLst/>
            </a:prstGeom>
          </p:spPr>
        </p:pic>
        <p:sp>
          <p:nvSpPr>
            <p:cNvPr id="202" name="Rectangle: Rounded Corners 95">
              <a:extLst>
                <a:ext uri="{FF2B5EF4-FFF2-40B4-BE49-F238E27FC236}">
                  <a16:creationId xmlns:a16="http://schemas.microsoft.com/office/drawing/2014/main" id="{0E7291E1-8CE3-577F-F8FE-427642F8DFC1}"/>
                </a:ext>
              </a:extLst>
            </p:cNvPr>
            <p:cNvSpPr/>
            <p:nvPr/>
          </p:nvSpPr>
          <p:spPr>
            <a:xfrm>
              <a:off x="9095409" y="1519985"/>
              <a:ext cx="552276" cy="528549"/>
            </a:xfrm>
            <a:prstGeom prst="roundRect">
              <a:avLst/>
            </a:prstGeom>
            <a:solidFill>
              <a:srgbClr val="8E2DA2"/>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Aptos" panose="02110004020202020204"/>
                <a:ea typeface="+mn-ea"/>
                <a:cs typeface="+mn-cs"/>
              </a:endParaRPr>
            </a:p>
          </p:txBody>
        </p:sp>
        <p:pic>
          <p:nvPicPr>
            <p:cNvPr id="203" name="Picture 202" descr="A black arrow and a curved arrow&#10;&#10;AI-generated content may be incorrect.">
              <a:extLst>
                <a:ext uri="{FF2B5EF4-FFF2-40B4-BE49-F238E27FC236}">
                  <a16:creationId xmlns:a16="http://schemas.microsoft.com/office/drawing/2014/main" id="{B82E66F0-492D-666C-98F1-FE158860716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106272" y="1559332"/>
              <a:ext cx="505009" cy="414829"/>
            </a:xfrm>
            <a:prstGeom prst="rect">
              <a:avLst/>
            </a:prstGeom>
          </p:spPr>
        </p:pic>
        <p:sp>
          <p:nvSpPr>
            <p:cNvPr id="204" name="Rectangle: Rounded Corners 97">
              <a:extLst>
                <a:ext uri="{FF2B5EF4-FFF2-40B4-BE49-F238E27FC236}">
                  <a16:creationId xmlns:a16="http://schemas.microsoft.com/office/drawing/2014/main" id="{F1C99E6E-74DD-5F09-2056-EE5D6B055417}"/>
                </a:ext>
              </a:extLst>
            </p:cNvPr>
            <p:cNvSpPr/>
            <p:nvPr/>
          </p:nvSpPr>
          <p:spPr>
            <a:xfrm>
              <a:off x="9095409" y="2230975"/>
              <a:ext cx="552276" cy="528549"/>
            </a:xfrm>
            <a:prstGeom prst="roundRect">
              <a:avLst/>
            </a:prstGeom>
            <a:solidFill>
              <a:srgbClr val="8E2DA2"/>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Aptos" panose="02110004020202020204"/>
                <a:ea typeface="+mn-ea"/>
                <a:cs typeface="+mn-cs"/>
              </a:endParaRPr>
            </a:p>
          </p:txBody>
        </p:sp>
        <p:pic>
          <p:nvPicPr>
            <p:cNvPr id="205" name="Picture 204" descr="A black arrow and a curved arrow&#10;&#10;AI-generated content may be incorrect.">
              <a:extLst>
                <a:ext uri="{FF2B5EF4-FFF2-40B4-BE49-F238E27FC236}">
                  <a16:creationId xmlns:a16="http://schemas.microsoft.com/office/drawing/2014/main" id="{58EB7ECE-6491-9C52-2088-D2E81589F28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106272" y="2270322"/>
              <a:ext cx="505009" cy="414829"/>
            </a:xfrm>
            <a:prstGeom prst="rect">
              <a:avLst/>
            </a:prstGeom>
          </p:spPr>
        </p:pic>
        <p:sp>
          <p:nvSpPr>
            <p:cNvPr id="206" name="Rectangle: Rounded Corners 99">
              <a:extLst>
                <a:ext uri="{FF2B5EF4-FFF2-40B4-BE49-F238E27FC236}">
                  <a16:creationId xmlns:a16="http://schemas.microsoft.com/office/drawing/2014/main" id="{0AD7BFF7-1B92-5EDE-7DCD-310345E8CB06}"/>
                </a:ext>
              </a:extLst>
            </p:cNvPr>
            <p:cNvSpPr/>
            <p:nvPr/>
          </p:nvSpPr>
          <p:spPr>
            <a:xfrm>
              <a:off x="9111977" y="2926710"/>
              <a:ext cx="552276" cy="528549"/>
            </a:xfrm>
            <a:prstGeom prst="roundRect">
              <a:avLst/>
            </a:prstGeom>
            <a:solidFill>
              <a:srgbClr val="8E2DA2"/>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Aptos" panose="02110004020202020204"/>
                <a:ea typeface="+mn-ea"/>
                <a:cs typeface="+mn-cs"/>
              </a:endParaRPr>
            </a:p>
          </p:txBody>
        </p:sp>
        <p:pic>
          <p:nvPicPr>
            <p:cNvPr id="207" name="Picture 206" descr="A black arrow and a curved arrow&#10;&#10;AI-generated content may be incorrect.">
              <a:extLst>
                <a:ext uri="{FF2B5EF4-FFF2-40B4-BE49-F238E27FC236}">
                  <a16:creationId xmlns:a16="http://schemas.microsoft.com/office/drawing/2014/main" id="{4A942259-9AD5-5B22-BAB8-04A9FAD382D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122840" y="2966057"/>
              <a:ext cx="505009" cy="414829"/>
            </a:xfrm>
            <a:prstGeom prst="rect">
              <a:avLst/>
            </a:prstGeom>
          </p:spPr>
        </p:pic>
      </p:grpSp>
      <mc:AlternateContent xmlns:mc="http://schemas.openxmlformats.org/markup-compatibility/2006">
        <mc:Choice xmlns:a14="http://schemas.microsoft.com/office/drawing/2010/main" Requires="a14">
          <p:sp>
            <p:nvSpPr>
              <p:cNvPr id="208" name="TextBox 207">
                <a:extLst>
                  <a:ext uri="{FF2B5EF4-FFF2-40B4-BE49-F238E27FC236}">
                    <a16:creationId xmlns:a16="http://schemas.microsoft.com/office/drawing/2014/main" id="{7ADC2CD4-5BFE-DB58-576B-6F9BAEAFB6B7}"/>
                  </a:ext>
                </a:extLst>
              </p:cNvPr>
              <p:cNvSpPr txBox="1"/>
              <p:nvPr/>
            </p:nvSpPr>
            <p:spPr>
              <a:xfrm>
                <a:off x="1992010" y="738082"/>
                <a:ext cx="552276" cy="1046440"/>
              </a:xfrm>
              <a:prstGeom prst="rect">
                <a:avLst/>
              </a:prstGeom>
              <a:noFill/>
            </p:spPr>
            <p:txBody>
              <a:bodyPr wrap="square">
                <a:spAutoFit/>
              </a:bodyPr>
              <a:lstStyle/>
              <a:p>
                <a:pPr defTabSz="914400" fontAlgn="auto">
                  <a:spcBef>
                    <a:spcPts val="0"/>
                  </a:spcBef>
                  <a:spcAft>
                    <a:spcPts val="0"/>
                  </a:spcAft>
                </a:pPr>
                <a14:m>
                  <m:oMathPara xmlns:m="http://schemas.openxmlformats.org/officeDocument/2006/math">
                    <m:oMathParaPr>
                      <m:jc m:val="centerGroup"/>
                    </m:oMathParaPr>
                    <m:oMath xmlns:m="http://schemas.openxmlformats.org/officeDocument/2006/math">
                      <m:d>
                        <m:dPr>
                          <m:begChr m:val="|"/>
                          <m:endChr m:val="⟩"/>
                          <m:ctrlPr>
                            <a:rPr lang="en-ZA" sz="1600" i="1" smtClean="0">
                              <a:solidFill>
                                <a:prstClr val="black"/>
                              </a:solidFill>
                              <a:latin typeface="Cambria Math" panose="02040503050406030204" pitchFamily="18" charset="0"/>
                              <a:ea typeface="+mn-ea"/>
                              <a:cs typeface="+mn-cs"/>
                            </a:rPr>
                          </m:ctrlPr>
                        </m:dPr>
                        <m:e>
                          <m:sSub>
                            <m:sSubPr>
                              <m:ctrlPr>
                                <a:rPr lang="en-ZA" sz="1600" i="1" smtClean="0">
                                  <a:solidFill>
                                    <a:prstClr val="black"/>
                                  </a:solidFill>
                                  <a:latin typeface="Cambria Math" panose="02040503050406030204" pitchFamily="18" charset="0"/>
                                  <a:ea typeface="+mn-ea"/>
                                  <a:cs typeface="+mn-cs"/>
                                </a:rPr>
                              </m:ctrlPr>
                            </m:sSubPr>
                            <m:e>
                              <m:r>
                                <a:rPr lang="en-ZA" sz="1600" i="1" smtClean="0">
                                  <a:solidFill>
                                    <a:prstClr val="black"/>
                                  </a:solidFill>
                                  <a:latin typeface="Cambria Math" panose="02040503050406030204" pitchFamily="18" charset="0"/>
                                  <a:ea typeface="+mn-ea"/>
                                  <a:cs typeface="+mn-cs"/>
                                </a:rPr>
                                <m:t>𝑞</m:t>
                              </m:r>
                            </m:e>
                            <m:sub>
                              <m:r>
                                <a:rPr lang="en-ZA" sz="1600" i="1" smtClean="0">
                                  <a:solidFill>
                                    <a:prstClr val="black"/>
                                  </a:solidFill>
                                  <a:latin typeface="Cambria Math" panose="02040503050406030204" pitchFamily="18" charset="0"/>
                                  <a:ea typeface="+mn-ea"/>
                                  <a:cs typeface="+mn-cs"/>
                                </a:rPr>
                                <m:t>0</m:t>
                              </m:r>
                            </m:sub>
                          </m:sSub>
                        </m:e>
                      </m:d>
                    </m:oMath>
                  </m:oMathPara>
                </a14:m>
                <a:endParaRPr lang="en-ZA" sz="1400" dirty="0">
                  <a:solidFill>
                    <a:prstClr val="black"/>
                  </a:solidFill>
                  <a:latin typeface="Aptos" panose="02110004020202020204"/>
                  <a:ea typeface="+mn-ea"/>
                  <a:cs typeface="+mn-cs"/>
                </a:endParaRPr>
              </a:p>
              <a:p>
                <a:pPr defTabSz="914400" fontAlgn="auto">
                  <a:spcBef>
                    <a:spcPts val="0"/>
                  </a:spcBef>
                  <a:spcAft>
                    <a:spcPts val="0"/>
                  </a:spcAft>
                </a:pPr>
                <a:endParaRPr lang="en-ZA" sz="1400" dirty="0">
                  <a:solidFill>
                    <a:prstClr val="black"/>
                  </a:solidFill>
                  <a:latin typeface="Aptos" panose="02110004020202020204"/>
                  <a:ea typeface="+mn-ea"/>
                  <a:cs typeface="+mn-cs"/>
                </a:endParaRPr>
              </a:p>
              <a:p>
                <a:pPr defTabSz="914400" fontAlgn="auto">
                  <a:spcBef>
                    <a:spcPts val="0"/>
                  </a:spcBef>
                  <a:spcAft>
                    <a:spcPts val="0"/>
                  </a:spcAft>
                </a:pPr>
                <a:endParaRPr lang="en-ZA" sz="1400" dirty="0">
                  <a:solidFill>
                    <a:prstClr val="black"/>
                  </a:solidFill>
                  <a:latin typeface="Aptos" panose="02110004020202020204"/>
                  <a:ea typeface="+mn-ea"/>
                  <a:cs typeface="+mn-cs"/>
                </a:endParaRPr>
              </a:p>
              <a:p>
                <a:pPr defTabSz="914400" fontAlgn="auto">
                  <a:spcBef>
                    <a:spcPts val="0"/>
                  </a:spcBef>
                  <a:spcAft>
                    <a:spcPts val="0"/>
                  </a:spcAft>
                </a:pPr>
                <a:endParaRPr lang="en-ZA" sz="1800" dirty="0">
                  <a:solidFill>
                    <a:prstClr val="black"/>
                  </a:solidFill>
                  <a:latin typeface="Aptos" panose="02110004020202020204"/>
                  <a:ea typeface="+mn-ea"/>
                  <a:cs typeface="+mn-cs"/>
                </a:endParaRPr>
              </a:p>
            </p:txBody>
          </p:sp>
        </mc:Choice>
        <mc:Fallback>
          <p:sp>
            <p:nvSpPr>
              <p:cNvPr id="208" name="TextBox 207">
                <a:extLst>
                  <a:ext uri="{FF2B5EF4-FFF2-40B4-BE49-F238E27FC236}">
                    <a16:creationId xmlns:a16="http://schemas.microsoft.com/office/drawing/2014/main" id="{7ADC2CD4-5BFE-DB58-576B-6F9BAEAFB6B7}"/>
                  </a:ext>
                </a:extLst>
              </p:cNvPr>
              <p:cNvSpPr txBox="1">
                <a:spLocks noRot="1" noChangeAspect="1" noMove="1" noResize="1" noEditPoints="1" noAdjustHandles="1" noChangeArrowheads="1" noChangeShapeType="1" noTextEdit="1"/>
              </p:cNvSpPr>
              <p:nvPr/>
            </p:nvSpPr>
            <p:spPr>
              <a:xfrm>
                <a:off x="1992010" y="738082"/>
                <a:ext cx="552276" cy="104644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9" name="TextBox 208">
                <a:extLst>
                  <a:ext uri="{FF2B5EF4-FFF2-40B4-BE49-F238E27FC236}">
                    <a16:creationId xmlns:a16="http://schemas.microsoft.com/office/drawing/2014/main" id="{A534E7C5-12CE-A226-43E4-BBCCFB1BFBB0}"/>
                  </a:ext>
                </a:extLst>
              </p:cNvPr>
              <p:cNvSpPr txBox="1"/>
              <p:nvPr/>
            </p:nvSpPr>
            <p:spPr>
              <a:xfrm>
                <a:off x="1983961" y="1466980"/>
                <a:ext cx="552276" cy="1046440"/>
              </a:xfrm>
              <a:prstGeom prst="rect">
                <a:avLst/>
              </a:prstGeom>
              <a:noFill/>
            </p:spPr>
            <p:txBody>
              <a:bodyPr wrap="square">
                <a:spAutoFit/>
              </a:bodyPr>
              <a:lstStyle/>
              <a:p>
                <a:pPr defTabSz="914400" fontAlgn="auto">
                  <a:spcBef>
                    <a:spcPts val="0"/>
                  </a:spcBef>
                  <a:spcAft>
                    <a:spcPts val="0"/>
                  </a:spcAft>
                </a:pPr>
                <a14:m>
                  <m:oMathPara xmlns:m="http://schemas.openxmlformats.org/officeDocument/2006/math">
                    <m:oMathParaPr>
                      <m:jc m:val="centerGroup"/>
                    </m:oMathParaPr>
                    <m:oMath xmlns:m="http://schemas.openxmlformats.org/officeDocument/2006/math">
                      <m:d>
                        <m:dPr>
                          <m:begChr m:val="|"/>
                          <m:endChr m:val="⟩"/>
                          <m:ctrlPr>
                            <a:rPr lang="en-ZA" sz="1600" i="1" smtClean="0">
                              <a:solidFill>
                                <a:prstClr val="black"/>
                              </a:solidFill>
                              <a:latin typeface="Cambria Math" panose="02040503050406030204" pitchFamily="18" charset="0"/>
                              <a:ea typeface="+mn-ea"/>
                              <a:cs typeface="+mn-cs"/>
                            </a:rPr>
                          </m:ctrlPr>
                        </m:dPr>
                        <m:e>
                          <m:sSub>
                            <m:sSubPr>
                              <m:ctrlPr>
                                <a:rPr lang="en-ZA" sz="1600" i="1" smtClean="0">
                                  <a:solidFill>
                                    <a:prstClr val="black"/>
                                  </a:solidFill>
                                  <a:latin typeface="Cambria Math" panose="02040503050406030204" pitchFamily="18" charset="0"/>
                                  <a:ea typeface="+mn-ea"/>
                                  <a:cs typeface="+mn-cs"/>
                                </a:rPr>
                              </m:ctrlPr>
                            </m:sSubPr>
                            <m:e>
                              <m:r>
                                <a:rPr lang="en-ZA" sz="1600" i="1" smtClean="0">
                                  <a:solidFill>
                                    <a:prstClr val="black"/>
                                  </a:solidFill>
                                  <a:latin typeface="Cambria Math" panose="02040503050406030204" pitchFamily="18" charset="0"/>
                                  <a:ea typeface="+mn-ea"/>
                                  <a:cs typeface="+mn-cs"/>
                                </a:rPr>
                                <m:t>𝑞</m:t>
                              </m:r>
                            </m:e>
                            <m:sub>
                              <m:r>
                                <a:rPr lang="en-ZA" sz="1600" i="1" smtClean="0">
                                  <a:solidFill>
                                    <a:prstClr val="black"/>
                                  </a:solidFill>
                                  <a:latin typeface="Cambria Math" panose="02040503050406030204" pitchFamily="18" charset="0"/>
                                  <a:ea typeface="+mn-ea"/>
                                  <a:cs typeface="+mn-cs"/>
                                </a:rPr>
                                <m:t>1</m:t>
                              </m:r>
                            </m:sub>
                          </m:sSub>
                        </m:e>
                      </m:d>
                    </m:oMath>
                  </m:oMathPara>
                </a14:m>
                <a:endParaRPr lang="en-ZA" sz="1400" dirty="0">
                  <a:solidFill>
                    <a:prstClr val="black"/>
                  </a:solidFill>
                  <a:latin typeface="Aptos" panose="02110004020202020204"/>
                  <a:ea typeface="+mn-ea"/>
                  <a:cs typeface="+mn-cs"/>
                </a:endParaRPr>
              </a:p>
              <a:p>
                <a:pPr defTabSz="914400" fontAlgn="auto">
                  <a:spcBef>
                    <a:spcPts val="0"/>
                  </a:spcBef>
                  <a:spcAft>
                    <a:spcPts val="0"/>
                  </a:spcAft>
                </a:pPr>
                <a:endParaRPr lang="en-ZA" sz="1400" dirty="0">
                  <a:solidFill>
                    <a:prstClr val="black"/>
                  </a:solidFill>
                  <a:latin typeface="Aptos" panose="02110004020202020204"/>
                  <a:ea typeface="+mn-ea"/>
                  <a:cs typeface="+mn-cs"/>
                </a:endParaRPr>
              </a:p>
              <a:p>
                <a:pPr defTabSz="914400" fontAlgn="auto">
                  <a:spcBef>
                    <a:spcPts val="0"/>
                  </a:spcBef>
                  <a:spcAft>
                    <a:spcPts val="0"/>
                  </a:spcAft>
                </a:pPr>
                <a:endParaRPr lang="en-ZA" sz="1400" dirty="0">
                  <a:solidFill>
                    <a:prstClr val="black"/>
                  </a:solidFill>
                  <a:latin typeface="Aptos" panose="02110004020202020204"/>
                  <a:ea typeface="+mn-ea"/>
                  <a:cs typeface="+mn-cs"/>
                </a:endParaRPr>
              </a:p>
              <a:p>
                <a:pPr defTabSz="914400" fontAlgn="auto">
                  <a:spcBef>
                    <a:spcPts val="0"/>
                  </a:spcBef>
                  <a:spcAft>
                    <a:spcPts val="0"/>
                  </a:spcAft>
                </a:pPr>
                <a:endParaRPr lang="en-ZA" sz="1800" dirty="0">
                  <a:solidFill>
                    <a:prstClr val="black"/>
                  </a:solidFill>
                  <a:latin typeface="Aptos" panose="02110004020202020204"/>
                  <a:ea typeface="+mn-ea"/>
                  <a:cs typeface="+mn-cs"/>
                </a:endParaRPr>
              </a:p>
            </p:txBody>
          </p:sp>
        </mc:Choice>
        <mc:Fallback>
          <p:sp>
            <p:nvSpPr>
              <p:cNvPr id="209" name="TextBox 208">
                <a:extLst>
                  <a:ext uri="{FF2B5EF4-FFF2-40B4-BE49-F238E27FC236}">
                    <a16:creationId xmlns:a16="http://schemas.microsoft.com/office/drawing/2014/main" id="{A534E7C5-12CE-A226-43E4-BBCCFB1BFBB0}"/>
                  </a:ext>
                </a:extLst>
              </p:cNvPr>
              <p:cNvSpPr txBox="1">
                <a:spLocks noRot="1" noChangeAspect="1" noMove="1" noResize="1" noEditPoints="1" noAdjustHandles="1" noChangeArrowheads="1" noChangeShapeType="1" noTextEdit="1"/>
              </p:cNvSpPr>
              <p:nvPr/>
            </p:nvSpPr>
            <p:spPr>
              <a:xfrm>
                <a:off x="1983961" y="1466980"/>
                <a:ext cx="552276" cy="104644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0" name="TextBox 209">
                <a:extLst>
                  <a:ext uri="{FF2B5EF4-FFF2-40B4-BE49-F238E27FC236}">
                    <a16:creationId xmlns:a16="http://schemas.microsoft.com/office/drawing/2014/main" id="{2EA39AC3-C55B-E93C-407B-7BFD0E3DFA26}"/>
                  </a:ext>
                </a:extLst>
              </p:cNvPr>
              <p:cNvSpPr txBox="1"/>
              <p:nvPr/>
            </p:nvSpPr>
            <p:spPr>
              <a:xfrm>
                <a:off x="1972663" y="2874366"/>
                <a:ext cx="552276" cy="1046440"/>
              </a:xfrm>
              <a:prstGeom prst="rect">
                <a:avLst/>
              </a:prstGeom>
              <a:noFill/>
            </p:spPr>
            <p:txBody>
              <a:bodyPr wrap="square">
                <a:spAutoFit/>
              </a:bodyPr>
              <a:lstStyle/>
              <a:p>
                <a:pPr defTabSz="914400" fontAlgn="auto">
                  <a:spcBef>
                    <a:spcPts val="0"/>
                  </a:spcBef>
                  <a:spcAft>
                    <a:spcPts val="0"/>
                  </a:spcAft>
                </a:pPr>
                <a14:m>
                  <m:oMathPara xmlns:m="http://schemas.openxmlformats.org/officeDocument/2006/math">
                    <m:oMathParaPr>
                      <m:jc m:val="centerGroup"/>
                    </m:oMathParaPr>
                    <m:oMath xmlns:m="http://schemas.openxmlformats.org/officeDocument/2006/math">
                      <m:d>
                        <m:dPr>
                          <m:begChr m:val="|"/>
                          <m:endChr m:val="⟩"/>
                          <m:ctrlPr>
                            <a:rPr lang="en-ZA" sz="1600" i="1" smtClean="0">
                              <a:solidFill>
                                <a:prstClr val="black"/>
                              </a:solidFill>
                              <a:latin typeface="Cambria Math" panose="02040503050406030204" pitchFamily="18" charset="0"/>
                              <a:ea typeface="+mn-ea"/>
                              <a:cs typeface="+mn-cs"/>
                            </a:rPr>
                          </m:ctrlPr>
                        </m:dPr>
                        <m:e>
                          <m:sSub>
                            <m:sSubPr>
                              <m:ctrlPr>
                                <a:rPr lang="en-ZA" sz="1600" i="1" smtClean="0">
                                  <a:solidFill>
                                    <a:prstClr val="black"/>
                                  </a:solidFill>
                                  <a:latin typeface="Cambria Math" panose="02040503050406030204" pitchFamily="18" charset="0"/>
                                  <a:ea typeface="+mn-ea"/>
                                  <a:cs typeface="+mn-cs"/>
                                </a:rPr>
                              </m:ctrlPr>
                            </m:sSubPr>
                            <m:e>
                              <m:r>
                                <a:rPr lang="en-ZA" sz="1600" i="1" smtClean="0">
                                  <a:solidFill>
                                    <a:prstClr val="black"/>
                                  </a:solidFill>
                                  <a:latin typeface="Cambria Math" panose="02040503050406030204" pitchFamily="18" charset="0"/>
                                  <a:ea typeface="+mn-ea"/>
                                  <a:cs typeface="+mn-cs"/>
                                </a:rPr>
                                <m:t>𝑞</m:t>
                              </m:r>
                            </m:e>
                            <m:sub>
                              <m:r>
                                <a:rPr lang="en-ZA" sz="1600" i="1" smtClean="0">
                                  <a:solidFill>
                                    <a:prstClr val="black"/>
                                  </a:solidFill>
                                  <a:latin typeface="Cambria Math" panose="02040503050406030204" pitchFamily="18" charset="0"/>
                                  <a:ea typeface="+mn-ea"/>
                                  <a:cs typeface="+mn-cs"/>
                                </a:rPr>
                                <m:t>𝑁</m:t>
                              </m:r>
                            </m:sub>
                          </m:sSub>
                        </m:e>
                      </m:d>
                    </m:oMath>
                  </m:oMathPara>
                </a14:m>
                <a:endParaRPr lang="en-ZA" sz="1400" dirty="0">
                  <a:solidFill>
                    <a:prstClr val="black"/>
                  </a:solidFill>
                  <a:latin typeface="Aptos" panose="02110004020202020204"/>
                  <a:ea typeface="+mn-ea"/>
                  <a:cs typeface="+mn-cs"/>
                </a:endParaRPr>
              </a:p>
              <a:p>
                <a:pPr defTabSz="914400" fontAlgn="auto">
                  <a:spcBef>
                    <a:spcPts val="0"/>
                  </a:spcBef>
                  <a:spcAft>
                    <a:spcPts val="0"/>
                  </a:spcAft>
                </a:pPr>
                <a:endParaRPr lang="en-ZA" sz="1400" dirty="0">
                  <a:solidFill>
                    <a:prstClr val="black"/>
                  </a:solidFill>
                  <a:latin typeface="Aptos" panose="02110004020202020204"/>
                  <a:ea typeface="+mn-ea"/>
                  <a:cs typeface="+mn-cs"/>
                </a:endParaRPr>
              </a:p>
              <a:p>
                <a:pPr defTabSz="914400" fontAlgn="auto">
                  <a:spcBef>
                    <a:spcPts val="0"/>
                  </a:spcBef>
                  <a:spcAft>
                    <a:spcPts val="0"/>
                  </a:spcAft>
                </a:pPr>
                <a:endParaRPr lang="en-ZA" sz="1400" dirty="0">
                  <a:solidFill>
                    <a:prstClr val="black"/>
                  </a:solidFill>
                  <a:latin typeface="Aptos" panose="02110004020202020204"/>
                  <a:ea typeface="+mn-ea"/>
                  <a:cs typeface="+mn-cs"/>
                </a:endParaRPr>
              </a:p>
              <a:p>
                <a:pPr defTabSz="914400" fontAlgn="auto">
                  <a:spcBef>
                    <a:spcPts val="0"/>
                  </a:spcBef>
                  <a:spcAft>
                    <a:spcPts val="0"/>
                  </a:spcAft>
                </a:pPr>
                <a:endParaRPr lang="en-ZA" sz="1800" dirty="0">
                  <a:solidFill>
                    <a:prstClr val="black"/>
                  </a:solidFill>
                  <a:latin typeface="Aptos" panose="02110004020202020204"/>
                  <a:ea typeface="+mn-ea"/>
                  <a:cs typeface="+mn-cs"/>
                </a:endParaRPr>
              </a:p>
            </p:txBody>
          </p:sp>
        </mc:Choice>
        <mc:Fallback>
          <p:sp>
            <p:nvSpPr>
              <p:cNvPr id="210" name="TextBox 209">
                <a:extLst>
                  <a:ext uri="{FF2B5EF4-FFF2-40B4-BE49-F238E27FC236}">
                    <a16:creationId xmlns:a16="http://schemas.microsoft.com/office/drawing/2014/main" id="{2EA39AC3-C55B-E93C-407B-7BFD0E3DFA26}"/>
                  </a:ext>
                </a:extLst>
              </p:cNvPr>
              <p:cNvSpPr txBox="1">
                <a:spLocks noRot="1" noChangeAspect="1" noMove="1" noResize="1" noEditPoints="1" noAdjustHandles="1" noChangeArrowheads="1" noChangeShapeType="1" noTextEdit="1"/>
              </p:cNvSpPr>
              <p:nvPr/>
            </p:nvSpPr>
            <p:spPr>
              <a:xfrm>
                <a:off x="1972663" y="2874366"/>
                <a:ext cx="552276" cy="1046440"/>
              </a:xfrm>
              <a:prstGeom prst="rect">
                <a:avLst/>
              </a:prstGeom>
              <a:blipFill>
                <a:blip r:embed="rId11"/>
                <a:stretch>
                  <a:fillRect/>
                </a:stretch>
              </a:blipFill>
            </p:spPr>
            <p:txBody>
              <a:bodyPr/>
              <a:lstStyle/>
              <a:p>
                <a:r>
                  <a:rPr lang="en-US">
                    <a:noFill/>
                  </a:rPr>
                  <a:t> </a:t>
                </a:r>
              </a:p>
            </p:txBody>
          </p:sp>
        </mc:Fallback>
      </mc:AlternateContent>
      <p:sp>
        <p:nvSpPr>
          <p:cNvPr id="211" name="TextBox 210">
            <a:extLst>
              <a:ext uri="{FF2B5EF4-FFF2-40B4-BE49-F238E27FC236}">
                <a16:creationId xmlns:a16="http://schemas.microsoft.com/office/drawing/2014/main" id="{F9EC3215-51CF-7FD7-4619-6428939B368B}"/>
              </a:ext>
            </a:extLst>
          </p:cNvPr>
          <p:cNvSpPr txBox="1"/>
          <p:nvPr/>
        </p:nvSpPr>
        <p:spPr>
          <a:xfrm rot="5400000">
            <a:off x="2037353" y="2030607"/>
            <a:ext cx="627747" cy="769441"/>
          </a:xfrm>
          <a:prstGeom prst="rect">
            <a:avLst/>
          </a:prstGeom>
          <a:noFill/>
        </p:spPr>
        <p:txBody>
          <a:bodyPr wrap="square" rtlCol="0">
            <a:spAutoFit/>
          </a:bodyPr>
          <a:lstStyle/>
          <a:p>
            <a:pPr defTabSz="914400" fontAlgn="auto">
              <a:spcBef>
                <a:spcPts val="0"/>
              </a:spcBef>
              <a:spcAft>
                <a:spcPts val="0"/>
              </a:spcAft>
            </a:pPr>
            <a:r>
              <a:rPr lang="en-ZA" sz="4400" dirty="0">
                <a:solidFill>
                  <a:prstClr val="black"/>
                </a:solidFill>
                <a:latin typeface="Aptos" panose="02110004020202020204"/>
                <a:ea typeface="+mn-ea"/>
                <a:cs typeface="+mn-cs"/>
              </a:rPr>
              <a:t>…</a:t>
            </a:r>
          </a:p>
        </p:txBody>
      </p:sp>
      <p:sp>
        <p:nvSpPr>
          <p:cNvPr id="212" name="Rectangle: Rounded Corners 10">
            <a:extLst>
              <a:ext uri="{FF2B5EF4-FFF2-40B4-BE49-F238E27FC236}">
                <a16:creationId xmlns:a16="http://schemas.microsoft.com/office/drawing/2014/main" id="{D87E4387-47DC-1E9D-29A9-C43E0F6F828E}"/>
              </a:ext>
            </a:extLst>
          </p:cNvPr>
          <p:cNvSpPr/>
          <p:nvPr/>
        </p:nvSpPr>
        <p:spPr>
          <a:xfrm>
            <a:off x="4401388" y="906951"/>
            <a:ext cx="696175" cy="2358735"/>
          </a:xfrm>
          <a:prstGeom prst="roundRect">
            <a:avLst/>
          </a:prstGeom>
          <a:solidFill>
            <a:srgbClr val="FF283F"/>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Aptos" panose="02110004020202020204"/>
              <a:ea typeface="+mn-ea"/>
              <a:cs typeface="+mn-cs"/>
            </a:endParaRPr>
          </a:p>
        </p:txBody>
      </p:sp>
      <p:sp>
        <p:nvSpPr>
          <p:cNvPr id="213" name="Rectangle: Rounded Corners 10">
            <a:extLst>
              <a:ext uri="{FF2B5EF4-FFF2-40B4-BE49-F238E27FC236}">
                <a16:creationId xmlns:a16="http://schemas.microsoft.com/office/drawing/2014/main" id="{31376611-1016-3671-78B3-A8658F28E553}"/>
              </a:ext>
            </a:extLst>
          </p:cNvPr>
          <p:cNvSpPr/>
          <p:nvPr/>
        </p:nvSpPr>
        <p:spPr>
          <a:xfrm>
            <a:off x="2635810" y="946458"/>
            <a:ext cx="696175" cy="1726088"/>
          </a:xfrm>
          <a:prstGeom prst="roundRect">
            <a:avLst/>
          </a:prstGeom>
          <a:solidFill>
            <a:srgbClr val="A12047"/>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Aptos" panose="02110004020202020204"/>
              <a:ea typeface="+mn-ea"/>
              <a:cs typeface="+mn-cs"/>
            </a:endParaRPr>
          </a:p>
        </p:txBody>
      </p:sp>
      <p:sp>
        <p:nvSpPr>
          <p:cNvPr id="214" name="TextBox 213">
            <a:extLst>
              <a:ext uri="{FF2B5EF4-FFF2-40B4-BE49-F238E27FC236}">
                <a16:creationId xmlns:a16="http://schemas.microsoft.com/office/drawing/2014/main" id="{7FE3210E-A512-B01B-866D-6A19CDFBC930}"/>
              </a:ext>
            </a:extLst>
          </p:cNvPr>
          <p:cNvSpPr txBox="1"/>
          <p:nvPr/>
        </p:nvSpPr>
        <p:spPr>
          <a:xfrm rot="16200000">
            <a:off x="1893025" y="1538935"/>
            <a:ext cx="2160789" cy="646331"/>
          </a:xfrm>
          <a:prstGeom prst="rect">
            <a:avLst/>
          </a:prstGeom>
          <a:noFill/>
        </p:spPr>
        <p:txBody>
          <a:bodyPr wrap="square" rtlCol="0">
            <a:spAutoFit/>
          </a:bodyPr>
          <a:lstStyle/>
          <a:p>
            <a:pPr algn="ctr" defTabSz="914400" fontAlgn="auto">
              <a:spcBef>
                <a:spcPts val="0"/>
              </a:spcBef>
              <a:spcAft>
                <a:spcPts val="0"/>
              </a:spcAft>
            </a:pPr>
            <a:r>
              <a:rPr lang="en-ZA" sz="1800" dirty="0">
                <a:solidFill>
                  <a:prstClr val="black"/>
                </a:solidFill>
                <a:latin typeface="Aptos" panose="02110004020202020204"/>
                <a:ea typeface="+mn-ea"/>
                <a:cs typeface="+mn-cs"/>
              </a:rPr>
              <a:t>Amp.</a:t>
            </a:r>
          </a:p>
          <a:p>
            <a:pPr algn="ctr" defTabSz="914400" fontAlgn="auto">
              <a:spcBef>
                <a:spcPts val="0"/>
              </a:spcBef>
              <a:spcAft>
                <a:spcPts val="0"/>
              </a:spcAft>
            </a:pPr>
            <a:r>
              <a:rPr lang="en-ZA" sz="1800" dirty="0">
                <a:solidFill>
                  <a:prstClr val="black"/>
                </a:solidFill>
                <a:latin typeface="Aptos" panose="02110004020202020204"/>
                <a:ea typeface="+mn-ea"/>
                <a:cs typeface="+mn-cs"/>
              </a:rPr>
              <a:t>encoding</a:t>
            </a:r>
          </a:p>
        </p:txBody>
      </p:sp>
      <p:sp>
        <p:nvSpPr>
          <p:cNvPr id="215" name="TextBox 214">
            <a:extLst>
              <a:ext uri="{FF2B5EF4-FFF2-40B4-BE49-F238E27FC236}">
                <a16:creationId xmlns:a16="http://schemas.microsoft.com/office/drawing/2014/main" id="{D073345A-2E4F-66EE-E6C8-DEA849FF3430}"/>
              </a:ext>
            </a:extLst>
          </p:cNvPr>
          <p:cNvSpPr txBox="1"/>
          <p:nvPr/>
        </p:nvSpPr>
        <p:spPr>
          <a:xfrm>
            <a:off x="4455305" y="1843550"/>
            <a:ext cx="868072" cy="369332"/>
          </a:xfrm>
          <a:prstGeom prst="rect">
            <a:avLst/>
          </a:prstGeom>
          <a:noFill/>
        </p:spPr>
        <p:txBody>
          <a:bodyPr wrap="square" rtlCol="0">
            <a:spAutoFit/>
          </a:bodyPr>
          <a:lstStyle/>
          <a:p>
            <a:pPr defTabSz="914400" fontAlgn="auto">
              <a:spcBef>
                <a:spcPts val="0"/>
              </a:spcBef>
              <a:spcAft>
                <a:spcPts val="0"/>
              </a:spcAft>
            </a:pPr>
            <a:r>
              <a:rPr lang="en-ZA" sz="1800" dirty="0">
                <a:solidFill>
                  <a:prstClr val="black"/>
                </a:solidFill>
                <a:latin typeface="Aptos" panose="02110004020202020204"/>
                <a:ea typeface="+mn-ea"/>
                <a:cs typeface="+mn-cs"/>
              </a:rPr>
              <a:t>QFT</a:t>
            </a:r>
          </a:p>
        </p:txBody>
      </p:sp>
      <p:grpSp>
        <p:nvGrpSpPr>
          <p:cNvPr id="252" name="Group 251">
            <a:extLst>
              <a:ext uri="{FF2B5EF4-FFF2-40B4-BE49-F238E27FC236}">
                <a16:creationId xmlns:a16="http://schemas.microsoft.com/office/drawing/2014/main" id="{5B0EFCEB-AD94-4482-BA30-2D97A1A6365E}"/>
              </a:ext>
            </a:extLst>
          </p:cNvPr>
          <p:cNvGrpSpPr/>
          <p:nvPr/>
        </p:nvGrpSpPr>
        <p:grpSpPr>
          <a:xfrm>
            <a:off x="5235007" y="752608"/>
            <a:ext cx="572171" cy="2669287"/>
            <a:chOff x="4916342" y="752608"/>
            <a:chExt cx="572171" cy="2669287"/>
          </a:xfrm>
        </p:grpSpPr>
        <p:sp>
          <p:nvSpPr>
            <p:cNvPr id="217" name="TextBox 216">
              <a:extLst>
                <a:ext uri="{FF2B5EF4-FFF2-40B4-BE49-F238E27FC236}">
                  <a16:creationId xmlns:a16="http://schemas.microsoft.com/office/drawing/2014/main" id="{E910469B-C968-3E57-404A-69FD6CE7C895}"/>
                </a:ext>
              </a:extLst>
            </p:cNvPr>
            <p:cNvSpPr txBox="1"/>
            <p:nvPr/>
          </p:nvSpPr>
          <p:spPr>
            <a:xfrm>
              <a:off x="4936237" y="752608"/>
              <a:ext cx="552276" cy="523220"/>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AF00FF"/>
                  </a:solidFill>
                  <a:effectLst/>
                  <a:uLnTx/>
                  <a:uFillTx/>
                  <a:latin typeface="Aptos" panose="02110004020202020204"/>
                  <a:ea typeface="+mn-ea"/>
                  <a:cs typeface="+mn-cs"/>
                </a:rPr>
                <a:t>x</a:t>
              </a:r>
            </a:p>
          </p:txBody>
        </p:sp>
        <p:cxnSp>
          <p:nvCxnSpPr>
            <p:cNvPr id="218" name="Straight Connector 217">
              <a:extLst>
                <a:ext uri="{FF2B5EF4-FFF2-40B4-BE49-F238E27FC236}">
                  <a16:creationId xmlns:a16="http://schemas.microsoft.com/office/drawing/2014/main" id="{0925242A-AB05-4D23-0E8F-1754C28DD1A6}"/>
                </a:ext>
              </a:extLst>
            </p:cNvPr>
            <p:cNvCxnSpPr>
              <a:cxnSpLocks/>
            </p:cNvCxnSpPr>
            <p:nvPr/>
          </p:nvCxnSpPr>
          <p:spPr>
            <a:xfrm flipH="1">
              <a:off x="5085341" y="1047340"/>
              <a:ext cx="20021" cy="2120747"/>
            </a:xfrm>
            <a:prstGeom prst="line">
              <a:avLst/>
            </a:prstGeom>
            <a:noFill/>
            <a:ln w="19050" cap="flat" cmpd="sng" algn="ctr">
              <a:solidFill>
                <a:srgbClr val="AF00FF"/>
              </a:solidFill>
              <a:prstDash val="solid"/>
              <a:miter lim="800000"/>
            </a:ln>
            <a:effectLst/>
          </p:spPr>
        </p:cxnSp>
        <p:sp>
          <p:nvSpPr>
            <p:cNvPr id="219" name="TextBox 218">
              <a:extLst>
                <a:ext uri="{FF2B5EF4-FFF2-40B4-BE49-F238E27FC236}">
                  <a16:creationId xmlns:a16="http://schemas.microsoft.com/office/drawing/2014/main" id="{D94EFE28-726B-178F-0FB4-1BA15C897D34}"/>
                </a:ext>
              </a:extLst>
            </p:cNvPr>
            <p:cNvSpPr txBox="1"/>
            <p:nvPr/>
          </p:nvSpPr>
          <p:spPr>
            <a:xfrm>
              <a:off x="4916342" y="2898675"/>
              <a:ext cx="552276" cy="523220"/>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AF00FF"/>
                  </a:solidFill>
                  <a:effectLst/>
                  <a:uLnTx/>
                  <a:uFillTx/>
                  <a:latin typeface="Aptos" panose="02110004020202020204"/>
                  <a:ea typeface="+mn-ea"/>
                  <a:cs typeface="+mn-cs"/>
                </a:rPr>
                <a:t>x</a:t>
              </a:r>
            </a:p>
          </p:txBody>
        </p:sp>
      </p:grpSp>
      <p:grpSp>
        <p:nvGrpSpPr>
          <p:cNvPr id="251" name="Group 250">
            <a:extLst>
              <a:ext uri="{FF2B5EF4-FFF2-40B4-BE49-F238E27FC236}">
                <a16:creationId xmlns:a16="http://schemas.microsoft.com/office/drawing/2014/main" id="{B472BCDC-4B32-C3EB-6502-881C03D112C0}"/>
              </a:ext>
            </a:extLst>
          </p:cNvPr>
          <p:cNvGrpSpPr/>
          <p:nvPr/>
        </p:nvGrpSpPr>
        <p:grpSpPr>
          <a:xfrm>
            <a:off x="5717053" y="1643810"/>
            <a:ext cx="264732" cy="1615526"/>
            <a:chOff x="5398388" y="1643810"/>
            <a:chExt cx="264732" cy="1615526"/>
          </a:xfrm>
        </p:grpSpPr>
        <p:grpSp>
          <p:nvGrpSpPr>
            <p:cNvPr id="221" name="Group 220">
              <a:extLst>
                <a:ext uri="{FF2B5EF4-FFF2-40B4-BE49-F238E27FC236}">
                  <a16:creationId xmlns:a16="http://schemas.microsoft.com/office/drawing/2014/main" id="{83D3EC9A-631B-D2AE-DAD1-EDC59495BA37}"/>
                </a:ext>
              </a:extLst>
            </p:cNvPr>
            <p:cNvGrpSpPr/>
            <p:nvPr/>
          </p:nvGrpSpPr>
          <p:grpSpPr>
            <a:xfrm>
              <a:off x="5398388" y="1643810"/>
              <a:ext cx="264732" cy="252067"/>
              <a:chOff x="5398388" y="1477550"/>
              <a:chExt cx="264732" cy="252067"/>
            </a:xfrm>
          </p:grpSpPr>
          <p:sp>
            <p:nvSpPr>
              <p:cNvPr id="224" name="Oval 223">
                <a:extLst>
                  <a:ext uri="{FF2B5EF4-FFF2-40B4-BE49-F238E27FC236}">
                    <a16:creationId xmlns:a16="http://schemas.microsoft.com/office/drawing/2014/main" id="{44B7BB69-0573-C598-D2E8-4DCB5CC683B2}"/>
                  </a:ext>
                </a:extLst>
              </p:cNvPr>
              <p:cNvSpPr/>
              <p:nvPr/>
            </p:nvSpPr>
            <p:spPr>
              <a:xfrm>
                <a:off x="5398388" y="1477550"/>
                <a:ext cx="264732" cy="252067"/>
              </a:xfrm>
              <a:prstGeom prst="ellipse">
                <a:avLst/>
              </a:prstGeom>
              <a:noFill/>
              <a:ln w="19050" cap="flat" cmpd="sng" algn="ctr">
                <a:solidFill>
                  <a:srgbClr val="AF0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F00FF"/>
                  </a:solidFill>
                  <a:effectLst/>
                  <a:uLnTx/>
                  <a:uFillTx/>
                  <a:latin typeface="Aptos" panose="02110004020202020204"/>
                  <a:ea typeface="+mn-ea"/>
                  <a:cs typeface="+mn-cs"/>
                </a:endParaRPr>
              </a:p>
            </p:txBody>
          </p:sp>
          <p:cxnSp>
            <p:nvCxnSpPr>
              <p:cNvPr id="225" name="Straight Connector 224">
                <a:extLst>
                  <a:ext uri="{FF2B5EF4-FFF2-40B4-BE49-F238E27FC236}">
                    <a16:creationId xmlns:a16="http://schemas.microsoft.com/office/drawing/2014/main" id="{63726594-9BE3-8493-A402-89916DBA5B33}"/>
                  </a:ext>
                </a:extLst>
              </p:cNvPr>
              <p:cNvCxnSpPr>
                <a:stCxn id="224" idx="0"/>
              </p:cNvCxnSpPr>
              <p:nvPr/>
            </p:nvCxnSpPr>
            <p:spPr>
              <a:xfrm>
                <a:off x="5530754" y="1477550"/>
                <a:ext cx="0" cy="252067"/>
              </a:xfrm>
              <a:prstGeom prst="line">
                <a:avLst/>
              </a:prstGeom>
              <a:noFill/>
              <a:ln w="19050" cap="flat" cmpd="sng" algn="ctr">
                <a:solidFill>
                  <a:srgbClr val="AF00FF"/>
                </a:solidFill>
                <a:prstDash val="solid"/>
                <a:miter lim="800000"/>
              </a:ln>
              <a:effectLst/>
            </p:spPr>
          </p:cxnSp>
          <p:cxnSp>
            <p:nvCxnSpPr>
              <p:cNvPr id="226" name="Straight Connector 225">
                <a:extLst>
                  <a:ext uri="{FF2B5EF4-FFF2-40B4-BE49-F238E27FC236}">
                    <a16:creationId xmlns:a16="http://schemas.microsoft.com/office/drawing/2014/main" id="{8892D417-0FD9-6A9D-71CC-5FF6F2C837CB}"/>
                  </a:ext>
                </a:extLst>
              </p:cNvPr>
              <p:cNvCxnSpPr>
                <a:cxnSpLocks/>
                <a:stCxn id="224" idx="2"/>
                <a:endCxn id="224" idx="6"/>
              </p:cNvCxnSpPr>
              <p:nvPr/>
            </p:nvCxnSpPr>
            <p:spPr>
              <a:xfrm>
                <a:off x="5398388" y="1603584"/>
                <a:ext cx="264732" cy="0"/>
              </a:xfrm>
              <a:prstGeom prst="line">
                <a:avLst/>
              </a:prstGeom>
              <a:noFill/>
              <a:ln w="19050" cap="flat" cmpd="sng" algn="ctr">
                <a:solidFill>
                  <a:srgbClr val="AF00FF"/>
                </a:solidFill>
                <a:prstDash val="solid"/>
                <a:miter lim="800000"/>
              </a:ln>
              <a:effectLst/>
            </p:spPr>
          </p:cxnSp>
        </p:grpSp>
        <p:cxnSp>
          <p:nvCxnSpPr>
            <p:cNvPr id="222" name="Straight Connector 221">
              <a:extLst>
                <a:ext uri="{FF2B5EF4-FFF2-40B4-BE49-F238E27FC236}">
                  <a16:creationId xmlns:a16="http://schemas.microsoft.com/office/drawing/2014/main" id="{A3FC7E1F-39EA-A50C-AEFC-F8FF9EDEE192}"/>
                </a:ext>
              </a:extLst>
            </p:cNvPr>
            <p:cNvCxnSpPr/>
            <p:nvPr/>
          </p:nvCxnSpPr>
          <p:spPr>
            <a:xfrm>
              <a:off x="5530754" y="1769843"/>
              <a:ext cx="0" cy="1416852"/>
            </a:xfrm>
            <a:prstGeom prst="line">
              <a:avLst/>
            </a:prstGeom>
            <a:noFill/>
            <a:ln w="19050" cap="flat" cmpd="sng" algn="ctr">
              <a:solidFill>
                <a:srgbClr val="AF00FF"/>
              </a:solidFill>
              <a:prstDash val="solid"/>
              <a:miter lim="800000"/>
            </a:ln>
            <a:effectLst/>
          </p:spPr>
        </p:cxnSp>
        <p:sp>
          <p:nvSpPr>
            <p:cNvPr id="223" name="Oval 222">
              <a:extLst>
                <a:ext uri="{FF2B5EF4-FFF2-40B4-BE49-F238E27FC236}">
                  <a16:creationId xmlns:a16="http://schemas.microsoft.com/office/drawing/2014/main" id="{22C30278-FDC8-A31B-B2E1-497C6B52817B}"/>
                </a:ext>
              </a:extLst>
            </p:cNvPr>
            <p:cNvSpPr/>
            <p:nvPr/>
          </p:nvSpPr>
          <p:spPr>
            <a:xfrm>
              <a:off x="5456762" y="3124932"/>
              <a:ext cx="141541" cy="134404"/>
            </a:xfrm>
            <a:prstGeom prst="ellipse">
              <a:avLst/>
            </a:prstGeom>
            <a:solidFill>
              <a:sysClr val="windowText" lastClr="000000"/>
            </a:solidFill>
            <a:ln w="19050" cap="flat" cmpd="sng" algn="ctr">
              <a:solidFill>
                <a:srgbClr val="AF0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F00FF"/>
                </a:solidFill>
                <a:effectLst/>
                <a:uLnTx/>
                <a:uFillTx/>
                <a:latin typeface="Aptos" panose="02110004020202020204"/>
                <a:ea typeface="+mn-ea"/>
                <a:cs typeface="+mn-cs"/>
              </a:endParaRPr>
            </a:p>
          </p:txBody>
        </p:sp>
      </p:grpSp>
      <p:grpSp>
        <p:nvGrpSpPr>
          <p:cNvPr id="250" name="Group 249">
            <a:extLst>
              <a:ext uri="{FF2B5EF4-FFF2-40B4-BE49-F238E27FC236}">
                <a16:creationId xmlns:a16="http://schemas.microsoft.com/office/drawing/2014/main" id="{42884F98-8EDD-1A80-91F1-38325E255307}"/>
              </a:ext>
            </a:extLst>
          </p:cNvPr>
          <p:cNvGrpSpPr/>
          <p:nvPr/>
        </p:nvGrpSpPr>
        <p:grpSpPr>
          <a:xfrm>
            <a:off x="6684409" y="782834"/>
            <a:ext cx="647127" cy="3045871"/>
            <a:chOff x="6365744" y="782834"/>
            <a:chExt cx="647127" cy="3045871"/>
          </a:xfrm>
        </p:grpSpPr>
        <p:sp>
          <p:nvSpPr>
            <p:cNvPr id="228" name="Rectangle: Rounded Corners 64">
              <a:extLst>
                <a:ext uri="{FF2B5EF4-FFF2-40B4-BE49-F238E27FC236}">
                  <a16:creationId xmlns:a16="http://schemas.microsoft.com/office/drawing/2014/main" id="{4740FA1F-F64B-A3EB-749A-55BFE76B257F}"/>
                </a:ext>
              </a:extLst>
            </p:cNvPr>
            <p:cNvSpPr/>
            <p:nvPr/>
          </p:nvSpPr>
          <p:spPr>
            <a:xfrm>
              <a:off x="6460595" y="782834"/>
              <a:ext cx="552276" cy="528549"/>
            </a:xfrm>
            <a:prstGeom prst="roundRect">
              <a:avLst/>
            </a:prstGeom>
            <a:solidFill>
              <a:srgbClr val="A32878"/>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mc:Choice xmlns:a14="http://schemas.microsoft.com/office/drawing/2010/main" Requires="a14">
            <p:sp>
              <p:nvSpPr>
                <p:cNvPr id="229" name="TextBox 228">
                  <a:extLst>
                    <a:ext uri="{FF2B5EF4-FFF2-40B4-BE49-F238E27FC236}">
                      <a16:creationId xmlns:a16="http://schemas.microsoft.com/office/drawing/2014/main" id="{93B3CADA-2F1E-67D6-1986-B258BD47E916}"/>
                    </a:ext>
                  </a:extLst>
                </p:cNvPr>
                <p:cNvSpPr txBox="1"/>
                <p:nvPr/>
              </p:nvSpPr>
              <p:spPr>
                <a:xfrm>
                  <a:off x="6400751" y="893131"/>
                  <a:ext cx="552276" cy="80021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𝑅</m:t>
                            </m:r>
                          </m:e>
                          <m:sub>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d>
                          <m:d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sty m:val="p"/>
                                  </m:r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θ</m:t>
                                </m:r>
                              </m:e>
                              <m:sub>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1</m:t>
                                </m:r>
                              </m:sub>
                            </m:sSub>
                          </m:e>
                        </m:d>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ZA" sz="1400" b="0" i="0" u="none" strike="noStrike" kern="0" cap="none" spc="0" normalizeH="0" baseline="0" noProof="0" dirty="0">
                    <a:ln>
                      <a:noFill/>
                    </a:ln>
                    <a:solidFill>
                      <a:prstClr val="black"/>
                    </a:solidFill>
                    <a:effectLst/>
                    <a:uLnTx/>
                    <a:uFillTx/>
                    <a:latin typeface="Aptos" panose="021100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ZA" sz="1400" b="0" i="0" u="none" strike="noStrike" kern="0" cap="none" spc="0" normalizeH="0" baseline="0" noProof="0" dirty="0">
                    <a:ln>
                      <a:noFill/>
                    </a:ln>
                    <a:solidFill>
                      <a:prstClr val="black"/>
                    </a:solidFill>
                    <a:effectLst/>
                    <a:uLnTx/>
                    <a:uFillTx/>
                    <a:latin typeface="Aptos" panose="021100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Aptos" panose="02110004020202020204"/>
                    <a:ea typeface="+mn-ea"/>
                    <a:cs typeface="+mn-cs"/>
                  </a:endParaRPr>
                </a:p>
              </p:txBody>
            </p:sp>
          </mc:Choice>
          <mc:Fallback>
            <p:sp>
              <p:nvSpPr>
                <p:cNvPr id="229" name="TextBox 228">
                  <a:extLst>
                    <a:ext uri="{FF2B5EF4-FFF2-40B4-BE49-F238E27FC236}">
                      <a16:creationId xmlns:a16="http://schemas.microsoft.com/office/drawing/2014/main" id="{93B3CADA-2F1E-67D6-1986-B258BD47E916}"/>
                    </a:ext>
                  </a:extLst>
                </p:cNvPr>
                <p:cNvSpPr txBox="1">
                  <a:spLocks noRot="1" noChangeAspect="1" noMove="1" noResize="1" noEditPoints="1" noAdjustHandles="1" noChangeArrowheads="1" noChangeShapeType="1" noTextEdit="1"/>
                </p:cNvSpPr>
                <p:nvPr/>
              </p:nvSpPr>
              <p:spPr>
                <a:xfrm>
                  <a:off x="6400751" y="893131"/>
                  <a:ext cx="552276" cy="800219"/>
                </a:xfrm>
                <a:prstGeom prst="rect">
                  <a:avLst/>
                </a:prstGeom>
                <a:blipFill>
                  <a:blip r:embed="rId12"/>
                  <a:stretch>
                    <a:fillRect r="-33333"/>
                  </a:stretch>
                </a:blipFill>
              </p:spPr>
              <p:txBody>
                <a:bodyPr/>
                <a:lstStyle/>
                <a:p>
                  <a:r>
                    <a:rPr lang="en-US">
                      <a:noFill/>
                    </a:rPr>
                    <a:t> </a:t>
                  </a:r>
                </a:p>
              </p:txBody>
            </p:sp>
          </mc:Fallback>
        </mc:AlternateContent>
        <p:sp>
          <p:nvSpPr>
            <p:cNvPr id="230" name="Rectangle: Rounded Corners 76">
              <a:extLst>
                <a:ext uri="{FF2B5EF4-FFF2-40B4-BE49-F238E27FC236}">
                  <a16:creationId xmlns:a16="http://schemas.microsoft.com/office/drawing/2014/main" id="{C16E9CCE-21A6-A51B-6B75-F0AD9CC05295}"/>
                </a:ext>
              </a:extLst>
            </p:cNvPr>
            <p:cNvSpPr/>
            <p:nvPr/>
          </p:nvSpPr>
          <p:spPr>
            <a:xfrm>
              <a:off x="6440087" y="1506428"/>
              <a:ext cx="552276" cy="528549"/>
            </a:xfrm>
            <a:prstGeom prst="roundRect">
              <a:avLst/>
            </a:prstGeom>
            <a:solidFill>
              <a:srgbClr val="A32878"/>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mc:Choice xmlns:a14="http://schemas.microsoft.com/office/drawing/2010/main" Requires="a14">
            <p:sp>
              <p:nvSpPr>
                <p:cNvPr id="231" name="TextBox 230">
                  <a:extLst>
                    <a:ext uri="{FF2B5EF4-FFF2-40B4-BE49-F238E27FC236}">
                      <a16:creationId xmlns:a16="http://schemas.microsoft.com/office/drawing/2014/main" id="{987AA4CA-32A4-3BF8-BE35-B296F19A08BE}"/>
                    </a:ext>
                  </a:extLst>
                </p:cNvPr>
                <p:cNvSpPr txBox="1"/>
                <p:nvPr/>
              </p:nvSpPr>
              <p:spPr>
                <a:xfrm>
                  <a:off x="6380431" y="1603784"/>
                  <a:ext cx="552276" cy="80021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𝑅</m:t>
                            </m:r>
                          </m:e>
                          <m:sub>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d>
                          <m:d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sty m:val="p"/>
                                  </m:r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θ</m:t>
                                </m:r>
                              </m:e>
                              <m:sub>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2</m:t>
                                </m:r>
                              </m:sub>
                            </m:sSub>
                          </m:e>
                        </m:d>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ZA" sz="1400" b="0" i="0" u="none" strike="noStrike" kern="0" cap="none" spc="0" normalizeH="0" baseline="0" noProof="0" dirty="0">
                    <a:ln>
                      <a:noFill/>
                    </a:ln>
                    <a:solidFill>
                      <a:prstClr val="black"/>
                    </a:solidFill>
                    <a:effectLst/>
                    <a:uLnTx/>
                    <a:uFillTx/>
                    <a:latin typeface="Aptos" panose="021100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ZA" sz="1400" b="0" i="0" u="none" strike="noStrike" kern="0" cap="none" spc="0" normalizeH="0" baseline="0" noProof="0" dirty="0">
                    <a:ln>
                      <a:noFill/>
                    </a:ln>
                    <a:solidFill>
                      <a:prstClr val="black"/>
                    </a:solidFill>
                    <a:effectLst/>
                    <a:uLnTx/>
                    <a:uFillTx/>
                    <a:latin typeface="Aptos" panose="021100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Aptos" panose="02110004020202020204"/>
                    <a:ea typeface="+mn-ea"/>
                    <a:cs typeface="+mn-cs"/>
                  </a:endParaRPr>
                </a:p>
              </p:txBody>
            </p:sp>
          </mc:Choice>
          <mc:Fallback>
            <p:sp>
              <p:nvSpPr>
                <p:cNvPr id="231" name="TextBox 230">
                  <a:extLst>
                    <a:ext uri="{FF2B5EF4-FFF2-40B4-BE49-F238E27FC236}">
                      <a16:creationId xmlns:a16="http://schemas.microsoft.com/office/drawing/2014/main" id="{987AA4CA-32A4-3BF8-BE35-B296F19A08BE}"/>
                    </a:ext>
                  </a:extLst>
                </p:cNvPr>
                <p:cNvSpPr txBox="1">
                  <a:spLocks noRot="1" noChangeAspect="1" noMove="1" noResize="1" noEditPoints="1" noAdjustHandles="1" noChangeArrowheads="1" noChangeShapeType="1" noTextEdit="1"/>
                </p:cNvSpPr>
                <p:nvPr/>
              </p:nvSpPr>
              <p:spPr>
                <a:xfrm>
                  <a:off x="6380431" y="1603784"/>
                  <a:ext cx="552276" cy="800219"/>
                </a:xfrm>
                <a:prstGeom prst="rect">
                  <a:avLst/>
                </a:prstGeom>
                <a:blipFill>
                  <a:blip r:embed="rId13"/>
                  <a:stretch>
                    <a:fillRect r="-31111"/>
                  </a:stretch>
                </a:blipFill>
              </p:spPr>
              <p:txBody>
                <a:bodyPr/>
                <a:lstStyle/>
                <a:p>
                  <a:r>
                    <a:rPr lang="en-US">
                      <a:noFill/>
                    </a:rPr>
                    <a:t> </a:t>
                  </a:r>
                </a:p>
              </p:txBody>
            </p:sp>
          </mc:Fallback>
        </mc:AlternateContent>
        <p:sp>
          <p:nvSpPr>
            <p:cNvPr id="232" name="Rectangle: Rounded Corners 81">
              <a:extLst>
                <a:ext uri="{FF2B5EF4-FFF2-40B4-BE49-F238E27FC236}">
                  <a16:creationId xmlns:a16="http://schemas.microsoft.com/office/drawing/2014/main" id="{55E5BF4C-FE7D-E0C7-C06B-3DB0EB0007D1}"/>
                </a:ext>
              </a:extLst>
            </p:cNvPr>
            <p:cNvSpPr/>
            <p:nvPr/>
          </p:nvSpPr>
          <p:spPr>
            <a:xfrm>
              <a:off x="6433164" y="2928901"/>
              <a:ext cx="552276" cy="528549"/>
            </a:xfrm>
            <a:prstGeom prst="roundRect">
              <a:avLst/>
            </a:prstGeom>
            <a:solidFill>
              <a:srgbClr val="A32878"/>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mc:Choice xmlns:a14="http://schemas.microsoft.com/office/drawing/2010/main" Requires="a14">
            <p:sp>
              <p:nvSpPr>
                <p:cNvPr id="233" name="TextBox 232">
                  <a:extLst>
                    <a:ext uri="{FF2B5EF4-FFF2-40B4-BE49-F238E27FC236}">
                      <a16:creationId xmlns:a16="http://schemas.microsoft.com/office/drawing/2014/main" id="{BF2534C5-2139-5CF1-13DA-3199280C221B}"/>
                    </a:ext>
                  </a:extLst>
                </p:cNvPr>
                <p:cNvSpPr txBox="1"/>
                <p:nvPr/>
              </p:nvSpPr>
              <p:spPr>
                <a:xfrm>
                  <a:off x="6365744" y="3028486"/>
                  <a:ext cx="552276" cy="80021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𝑅</m:t>
                            </m:r>
                          </m:e>
                          <m:sub>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d>
                          <m:d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sty m:val="p"/>
                                  </m:rP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θ</m:t>
                                </m:r>
                              </m:e>
                              <m:sub>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𝑛</m:t>
                                </m:r>
                              </m:sub>
                            </m:sSub>
                          </m:e>
                        </m:d>
                        <m:r>
                          <a:rPr kumimoji="0" lang="en-ZA"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ZA" sz="1400" b="0" i="0" u="none" strike="noStrike" kern="0" cap="none" spc="0" normalizeH="0" baseline="0" noProof="0" dirty="0">
                    <a:ln>
                      <a:noFill/>
                    </a:ln>
                    <a:solidFill>
                      <a:prstClr val="black"/>
                    </a:solidFill>
                    <a:effectLst/>
                    <a:uLnTx/>
                    <a:uFillTx/>
                    <a:latin typeface="Aptos" panose="021100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ZA" sz="1400" b="0" i="0" u="none" strike="noStrike" kern="0" cap="none" spc="0" normalizeH="0" baseline="0" noProof="0" dirty="0">
                    <a:ln>
                      <a:noFill/>
                    </a:ln>
                    <a:solidFill>
                      <a:prstClr val="black"/>
                    </a:solidFill>
                    <a:effectLst/>
                    <a:uLnTx/>
                    <a:uFillTx/>
                    <a:latin typeface="Aptos" panose="021100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Aptos" panose="02110004020202020204"/>
                    <a:ea typeface="+mn-ea"/>
                    <a:cs typeface="+mn-cs"/>
                  </a:endParaRPr>
                </a:p>
              </p:txBody>
            </p:sp>
          </mc:Choice>
          <mc:Fallback>
            <p:sp>
              <p:nvSpPr>
                <p:cNvPr id="233" name="TextBox 232">
                  <a:extLst>
                    <a:ext uri="{FF2B5EF4-FFF2-40B4-BE49-F238E27FC236}">
                      <a16:creationId xmlns:a16="http://schemas.microsoft.com/office/drawing/2014/main" id="{BF2534C5-2139-5CF1-13DA-3199280C221B}"/>
                    </a:ext>
                  </a:extLst>
                </p:cNvPr>
                <p:cNvSpPr txBox="1">
                  <a:spLocks noRot="1" noChangeAspect="1" noMove="1" noResize="1" noEditPoints="1" noAdjustHandles="1" noChangeArrowheads="1" noChangeShapeType="1" noTextEdit="1"/>
                </p:cNvSpPr>
                <p:nvPr/>
              </p:nvSpPr>
              <p:spPr>
                <a:xfrm>
                  <a:off x="6365744" y="3028486"/>
                  <a:ext cx="552276" cy="800219"/>
                </a:xfrm>
                <a:prstGeom prst="rect">
                  <a:avLst/>
                </a:prstGeom>
                <a:blipFill>
                  <a:blip r:embed="rId14"/>
                  <a:stretch>
                    <a:fillRect r="-36364"/>
                  </a:stretch>
                </a:blipFill>
              </p:spPr>
              <p:txBody>
                <a:bodyPr/>
                <a:lstStyle/>
                <a:p>
                  <a:r>
                    <a:rPr lang="en-US">
                      <a:noFill/>
                    </a:rPr>
                    <a:t> </a:t>
                  </a:r>
                </a:p>
              </p:txBody>
            </p:sp>
          </mc:Fallback>
        </mc:AlternateContent>
      </p:grpSp>
      <p:sp>
        <p:nvSpPr>
          <p:cNvPr id="234" name="TextBox 233">
            <a:extLst>
              <a:ext uri="{FF2B5EF4-FFF2-40B4-BE49-F238E27FC236}">
                <a16:creationId xmlns:a16="http://schemas.microsoft.com/office/drawing/2014/main" id="{81292DDF-A018-61C6-ACEC-987F4093062F}"/>
              </a:ext>
            </a:extLst>
          </p:cNvPr>
          <p:cNvSpPr txBox="1"/>
          <p:nvPr/>
        </p:nvSpPr>
        <p:spPr>
          <a:xfrm rot="5400000">
            <a:off x="6870115" y="2028628"/>
            <a:ext cx="627747" cy="769441"/>
          </a:xfrm>
          <a:prstGeom prst="rect">
            <a:avLst/>
          </a:prstGeom>
          <a:noFill/>
        </p:spPr>
        <p:txBody>
          <a:bodyPr wrap="square" rtlCol="0">
            <a:spAutoFit/>
          </a:bodyPr>
          <a:lstStyle/>
          <a:p>
            <a:pPr defTabSz="914400" fontAlgn="auto">
              <a:spcBef>
                <a:spcPts val="0"/>
              </a:spcBef>
              <a:spcAft>
                <a:spcPts val="0"/>
              </a:spcAft>
            </a:pPr>
            <a:r>
              <a:rPr lang="en-ZA" sz="4400" dirty="0">
                <a:solidFill>
                  <a:prstClr val="black"/>
                </a:solidFill>
                <a:latin typeface="Aptos" panose="02110004020202020204"/>
                <a:ea typeface="+mn-ea"/>
                <a:cs typeface="+mn-cs"/>
              </a:rPr>
              <a:t>…</a:t>
            </a:r>
          </a:p>
        </p:txBody>
      </p:sp>
      <p:sp>
        <p:nvSpPr>
          <p:cNvPr id="235" name="Rectangle: Rounded Corners 10">
            <a:extLst>
              <a:ext uri="{FF2B5EF4-FFF2-40B4-BE49-F238E27FC236}">
                <a16:creationId xmlns:a16="http://schemas.microsoft.com/office/drawing/2014/main" id="{394AA4F7-439D-14A9-920B-CD08B53289B7}"/>
              </a:ext>
            </a:extLst>
          </p:cNvPr>
          <p:cNvSpPr/>
          <p:nvPr/>
        </p:nvSpPr>
        <p:spPr>
          <a:xfrm>
            <a:off x="7610107" y="907809"/>
            <a:ext cx="696175" cy="2358735"/>
          </a:xfrm>
          <a:prstGeom prst="roundRect">
            <a:avLst/>
          </a:prstGeom>
          <a:solidFill>
            <a:srgbClr val="FF283F"/>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Aptos" panose="02110004020202020204"/>
              <a:ea typeface="+mn-ea"/>
              <a:cs typeface="+mn-cs"/>
            </a:endParaRPr>
          </a:p>
        </p:txBody>
      </p:sp>
      <p:sp>
        <p:nvSpPr>
          <p:cNvPr id="236" name="TextBox 235">
            <a:extLst>
              <a:ext uri="{FF2B5EF4-FFF2-40B4-BE49-F238E27FC236}">
                <a16:creationId xmlns:a16="http://schemas.microsoft.com/office/drawing/2014/main" id="{F5366753-CF71-8498-25CD-769918B452C8}"/>
              </a:ext>
            </a:extLst>
          </p:cNvPr>
          <p:cNvSpPr txBox="1"/>
          <p:nvPr/>
        </p:nvSpPr>
        <p:spPr>
          <a:xfrm>
            <a:off x="7664024" y="1844408"/>
            <a:ext cx="868072" cy="369332"/>
          </a:xfrm>
          <a:prstGeom prst="rect">
            <a:avLst/>
          </a:prstGeom>
          <a:noFill/>
        </p:spPr>
        <p:txBody>
          <a:bodyPr wrap="square" rtlCol="0">
            <a:spAutoFit/>
          </a:bodyPr>
          <a:lstStyle/>
          <a:p>
            <a:pPr defTabSz="914400" fontAlgn="auto">
              <a:spcBef>
                <a:spcPts val="0"/>
              </a:spcBef>
              <a:spcAft>
                <a:spcPts val="0"/>
              </a:spcAft>
            </a:pPr>
            <a:r>
              <a:rPr lang="en-ZA" sz="1800" dirty="0">
                <a:solidFill>
                  <a:prstClr val="black"/>
                </a:solidFill>
                <a:latin typeface="Aptos" panose="02110004020202020204"/>
                <a:ea typeface="+mn-ea"/>
                <a:cs typeface="+mn-cs"/>
              </a:rPr>
              <a:t>QFT</a:t>
            </a:r>
          </a:p>
        </p:txBody>
      </p:sp>
      <p:grpSp>
        <p:nvGrpSpPr>
          <p:cNvPr id="249" name="Group 248">
            <a:extLst>
              <a:ext uri="{FF2B5EF4-FFF2-40B4-BE49-F238E27FC236}">
                <a16:creationId xmlns:a16="http://schemas.microsoft.com/office/drawing/2014/main" id="{4D0ECA6A-38EC-C223-2DBC-4B77DBEAF903}"/>
              </a:ext>
            </a:extLst>
          </p:cNvPr>
          <p:cNvGrpSpPr/>
          <p:nvPr/>
        </p:nvGrpSpPr>
        <p:grpSpPr>
          <a:xfrm>
            <a:off x="8443726" y="753466"/>
            <a:ext cx="572171" cy="2669287"/>
            <a:chOff x="8125061" y="753466"/>
            <a:chExt cx="572171" cy="2669287"/>
          </a:xfrm>
        </p:grpSpPr>
        <p:sp>
          <p:nvSpPr>
            <p:cNvPr id="238" name="TextBox 237">
              <a:extLst>
                <a:ext uri="{FF2B5EF4-FFF2-40B4-BE49-F238E27FC236}">
                  <a16:creationId xmlns:a16="http://schemas.microsoft.com/office/drawing/2014/main" id="{8A61C09E-922A-B7A9-FD21-D7390B5A1ADA}"/>
                </a:ext>
              </a:extLst>
            </p:cNvPr>
            <p:cNvSpPr txBox="1"/>
            <p:nvPr/>
          </p:nvSpPr>
          <p:spPr>
            <a:xfrm>
              <a:off x="8144956" y="753466"/>
              <a:ext cx="55227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ptos" panose="02110004020202020204"/>
                  <a:ea typeface="+mn-ea"/>
                  <a:cs typeface="+mn-cs"/>
                </a:rPr>
                <a:t>x</a:t>
              </a:r>
            </a:p>
          </p:txBody>
        </p:sp>
        <p:cxnSp>
          <p:nvCxnSpPr>
            <p:cNvPr id="239" name="Straight Connector 238">
              <a:extLst>
                <a:ext uri="{FF2B5EF4-FFF2-40B4-BE49-F238E27FC236}">
                  <a16:creationId xmlns:a16="http://schemas.microsoft.com/office/drawing/2014/main" id="{FBA5BC88-B81F-346E-9437-8EE6A6EF6E91}"/>
                </a:ext>
              </a:extLst>
            </p:cNvPr>
            <p:cNvCxnSpPr>
              <a:cxnSpLocks/>
            </p:cNvCxnSpPr>
            <p:nvPr/>
          </p:nvCxnSpPr>
          <p:spPr>
            <a:xfrm flipH="1">
              <a:off x="8294060" y="1048198"/>
              <a:ext cx="20021" cy="2120747"/>
            </a:xfrm>
            <a:prstGeom prst="line">
              <a:avLst/>
            </a:prstGeom>
            <a:noFill/>
            <a:ln w="19050" cap="flat" cmpd="sng" algn="ctr">
              <a:solidFill>
                <a:sysClr val="windowText" lastClr="000000"/>
              </a:solidFill>
              <a:prstDash val="solid"/>
              <a:miter lim="800000"/>
            </a:ln>
            <a:effectLst/>
          </p:spPr>
        </p:cxnSp>
        <p:sp>
          <p:nvSpPr>
            <p:cNvPr id="240" name="TextBox 239">
              <a:extLst>
                <a:ext uri="{FF2B5EF4-FFF2-40B4-BE49-F238E27FC236}">
                  <a16:creationId xmlns:a16="http://schemas.microsoft.com/office/drawing/2014/main" id="{6FA19804-90D0-6A9A-FF03-263921791D86}"/>
                </a:ext>
              </a:extLst>
            </p:cNvPr>
            <p:cNvSpPr txBox="1"/>
            <p:nvPr/>
          </p:nvSpPr>
          <p:spPr>
            <a:xfrm>
              <a:off x="8125061" y="2899533"/>
              <a:ext cx="55227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ptos" panose="02110004020202020204"/>
                  <a:ea typeface="+mn-ea"/>
                  <a:cs typeface="+mn-cs"/>
                </a:rPr>
                <a:t>x</a:t>
              </a:r>
            </a:p>
          </p:txBody>
        </p:sp>
      </p:grpSp>
      <p:grpSp>
        <p:nvGrpSpPr>
          <p:cNvPr id="248" name="Group 247">
            <a:extLst>
              <a:ext uri="{FF2B5EF4-FFF2-40B4-BE49-F238E27FC236}">
                <a16:creationId xmlns:a16="http://schemas.microsoft.com/office/drawing/2014/main" id="{AD0FDCB0-DDB0-A33C-0584-21D2088BCB00}"/>
              </a:ext>
            </a:extLst>
          </p:cNvPr>
          <p:cNvGrpSpPr/>
          <p:nvPr/>
        </p:nvGrpSpPr>
        <p:grpSpPr>
          <a:xfrm>
            <a:off x="8925772" y="1644668"/>
            <a:ext cx="264732" cy="1615526"/>
            <a:chOff x="8607107" y="1644668"/>
            <a:chExt cx="264732" cy="1615526"/>
          </a:xfrm>
        </p:grpSpPr>
        <p:grpSp>
          <p:nvGrpSpPr>
            <p:cNvPr id="242" name="Group 241">
              <a:extLst>
                <a:ext uri="{FF2B5EF4-FFF2-40B4-BE49-F238E27FC236}">
                  <a16:creationId xmlns:a16="http://schemas.microsoft.com/office/drawing/2014/main" id="{CC4EBD89-894F-1516-B834-7401F83BF95E}"/>
                </a:ext>
              </a:extLst>
            </p:cNvPr>
            <p:cNvGrpSpPr/>
            <p:nvPr/>
          </p:nvGrpSpPr>
          <p:grpSpPr>
            <a:xfrm>
              <a:off x="8607107" y="1644668"/>
              <a:ext cx="264732" cy="252067"/>
              <a:chOff x="5398388" y="1477550"/>
              <a:chExt cx="264732" cy="252067"/>
            </a:xfrm>
          </p:grpSpPr>
          <p:sp>
            <p:nvSpPr>
              <p:cNvPr id="245" name="Oval 244">
                <a:extLst>
                  <a:ext uri="{FF2B5EF4-FFF2-40B4-BE49-F238E27FC236}">
                    <a16:creationId xmlns:a16="http://schemas.microsoft.com/office/drawing/2014/main" id="{AFB9C503-F472-B606-1221-1CE8ACBA9FA8}"/>
                  </a:ext>
                </a:extLst>
              </p:cNvPr>
              <p:cNvSpPr/>
              <p:nvPr/>
            </p:nvSpPr>
            <p:spPr>
              <a:xfrm>
                <a:off x="5398388" y="1477550"/>
                <a:ext cx="264732" cy="252067"/>
              </a:xfrm>
              <a:prstGeom prst="ellipse">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246" name="Straight Connector 245">
                <a:extLst>
                  <a:ext uri="{FF2B5EF4-FFF2-40B4-BE49-F238E27FC236}">
                    <a16:creationId xmlns:a16="http://schemas.microsoft.com/office/drawing/2014/main" id="{2AD2BEF6-4CD3-2013-4F3C-A29FBC2C3D61}"/>
                  </a:ext>
                </a:extLst>
              </p:cNvPr>
              <p:cNvCxnSpPr>
                <a:stCxn id="245" idx="0"/>
              </p:cNvCxnSpPr>
              <p:nvPr/>
            </p:nvCxnSpPr>
            <p:spPr>
              <a:xfrm>
                <a:off x="5530754" y="1477550"/>
                <a:ext cx="0" cy="252067"/>
              </a:xfrm>
              <a:prstGeom prst="line">
                <a:avLst/>
              </a:prstGeom>
              <a:noFill/>
              <a:ln w="19050" cap="flat" cmpd="sng" algn="ctr">
                <a:solidFill>
                  <a:sysClr val="windowText" lastClr="000000"/>
                </a:solidFill>
                <a:prstDash val="solid"/>
                <a:miter lim="800000"/>
              </a:ln>
              <a:effectLst/>
            </p:spPr>
          </p:cxnSp>
          <p:cxnSp>
            <p:nvCxnSpPr>
              <p:cNvPr id="247" name="Straight Connector 246">
                <a:extLst>
                  <a:ext uri="{FF2B5EF4-FFF2-40B4-BE49-F238E27FC236}">
                    <a16:creationId xmlns:a16="http://schemas.microsoft.com/office/drawing/2014/main" id="{25F6F1BE-AF9C-6E0D-4B00-278A4AFB3BCB}"/>
                  </a:ext>
                </a:extLst>
              </p:cNvPr>
              <p:cNvCxnSpPr>
                <a:cxnSpLocks/>
                <a:stCxn id="245" idx="2"/>
                <a:endCxn id="245" idx="6"/>
              </p:cNvCxnSpPr>
              <p:nvPr/>
            </p:nvCxnSpPr>
            <p:spPr>
              <a:xfrm>
                <a:off x="5398388" y="1603584"/>
                <a:ext cx="264732" cy="0"/>
              </a:xfrm>
              <a:prstGeom prst="line">
                <a:avLst/>
              </a:prstGeom>
              <a:noFill/>
              <a:ln w="19050" cap="flat" cmpd="sng" algn="ctr">
                <a:solidFill>
                  <a:sysClr val="windowText" lastClr="000000"/>
                </a:solidFill>
                <a:prstDash val="solid"/>
                <a:miter lim="800000"/>
              </a:ln>
              <a:effectLst/>
            </p:spPr>
          </p:cxnSp>
        </p:grpSp>
        <p:cxnSp>
          <p:nvCxnSpPr>
            <p:cNvPr id="243" name="Straight Connector 242">
              <a:extLst>
                <a:ext uri="{FF2B5EF4-FFF2-40B4-BE49-F238E27FC236}">
                  <a16:creationId xmlns:a16="http://schemas.microsoft.com/office/drawing/2014/main" id="{3885731C-54FB-E66A-3DE9-05F2BDF99D10}"/>
                </a:ext>
              </a:extLst>
            </p:cNvPr>
            <p:cNvCxnSpPr/>
            <p:nvPr/>
          </p:nvCxnSpPr>
          <p:spPr>
            <a:xfrm>
              <a:off x="8739473" y="1770701"/>
              <a:ext cx="0" cy="1416852"/>
            </a:xfrm>
            <a:prstGeom prst="line">
              <a:avLst/>
            </a:prstGeom>
            <a:noFill/>
            <a:ln w="19050" cap="flat" cmpd="sng" algn="ctr">
              <a:solidFill>
                <a:sysClr val="windowText" lastClr="000000"/>
              </a:solidFill>
              <a:prstDash val="solid"/>
              <a:miter lim="800000"/>
            </a:ln>
            <a:effectLst/>
          </p:spPr>
        </p:cxnSp>
        <p:sp>
          <p:nvSpPr>
            <p:cNvPr id="244" name="Oval 243">
              <a:extLst>
                <a:ext uri="{FF2B5EF4-FFF2-40B4-BE49-F238E27FC236}">
                  <a16:creationId xmlns:a16="http://schemas.microsoft.com/office/drawing/2014/main" id="{533267E7-256E-366D-27AB-4D563EE18C1A}"/>
                </a:ext>
              </a:extLst>
            </p:cNvPr>
            <p:cNvSpPr/>
            <p:nvPr/>
          </p:nvSpPr>
          <p:spPr>
            <a:xfrm>
              <a:off x="8665481" y="3125790"/>
              <a:ext cx="141541" cy="134404"/>
            </a:xfrm>
            <a:prstGeom prst="ellipse">
              <a:avLst/>
            </a:prstGeom>
            <a:solidFill>
              <a:sysClr val="windowText" lastClr="000000"/>
            </a:solidFill>
            <a:ln w="19050" cap="flat" cmpd="sng" algn="ctr">
              <a:solidFill>
                <a:sysClr val="windowText" lastClr="000000">
                  <a:shade val="1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33774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52"/>
                                        </p:tgtEl>
                                      </p:cBhvr>
                                    </p:animEffect>
                                    <p:animScale>
                                      <p:cBhvr>
                                        <p:cTn id="7" dur="250" autoRev="1" fill="hold"/>
                                        <p:tgtEl>
                                          <p:spTgt spid="25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51"/>
                                        </p:tgtEl>
                                      </p:cBhvr>
                                    </p:animEffect>
                                    <p:animScale>
                                      <p:cBhvr>
                                        <p:cTn id="12" dur="250" autoRev="1" fill="hold"/>
                                        <p:tgtEl>
                                          <p:spTgt spid="2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304B3-C772-CB43-0902-2028268BABA8}"/>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FDE04C37-ED64-E211-0FEC-C78ACB4BED23}"/>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10" name="Graphic 9">
            <a:extLst>
              <a:ext uri="{FF2B5EF4-FFF2-40B4-BE49-F238E27FC236}">
                <a16:creationId xmlns:a16="http://schemas.microsoft.com/office/drawing/2014/main" id="{4322BBBC-C987-B614-4E63-3FCCAFA8ED5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6438" y="988931"/>
            <a:ext cx="7321668" cy="2910662"/>
          </a:xfrm>
          <a:prstGeom prst="rect">
            <a:avLst/>
          </a:prstGeom>
        </p:spPr>
      </p:pic>
      <p:pic>
        <p:nvPicPr>
          <p:cNvPr id="135" name="Picture 134">
            <a:extLst>
              <a:ext uri="{FF2B5EF4-FFF2-40B4-BE49-F238E27FC236}">
                <a16:creationId xmlns:a16="http://schemas.microsoft.com/office/drawing/2014/main" id="{2C9B119B-64EC-CC04-E116-C2799F026D4C}"/>
              </a:ext>
            </a:extLst>
          </p:cNvPr>
          <p:cNvPicPr>
            <a:picLocks noChangeAspect="1"/>
          </p:cNvPicPr>
          <p:nvPr/>
        </p:nvPicPr>
        <p:blipFill>
          <a:blip r:embed="rId4"/>
          <a:stretch>
            <a:fillRect/>
          </a:stretch>
        </p:blipFill>
        <p:spPr>
          <a:xfrm>
            <a:off x="504693" y="3698738"/>
            <a:ext cx="4992604" cy="3159262"/>
          </a:xfrm>
          <a:prstGeom prst="rect">
            <a:avLst/>
          </a:prstGeom>
        </p:spPr>
      </p:pic>
      <p:pic>
        <p:nvPicPr>
          <p:cNvPr id="137" name="Picture 136">
            <a:extLst>
              <a:ext uri="{FF2B5EF4-FFF2-40B4-BE49-F238E27FC236}">
                <a16:creationId xmlns:a16="http://schemas.microsoft.com/office/drawing/2014/main" id="{E130C1A2-B7CC-A68D-DBFA-3EA86AFF9BC9}"/>
              </a:ext>
            </a:extLst>
          </p:cNvPr>
          <p:cNvPicPr>
            <a:picLocks noChangeAspect="1"/>
          </p:cNvPicPr>
          <p:nvPr/>
        </p:nvPicPr>
        <p:blipFill>
          <a:blip r:embed="rId5"/>
          <a:srcRect l="-2333" t="2224" r="17971" b="74579"/>
          <a:stretch>
            <a:fillRect/>
          </a:stretch>
        </p:blipFill>
        <p:spPr>
          <a:xfrm>
            <a:off x="5307058" y="4859037"/>
            <a:ext cx="6556994" cy="1233056"/>
          </a:xfrm>
          <a:prstGeom prst="rect">
            <a:avLst/>
          </a:prstGeom>
        </p:spPr>
      </p:pic>
      <p:sp>
        <p:nvSpPr>
          <p:cNvPr id="138" name="Title 1">
            <a:extLst>
              <a:ext uri="{FF2B5EF4-FFF2-40B4-BE49-F238E27FC236}">
                <a16:creationId xmlns:a16="http://schemas.microsoft.com/office/drawing/2014/main" id="{CF9809C1-975B-E411-CA22-0B00EA0DAD21}"/>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We introduce entanglement into the circuit, effectively permuting pixels</a:t>
            </a:r>
          </a:p>
        </p:txBody>
      </p:sp>
      <p:sp>
        <p:nvSpPr>
          <p:cNvPr id="2" name="TextBox 1">
            <a:extLst>
              <a:ext uri="{FF2B5EF4-FFF2-40B4-BE49-F238E27FC236}">
                <a16:creationId xmlns:a16="http://schemas.microsoft.com/office/drawing/2014/main" id="{85E1214A-7A8D-95DF-6843-C993B288A590}"/>
              </a:ext>
            </a:extLst>
          </p:cNvPr>
          <p:cNvSpPr txBox="1"/>
          <p:nvPr/>
        </p:nvSpPr>
        <p:spPr>
          <a:xfrm>
            <a:off x="6964573" y="4371428"/>
            <a:ext cx="3241964" cy="400110"/>
          </a:xfrm>
          <a:prstGeom prst="rect">
            <a:avLst/>
          </a:prstGeom>
          <a:noFill/>
        </p:spPr>
        <p:txBody>
          <a:bodyPr wrap="square" rtlCol="0">
            <a:spAutoFit/>
          </a:bodyPr>
          <a:lstStyle/>
          <a:p>
            <a:r>
              <a:rPr lang="en-US" sz="2000" dirty="0">
                <a:solidFill>
                  <a:schemeClr val="bg2"/>
                </a:solidFill>
              </a:rPr>
              <a:t>Pixel mixing between layers</a:t>
            </a:r>
          </a:p>
        </p:txBody>
      </p:sp>
    </p:spTree>
    <p:extLst>
      <p:ext uri="{BB962C8B-B14F-4D97-AF65-F5344CB8AC3E}">
        <p14:creationId xmlns:p14="http://schemas.microsoft.com/office/powerpoint/2010/main" val="4067511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42182-4038-765F-8A15-55A60A5623E6}"/>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C4DF018D-839B-4DB5-AF30-922B9A430184}"/>
              </a:ext>
            </a:extLst>
          </p:cNvPr>
          <p:cNvSpPr txBox="1">
            <a:spLocks/>
          </p:cNvSpPr>
          <p:nvPr/>
        </p:nvSpPr>
        <p:spPr>
          <a:xfrm>
            <a:off x="348838" y="317041"/>
            <a:ext cx="11515214" cy="1212306"/>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Artificial Intelligence is trained on supercomputers and require high computing power – we need better computing paradigms!</a:t>
            </a:r>
          </a:p>
        </p:txBody>
      </p:sp>
      <p:sp>
        <p:nvSpPr>
          <p:cNvPr id="9" name="Text Placeholder 2">
            <a:extLst>
              <a:ext uri="{FF2B5EF4-FFF2-40B4-BE49-F238E27FC236}">
                <a16:creationId xmlns:a16="http://schemas.microsoft.com/office/drawing/2014/main" id="{EDA2B5FB-33D3-D896-E46D-9A6FC09CB2AB}"/>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A56B0FA6-7ACD-8CCE-2D31-F7E9F6DBBD11}"/>
                  </a:ext>
                </a:extLst>
              </p14:cNvPr>
              <p14:cNvContentPartPr/>
              <p14:nvPr/>
            </p14:nvContentPartPr>
            <p14:xfrm>
              <a:off x="2758834" y="1302531"/>
              <a:ext cx="459720" cy="635400"/>
            </p14:xfrm>
          </p:contentPart>
        </mc:Choice>
        <mc:Fallback xmlns="">
          <p:pic>
            <p:nvPicPr>
              <p:cNvPr id="7" name="Ink 6">
                <a:extLst>
                  <a:ext uri="{FF2B5EF4-FFF2-40B4-BE49-F238E27FC236}">
                    <a16:creationId xmlns:a16="http://schemas.microsoft.com/office/drawing/2014/main" id="{A56B0FA6-7ACD-8CCE-2D31-F7E9F6DBBD11}"/>
                  </a:ext>
                </a:extLst>
              </p:cNvPr>
              <p:cNvPicPr/>
              <p:nvPr/>
            </p:nvPicPr>
            <p:blipFill>
              <a:blip r:embed="rId4"/>
              <a:stretch>
                <a:fillRect/>
              </a:stretch>
            </p:blipFill>
            <p:spPr>
              <a:xfrm>
                <a:off x="2722834" y="1266531"/>
                <a:ext cx="531360" cy="707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4DDD1C08-B7DD-37B1-5BBC-1944DB3223C7}"/>
                  </a:ext>
                </a:extLst>
              </p14:cNvPr>
              <p14:cNvContentPartPr/>
              <p14:nvPr/>
            </p14:nvContentPartPr>
            <p14:xfrm>
              <a:off x="3122434" y="1645611"/>
              <a:ext cx="272520" cy="132120"/>
            </p14:xfrm>
          </p:contentPart>
        </mc:Choice>
        <mc:Fallback xmlns="">
          <p:pic>
            <p:nvPicPr>
              <p:cNvPr id="10" name="Ink 9">
                <a:extLst>
                  <a:ext uri="{FF2B5EF4-FFF2-40B4-BE49-F238E27FC236}">
                    <a16:creationId xmlns:a16="http://schemas.microsoft.com/office/drawing/2014/main" id="{4DDD1C08-B7DD-37B1-5BBC-1944DB3223C7}"/>
                  </a:ext>
                </a:extLst>
              </p:cNvPr>
              <p:cNvPicPr/>
              <p:nvPr/>
            </p:nvPicPr>
            <p:blipFill>
              <a:blip r:embed="rId6"/>
              <a:stretch>
                <a:fillRect/>
              </a:stretch>
            </p:blipFill>
            <p:spPr>
              <a:xfrm>
                <a:off x="3086386" y="1609611"/>
                <a:ext cx="344255"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9C89BBD7-498A-EB18-DCB1-004FE894489F}"/>
                  </a:ext>
                </a:extLst>
              </p14:cNvPr>
              <p14:cNvContentPartPr/>
              <p14:nvPr/>
            </p14:nvContentPartPr>
            <p14:xfrm>
              <a:off x="2449751" y="1614581"/>
              <a:ext cx="1049760" cy="615240"/>
            </p14:xfrm>
          </p:contentPart>
        </mc:Choice>
        <mc:Fallback xmlns="">
          <p:pic>
            <p:nvPicPr>
              <p:cNvPr id="15" name="Ink 14">
                <a:extLst>
                  <a:ext uri="{FF2B5EF4-FFF2-40B4-BE49-F238E27FC236}">
                    <a16:creationId xmlns:a16="http://schemas.microsoft.com/office/drawing/2014/main" id="{9C89BBD7-498A-EB18-DCB1-004FE894489F}"/>
                  </a:ext>
                </a:extLst>
              </p:cNvPr>
              <p:cNvPicPr/>
              <p:nvPr/>
            </p:nvPicPr>
            <p:blipFill>
              <a:blip r:embed="rId8"/>
              <a:stretch>
                <a:fillRect/>
              </a:stretch>
            </p:blipFill>
            <p:spPr>
              <a:xfrm>
                <a:off x="2413751" y="1578581"/>
                <a:ext cx="1121400" cy="686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406DB9AD-F4C5-C85B-68DC-ADAB76D5F6A2}"/>
                  </a:ext>
                </a:extLst>
              </p14:cNvPr>
              <p14:cNvContentPartPr/>
              <p14:nvPr/>
            </p14:nvContentPartPr>
            <p14:xfrm>
              <a:off x="2729471" y="1514501"/>
              <a:ext cx="407160" cy="170640"/>
            </p14:xfrm>
          </p:contentPart>
        </mc:Choice>
        <mc:Fallback xmlns="">
          <p:pic>
            <p:nvPicPr>
              <p:cNvPr id="16" name="Ink 15">
                <a:extLst>
                  <a:ext uri="{FF2B5EF4-FFF2-40B4-BE49-F238E27FC236}">
                    <a16:creationId xmlns:a16="http://schemas.microsoft.com/office/drawing/2014/main" id="{406DB9AD-F4C5-C85B-68DC-ADAB76D5F6A2}"/>
                  </a:ext>
                </a:extLst>
              </p:cNvPr>
              <p:cNvPicPr/>
              <p:nvPr/>
            </p:nvPicPr>
            <p:blipFill>
              <a:blip r:embed="rId10"/>
              <a:stretch>
                <a:fillRect/>
              </a:stretch>
            </p:blipFill>
            <p:spPr>
              <a:xfrm>
                <a:off x="2693503" y="1478501"/>
                <a:ext cx="478737" cy="242280"/>
              </a:xfrm>
              <a:prstGeom prst="rect">
                <a:avLst/>
              </a:prstGeom>
            </p:spPr>
          </p:pic>
        </mc:Fallback>
      </mc:AlternateContent>
      <p:pic>
        <p:nvPicPr>
          <p:cNvPr id="8" name="Picture 7" descr="How ChatGPT Is Transforming the Data Center">
            <a:extLst>
              <a:ext uri="{FF2B5EF4-FFF2-40B4-BE49-F238E27FC236}">
                <a16:creationId xmlns:a16="http://schemas.microsoft.com/office/drawing/2014/main" id="{58142348-AE3A-FFCD-A91F-50E10BECD9FA}"/>
              </a:ext>
            </a:extLst>
          </p:cNvPr>
          <p:cNvPicPr>
            <a:picLocks noChangeAspect="1"/>
          </p:cNvPicPr>
          <p:nvPr/>
        </p:nvPicPr>
        <p:blipFill>
          <a:blip r:embed="rId11"/>
          <a:stretch>
            <a:fillRect/>
          </a:stretch>
        </p:blipFill>
        <p:spPr>
          <a:xfrm>
            <a:off x="1038011" y="1762961"/>
            <a:ext cx="4998119" cy="3332079"/>
          </a:xfrm>
          <a:prstGeom prst="rect">
            <a:avLst/>
          </a:prstGeom>
        </p:spPr>
      </p:pic>
      <p:pic>
        <p:nvPicPr>
          <p:cNvPr id="11" name="Picture 10">
            <a:extLst>
              <a:ext uri="{FF2B5EF4-FFF2-40B4-BE49-F238E27FC236}">
                <a16:creationId xmlns:a16="http://schemas.microsoft.com/office/drawing/2014/main" id="{44426219-A987-12BA-98DD-8AC5F562A270}"/>
              </a:ext>
            </a:extLst>
          </p:cNvPr>
          <p:cNvPicPr>
            <a:picLocks noChangeAspect="1"/>
          </p:cNvPicPr>
          <p:nvPr/>
        </p:nvPicPr>
        <p:blipFill>
          <a:blip r:embed="rId12"/>
          <a:srcRect l="2287" r="8739"/>
          <a:stretch>
            <a:fillRect/>
          </a:stretch>
        </p:blipFill>
        <p:spPr>
          <a:xfrm>
            <a:off x="6467275" y="1842075"/>
            <a:ext cx="4834891" cy="3186342"/>
          </a:xfrm>
          <a:prstGeom prst="rect">
            <a:avLst/>
          </a:prstGeom>
        </p:spPr>
      </p:pic>
      <p:sp>
        <p:nvSpPr>
          <p:cNvPr id="13" name="TextBox 12">
            <a:extLst>
              <a:ext uri="{FF2B5EF4-FFF2-40B4-BE49-F238E27FC236}">
                <a16:creationId xmlns:a16="http://schemas.microsoft.com/office/drawing/2014/main" id="{2EE3EB2C-A7EB-4615-F8BA-39E3585197CF}"/>
              </a:ext>
            </a:extLst>
          </p:cNvPr>
          <p:cNvSpPr txBox="1"/>
          <p:nvPr/>
        </p:nvSpPr>
        <p:spPr>
          <a:xfrm>
            <a:off x="1323148" y="5390034"/>
            <a:ext cx="2812645" cy="830997"/>
          </a:xfrm>
          <a:prstGeom prst="rect">
            <a:avLst/>
          </a:prstGeom>
          <a:noFill/>
        </p:spPr>
        <p:txBody>
          <a:bodyPr wrap="square" rtlCol="0">
            <a:spAutoFit/>
          </a:bodyPr>
          <a:lstStyle/>
          <a:p>
            <a:r>
              <a:rPr lang="en-US" sz="2400" dirty="0">
                <a:solidFill>
                  <a:schemeClr val="bg2"/>
                </a:solidFill>
              </a:rPr>
              <a:t>Transistors can only get so small!</a:t>
            </a:r>
          </a:p>
        </p:txBody>
      </p:sp>
      <p:pic>
        <p:nvPicPr>
          <p:cNvPr id="22" name="Picture 21" descr="Atom transistor to speed up computers — ABC Science Archive">
            <a:extLst>
              <a:ext uri="{FF2B5EF4-FFF2-40B4-BE49-F238E27FC236}">
                <a16:creationId xmlns:a16="http://schemas.microsoft.com/office/drawing/2014/main" id="{75A927BF-F407-A7AC-CE5C-44FD3F2B2CB7}"/>
              </a:ext>
            </a:extLst>
          </p:cNvPr>
          <p:cNvPicPr>
            <a:picLocks noChangeAspect="1"/>
          </p:cNvPicPr>
          <p:nvPr/>
        </p:nvPicPr>
        <p:blipFill>
          <a:blip r:embed="rId13"/>
          <a:stretch>
            <a:fillRect/>
          </a:stretch>
        </p:blipFill>
        <p:spPr>
          <a:xfrm>
            <a:off x="4285158" y="5390034"/>
            <a:ext cx="1617568" cy="1065692"/>
          </a:xfrm>
          <a:prstGeom prst="rect">
            <a:avLst/>
          </a:prstGeom>
        </p:spPr>
      </p:pic>
    </p:spTree>
    <p:extLst>
      <p:ext uri="{BB962C8B-B14F-4D97-AF65-F5344CB8AC3E}">
        <p14:creationId xmlns:p14="http://schemas.microsoft.com/office/powerpoint/2010/main" val="3894032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78CEA-64E8-A004-73AC-458FC4BAF909}"/>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BAF7E162-9ECC-BEFB-B5C0-DBB28F5C5704}"/>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Classifying the same mode families using entanglement leads to higher accuracy</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BA3941F2-8E9C-2655-0A29-E6115F4146B1}"/>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descr="A screenshot of a computer generated image&#10;&#10;AI-generated content may be incorrect.">
            <a:extLst>
              <a:ext uri="{FF2B5EF4-FFF2-40B4-BE49-F238E27FC236}">
                <a16:creationId xmlns:a16="http://schemas.microsoft.com/office/drawing/2014/main" id="{0657753B-3748-C90C-09DB-00DE4C044A67}"/>
              </a:ext>
            </a:extLst>
          </p:cNvPr>
          <p:cNvPicPr>
            <a:picLocks noChangeAspect="1"/>
          </p:cNvPicPr>
          <p:nvPr/>
        </p:nvPicPr>
        <p:blipFill>
          <a:blip r:embed="rId3"/>
          <a:srcRect t="212" r="49772" b="-759"/>
          <a:stretch>
            <a:fillRect/>
          </a:stretch>
        </p:blipFill>
        <p:spPr>
          <a:xfrm>
            <a:off x="1600416" y="1013329"/>
            <a:ext cx="1781008" cy="900000"/>
          </a:xfrm>
          <a:prstGeom prst="rect">
            <a:avLst/>
          </a:prstGeom>
        </p:spPr>
      </p:pic>
      <p:pic>
        <p:nvPicPr>
          <p:cNvPr id="3" name="Picture 2" descr="A screenshot of a computer generated image&#10;&#10;AI-generated content may be incorrect.">
            <a:extLst>
              <a:ext uri="{FF2B5EF4-FFF2-40B4-BE49-F238E27FC236}">
                <a16:creationId xmlns:a16="http://schemas.microsoft.com/office/drawing/2014/main" id="{FFA8E832-777B-0F50-A1E9-957050B6C7D2}"/>
              </a:ext>
            </a:extLst>
          </p:cNvPr>
          <p:cNvPicPr>
            <a:picLocks noChangeAspect="1"/>
          </p:cNvPicPr>
          <p:nvPr/>
        </p:nvPicPr>
        <p:blipFill>
          <a:blip r:embed="rId3"/>
          <a:srcRect l="49700" t="1787" b="-403"/>
          <a:stretch>
            <a:fillRect/>
          </a:stretch>
        </p:blipFill>
        <p:spPr>
          <a:xfrm>
            <a:off x="1600415" y="1911079"/>
            <a:ext cx="1781008" cy="900000"/>
          </a:xfrm>
          <a:prstGeom prst="rect">
            <a:avLst/>
          </a:prstGeom>
        </p:spPr>
      </p:pic>
      <p:pic>
        <p:nvPicPr>
          <p:cNvPr id="4" name="Picture 3" descr="A screenshot of a computer generated image&#10;&#10;AI-generated content may be incorrect.">
            <a:extLst>
              <a:ext uri="{FF2B5EF4-FFF2-40B4-BE49-F238E27FC236}">
                <a16:creationId xmlns:a16="http://schemas.microsoft.com/office/drawing/2014/main" id="{41F10467-95E3-3EB8-2465-764288A0D005}"/>
              </a:ext>
            </a:extLst>
          </p:cNvPr>
          <p:cNvPicPr>
            <a:picLocks noChangeAspect="1"/>
          </p:cNvPicPr>
          <p:nvPr/>
        </p:nvPicPr>
        <p:blipFill>
          <a:blip r:embed="rId4"/>
          <a:srcRect l="16655" t="-1692" r="49709" b="272"/>
          <a:stretch>
            <a:fillRect/>
          </a:stretch>
        </p:blipFill>
        <p:spPr>
          <a:xfrm>
            <a:off x="1588083" y="2893017"/>
            <a:ext cx="1808793" cy="900000"/>
          </a:xfrm>
          <a:prstGeom prst="rect">
            <a:avLst/>
          </a:prstGeom>
        </p:spPr>
      </p:pic>
      <p:pic>
        <p:nvPicPr>
          <p:cNvPr id="5" name="Picture 4" descr="A screenshot of a computer generated image&#10;&#10;AI-generated content may be incorrect.">
            <a:extLst>
              <a:ext uri="{FF2B5EF4-FFF2-40B4-BE49-F238E27FC236}">
                <a16:creationId xmlns:a16="http://schemas.microsoft.com/office/drawing/2014/main" id="{918E9A85-F3A2-D00B-C017-579006E4FE36}"/>
              </a:ext>
            </a:extLst>
          </p:cNvPr>
          <p:cNvPicPr>
            <a:picLocks noChangeAspect="1"/>
          </p:cNvPicPr>
          <p:nvPr/>
        </p:nvPicPr>
        <p:blipFill>
          <a:blip r:embed="rId4"/>
          <a:srcRect l="50164" t="1505" r="17171" b="4038"/>
          <a:stretch>
            <a:fillRect/>
          </a:stretch>
        </p:blipFill>
        <p:spPr>
          <a:xfrm>
            <a:off x="1610385" y="3788894"/>
            <a:ext cx="1751054" cy="900000"/>
          </a:xfrm>
          <a:prstGeom prst="rect">
            <a:avLst/>
          </a:prstGeom>
        </p:spPr>
      </p:pic>
      <p:pic>
        <p:nvPicPr>
          <p:cNvPr id="6" name="Picture 5" descr="A pixelated image of a star&#10;&#10;AI-generated content may be incorrect.">
            <a:extLst>
              <a:ext uri="{FF2B5EF4-FFF2-40B4-BE49-F238E27FC236}">
                <a16:creationId xmlns:a16="http://schemas.microsoft.com/office/drawing/2014/main" id="{DE28A178-A15B-A967-8FEC-CBF696401DDE}"/>
              </a:ext>
            </a:extLst>
          </p:cNvPr>
          <p:cNvPicPr>
            <a:picLocks noChangeAspect="1"/>
          </p:cNvPicPr>
          <p:nvPr/>
        </p:nvPicPr>
        <p:blipFill>
          <a:blip r:embed="rId5"/>
          <a:srcRect l="928" t="55384" r="7316" b="22474"/>
          <a:stretch>
            <a:fillRect/>
          </a:stretch>
        </p:blipFill>
        <p:spPr>
          <a:xfrm>
            <a:off x="2408672" y="4819013"/>
            <a:ext cx="868360" cy="1684327"/>
          </a:xfrm>
          <a:prstGeom prst="rect">
            <a:avLst/>
          </a:prstGeom>
        </p:spPr>
      </p:pic>
      <p:pic>
        <p:nvPicPr>
          <p:cNvPr id="7" name="Picture 6" descr="A pixelated image of a star&#10;&#10;AI-generated content may be incorrect.">
            <a:extLst>
              <a:ext uri="{FF2B5EF4-FFF2-40B4-BE49-F238E27FC236}">
                <a16:creationId xmlns:a16="http://schemas.microsoft.com/office/drawing/2014/main" id="{5C144E55-8B93-60EE-B7C2-CFE03B83E5D3}"/>
              </a:ext>
            </a:extLst>
          </p:cNvPr>
          <p:cNvPicPr>
            <a:picLocks noChangeAspect="1"/>
          </p:cNvPicPr>
          <p:nvPr/>
        </p:nvPicPr>
        <p:blipFill>
          <a:blip r:embed="rId5"/>
          <a:srcRect l="-6411" t="77737" r="1888" b="408"/>
          <a:stretch>
            <a:fillRect/>
          </a:stretch>
        </p:blipFill>
        <p:spPr>
          <a:xfrm>
            <a:off x="1503676" y="4819013"/>
            <a:ext cx="904996" cy="168432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8DE72AA-FD80-30BA-76E3-5653F45AAF9E}"/>
                  </a:ext>
                </a:extLst>
              </p:cNvPr>
              <p:cNvSpPr txBox="1"/>
              <p:nvPr/>
            </p:nvSpPr>
            <p:spPr>
              <a:xfrm>
                <a:off x="-2681770" y="1612969"/>
                <a:ext cx="7114478" cy="5520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Sup>
                            <m:sSubSupPr>
                              <m:ctrlPr>
                                <a:rPr lang="en-US" sz="2600" i="1">
                                  <a:solidFill>
                                    <a:schemeClr val="bg2"/>
                                  </a:solidFill>
                                  <a:latin typeface="Cambria Math" panose="02040503050406030204" pitchFamily="18" charset="0"/>
                                </a:rPr>
                              </m:ctrlPr>
                            </m:sSubSupPr>
                            <m:e>
                              <m:r>
                                <m:rPr>
                                  <m:sty m:val="p"/>
                                </m:rPr>
                                <a:rPr lang="en-US" sz="2600" i="0">
                                  <a:solidFill>
                                    <a:schemeClr val="bg2"/>
                                  </a:solidFill>
                                  <a:latin typeface="Cambria Math" panose="02040503050406030204" pitchFamily="18" charset="0"/>
                                </a:rPr>
                                <m:t>LG</m:t>
                              </m:r>
                            </m:e>
                            <m:sub>
                              <m:r>
                                <a:rPr lang="en-US" sz="2600" i="1">
                                  <a:solidFill>
                                    <a:schemeClr val="bg2"/>
                                  </a:solidFill>
                                  <a:latin typeface="Cambria Math" panose="02040503050406030204" pitchFamily="18" charset="0"/>
                                </a:rPr>
                                <m:t>𝑝</m:t>
                              </m:r>
                            </m:sub>
                            <m:sup>
                              <m:r>
                                <a:rPr lang="en-US" sz="2600" i="0">
                                  <a:solidFill>
                                    <a:schemeClr val="bg2"/>
                                  </a:solidFill>
                                  <a:latin typeface="Cambria Math" panose="02040503050406030204" pitchFamily="18" charset="0"/>
                                </a:rPr>
                                <m:t>ℓ</m:t>
                              </m:r>
                            </m:sup>
                          </m:sSubSup>
                        </m:e>
                      </m:d>
                    </m:oMath>
                  </m:oMathPara>
                </a14:m>
                <a:endParaRPr lang="en-US" sz="2600" dirty="0"/>
              </a:p>
            </p:txBody>
          </p:sp>
        </mc:Choice>
        <mc:Fallback xmlns="">
          <p:sp>
            <p:nvSpPr>
              <p:cNvPr id="16" name="TextBox 15">
                <a:extLst>
                  <a:ext uri="{FF2B5EF4-FFF2-40B4-BE49-F238E27FC236}">
                    <a16:creationId xmlns:a16="http://schemas.microsoft.com/office/drawing/2014/main" id="{38DE72AA-FD80-30BA-76E3-5653F45AAF9E}"/>
                  </a:ext>
                </a:extLst>
              </p:cNvPr>
              <p:cNvSpPr txBox="1">
                <a:spLocks noRot="1" noChangeAspect="1" noMove="1" noResize="1" noEditPoints="1" noAdjustHandles="1" noChangeArrowheads="1" noChangeShapeType="1" noTextEdit="1"/>
              </p:cNvSpPr>
              <p:nvPr/>
            </p:nvSpPr>
            <p:spPr>
              <a:xfrm>
                <a:off x="-2681770" y="1612969"/>
                <a:ext cx="7114478" cy="552011"/>
              </a:xfrm>
              <a:prstGeom prst="rect">
                <a:avLst/>
              </a:prstGeom>
              <a:blipFill>
                <a:blip r:embed="rId6"/>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F041F11-FBAC-17C4-E923-8F76A0815266}"/>
                  </a:ext>
                </a:extLst>
              </p:cNvPr>
              <p:cNvSpPr txBox="1"/>
              <p:nvPr/>
            </p:nvSpPr>
            <p:spPr>
              <a:xfrm>
                <a:off x="-2637892" y="3338637"/>
                <a:ext cx="7114478" cy="5439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00" i="1" smtClean="0">
                              <a:solidFill>
                                <a:schemeClr val="bg2"/>
                              </a:solidFill>
                              <a:latin typeface="Cambria Math" panose="02040503050406030204" pitchFamily="18" charset="0"/>
                            </a:rPr>
                          </m:ctrlPr>
                        </m:dPr>
                        <m:e>
                          <m:sSub>
                            <m:sSubPr>
                              <m:ctrlPr>
                                <a:rPr lang="en-US" sz="2600" i="1">
                                  <a:solidFill>
                                    <a:schemeClr val="bg2"/>
                                  </a:solidFill>
                                  <a:latin typeface="Cambria Math" panose="02040503050406030204" pitchFamily="18" charset="0"/>
                                </a:rPr>
                              </m:ctrlPr>
                            </m:sSubPr>
                            <m:e>
                              <m:r>
                                <m:rPr>
                                  <m:sty m:val="p"/>
                                </m:rPr>
                                <a:rPr lang="en-US" sz="2600" i="0">
                                  <a:solidFill>
                                    <a:schemeClr val="bg2"/>
                                  </a:solidFill>
                                  <a:latin typeface="Cambria Math" panose="02040503050406030204" pitchFamily="18" charset="0"/>
                                </a:rPr>
                                <m:t>HG</m:t>
                              </m:r>
                            </m:e>
                            <m:sub>
                              <m:r>
                                <a:rPr lang="en-US" sz="2600" i="1">
                                  <a:solidFill>
                                    <a:schemeClr val="bg2"/>
                                  </a:solidFill>
                                  <a:latin typeface="Cambria Math" panose="02040503050406030204" pitchFamily="18" charset="0"/>
                                </a:rPr>
                                <m:t>𝑚</m:t>
                              </m:r>
                              <m:r>
                                <a:rPr lang="en-US" sz="2600" i="0">
                                  <a:solidFill>
                                    <a:schemeClr val="bg2"/>
                                  </a:solidFill>
                                  <a:latin typeface="Cambria Math" panose="02040503050406030204" pitchFamily="18" charset="0"/>
                                </a:rPr>
                                <m:t>,</m:t>
                              </m:r>
                              <m:r>
                                <a:rPr lang="en-US" sz="2600" i="1">
                                  <a:solidFill>
                                    <a:schemeClr val="bg2"/>
                                  </a:solidFill>
                                  <a:latin typeface="Cambria Math" panose="02040503050406030204" pitchFamily="18" charset="0"/>
                                </a:rPr>
                                <m:t>𝑛</m:t>
                              </m:r>
                            </m:sub>
                          </m:sSub>
                        </m:e>
                      </m:d>
                    </m:oMath>
                  </m:oMathPara>
                </a14:m>
                <a:endParaRPr lang="en-US" sz="2600" dirty="0"/>
              </a:p>
            </p:txBody>
          </p:sp>
        </mc:Choice>
        <mc:Fallback xmlns="">
          <p:sp>
            <p:nvSpPr>
              <p:cNvPr id="17" name="TextBox 16">
                <a:extLst>
                  <a:ext uri="{FF2B5EF4-FFF2-40B4-BE49-F238E27FC236}">
                    <a16:creationId xmlns:a16="http://schemas.microsoft.com/office/drawing/2014/main" id="{0F041F11-FBAC-17C4-E923-8F76A0815266}"/>
                  </a:ext>
                </a:extLst>
              </p:cNvPr>
              <p:cNvSpPr txBox="1">
                <a:spLocks noRot="1" noChangeAspect="1" noMove="1" noResize="1" noEditPoints="1" noAdjustHandles="1" noChangeArrowheads="1" noChangeShapeType="1" noTextEdit="1"/>
              </p:cNvSpPr>
              <p:nvPr/>
            </p:nvSpPr>
            <p:spPr>
              <a:xfrm>
                <a:off x="-2637892" y="3338637"/>
                <a:ext cx="7114478" cy="54399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249C985-B43C-C804-2ECF-A2DE957E11A1}"/>
                  </a:ext>
                </a:extLst>
              </p:cNvPr>
              <p:cNvSpPr txBox="1"/>
              <p:nvPr/>
            </p:nvSpPr>
            <p:spPr>
              <a:xfrm>
                <a:off x="-2489217" y="5332759"/>
                <a:ext cx="7114478" cy="585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a:solidFill>
                                <a:schemeClr val="bg2"/>
                              </a:solidFill>
                              <a:latin typeface="Cambria Math" panose="02040503050406030204" pitchFamily="18" charset="0"/>
                            </a:rPr>
                          </m:ctrlPr>
                        </m:dPr>
                        <m:e>
                          <m:sSub>
                            <m:sSubPr>
                              <m:ctrlPr>
                                <a:rPr lang="en-US" sz="2800" i="1">
                                  <a:solidFill>
                                    <a:schemeClr val="bg2"/>
                                  </a:solidFill>
                                  <a:latin typeface="Cambria Math" panose="02040503050406030204" pitchFamily="18" charset="0"/>
                                </a:rPr>
                              </m:ctrlPr>
                            </m:sSubPr>
                            <m:e>
                              <m:r>
                                <a:rPr lang="en-US" sz="2800" i="1">
                                  <a:solidFill>
                                    <a:schemeClr val="bg2"/>
                                  </a:solidFill>
                                  <a:latin typeface="Cambria Math" panose="02040503050406030204" pitchFamily="18" charset="0"/>
                                </a:rPr>
                                <m:t>𝜙</m:t>
                              </m:r>
                            </m:e>
                            <m:sub>
                              <m:r>
                                <a:rPr lang="en-US" sz="2800" i="1">
                                  <a:solidFill>
                                    <a:schemeClr val="bg2"/>
                                  </a:solidFill>
                                  <a:latin typeface="Cambria Math" panose="02040503050406030204" pitchFamily="18" charset="0"/>
                                </a:rPr>
                                <m:t>𝑗</m:t>
                              </m:r>
                            </m:sub>
                          </m:sSub>
                        </m:e>
                      </m:d>
                    </m:oMath>
                  </m:oMathPara>
                </a14:m>
                <a:endParaRPr lang="en-US" dirty="0"/>
              </a:p>
            </p:txBody>
          </p:sp>
        </mc:Choice>
        <mc:Fallback xmlns="">
          <p:sp>
            <p:nvSpPr>
              <p:cNvPr id="18" name="TextBox 17">
                <a:extLst>
                  <a:ext uri="{FF2B5EF4-FFF2-40B4-BE49-F238E27FC236}">
                    <a16:creationId xmlns:a16="http://schemas.microsoft.com/office/drawing/2014/main" id="{8249C985-B43C-C804-2ECF-A2DE957E11A1}"/>
                  </a:ext>
                </a:extLst>
              </p:cNvPr>
              <p:cNvSpPr txBox="1">
                <a:spLocks noRot="1" noChangeAspect="1" noMove="1" noResize="1" noEditPoints="1" noAdjustHandles="1" noChangeArrowheads="1" noChangeShapeType="1" noTextEdit="1"/>
              </p:cNvSpPr>
              <p:nvPr/>
            </p:nvSpPr>
            <p:spPr>
              <a:xfrm>
                <a:off x="-2489217" y="5332759"/>
                <a:ext cx="7114478" cy="585032"/>
              </a:xfrm>
              <a:prstGeom prst="rect">
                <a:avLst/>
              </a:prstGeom>
              <a:blipFill>
                <a:blip r:embed="rId8"/>
                <a:stretch>
                  <a:fillRect b="-10638"/>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C134BF4-A863-C041-3926-269ADC33C617}"/>
              </a:ext>
            </a:extLst>
          </p:cNvPr>
          <p:cNvSpPr txBox="1"/>
          <p:nvPr/>
        </p:nvSpPr>
        <p:spPr>
          <a:xfrm>
            <a:off x="3277032" y="1431808"/>
            <a:ext cx="2286000" cy="707886"/>
          </a:xfrm>
          <a:prstGeom prst="rect">
            <a:avLst/>
          </a:prstGeom>
          <a:noFill/>
        </p:spPr>
        <p:txBody>
          <a:bodyPr wrap="square" rtlCol="0">
            <a:spAutoFit/>
          </a:bodyPr>
          <a:lstStyle/>
          <a:p>
            <a:pPr algn="ctr"/>
            <a:r>
              <a:rPr lang="en-US" sz="2000" dirty="0">
                <a:solidFill>
                  <a:schemeClr val="bg2"/>
                </a:solidFill>
              </a:rPr>
              <a:t>Test accuracy: 100.0%</a:t>
            </a:r>
          </a:p>
        </p:txBody>
      </p:sp>
      <p:sp>
        <p:nvSpPr>
          <p:cNvPr id="12" name="TextBox 11">
            <a:extLst>
              <a:ext uri="{FF2B5EF4-FFF2-40B4-BE49-F238E27FC236}">
                <a16:creationId xmlns:a16="http://schemas.microsoft.com/office/drawing/2014/main" id="{3DCA85CD-5A9A-E7EA-EF72-29FFF19F5003}"/>
              </a:ext>
            </a:extLst>
          </p:cNvPr>
          <p:cNvSpPr txBox="1"/>
          <p:nvPr/>
        </p:nvSpPr>
        <p:spPr>
          <a:xfrm>
            <a:off x="3289708" y="3485330"/>
            <a:ext cx="2286000" cy="707886"/>
          </a:xfrm>
          <a:prstGeom prst="rect">
            <a:avLst/>
          </a:prstGeom>
          <a:noFill/>
        </p:spPr>
        <p:txBody>
          <a:bodyPr wrap="square" rtlCol="0">
            <a:spAutoFit/>
          </a:bodyPr>
          <a:lstStyle/>
          <a:p>
            <a:pPr algn="ctr"/>
            <a:r>
              <a:rPr lang="en-US" sz="2000" dirty="0">
                <a:solidFill>
                  <a:schemeClr val="bg2"/>
                </a:solidFill>
              </a:rPr>
              <a:t>Test accuracy: 100.0%</a:t>
            </a:r>
          </a:p>
        </p:txBody>
      </p:sp>
      <p:sp>
        <p:nvSpPr>
          <p:cNvPr id="13" name="TextBox 12">
            <a:extLst>
              <a:ext uri="{FF2B5EF4-FFF2-40B4-BE49-F238E27FC236}">
                <a16:creationId xmlns:a16="http://schemas.microsoft.com/office/drawing/2014/main" id="{79D9618F-982F-6D40-702A-91B24030AD96}"/>
              </a:ext>
            </a:extLst>
          </p:cNvPr>
          <p:cNvSpPr txBox="1"/>
          <p:nvPr/>
        </p:nvSpPr>
        <p:spPr>
          <a:xfrm>
            <a:off x="3291448" y="5501085"/>
            <a:ext cx="2286000" cy="707886"/>
          </a:xfrm>
          <a:prstGeom prst="rect">
            <a:avLst/>
          </a:prstGeom>
          <a:noFill/>
        </p:spPr>
        <p:txBody>
          <a:bodyPr wrap="square" rtlCol="0">
            <a:spAutoFit/>
          </a:bodyPr>
          <a:lstStyle/>
          <a:p>
            <a:pPr algn="ctr"/>
            <a:r>
              <a:rPr lang="en-US" sz="2000" dirty="0">
                <a:solidFill>
                  <a:schemeClr val="bg2"/>
                </a:solidFill>
              </a:rPr>
              <a:t>Test accuracy: 100.0%</a:t>
            </a:r>
          </a:p>
        </p:txBody>
      </p:sp>
      <p:sp>
        <p:nvSpPr>
          <p:cNvPr id="19" name="TextBox 18">
            <a:extLst>
              <a:ext uri="{FF2B5EF4-FFF2-40B4-BE49-F238E27FC236}">
                <a16:creationId xmlns:a16="http://schemas.microsoft.com/office/drawing/2014/main" id="{D0FF55B4-87A8-3737-C058-8D3AEE2ECEA6}"/>
              </a:ext>
            </a:extLst>
          </p:cNvPr>
          <p:cNvSpPr txBox="1"/>
          <p:nvPr/>
        </p:nvSpPr>
        <p:spPr>
          <a:xfrm>
            <a:off x="8790709" y="1872567"/>
            <a:ext cx="2286000" cy="707886"/>
          </a:xfrm>
          <a:prstGeom prst="rect">
            <a:avLst/>
          </a:prstGeom>
          <a:noFill/>
        </p:spPr>
        <p:txBody>
          <a:bodyPr wrap="square" rtlCol="0">
            <a:spAutoFit/>
          </a:bodyPr>
          <a:lstStyle/>
          <a:p>
            <a:pPr algn="ctr"/>
            <a:r>
              <a:rPr lang="en-US" sz="2000" dirty="0">
                <a:solidFill>
                  <a:schemeClr val="bg2"/>
                </a:solidFill>
              </a:rPr>
              <a:t>Cost function comparison</a:t>
            </a:r>
          </a:p>
        </p:txBody>
      </p:sp>
      <p:sp>
        <p:nvSpPr>
          <p:cNvPr id="20" name="TextBox 19">
            <a:extLst>
              <a:ext uri="{FF2B5EF4-FFF2-40B4-BE49-F238E27FC236}">
                <a16:creationId xmlns:a16="http://schemas.microsoft.com/office/drawing/2014/main" id="{155B2906-98C4-5557-D155-78139C96A9DD}"/>
              </a:ext>
            </a:extLst>
          </p:cNvPr>
          <p:cNvSpPr txBox="1"/>
          <p:nvPr/>
        </p:nvSpPr>
        <p:spPr>
          <a:xfrm rot="16200000">
            <a:off x="6684765" y="3353377"/>
            <a:ext cx="2286000" cy="338554"/>
          </a:xfrm>
          <a:prstGeom prst="rect">
            <a:avLst/>
          </a:prstGeom>
          <a:noFill/>
        </p:spPr>
        <p:txBody>
          <a:bodyPr wrap="square" rtlCol="0">
            <a:spAutoFit/>
          </a:bodyPr>
          <a:lstStyle/>
          <a:p>
            <a:pPr algn="ctr"/>
            <a:r>
              <a:rPr lang="en-US" sz="1600" dirty="0">
                <a:solidFill>
                  <a:schemeClr val="bg2"/>
                </a:solidFill>
              </a:rPr>
              <a:t>Cost</a:t>
            </a:r>
          </a:p>
        </p:txBody>
      </p:sp>
      <p:sp>
        <p:nvSpPr>
          <p:cNvPr id="21" name="TextBox 20">
            <a:extLst>
              <a:ext uri="{FF2B5EF4-FFF2-40B4-BE49-F238E27FC236}">
                <a16:creationId xmlns:a16="http://schemas.microsoft.com/office/drawing/2014/main" id="{1325A418-89D3-FF6E-3B38-3136CA56767D}"/>
              </a:ext>
            </a:extLst>
          </p:cNvPr>
          <p:cNvSpPr txBox="1"/>
          <p:nvPr/>
        </p:nvSpPr>
        <p:spPr>
          <a:xfrm>
            <a:off x="8818516" y="4860046"/>
            <a:ext cx="2286000" cy="338554"/>
          </a:xfrm>
          <a:prstGeom prst="rect">
            <a:avLst/>
          </a:prstGeom>
          <a:noFill/>
        </p:spPr>
        <p:txBody>
          <a:bodyPr wrap="square" rtlCol="0">
            <a:spAutoFit/>
          </a:bodyPr>
          <a:lstStyle/>
          <a:p>
            <a:pPr algn="ctr"/>
            <a:r>
              <a:rPr lang="en-US" sz="1600" dirty="0">
                <a:solidFill>
                  <a:schemeClr val="bg2"/>
                </a:solidFill>
              </a:rPr>
              <a:t>Iterations</a:t>
            </a:r>
          </a:p>
        </p:txBody>
      </p:sp>
      <p:grpSp>
        <p:nvGrpSpPr>
          <p:cNvPr id="15" name="Group 14">
            <a:extLst>
              <a:ext uri="{FF2B5EF4-FFF2-40B4-BE49-F238E27FC236}">
                <a16:creationId xmlns:a16="http://schemas.microsoft.com/office/drawing/2014/main" id="{C2776D33-7B2D-9CBC-6056-FEC3366DD72A}"/>
              </a:ext>
            </a:extLst>
          </p:cNvPr>
          <p:cNvGrpSpPr/>
          <p:nvPr/>
        </p:nvGrpSpPr>
        <p:grpSpPr>
          <a:xfrm>
            <a:off x="5298812" y="771850"/>
            <a:ext cx="2024035" cy="6034614"/>
            <a:chOff x="5280964" y="783409"/>
            <a:chExt cx="2024035" cy="6034614"/>
          </a:xfrm>
        </p:grpSpPr>
        <p:pic>
          <p:nvPicPr>
            <p:cNvPr id="10" name="Picture 9">
              <a:extLst>
                <a:ext uri="{FF2B5EF4-FFF2-40B4-BE49-F238E27FC236}">
                  <a16:creationId xmlns:a16="http://schemas.microsoft.com/office/drawing/2014/main" id="{6DA9FE10-F35B-6B09-F26F-5FCBC0BAB4A3}"/>
                </a:ext>
              </a:extLst>
            </p:cNvPr>
            <p:cNvPicPr>
              <a:picLocks noChangeAspect="1"/>
            </p:cNvPicPr>
            <p:nvPr/>
          </p:nvPicPr>
          <p:blipFill>
            <a:blip r:embed="rId9"/>
            <a:srcRect t="4876" r="11621"/>
            <a:stretch>
              <a:fillRect/>
            </a:stretch>
          </p:blipFill>
          <p:spPr>
            <a:xfrm>
              <a:off x="5280964" y="2850958"/>
              <a:ext cx="2024035" cy="1946759"/>
            </a:xfrm>
            <a:prstGeom prst="rect">
              <a:avLst/>
            </a:prstGeom>
          </p:spPr>
        </p:pic>
        <p:pic>
          <p:nvPicPr>
            <p:cNvPr id="11" name="Picture 10">
              <a:extLst>
                <a:ext uri="{FF2B5EF4-FFF2-40B4-BE49-F238E27FC236}">
                  <a16:creationId xmlns:a16="http://schemas.microsoft.com/office/drawing/2014/main" id="{18AAF18F-A00E-364D-1112-B7084B66F35A}"/>
                </a:ext>
              </a:extLst>
            </p:cNvPr>
            <p:cNvPicPr>
              <a:picLocks noChangeAspect="1"/>
            </p:cNvPicPr>
            <p:nvPr/>
          </p:nvPicPr>
          <p:blipFill>
            <a:blip r:embed="rId10"/>
            <a:srcRect t="3523" r="12859"/>
            <a:stretch>
              <a:fillRect/>
            </a:stretch>
          </p:blipFill>
          <p:spPr>
            <a:xfrm>
              <a:off x="5280964" y="783409"/>
              <a:ext cx="2024035" cy="2002488"/>
            </a:xfrm>
            <a:prstGeom prst="rect">
              <a:avLst/>
            </a:prstGeom>
          </p:spPr>
        </p:pic>
        <p:pic>
          <p:nvPicPr>
            <p:cNvPr id="14" name="Picture 13">
              <a:extLst>
                <a:ext uri="{FF2B5EF4-FFF2-40B4-BE49-F238E27FC236}">
                  <a16:creationId xmlns:a16="http://schemas.microsoft.com/office/drawing/2014/main" id="{7C50ACF3-1EB5-BF93-0AD5-76758FEEE625}"/>
                </a:ext>
              </a:extLst>
            </p:cNvPr>
            <p:cNvPicPr>
              <a:picLocks noChangeAspect="1"/>
            </p:cNvPicPr>
            <p:nvPr/>
          </p:nvPicPr>
          <p:blipFill>
            <a:blip r:embed="rId11"/>
            <a:srcRect t="3950" r="13511"/>
            <a:stretch>
              <a:fillRect/>
            </a:stretch>
          </p:blipFill>
          <p:spPr>
            <a:xfrm>
              <a:off x="5322931" y="4892649"/>
              <a:ext cx="1940100" cy="1925374"/>
            </a:xfrm>
            <a:prstGeom prst="rect">
              <a:avLst/>
            </a:prstGeom>
          </p:spPr>
        </p:pic>
      </p:grpSp>
      <p:pic>
        <p:nvPicPr>
          <p:cNvPr id="27" name="Picture 26">
            <a:extLst>
              <a:ext uri="{FF2B5EF4-FFF2-40B4-BE49-F238E27FC236}">
                <a16:creationId xmlns:a16="http://schemas.microsoft.com/office/drawing/2014/main" id="{7694EAB2-444C-2592-7128-D65503CD33BD}"/>
              </a:ext>
            </a:extLst>
          </p:cNvPr>
          <p:cNvPicPr>
            <a:picLocks noChangeAspect="1"/>
          </p:cNvPicPr>
          <p:nvPr/>
        </p:nvPicPr>
        <p:blipFill>
          <a:blip r:embed="rId12"/>
          <a:srcRect l="4838" t="6572" r="333" b="6370"/>
          <a:stretch>
            <a:fillRect/>
          </a:stretch>
        </p:blipFill>
        <p:spPr>
          <a:xfrm>
            <a:off x="8229600" y="2267758"/>
            <a:ext cx="3408218" cy="2509792"/>
          </a:xfrm>
          <a:prstGeom prst="rect">
            <a:avLst/>
          </a:prstGeom>
        </p:spPr>
      </p:pic>
      <p:cxnSp>
        <p:nvCxnSpPr>
          <p:cNvPr id="30" name="Straight Arrow Connector 29">
            <a:extLst>
              <a:ext uri="{FF2B5EF4-FFF2-40B4-BE49-F238E27FC236}">
                <a16:creationId xmlns:a16="http://schemas.microsoft.com/office/drawing/2014/main" id="{558240F4-0122-F69C-B896-46502884A67D}"/>
              </a:ext>
            </a:extLst>
          </p:cNvPr>
          <p:cNvCxnSpPr>
            <a:cxnSpLocks/>
          </p:cNvCxnSpPr>
          <p:nvPr/>
        </p:nvCxnSpPr>
        <p:spPr bwMode="auto">
          <a:xfrm flipV="1">
            <a:off x="11235220" y="4852450"/>
            <a:ext cx="179707" cy="749165"/>
          </a:xfrm>
          <a:prstGeom prst="straightConnector1">
            <a:avLst/>
          </a:prstGeom>
          <a:noFill/>
          <a:ln w="12700" cap="flat" cmpd="sng" algn="ctr">
            <a:solidFill>
              <a:schemeClr val="bg2"/>
            </a:solidFill>
            <a:prstDash val="solid"/>
            <a:round/>
            <a:headEnd type="none" w="med" len="med"/>
            <a:tailEnd type="triangle"/>
          </a:ln>
          <a:effectLst/>
        </p:spPr>
      </p:cxnSp>
      <p:sp>
        <p:nvSpPr>
          <p:cNvPr id="32" name="TextBox 31">
            <a:extLst>
              <a:ext uri="{FF2B5EF4-FFF2-40B4-BE49-F238E27FC236}">
                <a16:creationId xmlns:a16="http://schemas.microsoft.com/office/drawing/2014/main" id="{E5D4008D-7728-6787-29B2-DF9DE94262E3}"/>
              </a:ext>
            </a:extLst>
          </p:cNvPr>
          <p:cNvSpPr txBox="1"/>
          <p:nvPr/>
        </p:nvSpPr>
        <p:spPr>
          <a:xfrm>
            <a:off x="9905419" y="5568390"/>
            <a:ext cx="2286000" cy="830997"/>
          </a:xfrm>
          <a:prstGeom prst="rect">
            <a:avLst/>
          </a:prstGeom>
          <a:noFill/>
        </p:spPr>
        <p:txBody>
          <a:bodyPr wrap="square" rtlCol="0">
            <a:spAutoFit/>
          </a:bodyPr>
          <a:lstStyle/>
          <a:p>
            <a:pPr algn="ctr"/>
            <a:r>
              <a:rPr lang="en-US" sz="1600" dirty="0">
                <a:solidFill>
                  <a:schemeClr val="bg2"/>
                </a:solidFill>
              </a:rPr>
              <a:t>Requires less training time for higher accuracy!</a:t>
            </a:r>
          </a:p>
        </p:txBody>
      </p:sp>
    </p:spTree>
    <p:extLst>
      <p:ext uri="{BB962C8B-B14F-4D97-AF65-F5344CB8AC3E}">
        <p14:creationId xmlns:p14="http://schemas.microsoft.com/office/powerpoint/2010/main" val="2891866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F5A9A-4AF5-87F1-849D-03A38FD0F78E}"/>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9ADB3700-B096-188B-15E9-F2C6CB218DA2}"/>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experimental implications of our inverse design problem </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4234C9D7-5CB7-C6CF-402B-7FA309149E01}"/>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28A958A-6579-F27F-DC35-82173E7E11D2}"/>
                  </a:ext>
                </a:extLst>
              </p:cNvPr>
              <p:cNvSpPr txBox="1"/>
              <p:nvPr/>
            </p:nvSpPr>
            <p:spPr>
              <a:xfrm>
                <a:off x="10763020" y="1587348"/>
                <a:ext cx="585029" cy="10196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bg2"/>
                              </a:solidFill>
                              <a:latin typeface="Cambria Math" panose="02040503050406030204" pitchFamily="18" charset="0"/>
                            </a:rPr>
                          </m:ctrlPr>
                        </m:sSupPr>
                        <m:e>
                          <m:r>
                            <m:rPr>
                              <m:sty m:val="p"/>
                            </m:rPr>
                            <a:rPr lang="en-US" b="0" i="0" smtClean="0">
                              <a:solidFill>
                                <a:schemeClr val="bg2"/>
                              </a:solidFill>
                              <a:latin typeface="Cambria Math" panose="02040503050406030204" pitchFamily="18" charset="0"/>
                            </a:rPr>
                            <m:t>θ</m:t>
                          </m:r>
                        </m:e>
                        <m:sup>
                          <m:r>
                            <a:rPr lang="en-US" b="0" i="0" smtClean="0">
                              <a:solidFill>
                                <a:schemeClr val="bg2"/>
                              </a:solidFill>
                              <a:latin typeface="Cambria Math" panose="02040503050406030204" pitchFamily="18" charset="0"/>
                            </a:rPr>
                            <m:t>∗</m:t>
                          </m:r>
                        </m:sup>
                      </m:sSup>
                    </m:oMath>
                  </m:oMathPara>
                </a14:m>
                <a:endParaRPr lang="en-US" b="0" dirty="0"/>
              </a:p>
              <a:p>
                <a:endParaRPr lang="en-US" dirty="0"/>
              </a:p>
            </p:txBody>
          </p:sp>
        </mc:Choice>
        <mc:Fallback xmlns="">
          <p:sp>
            <p:nvSpPr>
              <p:cNvPr id="7" name="TextBox 6">
                <a:extLst>
                  <a:ext uri="{FF2B5EF4-FFF2-40B4-BE49-F238E27FC236}">
                    <a16:creationId xmlns:a16="http://schemas.microsoft.com/office/drawing/2014/main" id="{728A958A-6579-F27F-DC35-82173E7E11D2}"/>
                  </a:ext>
                </a:extLst>
              </p:cNvPr>
              <p:cNvSpPr txBox="1">
                <a:spLocks noRot="1" noChangeAspect="1" noMove="1" noResize="1" noEditPoints="1" noAdjustHandles="1" noChangeArrowheads="1" noChangeShapeType="1" noTextEdit="1"/>
              </p:cNvSpPr>
              <p:nvPr/>
            </p:nvSpPr>
            <p:spPr>
              <a:xfrm>
                <a:off x="10763020" y="1587348"/>
                <a:ext cx="585029" cy="1019638"/>
              </a:xfrm>
              <a:prstGeom prst="rect">
                <a:avLst/>
              </a:prstGeom>
              <a:blipFill>
                <a:blip r:embed="rId3"/>
                <a:stretch>
                  <a:fillRect l="-4255"/>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B85198CC-3E0A-51FC-E63F-7F8111874F0E}"/>
              </a:ext>
            </a:extLst>
          </p:cNvPr>
          <p:cNvPicPr>
            <a:picLocks noChangeAspect="1"/>
          </p:cNvPicPr>
          <p:nvPr/>
        </p:nvPicPr>
        <p:blipFill>
          <a:blip r:embed="rId4"/>
          <a:stretch>
            <a:fillRect/>
          </a:stretch>
        </p:blipFill>
        <p:spPr>
          <a:xfrm>
            <a:off x="10449604" y="2113270"/>
            <a:ext cx="1080000" cy="1080000"/>
          </a:xfrm>
          <a:prstGeom prst="rect">
            <a:avLst/>
          </a:prstGeom>
        </p:spPr>
      </p:pic>
      <p:grpSp>
        <p:nvGrpSpPr>
          <p:cNvPr id="35" name="Group 34">
            <a:extLst>
              <a:ext uri="{FF2B5EF4-FFF2-40B4-BE49-F238E27FC236}">
                <a16:creationId xmlns:a16="http://schemas.microsoft.com/office/drawing/2014/main" id="{E0B239EA-0EE0-4307-A17B-14ECD38C8E48}"/>
              </a:ext>
            </a:extLst>
          </p:cNvPr>
          <p:cNvGrpSpPr/>
          <p:nvPr/>
        </p:nvGrpSpPr>
        <p:grpSpPr>
          <a:xfrm>
            <a:off x="8734857" y="3805355"/>
            <a:ext cx="3237944" cy="2785072"/>
            <a:chOff x="0" y="0"/>
            <a:chExt cx="13004800" cy="9753600"/>
          </a:xfrm>
        </p:grpSpPr>
        <p:pic>
          <p:nvPicPr>
            <p:cNvPr id="2" name="Picture 1">
              <a:extLst>
                <a:ext uri="{FF2B5EF4-FFF2-40B4-BE49-F238E27FC236}">
                  <a16:creationId xmlns:a16="http://schemas.microsoft.com/office/drawing/2014/main" id="{AC51227F-E160-1754-05D8-5BC00371DF8E}"/>
                </a:ext>
              </a:extLst>
            </p:cNvPr>
            <p:cNvPicPr>
              <a:picLocks noChangeAspect="1"/>
            </p:cNvPicPr>
            <p:nvPr/>
          </p:nvPicPr>
          <p:blipFill>
            <a:blip r:embed="rId5" cstate="email">
              <a:extLst>
                <a:ext uri="{28A0092B-C50C-407E-A947-70E740481C1C}">
                  <a14:useLocalDpi xmlns:a14="http://schemas.microsoft.com/office/drawing/2010/main" val="0"/>
                </a:ext>
              </a:extLst>
            </a:blip>
            <a:srcRect l="8577" t="91" r="5167" b="13650"/>
            <a:stretch>
              <a:fillRect/>
            </a:stretch>
          </p:blipFill>
          <p:spPr>
            <a:xfrm>
              <a:off x="0" y="0"/>
              <a:ext cx="13004800" cy="9753600"/>
            </a:xfrm>
            <a:prstGeom prst="roundRect">
              <a:avLst>
                <a:gd name="adj" fmla="val 0"/>
              </a:avLst>
            </a:prstGeom>
            <a:ln w="3175">
              <a:solidFill>
                <a:srgbClr val="00B0F0"/>
              </a:solidFill>
            </a:ln>
            <a:scene3d>
              <a:camera prst="orthographicFront"/>
              <a:lightRig rig="threePt" dir="t"/>
            </a:scene3d>
            <a:sp3d>
              <a:bevelT w="25400"/>
            </a:sp3d>
          </p:spPr>
        </p:pic>
        <p:grpSp>
          <p:nvGrpSpPr>
            <p:cNvPr id="4" name="Group 3">
              <a:extLst>
                <a:ext uri="{FF2B5EF4-FFF2-40B4-BE49-F238E27FC236}">
                  <a16:creationId xmlns:a16="http://schemas.microsoft.com/office/drawing/2014/main" id="{EC8558D8-6493-0767-16FF-4592B1FF54E1}"/>
                </a:ext>
              </a:extLst>
            </p:cNvPr>
            <p:cNvGrpSpPr/>
            <p:nvPr/>
          </p:nvGrpSpPr>
          <p:grpSpPr>
            <a:xfrm>
              <a:off x="4273267" y="7045295"/>
              <a:ext cx="3756259" cy="2624897"/>
              <a:chOff x="2590132" y="7210425"/>
              <a:chExt cx="1676537" cy="1171575"/>
            </a:xfrm>
          </p:grpSpPr>
          <p:cxnSp>
            <p:nvCxnSpPr>
              <p:cNvPr id="13" name="Straight Connector 12">
                <a:extLst>
                  <a:ext uri="{FF2B5EF4-FFF2-40B4-BE49-F238E27FC236}">
                    <a16:creationId xmlns:a16="http://schemas.microsoft.com/office/drawing/2014/main" id="{B1BD9159-BA51-5633-5A7E-89609B333AC3}"/>
                  </a:ext>
                </a:extLst>
              </p:cNvPr>
              <p:cNvCxnSpPr>
                <a:cxnSpLocks/>
              </p:cNvCxnSpPr>
              <p:nvPr/>
            </p:nvCxnSpPr>
            <p:spPr bwMode="auto">
              <a:xfrm flipH="1">
                <a:off x="2767932" y="7372350"/>
                <a:ext cx="301518" cy="10090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4" name="Straight Connector 13">
                <a:extLst>
                  <a:ext uri="{FF2B5EF4-FFF2-40B4-BE49-F238E27FC236}">
                    <a16:creationId xmlns:a16="http://schemas.microsoft.com/office/drawing/2014/main" id="{273B9514-4613-A52A-BBD2-3589F975381B}"/>
                  </a:ext>
                </a:extLst>
              </p:cNvPr>
              <p:cNvCxnSpPr>
                <a:cxnSpLocks/>
              </p:cNvCxnSpPr>
              <p:nvPr/>
            </p:nvCxnSpPr>
            <p:spPr bwMode="auto">
              <a:xfrm flipH="1">
                <a:off x="2590132" y="7210425"/>
                <a:ext cx="404658" cy="11677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2" name="Straight Connector 31">
                <a:extLst>
                  <a:ext uri="{FF2B5EF4-FFF2-40B4-BE49-F238E27FC236}">
                    <a16:creationId xmlns:a16="http://schemas.microsoft.com/office/drawing/2014/main" id="{B4B35F5F-7370-3A63-9197-6B4C57505721}"/>
                  </a:ext>
                </a:extLst>
              </p:cNvPr>
              <p:cNvCxnSpPr>
                <a:cxnSpLocks/>
              </p:cNvCxnSpPr>
              <p:nvPr/>
            </p:nvCxnSpPr>
            <p:spPr bwMode="auto">
              <a:xfrm flipH="1" flipV="1">
                <a:off x="4205663" y="7536521"/>
                <a:ext cx="13705" cy="84547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4" name="Straight Connector 33">
                <a:extLst>
                  <a:ext uri="{FF2B5EF4-FFF2-40B4-BE49-F238E27FC236}">
                    <a16:creationId xmlns:a16="http://schemas.microsoft.com/office/drawing/2014/main" id="{12A928E2-E67B-E1FB-7E21-C95F5F91165F}"/>
                  </a:ext>
                </a:extLst>
              </p:cNvPr>
              <p:cNvCxnSpPr>
                <a:cxnSpLocks/>
              </p:cNvCxnSpPr>
              <p:nvPr/>
            </p:nvCxnSpPr>
            <p:spPr bwMode="auto">
              <a:xfrm flipH="1" flipV="1">
                <a:off x="4231914" y="7210425"/>
                <a:ext cx="34755" cy="1171575"/>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grpSp>
      <p:cxnSp>
        <p:nvCxnSpPr>
          <p:cNvPr id="38" name="Straight Arrow Connector 37">
            <a:extLst>
              <a:ext uri="{FF2B5EF4-FFF2-40B4-BE49-F238E27FC236}">
                <a16:creationId xmlns:a16="http://schemas.microsoft.com/office/drawing/2014/main" id="{1F8E9DC8-0035-F82D-8BF9-CA8E41562A1B}"/>
              </a:ext>
            </a:extLst>
          </p:cNvPr>
          <p:cNvCxnSpPr>
            <a:cxnSpLocks/>
            <a:endCxn id="16" idx="1"/>
          </p:cNvCxnSpPr>
          <p:nvPr/>
        </p:nvCxnSpPr>
        <p:spPr bwMode="auto">
          <a:xfrm>
            <a:off x="9871188" y="2645170"/>
            <a:ext cx="578416" cy="8100"/>
          </a:xfrm>
          <a:prstGeom prst="straightConnector1">
            <a:avLst/>
          </a:prstGeom>
          <a:noFill/>
          <a:ln w="12700" cap="flat" cmpd="sng" algn="ctr">
            <a:solidFill>
              <a:schemeClr val="bg2"/>
            </a:solidFill>
            <a:prstDash val="solid"/>
            <a:round/>
            <a:headEnd type="none" w="med" len="med"/>
            <a:tailEnd type="triangle"/>
          </a:ln>
          <a:effectLst/>
        </p:spPr>
      </p:cxnSp>
      <p:cxnSp>
        <p:nvCxnSpPr>
          <p:cNvPr id="42" name="Straight Arrow Connector 41">
            <a:extLst>
              <a:ext uri="{FF2B5EF4-FFF2-40B4-BE49-F238E27FC236}">
                <a16:creationId xmlns:a16="http://schemas.microsoft.com/office/drawing/2014/main" id="{1CD27DF3-0C63-5AAB-2C3C-5A5A3D8FED23}"/>
              </a:ext>
            </a:extLst>
          </p:cNvPr>
          <p:cNvCxnSpPr>
            <a:cxnSpLocks/>
          </p:cNvCxnSpPr>
          <p:nvPr/>
        </p:nvCxnSpPr>
        <p:spPr bwMode="auto">
          <a:xfrm>
            <a:off x="12518166" y="3330500"/>
            <a:ext cx="3593233" cy="363706"/>
          </a:xfrm>
          <a:prstGeom prst="straightConnector1">
            <a:avLst/>
          </a:prstGeom>
          <a:noFill/>
          <a:ln w="12700" cap="flat" cmpd="sng" algn="ctr">
            <a:solidFill>
              <a:schemeClr val="bg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D06420BF-B289-CCC2-08DD-51CFC66FAB5C}"/>
                  </a:ext>
                </a:extLst>
              </p:cNvPr>
              <p:cNvSpPr txBox="1"/>
              <p:nvPr/>
            </p:nvSpPr>
            <p:spPr>
              <a:xfrm>
                <a:off x="7180236" y="2513610"/>
                <a:ext cx="3463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xmlns="">
          <p:sp>
            <p:nvSpPr>
              <p:cNvPr id="106" name="TextBox 105">
                <a:extLst>
                  <a:ext uri="{FF2B5EF4-FFF2-40B4-BE49-F238E27FC236}">
                    <a16:creationId xmlns:a16="http://schemas.microsoft.com/office/drawing/2014/main" id="{D06420BF-B289-CCC2-08DD-51CFC66FAB5C}"/>
                  </a:ext>
                </a:extLst>
              </p:cNvPr>
              <p:cNvSpPr txBox="1">
                <a:spLocks noRot="1" noChangeAspect="1" noMove="1" noResize="1" noEditPoints="1" noAdjustHandles="1" noChangeArrowheads="1" noChangeShapeType="1" noTextEdit="1"/>
              </p:cNvSpPr>
              <p:nvPr/>
            </p:nvSpPr>
            <p:spPr>
              <a:xfrm>
                <a:off x="7180236" y="2513610"/>
                <a:ext cx="346336" cy="369332"/>
              </a:xfrm>
              <a:prstGeom prst="rect">
                <a:avLst/>
              </a:prstGeom>
              <a:blipFill>
                <a:blip r:embed="rId6"/>
                <a:stretch>
                  <a:fillRect r="-125000" b="-64516"/>
                </a:stretch>
              </a:blipFill>
            </p:spPr>
            <p:txBody>
              <a:bodyPr/>
              <a:lstStyle/>
              <a:p>
                <a:r>
                  <a:rPr lang="en-US">
                    <a:noFill/>
                  </a:rPr>
                  <a:t> </a:t>
                </a:r>
              </a:p>
            </p:txBody>
          </p:sp>
        </mc:Fallback>
      </mc:AlternateContent>
      <p:sp>
        <p:nvSpPr>
          <p:cNvPr id="107" name="TextBox 106">
            <a:extLst>
              <a:ext uri="{FF2B5EF4-FFF2-40B4-BE49-F238E27FC236}">
                <a16:creationId xmlns:a16="http://schemas.microsoft.com/office/drawing/2014/main" id="{C69B12B2-D216-C3AC-13B0-A2B253D59B0A}"/>
              </a:ext>
            </a:extLst>
          </p:cNvPr>
          <p:cNvSpPr txBox="1"/>
          <p:nvPr/>
        </p:nvSpPr>
        <p:spPr>
          <a:xfrm>
            <a:off x="4661253" y="754696"/>
            <a:ext cx="1136850" cy="555986"/>
          </a:xfrm>
          <a:prstGeom prst="rect">
            <a:avLst/>
          </a:prstGeom>
          <a:noFill/>
        </p:spPr>
        <p:txBody>
          <a:bodyPr wrap="none" rtlCol="0">
            <a:spAutoFit/>
          </a:bodyPr>
          <a:lstStyle/>
          <a:p>
            <a:r>
              <a:rPr lang="en-US" dirty="0">
                <a:solidFill>
                  <a:schemeClr val="bg2"/>
                </a:solidFill>
              </a:rPr>
              <a:t>D</a:t>
            </a:r>
            <a:r>
              <a:rPr lang="en-US" baseline="30000" dirty="0">
                <a:solidFill>
                  <a:schemeClr val="bg2"/>
                </a:solidFill>
              </a:rPr>
              <a:t>2</a:t>
            </a:r>
            <a:r>
              <a:rPr lang="en-US" dirty="0">
                <a:solidFill>
                  <a:schemeClr val="bg2"/>
                </a:solidFill>
              </a:rPr>
              <a:t>NN</a:t>
            </a:r>
          </a:p>
        </p:txBody>
      </p:sp>
      <p:cxnSp>
        <p:nvCxnSpPr>
          <p:cNvPr id="109" name="Connector: Curved 125">
            <a:extLst>
              <a:ext uri="{FF2B5EF4-FFF2-40B4-BE49-F238E27FC236}">
                <a16:creationId xmlns:a16="http://schemas.microsoft.com/office/drawing/2014/main" id="{1F149E25-8407-922F-D5B6-1EF07C92F9AE}"/>
              </a:ext>
            </a:extLst>
          </p:cNvPr>
          <p:cNvCxnSpPr>
            <a:cxnSpLocks/>
          </p:cNvCxnSpPr>
          <p:nvPr/>
        </p:nvCxnSpPr>
        <p:spPr>
          <a:xfrm>
            <a:off x="1800338" y="2466165"/>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140" name="Connector: Curved 125">
            <a:extLst>
              <a:ext uri="{FF2B5EF4-FFF2-40B4-BE49-F238E27FC236}">
                <a16:creationId xmlns:a16="http://schemas.microsoft.com/office/drawing/2014/main" id="{B9F113F8-3527-54FE-07C0-9F85EE980A7A}"/>
              </a:ext>
            </a:extLst>
          </p:cNvPr>
          <p:cNvCxnSpPr>
            <a:cxnSpLocks/>
          </p:cNvCxnSpPr>
          <p:nvPr/>
        </p:nvCxnSpPr>
        <p:spPr>
          <a:xfrm>
            <a:off x="8133454" y="2466165"/>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nvGrpSpPr>
          <p:cNvPr id="141" name="Group 140">
            <a:extLst>
              <a:ext uri="{FF2B5EF4-FFF2-40B4-BE49-F238E27FC236}">
                <a16:creationId xmlns:a16="http://schemas.microsoft.com/office/drawing/2014/main" id="{E57D4FF8-3C59-D533-8AA8-3003FF57DD98}"/>
              </a:ext>
            </a:extLst>
          </p:cNvPr>
          <p:cNvGrpSpPr/>
          <p:nvPr/>
        </p:nvGrpSpPr>
        <p:grpSpPr>
          <a:xfrm>
            <a:off x="813858" y="1459742"/>
            <a:ext cx="890221" cy="1922799"/>
            <a:chOff x="2434982" y="1949686"/>
            <a:chExt cx="890221" cy="1922799"/>
          </a:xfrm>
        </p:grpSpPr>
        <p:pic>
          <p:nvPicPr>
            <p:cNvPr id="142" name="Picture 141">
              <a:extLst>
                <a:ext uri="{FF2B5EF4-FFF2-40B4-BE49-F238E27FC236}">
                  <a16:creationId xmlns:a16="http://schemas.microsoft.com/office/drawing/2014/main" id="{3AD88F40-31D9-20CE-586F-5406CCF5F15D}"/>
                </a:ext>
              </a:extLst>
            </p:cNvPr>
            <p:cNvPicPr>
              <a:picLocks noChangeAspect="1"/>
            </p:cNvPicPr>
            <p:nvPr/>
          </p:nvPicPr>
          <p:blipFill>
            <a:blip r:embed="rId7"/>
            <a:srcRect/>
            <a:stretch/>
          </p:blipFill>
          <p:spPr>
            <a:xfrm>
              <a:off x="2445972" y="1973107"/>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7982F142-3E4B-DE22-7DA5-113190E8BB48}"/>
                    </a:ext>
                  </a:extLst>
                </p:cNvPr>
                <p:cNvSpPr txBox="1"/>
                <p:nvPr/>
              </p:nvSpPr>
              <p:spPr>
                <a:xfrm>
                  <a:off x="2434982" y="1949686"/>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xmlns="">
            <p:sp>
              <p:nvSpPr>
                <p:cNvPr id="143" name="TextBox 142">
                  <a:extLst>
                    <a:ext uri="{FF2B5EF4-FFF2-40B4-BE49-F238E27FC236}">
                      <a16:creationId xmlns:a16="http://schemas.microsoft.com/office/drawing/2014/main" id="{7982F142-3E4B-DE22-7DA5-113190E8BB48}"/>
                    </a:ext>
                  </a:extLst>
                </p:cNvPr>
                <p:cNvSpPr txBox="1">
                  <a:spLocks noRot="1" noChangeAspect="1" noMove="1" noResize="1" noEditPoints="1" noAdjustHandles="1" noChangeArrowheads="1" noChangeShapeType="1" noTextEdit="1"/>
                </p:cNvSpPr>
                <p:nvPr/>
              </p:nvSpPr>
              <p:spPr>
                <a:xfrm>
                  <a:off x="2434982" y="1949686"/>
                  <a:ext cx="448701" cy="290145"/>
                </a:xfrm>
                <a:prstGeom prst="rect">
                  <a:avLst/>
                </a:prstGeom>
                <a:blipFill>
                  <a:blip r:embed="rId8"/>
                  <a:stretch>
                    <a:fillRect r="-8333"/>
                  </a:stretch>
                </a:blipFill>
              </p:spPr>
              <p:txBody>
                <a:bodyPr/>
                <a:lstStyle/>
                <a:p>
                  <a:r>
                    <a:rPr lang="en-US">
                      <a:noFill/>
                    </a:rPr>
                    <a:t> </a:t>
                  </a:r>
                </a:p>
              </p:txBody>
            </p:sp>
          </mc:Fallback>
        </mc:AlternateContent>
        <p:pic>
          <p:nvPicPr>
            <p:cNvPr id="144" name="Picture 143">
              <a:extLst>
                <a:ext uri="{FF2B5EF4-FFF2-40B4-BE49-F238E27FC236}">
                  <a16:creationId xmlns:a16="http://schemas.microsoft.com/office/drawing/2014/main" id="{45E14A00-F8D1-A356-5331-8254EA28797E}"/>
                </a:ext>
              </a:extLst>
            </p:cNvPr>
            <p:cNvPicPr>
              <a:picLocks noChangeAspect="1"/>
            </p:cNvPicPr>
            <p:nvPr/>
          </p:nvPicPr>
          <p:blipFill>
            <a:blip r:embed="rId9"/>
            <a:srcRect/>
            <a:stretch/>
          </p:blipFill>
          <p:spPr>
            <a:xfrm>
              <a:off x="2465075" y="2987133"/>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E15E0514-B0D1-89E4-A3C1-2A701A627D3D}"/>
                    </a:ext>
                  </a:extLst>
                </p:cNvPr>
                <p:cNvSpPr txBox="1"/>
                <p:nvPr/>
              </p:nvSpPr>
              <p:spPr>
                <a:xfrm>
                  <a:off x="2450207" y="2977282"/>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xmlns="">
            <p:sp>
              <p:nvSpPr>
                <p:cNvPr id="145" name="TextBox 144">
                  <a:extLst>
                    <a:ext uri="{FF2B5EF4-FFF2-40B4-BE49-F238E27FC236}">
                      <a16:creationId xmlns:a16="http://schemas.microsoft.com/office/drawing/2014/main" id="{E15E0514-B0D1-89E4-A3C1-2A701A627D3D}"/>
                    </a:ext>
                  </a:extLst>
                </p:cNvPr>
                <p:cNvSpPr txBox="1">
                  <a:spLocks noRot="1" noChangeAspect="1" noMove="1" noResize="1" noEditPoints="1" noAdjustHandles="1" noChangeArrowheads="1" noChangeShapeType="1" noTextEdit="1"/>
                </p:cNvSpPr>
                <p:nvPr/>
              </p:nvSpPr>
              <p:spPr>
                <a:xfrm>
                  <a:off x="2450207" y="2977282"/>
                  <a:ext cx="444752" cy="291939"/>
                </a:xfrm>
                <a:prstGeom prst="rect">
                  <a:avLst/>
                </a:prstGeom>
                <a:blipFill>
                  <a:blip r:embed="rId10"/>
                  <a:stretch>
                    <a:fillRect r="-8333"/>
                  </a:stretch>
                </a:blipFill>
              </p:spPr>
              <p:txBody>
                <a:bodyPr/>
                <a:lstStyle/>
                <a:p>
                  <a:r>
                    <a:rPr lang="en-US">
                      <a:noFill/>
                    </a:rPr>
                    <a:t> </a:t>
                  </a:r>
                </a:p>
              </p:txBody>
            </p:sp>
          </mc:Fallback>
        </mc:AlternateContent>
      </p:grpSp>
      <p:pic>
        <p:nvPicPr>
          <p:cNvPr id="146" name="Picture 145">
            <a:extLst>
              <a:ext uri="{FF2B5EF4-FFF2-40B4-BE49-F238E27FC236}">
                <a16:creationId xmlns:a16="http://schemas.microsoft.com/office/drawing/2014/main" id="{F5451639-CFC2-E564-61C8-27515B424B12}"/>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8506116" y="1418234"/>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4527673E-5CB9-6A58-5DF7-C74EF811700E}"/>
                  </a:ext>
                </a:extLst>
              </p:cNvPr>
              <p:cNvSpPr txBox="1"/>
              <p:nvPr/>
            </p:nvSpPr>
            <p:spPr>
              <a:xfrm>
                <a:off x="8466347" y="2036191"/>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147" name="TextBox 146">
                <a:extLst>
                  <a:ext uri="{FF2B5EF4-FFF2-40B4-BE49-F238E27FC236}">
                    <a16:creationId xmlns:a16="http://schemas.microsoft.com/office/drawing/2014/main" id="{4527673E-5CB9-6A58-5DF7-C74EF811700E}"/>
                  </a:ext>
                </a:extLst>
              </p:cNvPr>
              <p:cNvSpPr txBox="1">
                <a:spLocks noRot="1" noChangeAspect="1" noMove="1" noResize="1" noEditPoints="1" noAdjustHandles="1" noChangeArrowheads="1" noChangeShapeType="1" noTextEdit="1"/>
              </p:cNvSpPr>
              <p:nvPr/>
            </p:nvSpPr>
            <p:spPr>
              <a:xfrm>
                <a:off x="8466347" y="2036191"/>
                <a:ext cx="449877" cy="287130"/>
              </a:xfrm>
              <a:prstGeom prst="rect">
                <a:avLst/>
              </a:prstGeom>
              <a:blipFill>
                <a:blip r:embed="rId12"/>
                <a:stretch>
                  <a:fillRect r="-5405" b="-13043"/>
                </a:stretch>
              </a:blipFill>
            </p:spPr>
            <p:txBody>
              <a:bodyPr/>
              <a:lstStyle/>
              <a:p>
                <a:r>
                  <a:rPr lang="en-US">
                    <a:noFill/>
                  </a:rPr>
                  <a:t> </a:t>
                </a:r>
              </a:p>
            </p:txBody>
          </p:sp>
        </mc:Fallback>
      </mc:AlternateContent>
      <p:pic>
        <p:nvPicPr>
          <p:cNvPr id="148" name="Picture 147">
            <a:extLst>
              <a:ext uri="{FF2B5EF4-FFF2-40B4-BE49-F238E27FC236}">
                <a16:creationId xmlns:a16="http://schemas.microsoft.com/office/drawing/2014/main" id="{BE2E1A23-582B-8D04-715D-E156D9C901C4}"/>
              </a:ext>
            </a:extLst>
          </p:cNvPr>
          <p:cNvPicPr>
            <a:picLocks noChangeAspect="1"/>
          </p:cNvPicPr>
          <p:nvPr/>
        </p:nvPicPr>
        <p:blipFill>
          <a:blip r:embed="rId13" cstate="email">
            <a:extLst>
              <a:ext uri="{28A0092B-C50C-407E-A947-70E740481C1C}">
                <a14:useLocalDpi xmlns:a14="http://schemas.microsoft.com/office/drawing/2010/main" val="0"/>
              </a:ext>
            </a:extLst>
          </a:blip>
          <a:srcRect/>
          <a:stretch/>
        </p:blipFill>
        <p:spPr>
          <a:xfrm>
            <a:off x="8506109" y="2437618"/>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BE8B61EB-ED77-7062-B540-E88D9282A2CA}"/>
                  </a:ext>
                </a:extLst>
              </p:cNvPr>
              <p:cNvSpPr txBox="1"/>
              <p:nvPr/>
            </p:nvSpPr>
            <p:spPr>
              <a:xfrm>
                <a:off x="8466338" y="3054724"/>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149" name="TextBox 148">
                <a:extLst>
                  <a:ext uri="{FF2B5EF4-FFF2-40B4-BE49-F238E27FC236}">
                    <a16:creationId xmlns:a16="http://schemas.microsoft.com/office/drawing/2014/main" id="{BE8B61EB-ED77-7062-B540-E88D9282A2CA}"/>
                  </a:ext>
                </a:extLst>
              </p:cNvPr>
              <p:cNvSpPr txBox="1">
                <a:spLocks noRot="1" noChangeAspect="1" noMove="1" noResize="1" noEditPoints="1" noAdjustHandles="1" noChangeArrowheads="1" noChangeShapeType="1" noTextEdit="1"/>
              </p:cNvSpPr>
              <p:nvPr/>
            </p:nvSpPr>
            <p:spPr>
              <a:xfrm>
                <a:off x="8466338" y="3054724"/>
                <a:ext cx="449877" cy="287130"/>
              </a:xfrm>
              <a:prstGeom prst="rect">
                <a:avLst/>
              </a:prstGeom>
              <a:blipFill>
                <a:blip r:embed="rId14"/>
                <a:stretch>
                  <a:fillRect r="-5405" b="-8333"/>
                </a:stretch>
              </a:blipFill>
            </p:spPr>
            <p:txBody>
              <a:bodyPr/>
              <a:lstStyle/>
              <a:p>
                <a:r>
                  <a:rPr lang="en-US">
                    <a:noFill/>
                  </a:rPr>
                  <a:t> </a:t>
                </a:r>
              </a:p>
            </p:txBody>
          </p:sp>
        </mc:Fallback>
      </mc:AlternateContent>
      <p:sp>
        <p:nvSpPr>
          <p:cNvPr id="150" name="TextBox 149">
            <a:extLst>
              <a:ext uri="{FF2B5EF4-FFF2-40B4-BE49-F238E27FC236}">
                <a16:creationId xmlns:a16="http://schemas.microsoft.com/office/drawing/2014/main" id="{F0BA6A5B-904C-7453-198B-DACDFED360CC}"/>
              </a:ext>
            </a:extLst>
          </p:cNvPr>
          <p:cNvSpPr txBox="1"/>
          <p:nvPr/>
        </p:nvSpPr>
        <p:spPr>
          <a:xfrm>
            <a:off x="526770" y="1006826"/>
            <a:ext cx="1883309" cy="769441"/>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400" dirty="0">
              <a:solidFill>
                <a:schemeClr val="bg2"/>
              </a:solidFill>
            </a:endParaRPr>
          </a:p>
        </p:txBody>
      </p:sp>
      <p:sp>
        <p:nvSpPr>
          <p:cNvPr id="151" name="TextBox 150">
            <a:extLst>
              <a:ext uri="{FF2B5EF4-FFF2-40B4-BE49-F238E27FC236}">
                <a16:creationId xmlns:a16="http://schemas.microsoft.com/office/drawing/2014/main" id="{ED644545-3EEA-B0F1-21A3-5B99070F93C9}"/>
              </a:ext>
            </a:extLst>
          </p:cNvPr>
          <p:cNvSpPr txBox="1"/>
          <p:nvPr/>
        </p:nvSpPr>
        <p:spPr>
          <a:xfrm>
            <a:off x="8148543" y="949146"/>
            <a:ext cx="1883309" cy="769441"/>
          </a:xfrm>
          <a:prstGeom prst="rect">
            <a:avLst/>
          </a:prstGeom>
          <a:noFill/>
          <a:ln>
            <a:noFill/>
          </a:ln>
        </p:spPr>
        <p:txBody>
          <a:bodyPr wrap="square" rtlCol="0">
            <a:spAutoFit/>
          </a:bodyPr>
          <a:lstStyle/>
          <a:p>
            <a:r>
              <a:rPr lang="en-ZA" sz="2000" dirty="0">
                <a:solidFill>
                  <a:schemeClr val="bg2"/>
                </a:solidFill>
              </a:rPr>
              <a:t>Output fields</a:t>
            </a:r>
          </a:p>
          <a:p>
            <a:pPr marL="342900" indent="-342900">
              <a:buAutoNum type="alphaLcParenR"/>
            </a:pPr>
            <a:endParaRPr lang="en-ZA" sz="2400" dirty="0">
              <a:solidFill>
                <a:schemeClr val="bg2"/>
              </a:solidFill>
            </a:endParaRPr>
          </a:p>
        </p:txBody>
      </p:sp>
      <p:graphicFrame>
        <p:nvGraphicFramePr>
          <p:cNvPr id="152" name="Table 151">
            <a:extLst>
              <a:ext uri="{FF2B5EF4-FFF2-40B4-BE49-F238E27FC236}">
                <a16:creationId xmlns:a16="http://schemas.microsoft.com/office/drawing/2014/main" id="{A7DB5568-07E9-DEAB-5655-993202058300}"/>
              </a:ext>
            </a:extLst>
          </p:cNvPr>
          <p:cNvGraphicFramePr>
            <a:graphicFrameLocks noGrp="1"/>
          </p:cNvGraphicFramePr>
          <p:nvPr>
            <p:extLst>
              <p:ext uri="{D42A27DB-BD31-4B8C-83A1-F6EECF244321}">
                <p14:modId xmlns:p14="http://schemas.microsoft.com/office/powerpoint/2010/main" val="1802757233"/>
              </p:ext>
            </p:extLst>
          </p:nvPr>
        </p:nvGraphicFramePr>
        <p:xfrm>
          <a:off x="2764519" y="1654839"/>
          <a:ext cx="4834515" cy="2136603"/>
        </p:xfrm>
        <a:graphic>
          <a:graphicData uri="http://schemas.openxmlformats.org/drawingml/2006/table">
            <a:tbl>
              <a:tblPr firstRow="1" bandRow="1">
                <a:tableStyleId>{5C22544A-7EE6-4342-B048-85BDC9FD1C3A}</a:tableStyleId>
              </a:tblPr>
              <a:tblGrid>
                <a:gridCol w="4834515">
                  <a:extLst>
                    <a:ext uri="{9D8B030D-6E8A-4147-A177-3AD203B41FA5}">
                      <a16:colId xmlns:a16="http://schemas.microsoft.com/office/drawing/2014/main" val="2050119627"/>
                    </a:ext>
                  </a:extLst>
                </a:gridCol>
              </a:tblGrid>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4768142"/>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6244376"/>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4109902"/>
                  </a:ext>
                </a:extLst>
              </a:tr>
            </a:tbl>
          </a:graphicData>
        </a:graphic>
      </p:graphicFrame>
      <p:sp>
        <p:nvSpPr>
          <p:cNvPr id="153" name="Rectangle: Rounded Corners 8">
            <a:extLst>
              <a:ext uri="{FF2B5EF4-FFF2-40B4-BE49-F238E27FC236}">
                <a16:creationId xmlns:a16="http://schemas.microsoft.com/office/drawing/2014/main" id="{C163FB8F-0DDD-1B41-59E2-B120FA6D8F47}"/>
              </a:ext>
            </a:extLst>
          </p:cNvPr>
          <p:cNvSpPr/>
          <p:nvPr/>
        </p:nvSpPr>
        <p:spPr>
          <a:xfrm>
            <a:off x="4601700" y="1532712"/>
            <a:ext cx="1180004" cy="2358735"/>
          </a:xfrm>
          <a:prstGeom prst="roundRect">
            <a:avLst/>
          </a:prstGeom>
          <a:solidFill>
            <a:srgbClr val="74305D"/>
          </a:solidFill>
          <a:ln>
            <a:solidFill>
              <a:srgbClr val="74305D"/>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ZA" dirty="0"/>
          </a:p>
        </p:txBody>
      </p:sp>
      <p:grpSp>
        <p:nvGrpSpPr>
          <p:cNvPr id="154" name="Group 153">
            <a:extLst>
              <a:ext uri="{FF2B5EF4-FFF2-40B4-BE49-F238E27FC236}">
                <a16:creationId xmlns:a16="http://schemas.microsoft.com/office/drawing/2014/main" id="{7D21A81A-C4BC-EB25-63FB-2026A9BEFB67}"/>
              </a:ext>
            </a:extLst>
          </p:cNvPr>
          <p:cNvGrpSpPr/>
          <p:nvPr/>
        </p:nvGrpSpPr>
        <p:grpSpPr>
          <a:xfrm>
            <a:off x="7089186" y="1366644"/>
            <a:ext cx="568844" cy="2658868"/>
            <a:chOff x="7998677" y="3749715"/>
            <a:chExt cx="568844" cy="2658868"/>
          </a:xfrm>
        </p:grpSpPr>
        <p:sp>
          <p:nvSpPr>
            <p:cNvPr id="155" name="Rectangle: Rounded Corners 92">
              <a:extLst>
                <a:ext uri="{FF2B5EF4-FFF2-40B4-BE49-F238E27FC236}">
                  <a16:creationId xmlns:a16="http://schemas.microsoft.com/office/drawing/2014/main" id="{0B5421CC-690C-E15A-C87E-FDD8A9B5BC05}"/>
                </a:ext>
              </a:extLst>
            </p:cNvPr>
            <p:cNvSpPr/>
            <p:nvPr/>
          </p:nvSpPr>
          <p:spPr>
            <a:xfrm>
              <a:off x="7998677" y="3749715"/>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56" name="Picture 155" descr="A black arrow and a curved arrow&#10;&#10;AI-generated content may be incorrect.">
              <a:extLst>
                <a:ext uri="{FF2B5EF4-FFF2-40B4-BE49-F238E27FC236}">
                  <a16:creationId xmlns:a16="http://schemas.microsoft.com/office/drawing/2014/main" id="{010D061A-4196-A1AC-DC35-D8C2BD08C75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009540" y="3810003"/>
              <a:ext cx="505009" cy="414829"/>
            </a:xfrm>
            <a:prstGeom prst="rect">
              <a:avLst/>
            </a:prstGeom>
          </p:spPr>
        </p:pic>
        <p:sp>
          <p:nvSpPr>
            <p:cNvPr id="157" name="Rectangle: Rounded Corners 95">
              <a:extLst>
                <a:ext uri="{FF2B5EF4-FFF2-40B4-BE49-F238E27FC236}">
                  <a16:creationId xmlns:a16="http://schemas.microsoft.com/office/drawing/2014/main" id="{A23E6ABC-EECA-5E75-ABFA-B7153B7A5627}"/>
                </a:ext>
              </a:extLst>
            </p:cNvPr>
            <p:cNvSpPr/>
            <p:nvPr/>
          </p:nvSpPr>
          <p:spPr>
            <a:xfrm>
              <a:off x="7998677" y="447330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58" name="Picture 157" descr="A black arrow and a curved arrow&#10;&#10;AI-generated content may be incorrect.">
              <a:extLst>
                <a:ext uri="{FF2B5EF4-FFF2-40B4-BE49-F238E27FC236}">
                  <a16:creationId xmlns:a16="http://schemas.microsoft.com/office/drawing/2014/main" id="{5904C37F-8333-A341-97AC-16BD7CADC43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009540" y="4512656"/>
              <a:ext cx="505009" cy="414829"/>
            </a:xfrm>
            <a:prstGeom prst="rect">
              <a:avLst/>
            </a:prstGeom>
          </p:spPr>
        </p:pic>
        <p:sp>
          <p:nvSpPr>
            <p:cNvPr id="159" name="Rectangle: Rounded Corners 97">
              <a:extLst>
                <a:ext uri="{FF2B5EF4-FFF2-40B4-BE49-F238E27FC236}">
                  <a16:creationId xmlns:a16="http://schemas.microsoft.com/office/drawing/2014/main" id="{91B7121E-D127-52DC-407C-50141A0CFE0E}"/>
                </a:ext>
              </a:extLst>
            </p:cNvPr>
            <p:cNvSpPr/>
            <p:nvPr/>
          </p:nvSpPr>
          <p:spPr>
            <a:xfrm>
              <a:off x="7998677" y="518429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60" name="Picture 159" descr="A black arrow and a curved arrow&#10;&#10;AI-generated content may be incorrect.">
              <a:extLst>
                <a:ext uri="{FF2B5EF4-FFF2-40B4-BE49-F238E27FC236}">
                  <a16:creationId xmlns:a16="http://schemas.microsoft.com/office/drawing/2014/main" id="{D7033362-48B0-C431-36C9-241B9C90865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009540" y="5223646"/>
              <a:ext cx="505009" cy="414829"/>
            </a:xfrm>
            <a:prstGeom prst="rect">
              <a:avLst/>
            </a:prstGeom>
          </p:spPr>
        </p:pic>
        <p:sp>
          <p:nvSpPr>
            <p:cNvPr id="161" name="Rectangle: Rounded Corners 99">
              <a:extLst>
                <a:ext uri="{FF2B5EF4-FFF2-40B4-BE49-F238E27FC236}">
                  <a16:creationId xmlns:a16="http://schemas.microsoft.com/office/drawing/2014/main" id="{FF62DA16-EE04-A4AC-8699-0E85391CEA14}"/>
                </a:ext>
              </a:extLst>
            </p:cNvPr>
            <p:cNvSpPr/>
            <p:nvPr/>
          </p:nvSpPr>
          <p:spPr>
            <a:xfrm>
              <a:off x="8015245" y="5880034"/>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62" name="Picture 161" descr="A black arrow and a curved arrow&#10;&#10;AI-generated content may be incorrect.">
              <a:extLst>
                <a:ext uri="{FF2B5EF4-FFF2-40B4-BE49-F238E27FC236}">
                  <a16:creationId xmlns:a16="http://schemas.microsoft.com/office/drawing/2014/main" id="{DEF8534F-9F11-F7AB-D889-1254047815F7}"/>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026108" y="5919381"/>
              <a:ext cx="505009" cy="414829"/>
            </a:xfrm>
            <a:prstGeom prst="rect">
              <a:avLst/>
            </a:prstGeom>
          </p:spPr>
        </p:pic>
      </p:grpSp>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CD933D0A-9829-3BAE-2BAB-5338BB37C07E}"/>
                  </a:ext>
                </a:extLst>
              </p:cNvPr>
              <p:cNvSpPr txBox="1"/>
              <p:nvPr/>
            </p:nvSpPr>
            <p:spPr>
              <a:xfrm>
                <a:off x="2682271" y="1335397"/>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0</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xmlns="">
          <p:sp>
            <p:nvSpPr>
              <p:cNvPr id="163" name="TextBox 162">
                <a:extLst>
                  <a:ext uri="{FF2B5EF4-FFF2-40B4-BE49-F238E27FC236}">
                    <a16:creationId xmlns:a16="http://schemas.microsoft.com/office/drawing/2014/main" id="{CD933D0A-9829-3BAE-2BAB-5338BB37C07E}"/>
                  </a:ext>
                </a:extLst>
              </p:cNvPr>
              <p:cNvSpPr txBox="1">
                <a:spLocks noRot="1" noChangeAspect="1" noMove="1" noResize="1" noEditPoints="1" noAdjustHandles="1" noChangeArrowheads="1" noChangeShapeType="1" noTextEdit="1"/>
              </p:cNvSpPr>
              <p:nvPr/>
            </p:nvSpPr>
            <p:spPr>
              <a:xfrm>
                <a:off x="2682271" y="1335397"/>
                <a:ext cx="552276" cy="1233094"/>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1C0CDCEE-3EEE-2930-8D30-02E02A24D539}"/>
                  </a:ext>
                </a:extLst>
              </p:cNvPr>
              <p:cNvSpPr txBox="1"/>
              <p:nvPr/>
            </p:nvSpPr>
            <p:spPr>
              <a:xfrm>
                <a:off x="2674220" y="2064295"/>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1</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xmlns="">
          <p:sp>
            <p:nvSpPr>
              <p:cNvPr id="164" name="TextBox 163">
                <a:extLst>
                  <a:ext uri="{FF2B5EF4-FFF2-40B4-BE49-F238E27FC236}">
                    <a16:creationId xmlns:a16="http://schemas.microsoft.com/office/drawing/2014/main" id="{1C0CDCEE-3EEE-2930-8D30-02E02A24D539}"/>
                  </a:ext>
                </a:extLst>
              </p:cNvPr>
              <p:cNvSpPr txBox="1">
                <a:spLocks noRot="1" noChangeAspect="1" noMove="1" noResize="1" noEditPoints="1" noAdjustHandles="1" noChangeArrowheads="1" noChangeShapeType="1" noTextEdit="1"/>
              </p:cNvSpPr>
              <p:nvPr/>
            </p:nvSpPr>
            <p:spPr>
              <a:xfrm>
                <a:off x="2674220" y="2064295"/>
                <a:ext cx="552276" cy="1233094"/>
              </a:xfrm>
              <a:prstGeom prst="rect">
                <a:avLst/>
              </a:prstGeom>
              <a:blipFill>
                <a:blip r:embed="rId18"/>
                <a:stretch>
                  <a:fillRect/>
                </a:stretch>
              </a:blipFill>
            </p:spPr>
            <p:txBody>
              <a:bodyPr/>
              <a:lstStyle/>
              <a:p>
                <a:r>
                  <a:rPr lang="en-US">
                    <a:noFill/>
                  </a:rPr>
                  <a:t> </a:t>
                </a:r>
              </a:p>
            </p:txBody>
          </p:sp>
        </mc:Fallback>
      </mc:AlternateContent>
      <p:sp>
        <p:nvSpPr>
          <p:cNvPr id="165" name="TextBox 164">
            <a:extLst>
              <a:ext uri="{FF2B5EF4-FFF2-40B4-BE49-F238E27FC236}">
                <a16:creationId xmlns:a16="http://schemas.microsoft.com/office/drawing/2014/main" id="{DC7FBF2F-8AB4-D4F1-A2B5-6B3366DAC354}"/>
              </a:ext>
            </a:extLst>
          </p:cNvPr>
          <p:cNvSpPr txBox="1"/>
          <p:nvPr/>
        </p:nvSpPr>
        <p:spPr>
          <a:xfrm rot="5400000">
            <a:off x="2752192" y="2361565"/>
            <a:ext cx="627747" cy="769441"/>
          </a:xfrm>
          <a:prstGeom prst="rect">
            <a:avLst/>
          </a:prstGeom>
          <a:noFill/>
        </p:spPr>
        <p:txBody>
          <a:bodyPr wrap="square" rtlCol="0">
            <a:spAutoFit/>
          </a:bodyPr>
          <a:lstStyle/>
          <a:p>
            <a:r>
              <a:rPr lang="en-ZA" sz="4400" dirty="0">
                <a:solidFill>
                  <a:schemeClr val="bg2"/>
                </a:solidFill>
              </a:rPr>
              <a:t>…</a:t>
            </a:r>
          </a:p>
        </p:txBody>
      </p: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A368D18E-6575-44B0-0F79-D81D5D9EB082}"/>
                  </a:ext>
                </a:extLst>
              </p:cNvPr>
              <p:cNvSpPr txBox="1"/>
              <p:nvPr/>
            </p:nvSpPr>
            <p:spPr>
              <a:xfrm>
                <a:off x="4890512" y="2490354"/>
                <a:ext cx="552276" cy="9297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ˆ"/>
                          <m:ctrlPr>
                            <a:rPr lang="en-US" sz="2000" b="0" i="1" smtClean="0">
                              <a:solidFill>
                                <a:srgbClr val="FBDADC"/>
                              </a:solidFill>
                              <a:latin typeface="Cambria Math" panose="02040503050406030204" pitchFamily="18" charset="0"/>
                            </a:rPr>
                          </m:ctrlPr>
                        </m:accPr>
                        <m:e>
                          <m:r>
                            <m:rPr>
                              <m:sty m:val="p"/>
                            </m:rPr>
                            <a:rPr lang="en-US" sz="2000" b="0" i="1" smtClean="0">
                              <a:solidFill>
                                <a:srgbClr val="FBDADC"/>
                              </a:solidFill>
                              <a:latin typeface="Cambria Math" panose="02040503050406030204" pitchFamily="18" charset="0"/>
                            </a:rPr>
                            <m:t>U</m:t>
                          </m:r>
                        </m:e>
                      </m:acc>
                      <m:d>
                        <m:dPr>
                          <m:ctrlPr>
                            <a:rPr lang="en-ZA" sz="2000" b="0" i="1" smtClean="0">
                              <a:solidFill>
                                <a:srgbClr val="FBDADC"/>
                              </a:solidFill>
                              <a:latin typeface="Cambria Math" panose="02040503050406030204" pitchFamily="18" charset="0"/>
                            </a:rPr>
                          </m:ctrlPr>
                        </m:dPr>
                        <m:e>
                          <m:r>
                            <m:rPr>
                              <m:sty m:val="p"/>
                            </m:rPr>
                            <a:rPr lang="en-ZA" sz="2000" i="1">
                              <a:solidFill>
                                <a:srgbClr val="FBDADC"/>
                              </a:solidFill>
                              <a:latin typeface="Cambria Math" panose="02040503050406030204" pitchFamily="18" charset="0"/>
                            </a:rPr>
                            <m:t>θ</m:t>
                          </m:r>
                        </m:e>
                      </m:d>
                      <m:r>
                        <a:rPr lang="en-ZA" sz="2000" b="0" i="1" smtClean="0">
                          <a:solidFill>
                            <a:srgbClr val="FBDADC"/>
                          </a:solidFill>
                          <a:latin typeface="Cambria Math" panose="02040503050406030204" pitchFamily="18" charset="0"/>
                        </a:rPr>
                        <m:t> </m:t>
                      </m:r>
                    </m:oMath>
                  </m:oMathPara>
                </a14:m>
                <a:endParaRPr lang="en-ZA" sz="1400" b="0" dirty="0"/>
              </a:p>
              <a:p>
                <a:endParaRPr lang="en-ZA" sz="1400" b="0" dirty="0"/>
              </a:p>
              <a:p>
                <a:endParaRPr lang="en-ZA" dirty="0"/>
              </a:p>
            </p:txBody>
          </p:sp>
        </mc:Choice>
        <mc:Fallback xmlns="">
          <p:sp>
            <p:nvSpPr>
              <p:cNvPr id="166" name="TextBox 165">
                <a:extLst>
                  <a:ext uri="{FF2B5EF4-FFF2-40B4-BE49-F238E27FC236}">
                    <a16:creationId xmlns:a16="http://schemas.microsoft.com/office/drawing/2014/main" id="{A368D18E-6575-44B0-0F79-D81D5D9EB082}"/>
                  </a:ext>
                </a:extLst>
              </p:cNvPr>
              <p:cNvSpPr txBox="1">
                <a:spLocks noRot="1" noChangeAspect="1" noMove="1" noResize="1" noEditPoints="1" noAdjustHandles="1" noChangeArrowheads="1" noChangeShapeType="1" noTextEdit="1"/>
              </p:cNvSpPr>
              <p:nvPr/>
            </p:nvSpPr>
            <p:spPr>
              <a:xfrm>
                <a:off x="4890512" y="2490354"/>
                <a:ext cx="552276" cy="929742"/>
              </a:xfrm>
              <a:prstGeom prst="rect">
                <a:avLst/>
              </a:prstGeom>
              <a:blipFill>
                <a:blip r:embed="rId19"/>
                <a:stretch>
                  <a:fillRect t="-5405" r="-4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69E4543E-18A1-E5B9-664A-EA78EAAA4427}"/>
                  </a:ext>
                </a:extLst>
              </p:cNvPr>
              <p:cNvSpPr txBox="1"/>
              <p:nvPr/>
            </p:nvSpPr>
            <p:spPr>
              <a:xfrm>
                <a:off x="2715910" y="3445580"/>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m:rPr>
                                  <m:sty m:val="p"/>
                                </m:rPr>
                                <a:rPr lang="en-US" sz="1600" b="0" i="1" smtClean="0">
                                  <a:solidFill>
                                    <a:schemeClr val="bg2"/>
                                  </a:solidFill>
                                  <a:latin typeface="Cambria Math" panose="02040503050406030204" pitchFamily="18" charset="0"/>
                                </a:rPr>
                                <m:t>N</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xmlns="">
          <p:sp>
            <p:nvSpPr>
              <p:cNvPr id="167" name="TextBox 166">
                <a:extLst>
                  <a:ext uri="{FF2B5EF4-FFF2-40B4-BE49-F238E27FC236}">
                    <a16:creationId xmlns:a16="http://schemas.microsoft.com/office/drawing/2014/main" id="{69E4543E-18A1-E5B9-664A-EA78EAAA4427}"/>
                  </a:ext>
                </a:extLst>
              </p:cNvPr>
              <p:cNvSpPr txBox="1">
                <a:spLocks noRot="1" noChangeAspect="1" noMove="1" noResize="1" noEditPoints="1" noAdjustHandles="1" noChangeArrowheads="1" noChangeShapeType="1" noTextEdit="1"/>
              </p:cNvSpPr>
              <p:nvPr/>
            </p:nvSpPr>
            <p:spPr>
              <a:xfrm>
                <a:off x="2715910" y="3445580"/>
                <a:ext cx="552276" cy="1233094"/>
              </a:xfrm>
              <a:prstGeom prst="rect">
                <a:avLst/>
              </a:prstGeom>
              <a:blipFill>
                <a:blip r:embed="rId20"/>
                <a:stretch>
                  <a:fillRect/>
                </a:stretch>
              </a:blipFill>
            </p:spPr>
            <p:txBody>
              <a:bodyPr/>
              <a:lstStyle/>
              <a:p>
                <a:r>
                  <a:rPr lang="en-US">
                    <a:noFill/>
                  </a:rPr>
                  <a:t> </a:t>
                </a:r>
              </a:p>
            </p:txBody>
          </p:sp>
        </mc:Fallback>
      </mc:AlternateContent>
      <p:sp>
        <p:nvSpPr>
          <p:cNvPr id="168" name="Rounded Rectangle 167">
            <a:extLst>
              <a:ext uri="{FF2B5EF4-FFF2-40B4-BE49-F238E27FC236}">
                <a16:creationId xmlns:a16="http://schemas.microsoft.com/office/drawing/2014/main" id="{63113E5F-5BFB-F8C2-D790-5F542403B602}"/>
              </a:ext>
            </a:extLst>
          </p:cNvPr>
          <p:cNvSpPr/>
          <p:nvPr/>
        </p:nvSpPr>
        <p:spPr>
          <a:xfrm>
            <a:off x="2212816" y="1242956"/>
            <a:ext cx="5862787" cy="2849748"/>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a:extLst>
              <a:ext uri="{FF2B5EF4-FFF2-40B4-BE49-F238E27FC236}">
                <a16:creationId xmlns:a16="http://schemas.microsoft.com/office/drawing/2014/main" id="{5FBB7E20-502A-271F-8EA7-A24E31274AFA}"/>
              </a:ext>
            </a:extLst>
          </p:cNvPr>
          <p:cNvSpPr/>
          <p:nvPr/>
        </p:nvSpPr>
        <p:spPr>
          <a:xfrm>
            <a:off x="438745" y="754696"/>
            <a:ext cx="9404813" cy="3577432"/>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A8CF3495-0677-5AA9-245A-412483C13E47}"/>
              </a:ext>
            </a:extLst>
          </p:cNvPr>
          <p:cNvCxnSpPr>
            <a:cxnSpLocks/>
            <a:stCxn id="16" idx="2"/>
          </p:cNvCxnSpPr>
          <p:nvPr/>
        </p:nvCxnSpPr>
        <p:spPr bwMode="auto">
          <a:xfrm>
            <a:off x="10989604" y="3193270"/>
            <a:ext cx="0" cy="630769"/>
          </a:xfrm>
          <a:prstGeom prst="straightConnector1">
            <a:avLst/>
          </a:prstGeom>
          <a:noFill/>
          <a:ln w="12700" cap="flat" cmpd="sng" algn="ctr">
            <a:solidFill>
              <a:schemeClr val="bg2"/>
            </a:solidFill>
            <a:prstDash val="solid"/>
            <a:round/>
            <a:headEnd type="none" w="med" len="med"/>
            <a:tailEnd type="triangle"/>
          </a:ln>
          <a:effectLst/>
        </p:spPr>
      </p:cxnSp>
      <p:sp>
        <p:nvSpPr>
          <p:cNvPr id="12" name="TextBox 11">
            <a:extLst>
              <a:ext uri="{FF2B5EF4-FFF2-40B4-BE49-F238E27FC236}">
                <a16:creationId xmlns:a16="http://schemas.microsoft.com/office/drawing/2014/main" id="{E923DC40-5B8F-7B04-4752-F628E361FF29}"/>
              </a:ext>
            </a:extLst>
          </p:cNvPr>
          <p:cNvSpPr txBox="1"/>
          <p:nvPr/>
        </p:nvSpPr>
        <p:spPr>
          <a:xfrm>
            <a:off x="9587744" y="4332128"/>
            <a:ext cx="1800931" cy="523220"/>
          </a:xfrm>
          <a:prstGeom prst="rect">
            <a:avLst/>
          </a:prstGeom>
          <a:noFill/>
        </p:spPr>
        <p:txBody>
          <a:bodyPr wrap="square" rtlCol="0">
            <a:spAutoFit/>
          </a:bodyPr>
          <a:lstStyle/>
          <a:p>
            <a:pPr algn="ctr"/>
            <a:r>
              <a:rPr lang="en-US" sz="1400" dirty="0">
                <a:solidFill>
                  <a:schemeClr val="bg1"/>
                </a:solidFill>
              </a:rPr>
              <a:t>Spatial Light Modulator (SLM)</a:t>
            </a:r>
          </a:p>
        </p:txBody>
      </p:sp>
    </p:spTree>
    <p:extLst>
      <p:ext uri="{BB962C8B-B14F-4D97-AF65-F5344CB8AC3E}">
        <p14:creationId xmlns:p14="http://schemas.microsoft.com/office/powerpoint/2010/main" val="2606865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977EB-1625-9A80-F381-0FCFC71B0FA6}"/>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CF5AF5C3-BD25-7807-440B-960E21EEAED7}"/>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experimental implications of our inverse design problem </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C8DDAD5E-1049-A9F1-549E-4EA643ECA27D}"/>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1BCEBAA-A5EE-2DEA-43AD-500FAA8254E7}"/>
                  </a:ext>
                </a:extLst>
              </p:cNvPr>
              <p:cNvSpPr txBox="1"/>
              <p:nvPr/>
            </p:nvSpPr>
            <p:spPr>
              <a:xfrm>
                <a:off x="10763020" y="1587348"/>
                <a:ext cx="585029" cy="10196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bg2"/>
                              </a:solidFill>
                              <a:latin typeface="Cambria Math" panose="02040503050406030204" pitchFamily="18" charset="0"/>
                            </a:rPr>
                          </m:ctrlPr>
                        </m:sSupPr>
                        <m:e>
                          <m:r>
                            <m:rPr>
                              <m:sty m:val="p"/>
                            </m:rPr>
                            <a:rPr lang="en-US" b="0" i="0" smtClean="0">
                              <a:solidFill>
                                <a:schemeClr val="bg2"/>
                              </a:solidFill>
                              <a:latin typeface="Cambria Math" panose="02040503050406030204" pitchFamily="18" charset="0"/>
                            </a:rPr>
                            <m:t>θ</m:t>
                          </m:r>
                        </m:e>
                        <m:sup>
                          <m:r>
                            <a:rPr lang="en-US" b="0" i="0" smtClean="0">
                              <a:solidFill>
                                <a:schemeClr val="bg2"/>
                              </a:solidFill>
                              <a:latin typeface="Cambria Math" panose="02040503050406030204" pitchFamily="18" charset="0"/>
                            </a:rPr>
                            <m:t>∗</m:t>
                          </m:r>
                        </m:sup>
                      </m:sSup>
                    </m:oMath>
                  </m:oMathPara>
                </a14:m>
                <a:endParaRPr lang="en-US" b="0" dirty="0"/>
              </a:p>
              <a:p>
                <a:endParaRPr lang="en-US" dirty="0"/>
              </a:p>
            </p:txBody>
          </p:sp>
        </mc:Choice>
        <mc:Fallback xmlns="">
          <p:sp>
            <p:nvSpPr>
              <p:cNvPr id="7" name="TextBox 6">
                <a:extLst>
                  <a:ext uri="{FF2B5EF4-FFF2-40B4-BE49-F238E27FC236}">
                    <a16:creationId xmlns:a16="http://schemas.microsoft.com/office/drawing/2014/main" id="{71BCEBAA-A5EE-2DEA-43AD-500FAA8254E7}"/>
                  </a:ext>
                </a:extLst>
              </p:cNvPr>
              <p:cNvSpPr txBox="1">
                <a:spLocks noRot="1" noChangeAspect="1" noMove="1" noResize="1" noEditPoints="1" noAdjustHandles="1" noChangeArrowheads="1" noChangeShapeType="1" noTextEdit="1"/>
              </p:cNvSpPr>
              <p:nvPr/>
            </p:nvSpPr>
            <p:spPr>
              <a:xfrm>
                <a:off x="10763020" y="1587348"/>
                <a:ext cx="585029" cy="1019638"/>
              </a:xfrm>
              <a:prstGeom prst="rect">
                <a:avLst/>
              </a:prstGeom>
              <a:blipFill>
                <a:blip r:embed="rId3"/>
                <a:stretch>
                  <a:fillRect l="-4255"/>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2C13AAE0-F680-139A-6426-C12213814048}"/>
              </a:ext>
            </a:extLst>
          </p:cNvPr>
          <p:cNvPicPr>
            <a:picLocks noChangeAspect="1"/>
          </p:cNvPicPr>
          <p:nvPr/>
        </p:nvPicPr>
        <p:blipFill>
          <a:blip r:embed="rId4"/>
          <a:stretch>
            <a:fillRect/>
          </a:stretch>
        </p:blipFill>
        <p:spPr>
          <a:xfrm>
            <a:off x="10449604" y="2113270"/>
            <a:ext cx="1080000" cy="1080000"/>
          </a:xfrm>
          <a:prstGeom prst="rect">
            <a:avLst/>
          </a:prstGeom>
        </p:spPr>
      </p:pic>
      <p:grpSp>
        <p:nvGrpSpPr>
          <p:cNvPr id="35" name="Group 34">
            <a:extLst>
              <a:ext uri="{FF2B5EF4-FFF2-40B4-BE49-F238E27FC236}">
                <a16:creationId xmlns:a16="http://schemas.microsoft.com/office/drawing/2014/main" id="{BD038C3A-1CDC-D172-E95D-71E8C90F2261}"/>
              </a:ext>
            </a:extLst>
          </p:cNvPr>
          <p:cNvGrpSpPr/>
          <p:nvPr/>
        </p:nvGrpSpPr>
        <p:grpSpPr>
          <a:xfrm>
            <a:off x="8734857" y="3805355"/>
            <a:ext cx="3237944" cy="2785072"/>
            <a:chOff x="0" y="0"/>
            <a:chExt cx="13004800" cy="9753600"/>
          </a:xfrm>
        </p:grpSpPr>
        <p:pic>
          <p:nvPicPr>
            <p:cNvPr id="2" name="Picture 1">
              <a:extLst>
                <a:ext uri="{FF2B5EF4-FFF2-40B4-BE49-F238E27FC236}">
                  <a16:creationId xmlns:a16="http://schemas.microsoft.com/office/drawing/2014/main" id="{9C2FF77C-E243-9B0D-2145-1565F788CD3C}"/>
                </a:ext>
              </a:extLst>
            </p:cNvPr>
            <p:cNvPicPr>
              <a:picLocks noChangeAspect="1"/>
            </p:cNvPicPr>
            <p:nvPr/>
          </p:nvPicPr>
          <p:blipFill>
            <a:blip r:embed="rId5" cstate="email">
              <a:extLst>
                <a:ext uri="{28A0092B-C50C-407E-A947-70E740481C1C}">
                  <a14:useLocalDpi xmlns:a14="http://schemas.microsoft.com/office/drawing/2010/main" val="0"/>
                </a:ext>
              </a:extLst>
            </a:blip>
            <a:srcRect l="8577" t="91" r="5167" b="13650"/>
            <a:stretch>
              <a:fillRect/>
            </a:stretch>
          </p:blipFill>
          <p:spPr>
            <a:xfrm>
              <a:off x="0" y="0"/>
              <a:ext cx="13004800" cy="9753600"/>
            </a:xfrm>
            <a:prstGeom prst="roundRect">
              <a:avLst>
                <a:gd name="adj" fmla="val 0"/>
              </a:avLst>
            </a:prstGeom>
            <a:ln w="3175">
              <a:solidFill>
                <a:srgbClr val="00B0F0"/>
              </a:solidFill>
            </a:ln>
            <a:scene3d>
              <a:camera prst="orthographicFront"/>
              <a:lightRig rig="threePt" dir="t"/>
            </a:scene3d>
            <a:sp3d>
              <a:bevelT w="25400"/>
            </a:sp3d>
          </p:spPr>
        </p:pic>
        <p:grpSp>
          <p:nvGrpSpPr>
            <p:cNvPr id="4" name="Group 3">
              <a:extLst>
                <a:ext uri="{FF2B5EF4-FFF2-40B4-BE49-F238E27FC236}">
                  <a16:creationId xmlns:a16="http://schemas.microsoft.com/office/drawing/2014/main" id="{27663EBD-3101-31F7-F906-1EB5CBC913D8}"/>
                </a:ext>
              </a:extLst>
            </p:cNvPr>
            <p:cNvGrpSpPr/>
            <p:nvPr/>
          </p:nvGrpSpPr>
          <p:grpSpPr>
            <a:xfrm>
              <a:off x="4273267" y="7045295"/>
              <a:ext cx="3756259" cy="2624897"/>
              <a:chOff x="2590132" y="7210425"/>
              <a:chExt cx="1676537" cy="1171575"/>
            </a:xfrm>
          </p:grpSpPr>
          <p:cxnSp>
            <p:nvCxnSpPr>
              <p:cNvPr id="13" name="Straight Connector 12">
                <a:extLst>
                  <a:ext uri="{FF2B5EF4-FFF2-40B4-BE49-F238E27FC236}">
                    <a16:creationId xmlns:a16="http://schemas.microsoft.com/office/drawing/2014/main" id="{247F6132-592B-ED35-AACD-339FB48C2653}"/>
                  </a:ext>
                </a:extLst>
              </p:cNvPr>
              <p:cNvCxnSpPr>
                <a:cxnSpLocks/>
              </p:cNvCxnSpPr>
              <p:nvPr/>
            </p:nvCxnSpPr>
            <p:spPr bwMode="auto">
              <a:xfrm flipH="1">
                <a:off x="2767932" y="7372350"/>
                <a:ext cx="301518" cy="10090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4" name="Straight Connector 13">
                <a:extLst>
                  <a:ext uri="{FF2B5EF4-FFF2-40B4-BE49-F238E27FC236}">
                    <a16:creationId xmlns:a16="http://schemas.microsoft.com/office/drawing/2014/main" id="{47EF3ECA-1A3F-FB94-BF02-9C2B2F738F4F}"/>
                  </a:ext>
                </a:extLst>
              </p:cNvPr>
              <p:cNvCxnSpPr>
                <a:cxnSpLocks/>
              </p:cNvCxnSpPr>
              <p:nvPr/>
            </p:nvCxnSpPr>
            <p:spPr bwMode="auto">
              <a:xfrm flipH="1">
                <a:off x="2590132" y="7210425"/>
                <a:ext cx="404658" cy="11677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2" name="Straight Connector 31">
                <a:extLst>
                  <a:ext uri="{FF2B5EF4-FFF2-40B4-BE49-F238E27FC236}">
                    <a16:creationId xmlns:a16="http://schemas.microsoft.com/office/drawing/2014/main" id="{E5ECCBF9-F853-2B86-3C0A-E32A28045EB0}"/>
                  </a:ext>
                </a:extLst>
              </p:cNvPr>
              <p:cNvCxnSpPr>
                <a:cxnSpLocks/>
              </p:cNvCxnSpPr>
              <p:nvPr/>
            </p:nvCxnSpPr>
            <p:spPr bwMode="auto">
              <a:xfrm flipH="1" flipV="1">
                <a:off x="4205663" y="7536521"/>
                <a:ext cx="13705" cy="84547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4" name="Straight Connector 33">
                <a:extLst>
                  <a:ext uri="{FF2B5EF4-FFF2-40B4-BE49-F238E27FC236}">
                    <a16:creationId xmlns:a16="http://schemas.microsoft.com/office/drawing/2014/main" id="{5325EA28-890F-9690-2E26-2DEAD0440B67}"/>
                  </a:ext>
                </a:extLst>
              </p:cNvPr>
              <p:cNvCxnSpPr>
                <a:cxnSpLocks/>
              </p:cNvCxnSpPr>
              <p:nvPr/>
            </p:nvCxnSpPr>
            <p:spPr bwMode="auto">
              <a:xfrm flipH="1" flipV="1">
                <a:off x="4231914" y="7210425"/>
                <a:ext cx="34755" cy="1171575"/>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grpSp>
      <p:cxnSp>
        <p:nvCxnSpPr>
          <p:cNvPr id="38" name="Straight Arrow Connector 37">
            <a:extLst>
              <a:ext uri="{FF2B5EF4-FFF2-40B4-BE49-F238E27FC236}">
                <a16:creationId xmlns:a16="http://schemas.microsoft.com/office/drawing/2014/main" id="{1E3B3D0A-65C2-8266-A562-4B5E8F3835CA}"/>
              </a:ext>
            </a:extLst>
          </p:cNvPr>
          <p:cNvCxnSpPr>
            <a:cxnSpLocks/>
            <a:endCxn id="16" idx="1"/>
          </p:cNvCxnSpPr>
          <p:nvPr/>
        </p:nvCxnSpPr>
        <p:spPr bwMode="auto">
          <a:xfrm>
            <a:off x="9871188" y="2645170"/>
            <a:ext cx="578416" cy="8100"/>
          </a:xfrm>
          <a:prstGeom prst="straightConnector1">
            <a:avLst/>
          </a:prstGeom>
          <a:noFill/>
          <a:ln w="12700" cap="flat" cmpd="sng" algn="ctr">
            <a:solidFill>
              <a:schemeClr val="bg2"/>
            </a:solidFill>
            <a:prstDash val="solid"/>
            <a:round/>
            <a:headEnd type="none" w="med" len="med"/>
            <a:tailEnd type="triangle"/>
          </a:ln>
          <a:effectLst/>
        </p:spPr>
      </p:cxnSp>
      <p:cxnSp>
        <p:nvCxnSpPr>
          <p:cNvPr id="42" name="Straight Arrow Connector 41">
            <a:extLst>
              <a:ext uri="{FF2B5EF4-FFF2-40B4-BE49-F238E27FC236}">
                <a16:creationId xmlns:a16="http://schemas.microsoft.com/office/drawing/2014/main" id="{73738935-6D38-B3DE-7BC2-6E83F1244AB9}"/>
              </a:ext>
            </a:extLst>
          </p:cNvPr>
          <p:cNvCxnSpPr>
            <a:cxnSpLocks/>
          </p:cNvCxnSpPr>
          <p:nvPr/>
        </p:nvCxnSpPr>
        <p:spPr bwMode="auto">
          <a:xfrm>
            <a:off x="12518166" y="3330500"/>
            <a:ext cx="3593233" cy="363706"/>
          </a:xfrm>
          <a:prstGeom prst="straightConnector1">
            <a:avLst/>
          </a:prstGeom>
          <a:noFill/>
          <a:ln w="12700" cap="flat" cmpd="sng" algn="ctr">
            <a:solidFill>
              <a:schemeClr val="bg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068296FC-D9D1-94B9-0FF7-D47A7B2D4962}"/>
                  </a:ext>
                </a:extLst>
              </p:cNvPr>
              <p:cNvSpPr txBox="1"/>
              <p:nvPr/>
            </p:nvSpPr>
            <p:spPr>
              <a:xfrm>
                <a:off x="7180236" y="2513610"/>
                <a:ext cx="3463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xmlns="">
          <p:sp>
            <p:nvSpPr>
              <p:cNvPr id="106" name="TextBox 105">
                <a:extLst>
                  <a:ext uri="{FF2B5EF4-FFF2-40B4-BE49-F238E27FC236}">
                    <a16:creationId xmlns:a16="http://schemas.microsoft.com/office/drawing/2014/main" id="{068296FC-D9D1-94B9-0FF7-D47A7B2D4962}"/>
                  </a:ext>
                </a:extLst>
              </p:cNvPr>
              <p:cNvSpPr txBox="1">
                <a:spLocks noRot="1" noChangeAspect="1" noMove="1" noResize="1" noEditPoints="1" noAdjustHandles="1" noChangeArrowheads="1" noChangeShapeType="1" noTextEdit="1"/>
              </p:cNvSpPr>
              <p:nvPr/>
            </p:nvSpPr>
            <p:spPr>
              <a:xfrm>
                <a:off x="7180236" y="2513610"/>
                <a:ext cx="346336" cy="369332"/>
              </a:xfrm>
              <a:prstGeom prst="rect">
                <a:avLst/>
              </a:prstGeom>
              <a:blipFill>
                <a:blip r:embed="rId6"/>
                <a:stretch>
                  <a:fillRect r="-125000" b="-64516"/>
                </a:stretch>
              </a:blipFill>
            </p:spPr>
            <p:txBody>
              <a:bodyPr/>
              <a:lstStyle/>
              <a:p>
                <a:r>
                  <a:rPr lang="en-US">
                    <a:noFill/>
                  </a:rPr>
                  <a:t> </a:t>
                </a:r>
              </a:p>
            </p:txBody>
          </p:sp>
        </mc:Fallback>
      </mc:AlternateContent>
      <p:sp>
        <p:nvSpPr>
          <p:cNvPr id="107" name="TextBox 106">
            <a:extLst>
              <a:ext uri="{FF2B5EF4-FFF2-40B4-BE49-F238E27FC236}">
                <a16:creationId xmlns:a16="http://schemas.microsoft.com/office/drawing/2014/main" id="{DB85D947-D0F2-B7C9-6D75-89D6FB3F7DA9}"/>
              </a:ext>
            </a:extLst>
          </p:cNvPr>
          <p:cNvSpPr txBox="1"/>
          <p:nvPr/>
        </p:nvSpPr>
        <p:spPr>
          <a:xfrm>
            <a:off x="4661253" y="754696"/>
            <a:ext cx="1136850" cy="555986"/>
          </a:xfrm>
          <a:prstGeom prst="rect">
            <a:avLst/>
          </a:prstGeom>
          <a:noFill/>
        </p:spPr>
        <p:txBody>
          <a:bodyPr wrap="none" rtlCol="0">
            <a:spAutoFit/>
          </a:bodyPr>
          <a:lstStyle/>
          <a:p>
            <a:r>
              <a:rPr lang="en-US" dirty="0">
                <a:solidFill>
                  <a:schemeClr val="bg2"/>
                </a:solidFill>
              </a:rPr>
              <a:t>D</a:t>
            </a:r>
            <a:r>
              <a:rPr lang="en-US" baseline="30000" dirty="0">
                <a:solidFill>
                  <a:schemeClr val="bg2"/>
                </a:solidFill>
              </a:rPr>
              <a:t>2</a:t>
            </a:r>
            <a:r>
              <a:rPr lang="en-US" dirty="0">
                <a:solidFill>
                  <a:schemeClr val="bg2"/>
                </a:solidFill>
              </a:rPr>
              <a:t>NN</a:t>
            </a:r>
          </a:p>
        </p:txBody>
      </p:sp>
      <p:cxnSp>
        <p:nvCxnSpPr>
          <p:cNvPr id="109" name="Connector: Curved 125">
            <a:extLst>
              <a:ext uri="{FF2B5EF4-FFF2-40B4-BE49-F238E27FC236}">
                <a16:creationId xmlns:a16="http://schemas.microsoft.com/office/drawing/2014/main" id="{6F8BD88F-CB10-8F7D-DA90-8270B38B17F8}"/>
              </a:ext>
            </a:extLst>
          </p:cNvPr>
          <p:cNvCxnSpPr>
            <a:cxnSpLocks/>
          </p:cNvCxnSpPr>
          <p:nvPr/>
        </p:nvCxnSpPr>
        <p:spPr>
          <a:xfrm>
            <a:off x="1800338" y="2466165"/>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140" name="Connector: Curved 125">
            <a:extLst>
              <a:ext uri="{FF2B5EF4-FFF2-40B4-BE49-F238E27FC236}">
                <a16:creationId xmlns:a16="http://schemas.microsoft.com/office/drawing/2014/main" id="{64E9D54E-3F5A-EB1B-1230-8E4EBDDEF331}"/>
              </a:ext>
            </a:extLst>
          </p:cNvPr>
          <p:cNvCxnSpPr>
            <a:cxnSpLocks/>
          </p:cNvCxnSpPr>
          <p:nvPr/>
        </p:nvCxnSpPr>
        <p:spPr>
          <a:xfrm>
            <a:off x="8133454" y="2466165"/>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nvGrpSpPr>
          <p:cNvPr id="141" name="Group 140">
            <a:extLst>
              <a:ext uri="{FF2B5EF4-FFF2-40B4-BE49-F238E27FC236}">
                <a16:creationId xmlns:a16="http://schemas.microsoft.com/office/drawing/2014/main" id="{84BE6386-22D1-8FC7-9204-7F783E86C279}"/>
              </a:ext>
            </a:extLst>
          </p:cNvPr>
          <p:cNvGrpSpPr/>
          <p:nvPr/>
        </p:nvGrpSpPr>
        <p:grpSpPr>
          <a:xfrm>
            <a:off x="813858" y="1459742"/>
            <a:ext cx="890221" cy="1922799"/>
            <a:chOff x="2434982" y="1949686"/>
            <a:chExt cx="890221" cy="1922799"/>
          </a:xfrm>
        </p:grpSpPr>
        <p:pic>
          <p:nvPicPr>
            <p:cNvPr id="142" name="Picture 141">
              <a:extLst>
                <a:ext uri="{FF2B5EF4-FFF2-40B4-BE49-F238E27FC236}">
                  <a16:creationId xmlns:a16="http://schemas.microsoft.com/office/drawing/2014/main" id="{2C208A78-27EA-9676-D020-9D69554682F7}"/>
                </a:ext>
              </a:extLst>
            </p:cNvPr>
            <p:cNvPicPr>
              <a:picLocks noChangeAspect="1"/>
            </p:cNvPicPr>
            <p:nvPr/>
          </p:nvPicPr>
          <p:blipFill>
            <a:blip r:embed="rId7"/>
            <a:srcRect/>
            <a:stretch/>
          </p:blipFill>
          <p:spPr>
            <a:xfrm>
              <a:off x="2445972" y="1973107"/>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4E9F849F-47CA-CCDB-E840-1F5A117903D0}"/>
                    </a:ext>
                  </a:extLst>
                </p:cNvPr>
                <p:cNvSpPr txBox="1"/>
                <p:nvPr/>
              </p:nvSpPr>
              <p:spPr>
                <a:xfrm>
                  <a:off x="2434982" y="1949686"/>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xmlns="">
            <p:sp>
              <p:nvSpPr>
                <p:cNvPr id="143" name="TextBox 142">
                  <a:extLst>
                    <a:ext uri="{FF2B5EF4-FFF2-40B4-BE49-F238E27FC236}">
                      <a16:creationId xmlns:a16="http://schemas.microsoft.com/office/drawing/2014/main" id="{4E9F849F-47CA-CCDB-E840-1F5A117903D0}"/>
                    </a:ext>
                  </a:extLst>
                </p:cNvPr>
                <p:cNvSpPr txBox="1">
                  <a:spLocks noRot="1" noChangeAspect="1" noMove="1" noResize="1" noEditPoints="1" noAdjustHandles="1" noChangeArrowheads="1" noChangeShapeType="1" noTextEdit="1"/>
                </p:cNvSpPr>
                <p:nvPr/>
              </p:nvSpPr>
              <p:spPr>
                <a:xfrm>
                  <a:off x="2434982" y="1949686"/>
                  <a:ext cx="448701" cy="290145"/>
                </a:xfrm>
                <a:prstGeom prst="rect">
                  <a:avLst/>
                </a:prstGeom>
                <a:blipFill>
                  <a:blip r:embed="rId8"/>
                  <a:stretch>
                    <a:fillRect r="-8333"/>
                  </a:stretch>
                </a:blipFill>
              </p:spPr>
              <p:txBody>
                <a:bodyPr/>
                <a:lstStyle/>
                <a:p>
                  <a:r>
                    <a:rPr lang="en-US">
                      <a:noFill/>
                    </a:rPr>
                    <a:t> </a:t>
                  </a:r>
                </a:p>
              </p:txBody>
            </p:sp>
          </mc:Fallback>
        </mc:AlternateContent>
        <p:pic>
          <p:nvPicPr>
            <p:cNvPr id="144" name="Picture 143">
              <a:extLst>
                <a:ext uri="{FF2B5EF4-FFF2-40B4-BE49-F238E27FC236}">
                  <a16:creationId xmlns:a16="http://schemas.microsoft.com/office/drawing/2014/main" id="{8BF1335C-BDE8-01D3-F36C-3BB176CF9EC4}"/>
                </a:ext>
              </a:extLst>
            </p:cNvPr>
            <p:cNvPicPr>
              <a:picLocks noChangeAspect="1"/>
            </p:cNvPicPr>
            <p:nvPr/>
          </p:nvPicPr>
          <p:blipFill>
            <a:blip r:embed="rId9"/>
            <a:srcRect/>
            <a:stretch/>
          </p:blipFill>
          <p:spPr>
            <a:xfrm>
              <a:off x="2465075" y="2987133"/>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6770E32C-86BB-DD44-932B-34AB9ADA29AD}"/>
                    </a:ext>
                  </a:extLst>
                </p:cNvPr>
                <p:cNvSpPr txBox="1"/>
                <p:nvPr/>
              </p:nvSpPr>
              <p:spPr>
                <a:xfrm>
                  <a:off x="2450207" y="2977282"/>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xmlns="">
            <p:sp>
              <p:nvSpPr>
                <p:cNvPr id="145" name="TextBox 144">
                  <a:extLst>
                    <a:ext uri="{FF2B5EF4-FFF2-40B4-BE49-F238E27FC236}">
                      <a16:creationId xmlns:a16="http://schemas.microsoft.com/office/drawing/2014/main" id="{6770E32C-86BB-DD44-932B-34AB9ADA29AD}"/>
                    </a:ext>
                  </a:extLst>
                </p:cNvPr>
                <p:cNvSpPr txBox="1">
                  <a:spLocks noRot="1" noChangeAspect="1" noMove="1" noResize="1" noEditPoints="1" noAdjustHandles="1" noChangeArrowheads="1" noChangeShapeType="1" noTextEdit="1"/>
                </p:cNvSpPr>
                <p:nvPr/>
              </p:nvSpPr>
              <p:spPr>
                <a:xfrm>
                  <a:off x="2450207" y="2977282"/>
                  <a:ext cx="444752" cy="291939"/>
                </a:xfrm>
                <a:prstGeom prst="rect">
                  <a:avLst/>
                </a:prstGeom>
                <a:blipFill>
                  <a:blip r:embed="rId10"/>
                  <a:stretch>
                    <a:fillRect r="-8333"/>
                  </a:stretch>
                </a:blipFill>
              </p:spPr>
              <p:txBody>
                <a:bodyPr/>
                <a:lstStyle/>
                <a:p>
                  <a:r>
                    <a:rPr lang="en-US">
                      <a:noFill/>
                    </a:rPr>
                    <a:t> </a:t>
                  </a:r>
                </a:p>
              </p:txBody>
            </p:sp>
          </mc:Fallback>
        </mc:AlternateContent>
      </p:grpSp>
      <p:pic>
        <p:nvPicPr>
          <p:cNvPr id="146" name="Picture 145">
            <a:extLst>
              <a:ext uri="{FF2B5EF4-FFF2-40B4-BE49-F238E27FC236}">
                <a16:creationId xmlns:a16="http://schemas.microsoft.com/office/drawing/2014/main" id="{686F2EA4-5210-C83C-D3BB-1EA35A23E03E}"/>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8506116" y="1418234"/>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B8D24ADE-E3BB-0F89-F36D-C32D93EA187C}"/>
                  </a:ext>
                </a:extLst>
              </p:cNvPr>
              <p:cNvSpPr txBox="1"/>
              <p:nvPr/>
            </p:nvSpPr>
            <p:spPr>
              <a:xfrm>
                <a:off x="8466347" y="2036191"/>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147" name="TextBox 146">
                <a:extLst>
                  <a:ext uri="{FF2B5EF4-FFF2-40B4-BE49-F238E27FC236}">
                    <a16:creationId xmlns:a16="http://schemas.microsoft.com/office/drawing/2014/main" id="{B8D24ADE-E3BB-0F89-F36D-C32D93EA187C}"/>
                  </a:ext>
                </a:extLst>
              </p:cNvPr>
              <p:cNvSpPr txBox="1">
                <a:spLocks noRot="1" noChangeAspect="1" noMove="1" noResize="1" noEditPoints="1" noAdjustHandles="1" noChangeArrowheads="1" noChangeShapeType="1" noTextEdit="1"/>
              </p:cNvSpPr>
              <p:nvPr/>
            </p:nvSpPr>
            <p:spPr>
              <a:xfrm>
                <a:off x="8466347" y="2036191"/>
                <a:ext cx="449877" cy="287130"/>
              </a:xfrm>
              <a:prstGeom prst="rect">
                <a:avLst/>
              </a:prstGeom>
              <a:blipFill>
                <a:blip r:embed="rId12"/>
                <a:stretch>
                  <a:fillRect r="-5405" b="-13043"/>
                </a:stretch>
              </a:blipFill>
            </p:spPr>
            <p:txBody>
              <a:bodyPr/>
              <a:lstStyle/>
              <a:p>
                <a:r>
                  <a:rPr lang="en-US">
                    <a:noFill/>
                  </a:rPr>
                  <a:t> </a:t>
                </a:r>
              </a:p>
            </p:txBody>
          </p:sp>
        </mc:Fallback>
      </mc:AlternateContent>
      <p:pic>
        <p:nvPicPr>
          <p:cNvPr id="148" name="Picture 147">
            <a:extLst>
              <a:ext uri="{FF2B5EF4-FFF2-40B4-BE49-F238E27FC236}">
                <a16:creationId xmlns:a16="http://schemas.microsoft.com/office/drawing/2014/main" id="{0EF09150-2C0D-B4C2-366D-1D3B3123F357}"/>
              </a:ext>
            </a:extLst>
          </p:cNvPr>
          <p:cNvPicPr>
            <a:picLocks noChangeAspect="1"/>
          </p:cNvPicPr>
          <p:nvPr/>
        </p:nvPicPr>
        <p:blipFill>
          <a:blip r:embed="rId13" cstate="email">
            <a:extLst>
              <a:ext uri="{28A0092B-C50C-407E-A947-70E740481C1C}">
                <a14:useLocalDpi xmlns:a14="http://schemas.microsoft.com/office/drawing/2010/main" val="0"/>
              </a:ext>
            </a:extLst>
          </a:blip>
          <a:srcRect/>
          <a:stretch/>
        </p:blipFill>
        <p:spPr>
          <a:xfrm>
            <a:off x="8506109" y="2437618"/>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49182797-224D-2D53-C07F-B4B0C98102F6}"/>
                  </a:ext>
                </a:extLst>
              </p:cNvPr>
              <p:cNvSpPr txBox="1"/>
              <p:nvPr/>
            </p:nvSpPr>
            <p:spPr>
              <a:xfrm>
                <a:off x="8466338" y="3054724"/>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149" name="TextBox 148">
                <a:extLst>
                  <a:ext uri="{FF2B5EF4-FFF2-40B4-BE49-F238E27FC236}">
                    <a16:creationId xmlns:a16="http://schemas.microsoft.com/office/drawing/2014/main" id="{49182797-224D-2D53-C07F-B4B0C98102F6}"/>
                  </a:ext>
                </a:extLst>
              </p:cNvPr>
              <p:cNvSpPr txBox="1">
                <a:spLocks noRot="1" noChangeAspect="1" noMove="1" noResize="1" noEditPoints="1" noAdjustHandles="1" noChangeArrowheads="1" noChangeShapeType="1" noTextEdit="1"/>
              </p:cNvSpPr>
              <p:nvPr/>
            </p:nvSpPr>
            <p:spPr>
              <a:xfrm>
                <a:off x="8466338" y="3054724"/>
                <a:ext cx="449877" cy="287130"/>
              </a:xfrm>
              <a:prstGeom prst="rect">
                <a:avLst/>
              </a:prstGeom>
              <a:blipFill>
                <a:blip r:embed="rId14"/>
                <a:stretch>
                  <a:fillRect r="-5405" b="-8333"/>
                </a:stretch>
              </a:blipFill>
            </p:spPr>
            <p:txBody>
              <a:bodyPr/>
              <a:lstStyle/>
              <a:p>
                <a:r>
                  <a:rPr lang="en-US">
                    <a:noFill/>
                  </a:rPr>
                  <a:t> </a:t>
                </a:r>
              </a:p>
            </p:txBody>
          </p:sp>
        </mc:Fallback>
      </mc:AlternateContent>
      <p:sp>
        <p:nvSpPr>
          <p:cNvPr id="150" name="TextBox 149">
            <a:extLst>
              <a:ext uri="{FF2B5EF4-FFF2-40B4-BE49-F238E27FC236}">
                <a16:creationId xmlns:a16="http://schemas.microsoft.com/office/drawing/2014/main" id="{861ECC31-14F4-030D-111E-7DB35797B18A}"/>
              </a:ext>
            </a:extLst>
          </p:cNvPr>
          <p:cNvSpPr txBox="1"/>
          <p:nvPr/>
        </p:nvSpPr>
        <p:spPr>
          <a:xfrm>
            <a:off x="526770" y="1006826"/>
            <a:ext cx="1883309" cy="769441"/>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400" dirty="0">
              <a:solidFill>
                <a:schemeClr val="bg2"/>
              </a:solidFill>
            </a:endParaRPr>
          </a:p>
        </p:txBody>
      </p:sp>
      <p:sp>
        <p:nvSpPr>
          <p:cNvPr id="151" name="TextBox 150">
            <a:extLst>
              <a:ext uri="{FF2B5EF4-FFF2-40B4-BE49-F238E27FC236}">
                <a16:creationId xmlns:a16="http://schemas.microsoft.com/office/drawing/2014/main" id="{1A21EAC3-950C-0F6A-8A13-F01CFBDF3E44}"/>
              </a:ext>
            </a:extLst>
          </p:cNvPr>
          <p:cNvSpPr txBox="1"/>
          <p:nvPr/>
        </p:nvSpPr>
        <p:spPr>
          <a:xfrm>
            <a:off x="8148543" y="949146"/>
            <a:ext cx="1883309" cy="769441"/>
          </a:xfrm>
          <a:prstGeom prst="rect">
            <a:avLst/>
          </a:prstGeom>
          <a:noFill/>
          <a:ln>
            <a:noFill/>
          </a:ln>
        </p:spPr>
        <p:txBody>
          <a:bodyPr wrap="square" rtlCol="0">
            <a:spAutoFit/>
          </a:bodyPr>
          <a:lstStyle/>
          <a:p>
            <a:r>
              <a:rPr lang="en-ZA" sz="2000" dirty="0">
                <a:solidFill>
                  <a:schemeClr val="bg2"/>
                </a:solidFill>
              </a:rPr>
              <a:t>Output fields</a:t>
            </a:r>
          </a:p>
          <a:p>
            <a:pPr marL="342900" indent="-342900">
              <a:buAutoNum type="alphaLcParenR"/>
            </a:pPr>
            <a:endParaRPr lang="en-ZA" sz="2400" dirty="0">
              <a:solidFill>
                <a:schemeClr val="bg2"/>
              </a:solidFill>
            </a:endParaRPr>
          </a:p>
        </p:txBody>
      </p:sp>
      <p:graphicFrame>
        <p:nvGraphicFramePr>
          <p:cNvPr id="152" name="Table 151">
            <a:extLst>
              <a:ext uri="{FF2B5EF4-FFF2-40B4-BE49-F238E27FC236}">
                <a16:creationId xmlns:a16="http://schemas.microsoft.com/office/drawing/2014/main" id="{C11461BF-D445-FFF9-391C-105CB7F46125}"/>
              </a:ext>
            </a:extLst>
          </p:cNvPr>
          <p:cNvGraphicFramePr>
            <a:graphicFrameLocks noGrp="1"/>
          </p:cNvGraphicFramePr>
          <p:nvPr/>
        </p:nvGraphicFramePr>
        <p:xfrm>
          <a:off x="2764519" y="1654839"/>
          <a:ext cx="4834515" cy="2136603"/>
        </p:xfrm>
        <a:graphic>
          <a:graphicData uri="http://schemas.openxmlformats.org/drawingml/2006/table">
            <a:tbl>
              <a:tblPr firstRow="1" bandRow="1">
                <a:tableStyleId>{5C22544A-7EE6-4342-B048-85BDC9FD1C3A}</a:tableStyleId>
              </a:tblPr>
              <a:tblGrid>
                <a:gridCol w="4834515">
                  <a:extLst>
                    <a:ext uri="{9D8B030D-6E8A-4147-A177-3AD203B41FA5}">
                      <a16:colId xmlns:a16="http://schemas.microsoft.com/office/drawing/2014/main" val="2050119627"/>
                    </a:ext>
                  </a:extLst>
                </a:gridCol>
              </a:tblGrid>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4768142"/>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6244376"/>
                  </a:ext>
                </a:extLst>
              </a:tr>
              <a:tr h="712201">
                <a:tc>
                  <a:txBody>
                    <a:bodyPr/>
                    <a:lstStyle/>
                    <a:p>
                      <a:endParaRPr lang="en-ZA" dirty="0">
                        <a:ln>
                          <a:solidFill>
                            <a:schemeClr val="bg2"/>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4109902"/>
                  </a:ext>
                </a:extLst>
              </a:tr>
            </a:tbl>
          </a:graphicData>
        </a:graphic>
      </p:graphicFrame>
      <p:sp>
        <p:nvSpPr>
          <p:cNvPr id="153" name="Rectangle: Rounded Corners 8">
            <a:extLst>
              <a:ext uri="{FF2B5EF4-FFF2-40B4-BE49-F238E27FC236}">
                <a16:creationId xmlns:a16="http://schemas.microsoft.com/office/drawing/2014/main" id="{35C3FA4B-652D-F08D-3FC6-1DDD871CF148}"/>
              </a:ext>
            </a:extLst>
          </p:cNvPr>
          <p:cNvSpPr/>
          <p:nvPr/>
        </p:nvSpPr>
        <p:spPr>
          <a:xfrm>
            <a:off x="4601700" y="1532712"/>
            <a:ext cx="1180004" cy="2358735"/>
          </a:xfrm>
          <a:prstGeom prst="roundRect">
            <a:avLst/>
          </a:prstGeom>
          <a:solidFill>
            <a:srgbClr val="74305D"/>
          </a:solidFill>
          <a:ln>
            <a:solidFill>
              <a:srgbClr val="74305D"/>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ZA" dirty="0"/>
          </a:p>
        </p:txBody>
      </p:sp>
      <p:grpSp>
        <p:nvGrpSpPr>
          <p:cNvPr id="154" name="Group 153">
            <a:extLst>
              <a:ext uri="{FF2B5EF4-FFF2-40B4-BE49-F238E27FC236}">
                <a16:creationId xmlns:a16="http://schemas.microsoft.com/office/drawing/2014/main" id="{0822A21A-4711-6BDC-4B6E-E58BD819ECC2}"/>
              </a:ext>
            </a:extLst>
          </p:cNvPr>
          <p:cNvGrpSpPr/>
          <p:nvPr/>
        </p:nvGrpSpPr>
        <p:grpSpPr>
          <a:xfrm>
            <a:off x="7089186" y="1366644"/>
            <a:ext cx="568844" cy="2658868"/>
            <a:chOff x="7998677" y="3749715"/>
            <a:chExt cx="568844" cy="2658868"/>
          </a:xfrm>
        </p:grpSpPr>
        <p:sp>
          <p:nvSpPr>
            <p:cNvPr id="155" name="Rectangle: Rounded Corners 92">
              <a:extLst>
                <a:ext uri="{FF2B5EF4-FFF2-40B4-BE49-F238E27FC236}">
                  <a16:creationId xmlns:a16="http://schemas.microsoft.com/office/drawing/2014/main" id="{29651F6D-218A-14B6-A26E-956E03475A88}"/>
                </a:ext>
              </a:extLst>
            </p:cNvPr>
            <p:cNvSpPr/>
            <p:nvPr/>
          </p:nvSpPr>
          <p:spPr>
            <a:xfrm>
              <a:off x="7998677" y="3749715"/>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56" name="Picture 155" descr="A black arrow and a curved arrow&#10;&#10;AI-generated content may be incorrect.">
              <a:extLst>
                <a:ext uri="{FF2B5EF4-FFF2-40B4-BE49-F238E27FC236}">
                  <a16:creationId xmlns:a16="http://schemas.microsoft.com/office/drawing/2014/main" id="{EE13B778-A8B5-69F1-8C8D-441AF3F92479}"/>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009540" y="3810003"/>
              <a:ext cx="505009" cy="414829"/>
            </a:xfrm>
            <a:prstGeom prst="rect">
              <a:avLst/>
            </a:prstGeom>
          </p:spPr>
        </p:pic>
        <p:sp>
          <p:nvSpPr>
            <p:cNvPr id="157" name="Rectangle: Rounded Corners 95">
              <a:extLst>
                <a:ext uri="{FF2B5EF4-FFF2-40B4-BE49-F238E27FC236}">
                  <a16:creationId xmlns:a16="http://schemas.microsoft.com/office/drawing/2014/main" id="{CB22C223-7349-48F9-96D0-83B4794550DC}"/>
                </a:ext>
              </a:extLst>
            </p:cNvPr>
            <p:cNvSpPr/>
            <p:nvPr/>
          </p:nvSpPr>
          <p:spPr>
            <a:xfrm>
              <a:off x="7998677" y="447330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58" name="Picture 157" descr="A black arrow and a curved arrow&#10;&#10;AI-generated content may be incorrect.">
              <a:extLst>
                <a:ext uri="{FF2B5EF4-FFF2-40B4-BE49-F238E27FC236}">
                  <a16:creationId xmlns:a16="http://schemas.microsoft.com/office/drawing/2014/main" id="{D2DAF382-0F3B-6786-2E83-68F704C43CF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009540" y="4512656"/>
              <a:ext cx="505009" cy="414829"/>
            </a:xfrm>
            <a:prstGeom prst="rect">
              <a:avLst/>
            </a:prstGeom>
          </p:spPr>
        </p:pic>
        <p:sp>
          <p:nvSpPr>
            <p:cNvPr id="159" name="Rectangle: Rounded Corners 97">
              <a:extLst>
                <a:ext uri="{FF2B5EF4-FFF2-40B4-BE49-F238E27FC236}">
                  <a16:creationId xmlns:a16="http://schemas.microsoft.com/office/drawing/2014/main" id="{F7D49EA3-DE7A-6A76-9DA6-CF9129F15C90}"/>
                </a:ext>
              </a:extLst>
            </p:cNvPr>
            <p:cNvSpPr/>
            <p:nvPr/>
          </p:nvSpPr>
          <p:spPr>
            <a:xfrm>
              <a:off x="7998677" y="5184299"/>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60" name="Picture 159" descr="A black arrow and a curved arrow&#10;&#10;AI-generated content may be incorrect.">
              <a:extLst>
                <a:ext uri="{FF2B5EF4-FFF2-40B4-BE49-F238E27FC236}">
                  <a16:creationId xmlns:a16="http://schemas.microsoft.com/office/drawing/2014/main" id="{16D5F7BB-85F1-FF89-790B-AE68C8C8B8E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009540" y="5223646"/>
              <a:ext cx="505009" cy="414829"/>
            </a:xfrm>
            <a:prstGeom prst="rect">
              <a:avLst/>
            </a:prstGeom>
          </p:spPr>
        </p:pic>
        <p:sp>
          <p:nvSpPr>
            <p:cNvPr id="161" name="Rectangle: Rounded Corners 99">
              <a:extLst>
                <a:ext uri="{FF2B5EF4-FFF2-40B4-BE49-F238E27FC236}">
                  <a16:creationId xmlns:a16="http://schemas.microsoft.com/office/drawing/2014/main" id="{F6F7C038-6162-A067-83D0-9B623006C666}"/>
                </a:ext>
              </a:extLst>
            </p:cNvPr>
            <p:cNvSpPr/>
            <p:nvPr/>
          </p:nvSpPr>
          <p:spPr>
            <a:xfrm>
              <a:off x="8015245" y="5880034"/>
              <a:ext cx="552276" cy="528549"/>
            </a:xfrm>
            <a:prstGeom prst="roundRect">
              <a:avLst/>
            </a:prstGeom>
            <a:solidFill>
              <a:srgbClr val="F3D3D5"/>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ZA"/>
            </a:p>
          </p:txBody>
        </p:sp>
        <p:pic>
          <p:nvPicPr>
            <p:cNvPr id="162" name="Picture 161" descr="A black arrow and a curved arrow&#10;&#10;AI-generated content may be incorrect.">
              <a:extLst>
                <a:ext uri="{FF2B5EF4-FFF2-40B4-BE49-F238E27FC236}">
                  <a16:creationId xmlns:a16="http://schemas.microsoft.com/office/drawing/2014/main" id="{78A514F5-7944-93AF-205E-34ABBD7B812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026108" y="5919381"/>
              <a:ext cx="505009" cy="414829"/>
            </a:xfrm>
            <a:prstGeom prst="rect">
              <a:avLst/>
            </a:prstGeom>
          </p:spPr>
        </p:pic>
      </p:grpSp>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422FF5A4-B71E-3F21-591B-E5DA3AA3E06C}"/>
                  </a:ext>
                </a:extLst>
              </p:cNvPr>
              <p:cNvSpPr txBox="1"/>
              <p:nvPr/>
            </p:nvSpPr>
            <p:spPr>
              <a:xfrm>
                <a:off x="2682271" y="1335397"/>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0</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xmlns="">
          <p:sp>
            <p:nvSpPr>
              <p:cNvPr id="163" name="TextBox 162">
                <a:extLst>
                  <a:ext uri="{FF2B5EF4-FFF2-40B4-BE49-F238E27FC236}">
                    <a16:creationId xmlns:a16="http://schemas.microsoft.com/office/drawing/2014/main" id="{422FF5A4-B71E-3F21-591B-E5DA3AA3E06C}"/>
                  </a:ext>
                </a:extLst>
              </p:cNvPr>
              <p:cNvSpPr txBox="1">
                <a:spLocks noRot="1" noChangeAspect="1" noMove="1" noResize="1" noEditPoints="1" noAdjustHandles="1" noChangeArrowheads="1" noChangeShapeType="1" noTextEdit="1"/>
              </p:cNvSpPr>
              <p:nvPr/>
            </p:nvSpPr>
            <p:spPr>
              <a:xfrm>
                <a:off x="2682271" y="1335397"/>
                <a:ext cx="552276" cy="1233094"/>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2822B1FE-4D6D-4D35-AA62-866D34A11A60}"/>
                  </a:ext>
                </a:extLst>
              </p:cNvPr>
              <p:cNvSpPr txBox="1"/>
              <p:nvPr/>
            </p:nvSpPr>
            <p:spPr>
              <a:xfrm>
                <a:off x="2674220" y="2064295"/>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a:rPr lang="en-ZA" sz="1600" b="0" i="1" smtClean="0">
                                  <a:solidFill>
                                    <a:schemeClr val="bg2"/>
                                  </a:solidFill>
                                  <a:latin typeface="Cambria Math" panose="02040503050406030204" pitchFamily="18" charset="0"/>
                                </a:rPr>
                                <m:t>1</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xmlns="">
          <p:sp>
            <p:nvSpPr>
              <p:cNvPr id="164" name="TextBox 163">
                <a:extLst>
                  <a:ext uri="{FF2B5EF4-FFF2-40B4-BE49-F238E27FC236}">
                    <a16:creationId xmlns:a16="http://schemas.microsoft.com/office/drawing/2014/main" id="{2822B1FE-4D6D-4D35-AA62-866D34A11A60}"/>
                  </a:ext>
                </a:extLst>
              </p:cNvPr>
              <p:cNvSpPr txBox="1">
                <a:spLocks noRot="1" noChangeAspect="1" noMove="1" noResize="1" noEditPoints="1" noAdjustHandles="1" noChangeArrowheads="1" noChangeShapeType="1" noTextEdit="1"/>
              </p:cNvSpPr>
              <p:nvPr/>
            </p:nvSpPr>
            <p:spPr>
              <a:xfrm>
                <a:off x="2674220" y="2064295"/>
                <a:ext cx="552276" cy="1233094"/>
              </a:xfrm>
              <a:prstGeom prst="rect">
                <a:avLst/>
              </a:prstGeom>
              <a:blipFill>
                <a:blip r:embed="rId18"/>
                <a:stretch>
                  <a:fillRect/>
                </a:stretch>
              </a:blipFill>
            </p:spPr>
            <p:txBody>
              <a:bodyPr/>
              <a:lstStyle/>
              <a:p>
                <a:r>
                  <a:rPr lang="en-US">
                    <a:noFill/>
                  </a:rPr>
                  <a:t> </a:t>
                </a:r>
              </a:p>
            </p:txBody>
          </p:sp>
        </mc:Fallback>
      </mc:AlternateContent>
      <p:sp>
        <p:nvSpPr>
          <p:cNvPr id="165" name="TextBox 164">
            <a:extLst>
              <a:ext uri="{FF2B5EF4-FFF2-40B4-BE49-F238E27FC236}">
                <a16:creationId xmlns:a16="http://schemas.microsoft.com/office/drawing/2014/main" id="{6B238EC6-FE1F-E793-6C34-086697C473F4}"/>
              </a:ext>
            </a:extLst>
          </p:cNvPr>
          <p:cNvSpPr txBox="1"/>
          <p:nvPr/>
        </p:nvSpPr>
        <p:spPr>
          <a:xfrm rot="5400000">
            <a:off x="2752192" y="2361565"/>
            <a:ext cx="627747" cy="769441"/>
          </a:xfrm>
          <a:prstGeom prst="rect">
            <a:avLst/>
          </a:prstGeom>
          <a:noFill/>
        </p:spPr>
        <p:txBody>
          <a:bodyPr wrap="square" rtlCol="0">
            <a:spAutoFit/>
          </a:bodyPr>
          <a:lstStyle/>
          <a:p>
            <a:r>
              <a:rPr lang="en-ZA" sz="4400" dirty="0">
                <a:solidFill>
                  <a:schemeClr val="bg2"/>
                </a:solidFill>
              </a:rPr>
              <a:t>…</a:t>
            </a:r>
          </a:p>
        </p:txBody>
      </p: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CA04E875-F29D-B712-B230-A229983F44C5}"/>
                  </a:ext>
                </a:extLst>
              </p:cNvPr>
              <p:cNvSpPr txBox="1"/>
              <p:nvPr/>
            </p:nvSpPr>
            <p:spPr>
              <a:xfrm>
                <a:off x="4890512" y="2490354"/>
                <a:ext cx="552276" cy="9297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ˆ"/>
                          <m:ctrlPr>
                            <a:rPr lang="en-US" sz="2000" b="0" i="1" smtClean="0">
                              <a:solidFill>
                                <a:srgbClr val="FBDADC"/>
                              </a:solidFill>
                              <a:latin typeface="Cambria Math" panose="02040503050406030204" pitchFamily="18" charset="0"/>
                            </a:rPr>
                          </m:ctrlPr>
                        </m:accPr>
                        <m:e>
                          <m:r>
                            <m:rPr>
                              <m:sty m:val="p"/>
                            </m:rPr>
                            <a:rPr lang="en-US" sz="2000" b="0" i="1" smtClean="0">
                              <a:solidFill>
                                <a:srgbClr val="FBDADC"/>
                              </a:solidFill>
                              <a:latin typeface="Cambria Math" panose="02040503050406030204" pitchFamily="18" charset="0"/>
                            </a:rPr>
                            <m:t>U</m:t>
                          </m:r>
                        </m:e>
                      </m:acc>
                      <m:d>
                        <m:dPr>
                          <m:ctrlPr>
                            <a:rPr lang="en-ZA" sz="2000" b="0" i="1" smtClean="0">
                              <a:solidFill>
                                <a:srgbClr val="FBDADC"/>
                              </a:solidFill>
                              <a:latin typeface="Cambria Math" panose="02040503050406030204" pitchFamily="18" charset="0"/>
                            </a:rPr>
                          </m:ctrlPr>
                        </m:dPr>
                        <m:e>
                          <m:r>
                            <m:rPr>
                              <m:sty m:val="p"/>
                            </m:rPr>
                            <a:rPr lang="en-ZA" sz="2000" i="1">
                              <a:solidFill>
                                <a:srgbClr val="FBDADC"/>
                              </a:solidFill>
                              <a:latin typeface="Cambria Math" panose="02040503050406030204" pitchFamily="18" charset="0"/>
                            </a:rPr>
                            <m:t>θ</m:t>
                          </m:r>
                        </m:e>
                      </m:d>
                      <m:r>
                        <a:rPr lang="en-ZA" sz="2000" b="0" i="1" smtClean="0">
                          <a:solidFill>
                            <a:srgbClr val="FBDADC"/>
                          </a:solidFill>
                          <a:latin typeface="Cambria Math" panose="02040503050406030204" pitchFamily="18" charset="0"/>
                        </a:rPr>
                        <m:t> </m:t>
                      </m:r>
                    </m:oMath>
                  </m:oMathPara>
                </a14:m>
                <a:endParaRPr lang="en-ZA" sz="1400" b="0" dirty="0"/>
              </a:p>
              <a:p>
                <a:endParaRPr lang="en-ZA" sz="1400" b="0" dirty="0"/>
              </a:p>
              <a:p>
                <a:endParaRPr lang="en-ZA" dirty="0"/>
              </a:p>
            </p:txBody>
          </p:sp>
        </mc:Choice>
        <mc:Fallback xmlns="">
          <p:sp>
            <p:nvSpPr>
              <p:cNvPr id="166" name="TextBox 165">
                <a:extLst>
                  <a:ext uri="{FF2B5EF4-FFF2-40B4-BE49-F238E27FC236}">
                    <a16:creationId xmlns:a16="http://schemas.microsoft.com/office/drawing/2014/main" id="{CA04E875-F29D-B712-B230-A229983F44C5}"/>
                  </a:ext>
                </a:extLst>
              </p:cNvPr>
              <p:cNvSpPr txBox="1">
                <a:spLocks noRot="1" noChangeAspect="1" noMove="1" noResize="1" noEditPoints="1" noAdjustHandles="1" noChangeArrowheads="1" noChangeShapeType="1" noTextEdit="1"/>
              </p:cNvSpPr>
              <p:nvPr/>
            </p:nvSpPr>
            <p:spPr>
              <a:xfrm>
                <a:off x="4890512" y="2490354"/>
                <a:ext cx="552276" cy="929742"/>
              </a:xfrm>
              <a:prstGeom prst="rect">
                <a:avLst/>
              </a:prstGeom>
              <a:blipFill>
                <a:blip r:embed="rId19"/>
                <a:stretch>
                  <a:fillRect t="-5405" r="-4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1CF5597E-1C93-4219-1F0D-6EEDD750DC68}"/>
                  </a:ext>
                </a:extLst>
              </p:cNvPr>
              <p:cNvSpPr txBox="1"/>
              <p:nvPr/>
            </p:nvSpPr>
            <p:spPr>
              <a:xfrm>
                <a:off x="2650892" y="3437496"/>
                <a:ext cx="552276" cy="1233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1600" b="0" i="1" smtClean="0">
                              <a:solidFill>
                                <a:schemeClr val="bg2"/>
                              </a:solidFill>
                              <a:latin typeface="Cambria Math" panose="02040503050406030204" pitchFamily="18" charset="0"/>
                            </a:rPr>
                          </m:ctrlPr>
                        </m:dPr>
                        <m:e>
                          <m:sSub>
                            <m:sSubPr>
                              <m:ctrlPr>
                                <a:rPr lang="en-ZA" sz="1600" b="0" i="1" smtClean="0">
                                  <a:solidFill>
                                    <a:schemeClr val="bg2"/>
                                  </a:solidFill>
                                  <a:latin typeface="Cambria Math" panose="02040503050406030204" pitchFamily="18" charset="0"/>
                                </a:rPr>
                              </m:ctrlPr>
                            </m:sSubPr>
                            <m:e>
                              <m:r>
                                <a:rPr lang="en-ZA" sz="1600" b="0" i="1" smtClean="0">
                                  <a:solidFill>
                                    <a:schemeClr val="bg2"/>
                                  </a:solidFill>
                                  <a:latin typeface="Cambria Math" panose="02040503050406030204" pitchFamily="18" charset="0"/>
                                </a:rPr>
                                <m:t>𝑞</m:t>
                              </m:r>
                            </m:e>
                            <m:sub>
                              <m:r>
                                <m:rPr>
                                  <m:sty m:val="p"/>
                                </m:rPr>
                                <a:rPr lang="en-US" sz="1600" b="0" i="1" smtClean="0">
                                  <a:solidFill>
                                    <a:schemeClr val="bg2"/>
                                  </a:solidFill>
                                  <a:latin typeface="Cambria Math" panose="02040503050406030204" pitchFamily="18" charset="0"/>
                                </a:rPr>
                                <m:t>N</m:t>
                              </m:r>
                            </m:sub>
                          </m:sSub>
                        </m:e>
                      </m:d>
                    </m:oMath>
                  </m:oMathPara>
                </a14:m>
                <a:endParaRPr lang="en-ZA" sz="1400" b="0" dirty="0">
                  <a:solidFill>
                    <a:schemeClr val="bg2"/>
                  </a:solidFill>
                </a:endParaRPr>
              </a:p>
              <a:p>
                <a:endParaRPr lang="en-ZA" sz="1400" b="0" dirty="0">
                  <a:solidFill>
                    <a:schemeClr val="bg2"/>
                  </a:solidFill>
                </a:endParaRPr>
              </a:p>
              <a:p>
                <a:endParaRPr lang="en-ZA" sz="1400" b="0" dirty="0">
                  <a:solidFill>
                    <a:schemeClr val="bg2"/>
                  </a:solidFill>
                </a:endParaRPr>
              </a:p>
              <a:p>
                <a:endParaRPr lang="en-ZA" dirty="0">
                  <a:solidFill>
                    <a:schemeClr val="bg2"/>
                  </a:solidFill>
                </a:endParaRPr>
              </a:p>
            </p:txBody>
          </p:sp>
        </mc:Choice>
        <mc:Fallback xmlns="">
          <p:sp>
            <p:nvSpPr>
              <p:cNvPr id="167" name="TextBox 166">
                <a:extLst>
                  <a:ext uri="{FF2B5EF4-FFF2-40B4-BE49-F238E27FC236}">
                    <a16:creationId xmlns:a16="http://schemas.microsoft.com/office/drawing/2014/main" id="{1CF5597E-1C93-4219-1F0D-6EEDD750DC68}"/>
                  </a:ext>
                </a:extLst>
              </p:cNvPr>
              <p:cNvSpPr txBox="1">
                <a:spLocks noRot="1" noChangeAspect="1" noMove="1" noResize="1" noEditPoints="1" noAdjustHandles="1" noChangeArrowheads="1" noChangeShapeType="1" noTextEdit="1"/>
              </p:cNvSpPr>
              <p:nvPr/>
            </p:nvSpPr>
            <p:spPr>
              <a:xfrm>
                <a:off x="2650892" y="3437496"/>
                <a:ext cx="552276" cy="1233094"/>
              </a:xfrm>
              <a:prstGeom prst="rect">
                <a:avLst/>
              </a:prstGeom>
              <a:blipFill>
                <a:blip r:embed="rId20"/>
                <a:stretch>
                  <a:fillRect/>
                </a:stretch>
              </a:blipFill>
            </p:spPr>
            <p:txBody>
              <a:bodyPr/>
              <a:lstStyle/>
              <a:p>
                <a:r>
                  <a:rPr lang="en-US">
                    <a:noFill/>
                  </a:rPr>
                  <a:t> </a:t>
                </a:r>
              </a:p>
            </p:txBody>
          </p:sp>
        </mc:Fallback>
      </mc:AlternateContent>
      <p:sp>
        <p:nvSpPr>
          <p:cNvPr id="168" name="Rounded Rectangle 167">
            <a:extLst>
              <a:ext uri="{FF2B5EF4-FFF2-40B4-BE49-F238E27FC236}">
                <a16:creationId xmlns:a16="http://schemas.microsoft.com/office/drawing/2014/main" id="{EE39364C-2E60-7206-7866-A005092F7DC4}"/>
              </a:ext>
            </a:extLst>
          </p:cNvPr>
          <p:cNvSpPr/>
          <p:nvPr/>
        </p:nvSpPr>
        <p:spPr>
          <a:xfrm>
            <a:off x="2212816" y="1242956"/>
            <a:ext cx="5862787" cy="2849748"/>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a:extLst>
              <a:ext uri="{FF2B5EF4-FFF2-40B4-BE49-F238E27FC236}">
                <a16:creationId xmlns:a16="http://schemas.microsoft.com/office/drawing/2014/main" id="{BA6DA629-1D63-AFDD-FBA7-D3A27D5AE10F}"/>
              </a:ext>
            </a:extLst>
          </p:cNvPr>
          <p:cNvSpPr/>
          <p:nvPr/>
        </p:nvSpPr>
        <p:spPr>
          <a:xfrm>
            <a:off x="438745" y="754696"/>
            <a:ext cx="9404813" cy="3577432"/>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B96A6996-6597-427F-1CD4-3418EC663B50}"/>
              </a:ext>
            </a:extLst>
          </p:cNvPr>
          <p:cNvCxnSpPr>
            <a:cxnSpLocks/>
            <a:stCxn id="16" idx="2"/>
          </p:cNvCxnSpPr>
          <p:nvPr/>
        </p:nvCxnSpPr>
        <p:spPr bwMode="auto">
          <a:xfrm>
            <a:off x="10989604" y="3193270"/>
            <a:ext cx="0" cy="630769"/>
          </a:xfrm>
          <a:prstGeom prst="straightConnector1">
            <a:avLst/>
          </a:prstGeom>
          <a:noFill/>
          <a:ln w="12700" cap="flat" cmpd="sng" algn="ctr">
            <a:solidFill>
              <a:schemeClr val="bg2"/>
            </a:solidFill>
            <a:prstDash val="solid"/>
            <a:round/>
            <a:headEnd type="none" w="med" len="med"/>
            <a:tailEnd type="triangle"/>
          </a:ln>
          <a:effectLst/>
        </p:spPr>
      </p:cxnSp>
      <p:sp>
        <p:nvSpPr>
          <p:cNvPr id="12" name="TextBox 11">
            <a:extLst>
              <a:ext uri="{FF2B5EF4-FFF2-40B4-BE49-F238E27FC236}">
                <a16:creationId xmlns:a16="http://schemas.microsoft.com/office/drawing/2014/main" id="{8D5DAFF5-723A-46B4-EAD0-1FC761A93406}"/>
              </a:ext>
            </a:extLst>
          </p:cNvPr>
          <p:cNvSpPr txBox="1"/>
          <p:nvPr/>
        </p:nvSpPr>
        <p:spPr>
          <a:xfrm>
            <a:off x="9587744" y="4332128"/>
            <a:ext cx="1800931" cy="523220"/>
          </a:xfrm>
          <a:prstGeom prst="rect">
            <a:avLst/>
          </a:prstGeom>
          <a:noFill/>
        </p:spPr>
        <p:txBody>
          <a:bodyPr wrap="square" rtlCol="0">
            <a:spAutoFit/>
          </a:bodyPr>
          <a:lstStyle/>
          <a:p>
            <a:pPr algn="ctr"/>
            <a:r>
              <a:rPr lang="en-US" sz="1400" dirty="0">
                <a:solidFill>
                  <a:schemeClr val="bg1"/>
                </a:solidFill>
              </a:rPr>
              <a:t>Spatial Light Modulator (SLM)</a:t>
            </a:r>
          </a:p>
        </p:txBody>
      </p:sp>
      <p:pic>
        <p:nvPicPr>
          <p:cNvPr id="5" name="Picture 4">
            <a:extLst>
              <a:ext uri="{FF2B5EF4-FFF2-40B4-BE49-F238E27FC236}">
                <a16:creationId xmlns:a16="http://schemas.microsoft.com/office/drawing/2014/main" id="{4CFEFE8A-A427-5D55-1611-AA6E9368688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57178" y="4557199"/>
            <a:ext cx="4997722" cy="1994396"/>
          </a:xfrm>
          <a:prstGeom prst="rect">
            <a:avLst/>
          </a:prstGeom>
        </p:spPr>
      </p:pic>
      <p:sp>
        <p:nvSpPr>
          <p:cNvPr id="10" name="TextBox 9">
            <a:extLst>
              <a:ext uri="{FF2B5EF4-FFF2-40B4-BE49-F238E27FC236}">
                <a16:creationId xmlns:a16="http://schemas.microsoft.com/office/drawing/2014/main" id="{9B9A329B-F750-FFB8-B661-9C0E85765F75}"/>
              </a:ext>
            </a:extLst>
          </p:cNvPr>
          <p:cNvSpPr txBox="1"/>
          <p:nvPr/>
        </p:nvSpPr>
        <p:spPr>
          <a:xfrm>
            <a:off x="3203168" y="6427319"/>
            <a:ext cx="2286000" cy="400110"/>
          </a:xfrm>
          <a:prstGeom prst="rect">
            <a:avLst/>
          </a:prstGeom>
          <a:noFill/>
        </p:spPr>
        <p:txBody>
          <a:bodyPr wrap="square" rtlCol="0">
            <a:spAutoFit/>
          </a:bodyPr>
          <a:lstStyle/>
          <a:p>
            <a:pPr algn="ctr"/>
            <a:r>
              <a:rPr lang="en-US" sz="2000" dirty="0">
                <a:solidFill>
                  <a:schemeClr val="bg2"/>
                </a:solidFill>
              </a:rPr>
              <a:t>Diffractive layers</a:t>
            </a:r>
          </a:p>
        </p:txBody>
      </p:sp>
      <p:sp>
        <p:nvSpPr>
          <p:cNvPr id="11" name="TextBox 10">
            <a:extLst>
              <a:ext uri="{FF2B5EF4-FFF2-40B4-BE49-F238E27FC236}">
                <a16:creationId xmlns:a16="http://schemas.microsoft.com/office/drawing/2014/main" id="{53C491A9-8E23-A801-5F53-F0491D654EA4}"/>
              </a:ext>
            </a:extLst>
          </p:cNvPr>
          <p:cNvSpPr txBox="1"/>
          <p:nvPr/>
        </p:nvSpPr>
        <p:spPr>
          <a:xfrm>
            <a:off x="5006788" y="4379751"/>
            <a:ext cx="2286000" cy="400110"/>
          </a:xfrm>
          <a:prstGeom prst="rect">
            <a:avLst/>
          </a:prstGeom>
          <a:noFill/>
        </p:spPr>
        <p:txBody>
          <a:bodyPr wrap="square" rtlCol="0">
            <a:spAutoFit/>
          </a:bodyPr>
          <a:lstStyle/>
          <a:p>
            <a:pPr algn="ctr"/>
            <a:r>
              <a:rPr lang="en-US" sz="2000" dirty="0">
                <a:solidFill>
                  <a:schemeClr val="bg2"/>
                </a:solidFill>
              </a:rPr>
              <a:t>Pixel mixing</a:t>
            </a:r>
          </a:p>
        </p:txBody>
      </p:sp>
      <p:cxnSp>
        <p:nvCxnSpPr>
          <p:cNvPr id="18" name="Curved Connector 17">
            <a:extLst>
              <a:ext uri="{FF2B5EF4-FFF2-40B4-BE49-F238E27FC236}">
                <a16:creationId xmlns:a16="http://schemas.microsoft.com/office/drawing/2014/main" id="{3D0D15A4-B425-74B6-EA61-696F9DF1A38B}"/>
              </a:ext>
            </a:extLst>
          </p:cNvPr>
          <p:cNvCxnSpPr/>
          <p:nvPr/>
        </p:nvCxnSpPr>
        <p:spPr bwMode="auto">
          <a:xfrm rot="10800000" flipV="1">
            <a:off x="4953000" y="4593738"/>
            <a:ext cx="489788" cy="261610"/>
          </a:xfrm>
          <a:prstGeom prst="curvedConnector3">
            <a:avLst/>
          </a:prstGeom>
          <a:noFill/>
          <a:ln w="12700" cap="flat" cmpd="sng" algn="ctr">
            <a:solidFill>
              <a:schemeClr val="bg2"/>
            </a:solidFill>
            <a:prstDash val="solid"/>
            <a:round/>
            <a:headEnd type="none" w="med" len="med"/>
            <a:tailEnd type="triangle"/>
          </a:ln>
          <a:effectLst/>
        </p:spPr>
      </p:cxnSp>
    </p:spTree>
    <p:extLst>
      <p:ext uri="{BB962C8B-B14F-4D97-AF65-F5344CB8AC3E}">
        <p14:creationId xmlns:p14="http://schemas.microsoft.com/office/powerpoint/2010/main" val="3101279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F4EAD-EA0B-775A-50E7-4BD4AA3D312C}"/>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1570D1B0-3CA6-97F8-3576-2515249E5671}"/>
              </a:ext>
            </a:extLst>
          </p:cNvPr>
          <p:cNvSpPr txBox="1">
            <a:spLocks/>
          </p:cNvSpPr>
          <p:nvPr/>
        </p:nvSpPr>
        <p:spPr>
          <a:xfrm>
            <a:off x="348838" y="317041"/>
            <a:ext cx="11515214" cy="1212306"/>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We created an algorithmic blend from different technologies to improve image classification</a:t>
            </a:r>
          </a:p>
        </p:txBody>
      </p:sp>
      <p:sp>
        <p:nvSpPr>
          <p:cNvPr id="9" name="Text Placeholder 2">
            <a:extLst>
              <a:ext uri="{FF2B5EF4-FFF2-40B4-BE49-F238E27FC236}">
                <a16:creationId xmlns:a16="http://schemas.microsoft.com/office/drawing/2014/main" id="{2133C442-3647-1B36-1C78-E08FA73B3B32}"/>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A3A82BC7-C539-B50C-9465-0D7051F4F676}"/>
                  </a:ext>
                </a:extLst>
              </p14:cNvPr>
              <p14:cNvContentPartPr/>
              <p14:nvPr/>
            </p14:nvContentPartPr>
            <p14:xfrm>
              <a:off x="2758834" y="1302531"/>
              <a:ext cx="459720" cy="635400"/>
            </p14:xfrm>
          </p:contentPart>
        </mc:Choice>
        <mc:Fallback xmlns="">
          <p:pic>
            <p:nvPicPr>
              <p:cNvPr id="7" name="Ink 6">
                <a:extLst>
                  <a:ext uri="{FF2B5EF4-FFF2-40B4-BE49-F238E27FC236}">
                    <a16:creationId xmlns:a16="http://schemas.microsoft.com/office/drawing/2014/main" id="{A3A82BC7-C539-B50C-9465-0D7051F4F676}"/>
                  </a:ext>
                </a:extLst>
              </p:cNvPr>
              <p:cNvPicPr/>
              <p:nvPr/>
            </p:nvPicPr>
            <p:blipFill>
              <a:blip r:embed="rId4"/>
              <a:stretch>
                <a:fillRect/>
              </a:stretch>
            </p:blipFill>
            <p:spPr>
              <a:xfrm>
                <a:off x="2722834" y="1266531"/>
                <a:ext cx="531360" cy="707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4A71FD35-7122-63C3-195B-3FA8DB7F115B}"/>
                  </a:ext>
                </a:extLst>
              </p14:cNvPr>
              <p14:cNvContentPartPr/>
              <p14:nvPr/>
            </p14:nvContentPartPr>
            <p14:xfrm>
              <a:off x="3122434" y="1645611"/>
              <a:ext cx="272520" cy="132120"/>
            </p14:xfrm>
          </p:contentPart>
        </mc:Choice>
        <mc:Fallback xmlns="">
          <p:pic>
            <p:nvPicPr>
              <p:cNvPr id="10" name="Ink 9">
                <a:extLst>
                  <a:ext uri="{FF2B5EF4-FFF2-40B4-BE49-F238E27FC236}">
                    <a16:creationId xmlns:a16="http://schemas.microsoft.com/office/drawing/2014/main" id="{4A71FD35-7122-63C3-195B-3FA8DB7F115B}"/>
                  </a:ext>
                </a:extLst>
              </p:cNvPr>
              <p:cNvPicPr/>
              <p:nvPr/>
            </p:nvPicPr>
            <p:blipFill>
              <a:blip r:embed="rId6"/>
              <a:stretch>
                <a:fillRect/>
              </a:stretch>
            </p:blipFill>
            <p:spPr>
              <a:xfrm>
                <a:off x="3086386" y="1609611"/>
                <a:ext cx="344255"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C1969274-D30B-5C42-1320-E330545419F0}"/>
                  </a:ext>
                </a:extLst>
              </p14:cNvPr>
              <p14:cNvContentPartPr/>
              <p14:nvPr/>
            </p14:nvContentPartPr>
            <p14:xfrm>
              <a:off x="2449751" y="1614581"/>
              <a:ext cx="1049760" cy="615240"/>
            </p14:xfrm>
          </p:contentPart>
        </mc:Choice>
        <mc:Fallback xmlns="">
          <p:pic>
            <p:nvPicPr>
              <p:cNvPr id="15" name="Ink 14">
                <a:extLst>
                  <a:ext uri="{FF2B5EF4-FFF2-40B4-BE49-F238E27FC236}">
                    <a16:creationId xmlns:a16="http://schemas.microsoft.com/office/drawing/2014/main" id="{C1969274-D30B-5C42-1320-E330545419F0}"/>
                  </a:ext>
                </a:extLst>
              </p:cNvPr>
              <p:cNvPicPr/>
              <p:nvPr/>
            </p:nvPicPr>
            <p:blipFill>
              <a:blip r:embed="rId8"/>
              <a:stretch>
                <a:fillRect/>
              </a:stretch>
            </p:blipFill>
            <p:spPr>
              <a:xfrm>
                <a:off x="2413751" y="1578581"/>
                <a:ext cx="1121400" cy="686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3C0958BB-646A-D35A-2057-93EF2474817E}"/>
                  </a:ext>
                </a:extLst>
              </p14:cNvPr>
              <p14:cNvContentPartPr/>
              <p14:nvPr/>
            </p14:nvContentPartPr>
            <p14:xfrm>
              <a:off x="2729471" y="1514501"/>
              <a:ext cx="407160" cy="170640"/>
            </p14:xfrm>
          </p:contentPart>
        </mc:Choice>
        <mc:Fallback xmlns="">
          <p:pic>
            <p:nvPicPr>
              <p:cNvPr id="16" name="Ink 15">
                <a:extLst>
                  <a:ext uri="{FF2B5EF4-FFF2-40B4-BE49-F238E27FC236}">
                    <a16:creationId xmlns:a16="http://schemas.microsoft.com/office/drawing/2014/main" id="{3C0958BB-646A-D35A-2057-93EF2474817E}"/>
                  </a:ext>
                </a:extLst>
              </p:cNvPr>
              <p:cNvPicPr/>
              <p:nvPr/>
            </p:nvPicPr>
            <p:blipFill>
              <a:blip r:embed="rId10"/>
              <a:stretch>
                <a:fillRect/>
              </a:stretch>
            </p:blipFill>
            <p:spPr>
              <a:xfrm>
                <a:off x="2693503" y="1478501"/>
                <a:ext cx="478737" cy="242280"/>
              </a:xfrm>
              <a:prstGeom prst="rect">
                <a:avLst/>
              </a:prstGeom>
            </p:spPr>
          </p:pic>
        </mc:Fallback>
      </mc:AlternateContent>
      <p:pic>
        <p:nvPicPr>
          <p:cNvPr id="8" name="Picture 7" descr="How ChatGPT Is Transforming the Data Center">
            <a:extLst>
              <a:ext uri="{FF2B5EF4-FFF2-40B4-BE49-F238E27FC236}">
                <a16:creationId xmlns:a16="http://schemas.microsoft.com/office/drawing/2014/main" id="{6647CD2D-8408-FCF9-1727-D45B0E554FB5}"/>
              </a:ext>
            </a:extLst>
          </p:cNvPr>
          <p:cNvPicPr>
            <a:picLocks noChangeAspect="1"/>
          </p:cNvPicPr>
          <p:nvPr/>
        </p:nvPicPr>
        <p:blipFill>
          <a:blip r:embed="rId11"/>
          <a:stretch>
            <a:fillRect/>
          </a:stretch>
        </p:blipFill>
        <p:spPr>
          <a:xfrm>
            <a:off x="649905" y="2733779"/>
            <a:ext cx="3812285" cy="2541523"/>
          </a:xfrm>
          <a:prstGeom prst="rect">
            <a:avLst/>
          </a:prstGeom>
        </p:spPr>
      </p:pic>
      <p:sp>
        <p:nvSpPr>
          <p:cNvPr id="13" name="TextBox 12">
            <a:extLst>
              <a:ext uri="{FF2B5EF4-FFF2-40B4-BE49-F238E27FC236}">
                <a16:creationId xmlns:a16="http://schemas.microsoft.com/office/drawing/2014/main" id="{A48410A3-359B-78B1-757E-4A72C5DE90A0}"/>
              </a:ext>
            </a:extLst>
          </p:cNvPr>
          <p:cNvSpPr txBox="1"/>
          <p:nvPr/>
        </p:nvSpPr>
        <p:spPr>
          <a:xfrm>
            <a:off x="3755306" y="7818598"/>
            <a:ext cx="2812645" cy="830997"/>
          </a:xfrm>
          <a:prstGeom prst="rect">
            <a:avLst/>
          </a:prstGeom>
          <a:noFill/>
        </p:spPr>
        <p:txBody>
          <a:bodyPr wrap="square" rtlCol="0">
            <a:spAutoFit/>
          </a:bodyPr>
          <a:lstStyle/>
          <a:p>
            <a:r>
              <a:rPr lang="en-US" sz="2400" dirty="0">
                <a:solidFill>
                  <a:schemeClr val="bg2"/>
                </a:solidFill>
              </a:rPr>
              <a:t>Transistors can only get so small!</a:t>
            </a:r>
          </a:p>
        </p:txBody>
      </p:sp>
      <p:pic>
        <p:nvPicPr>
          <p:cNvPr id="2" name="Picture 1" descr="Pursuing the 100,000-Qubit Quantum Computer Through Japan-U.S.  Collaboration | The Government of Japan - JapanGov -">
            <a:extLst>
              <a:ext uri="{FF2B5EF4-FFF2-40B4-BE49-F238E27FC236}">
                <a16:creationId xmlns:a16="http://schemas.microsoft.com/office/drawing/2014/main" id="{015A4F5D-9277-8222-C813-6F2EAC1903FE}"/>
              </a:ext>
            </a:extLst>
          </p:cNvPr>
          <p:cNvPicPr>
            <a:picLocks noChangeAspect="1"/>
          </p:cNvPicPr>
          <p:nvPr/>
        </p:nvPicPr>
        <p:blipFill>
          <a:blip r:embed="rId12"/>
          <a:stretch>
            <a:fillRect/>
          </a:stretch>
        </p:blipFill>
        <p:spPr>
          <a:xfrm>
            <a:off x="8676535" y="2138580"/>
            <a:ext cx="2491408" cy="3731921"/>
          </a:xfrm>
          <a:prstGeom prst="rect">
            <a:avLst/>
          </a:prstGeom>
        </p:spPr>
      </p:pic>
      <p:pic>
        <p:nvPicPr>
          <p:cNvPr id="3" name="Picture 2" descr="A group of red lights&#10;&#10;AI-generated content may be incorrect.">
            <a:extLst>
              <a:ext uri="{FF2B5EF4-FFF2-40B4-BE49-F238E27FC236}">
                <a16:creationId xmlns:a16="http://schemas.microsoft.com/office/drawing/2014/main" id="{275E374C-EDBA-18EC-49A4-B0F8627C97FE}"/>
              </a:ext>
            </a:extLst>
          </p:cNvPr>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a:xfrm>
            <a:off x="5140697" y="2924540"/>
            <a:ext cx="2880000" cy="2160000"/>
          </a:xfrm>
          <a:prstGeom prst="rect">
            <a:avLst/>
          </a:prstGeom>
          <a:ln>
            <a:solidFill>
              <a:srgbClr val="45B7E1"/>
            </a:solidFill>
          </a:ln>
        </p:spPr>
      </p:pic>
      <p:grpSp>
        <p:nvGrpSpPr>
          <p:cNvPr id="5" name="Group 4">
            <a:extLst>
              <a:ext uri="{FF2B5EF4-FFF2-40B4-BE49-F238E27FC236}">
                <a16:creationId xmlns:a16="http://schemas.microsoft.com/office/drawing/2014/main" id="{C749A1B6-5179-474B-B565-E5B985C9F079}"/>
              </a:ext>
            </a:extLst>
          </p:cNvPr>
          <p:cNvGrpSpPr/>
          <p:nvPr/>
        </p:nvGrpSpPr>
        <p:grpSpPr>
          <a:xfrm>
            <a:off x="5242683" y="3633476"/>
            <a:ext cx="2418320" cy="742129"/>
            <a:chOff x="2130327" y="1460098"/>
            <a:chExt cx="5456473" cy="1550840"/>
          </a:xfrm>
        </p:grpSpPr>
        <p:cxnSp>
          <p:nvCxnSpPr>
            <p:cNvPr id="6" name="Straight Connector 5">
              <a:extLst>
                <a:ext uri="{FF2B5EF4-FFF2-40B4-BE49-F238E27FC236}">
                  <a16:creationId xmlns:a16="http://schemas.microsoft.com/office/drawing/2014/main" id="{2EF974FD-3212-55DD-9150-9099B76FD762}"/>
                </a:ext>
              </a:extLst>
            </p:cNvPr>
            <p:cNvCxnSpPr>
              <a:cxnSpLocks/>
            </p:cNvCxnSpPr>
            <p:nvPr/>
          </p:nvCxnSpPr>
          <p:spPr bwMode="auto">
            <a:xfrm flipH="1">
              <a:off x="4402318" y="1993789"/>
              <a:ext cx="1394382" cy="381766"/>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4" name="Straight Connector 13">
              <a:extLst>
                <a:ext uri="{FF2B5EF4-FFF2-40B4-BE49-F238E27FC236}">
                  <a16:creationId xmlns:a16="http://schemas.microsoft.com/office/drawing/2014/main" id="{9064A204-1DA9-A170-8B9E-16940ACA0424}"/>
                </a:ext>
              </a:extLst>
            </p:cNvPr>
            <p:cNvCxnSpPr>
              <a:cxnSpLocks/>
            </p:cNvCxnSpPr>
            <p:nvPr/>
          </p:nvCxnSpPr>
          <p:spPr bwMode="auto">
            <a:xfrm flipH="1">
              <a:off x="2827518" y="2438289"/>
              <a:ext cx="1394382" cy="381766"/>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7" name="Straight Connector 16">
              <a:extLst>
                <a:ext uri="{FF2B5EF4-FFF2-40B4-BE49-F238E27FC236}">
                  <a16:creationId xmlns:a16="http://schemas.microsoft.com/office/drawing/2014/main" id="{8E47AE32-9098-1B7D-835F-62FBD020E1D4}"/>
                </a:ext>
              </a:extLst>
            </p:cNvPr>
            <p:cNvCxnSpPr>
              <a:cxnSpLocks/>
            </p:cNvCxnSpPr>
            <p:nvPr/>
          </p:nvCxnSpPr>
          <p:spPr bwMode="auto">
            <a:xfrm flipH="1">
              <a:off x="2130327" y="2926080"/>
              <a:ext cx="309940" cy="8485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8" name="Straight Connector 17">
              <a:extLst>
                <a:ext uri="{FF2B5EF4-FFF2-40B4-BE49-F238E27FC236}">
                  <a16:creationId xmlns:a16="http://schemas.microsoft.com/office/drawing/2014/main" id="{B6BD451B-4127-C9D4-BA86-5A1B168D94D6}"/>
                </a:ext>
              </a:extLst>
            </p:cNvPr>
            <p:cNvCxnSpPr>
              <a:cxnSpLocks/>
            </p:cNvCxnSpPr>
            <p:nvPr/>
          </p:nvCxnSpPr>
          <p:spPr bwMode="auto">
            <a:xfrm flipH="1">
              <a:off x="6027479" y="1671300"/>
              <a:ext cx="830521" cy="254810"/>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9" name="Straight Connector 18">
              <a:extLst>
                <a:ext uri="{FF2B5EF4-FFF2-40B4-BE49-F238E27FC236}">
                  <a16:creationId xmlns:a16="http://schemas.microsoft.com/office/drawing/2014/main" id="{4886F147-7226-F42A-3273-F25B9D4E0DD1}"/>
                </a:ext>
              </a:extLst>
            </p:cNvPr>
            <p:cNvCxnSpPr>
              <a:cxnSpLocks/>
            </p:cNvCxnSpPr>
            <p:nvPr/>
          </p:nvCxnSpPr>
          <p:spPr bwMode="auto">
            <a:xfrm flipH="1">
              <a:off x="7038313" y="1547255"/>
              <a:ext cx="255403" cy="78360"/>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0" name="Straight Connector 19">
              <a:extLst>
                <a:ext uri="{FF2B5EF4-FFF2-40B4-BE49-F238E27FC236}">
                  <a16:creationId xmlns:a16="http://schemas.microsoft.com/office/drawing/2014/main" id="{FC0C2003-6853-4A37-8F57-100F47459103}"/>
                </a:ext>
              </a:extLst>
            </p:cNvPr>
            <p:cNvCxnSpPr>
              <a:cxnSpLocks/>
            </p:cNvCxnSpPr>
            <p:nvPr/>
          </p:nvCxnSpPr>
          <p:spPr bwMode="auto">
            <a:xfrm flipH="1">
              <a:off x="7436644" y="1460098"/>
              <a:ext cx="150156" cy="4606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sp>
        <p:nvSpPr>
          <p:cNvPr id="21" name="TextBox 20">
            <a:extLst>
              <a:ext uri="{FF2B5EF4-FFF2-40B4-BE49-F238E27FC236}">
                <a16:creationId xmlns:a16="http://schemas.microsoft.com/office/drawing/2014/main" id="{3FA072B2-9E4C-CFD7-5639-9AF87B30DC73}"/>
              </a:ext>
            </a:extLst>
          </p:cNvPr>
          <p:cNvSpPr txBox="1"/>
          <p:nvPr/>
        </p:nvSpPr>
        <p:spPr>
          <a:xfrm>
            <a:off x="1306751" y="1987550"/>
            <a:ext cx="2286000" cy="707886"/>
          </a:xfrm>
          <a:prstGeom prst="rect">
            <a:avLst/>
          </a:prstGeom>
          <a:noFill/>
        </p:spPr>
        <p:txBody>
          <a:bodyPr wrap="square" rtlCol="0">
            <a:spAutoFit/>
          </a:bodyPr>
          <a:lstStyle/>
          <a:p>
            <a:pPr algn="ctr"/>
            <a:r>
              <a:rPr lang="en-US" sz="2000" dirty="0">
                <a:solidFill>
                  <a:schemeClr val="bg2"/>
                </a:solidFill>
              </a:rPr>
              <a:t>Classical machine learning</a:t>
            </a:r>
          </a:p>
        </p:txBody>
      </p:sp>
      <p:sp>
        <p:nvSpPr>
          <p:cNvPr id="22" name="TextBox 21">
            <a:extLst>
              <a:ext uri="{FF2B5EF4-FFF2-40B4-BE49-F238E27FC236}">
                <a16:creationId xmlns:a16="http://schemas.microsoft.com/office/drawing/2014/main" id="{FDDCE20B-9D3A-E4DF-CF99-926E3B549266}"/>
              </a:ext>
            </a:extLst>
          </p:cNvPr>
          <p:cNvSpPr txBox="1"/>
          <p:nvPr/>
        </p:nvSpPr>
        <p:spPr>
          <a:xfrm>
            <a:off x="5308454" y="1949383"/>
            <a:ext cx="2286000" cy="707886"/>
          </a:xfrm>
          <a:prstGeom prst="rect">
            <a:avLst/>
          </a:prstGeom>
          <a:noFill/>
        </p:spPr>
        <p:txBody>
          <a:bodyPr wrap="square" rtlCol="0">
            <a:spAutoFit/>
          </a:bodyPr>
          <a:lstStyle/>
          <a:p>
            <a:pPr algn="ctr"/>
            <a:r>
              <a:rPr lang="en-US" sz="2000" dirty="0">
                <a:solidFill>
                  <a:schemeClr val="bg2"/>
                </a:solidFill>
              </a:rPr>
              <a:t>Optical machine learning</a:t>
            </a:r>
          </a:p>
        </p:txBody>
      </p:sp>
      <p:sp>
        <p:nvSpPr>
          <p:cNvPr id="23" name="TextBox 22">
            <a:extLst>
              <a:ext uri="{FF2B5EF4-FFF2-40B4-BE49-F238E27FC236}">
                <a16:creationId xmlns:a16="http://schemas.microsoft.com/office/drawing/2014/main" id="{6FD42859-AE19-59C3-F431-7E68317B47DF}"/>
              </a:ext>
            </a:extLst>
          </p:cNvPr>
          <p:cNvSpPr txBox="1"/>
          <p:nvPr/>
        </p:nvSpPr>
        <p:spPr>
          <a:xfrm>
            <a:off x="8692491" y="1384755"/>
            <a:ext cx="2286000" cy="707886"/>
          </a:xfrm>
          <a:prstGeom prst="rect">
            <a:avLst/>
          </a:prstGeom>
          <a:noFill/>
        </p:spPr>
        <p:txBody>
          <a:bodyPr wrap="square" rtlCol="0">
            <a:spAutoFit/>
          </a:bodyPr>
          <a:lstStyle/>
          <a:p>
            <a:pPr algn="ctr"/>
            <a:r>
              <a:rPr lang="en-US" sz="2000" dirty="0">
                <a:solidFill>
                  <a:schemeClr val="bg2"/>
                </a:solidFill>
              </a:rPr>
              <a:t>Quantum machine learning</a:t>
            </a:r>
          </a:p>
        </p:txBody>
      </p:sp>
    </p:spTree>
    <p:extLst>
      <p:ext uri="{BB962C8B-B14F-4D97-AF65-F5344CB8AC3E}">
        <p14:creationId xmlns:p14="http://schemas.microsoft.com/office/powerpoint/2010/main" val="430984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5425A-B895-3234-2E3E-ACA9E0A44085}"/>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8E6A9A5F-7BBF-4851-3552-86B357347B66}"/>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bb</a:t>
            </a:r>
          </a:p>
        </p:txBody>
      </p:sp>
      <p:sp>
        <p:nvSpPr>
          <p:cNvPr id="8" name="Text Placeholder 2">
            <a:extLst>
              <a:ext uri="{FF2B5EF4-FFF2-40B4-BE49-F238E27FC236}">
                <a16:creationId xmlns:a16="http://schemas.microsoft.com/office/drawing/2014/main" id="{8310D899-546E-9025-338F-E8E9EAAAB872}"/>
              </a:ext>
            </a:extLst>
          </p:cNvPr>
          <p:cNvSpPr txBox="1">
            <a:spLocks/>
          </p:cNvSpPr>
          <p:nvPr/>
        </p:nvSpPr>
        <p:spPr bwMode="auto">
          <a:xfrm>
            <a:off x="471956"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000000"/>
                </a:solidFill>
                <a:latin typeface="Arial"/>
                <a:cs typeface="Arial"/>
              </a:rPr>
              <a:t>Body</a:t>
            </a:r>
            <a:endParaRPr lang="en-US" sz="1600">
              <a:solidFill>
                <a:srgbClr val="000000"/>
              </a:solidFill>
              <a:latin typeface="Arial"/>
              <a:cs typeface="Arial"/>
            </a:endParaRPr>
          </a:p>
        </p:txBody>
      </p:sp>
      <p:sp>
        <p:nvSpPr>
          <p:cNvPr id="9" name="Text Placeholder 2">
            <a:extLst>
              <a:ext uri="{FF2B5EF4-FFF2-40B4-BE49-F238E27FC236}">
                <a16:creationId xmlns:a16="http://schemas.microsoft.com/office/drawing/2014/main" id="{9E74F246-BF39-70FA-7CBE-26A8BF55EDD0}"/>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a:extLst>
              <a:ext uri="{FF2B5EF4-FFF2-40B4-BE49-F238E27FC236}">
                <a16:creationId xmlns:a16="http://schemas.microsoft.com/office/drawing/2014/main" id="{3C448DF5-DABD-677B-9343-7A3B5D79FC45}"/>
              </a:ext>
            </a:extLst>
          </p:cNvPr>
          <p:cNvPicPr>
            <a:picLocks noChangeAspect="1"/>
          </p:cNvPicPr>
          <p:nvPr/>
        </p:nvPicPr>
        <p:blipFill>
          <a:blip r:embed="rId3" cstate="email">
            <a:extLst>
              <a:ext uri="{28A0092B-C50C-407E-A947-70E740481C1C}">
                <a14:useLocalDpi xmlns:a14="http://schemas.microsoft.com/office/drawing/2010/main" val="0"/>
              </a:ext>
            </a:extLst>
          </a:blip>
          <a:srcRect l="8577" t="91" r="5167" b="13650"/>
          <a:stretch>
            <a:fillRect/>
          </a:stretch>
        </p:blipFill>
        <p:spPr>
          <a:xfrm>
            <a:off x="0" y="0"/>
            <a:ext cx="13004800" cy="9753600"/>
          </a:xfrm>
          <a:prstGeom prst="roundRect">
            <a:avLst>
              <a:gd name="adj" fmla="val 0"/>
            </a:avLst>
          </a:prstGeom>
          <a:ln w="3175">
            <a:solidFill>
              <a:srgbClr val="00B0F0"/>
            </a:solidFill>
          </a:ln>
          <a:scene3d>
            <a:camera prst="orthographicFront"/>
            <a:lightRig rig="threePt" dir="t"/>
          </a:scene3d>
          <a:sp3d>
            <a:bevelT w="25400"/>
          </a:sp3d>
        </p:spPr>
      </p:pic>
      <p:grpSp>
        <p:nvGrpSpPr>
          <p:cNvPr id="3" name="Group 2">
            <a:extLst>
              <a:ext uri="{FF2B5EF4-FFF2-40B4-BE49-F238E27FC236}">
                <a16:creationId xmlns:a16="http://schemas.microsoft.com/office/drawing/2014/main" id="{E9D645BB-DD6F-5378-4D2E-E4F97187BCDA}"/>
              </a:ext>
            </a:extLst>
          </p:cNvPr>
          <p:cNvGrpSpPr/>
          <p:nvPr/>
        </p:nvGrpSpPr>
        <p:grpSpPr>
          <a:xfrm>
            <a:off x="4273267" y="4078950"/>
            <a:ext cx="3756259" cy="5591248"/>
            <a:chOff x="2590132" y="5886449"/>
            <a:chExt cx="1676537" cy="2495551"/>
          </a:xfrm>
        </p:grpSpPr>
        <p:cxnSp>
          <p:nvCxnSpPr>
            <p:cNvPr id="4" name="Straight Connector 3">
              <a:extLst>
                <a:ext uri="{FF2B5EF4-FFF2-40B4-BE49-F238E27FC236}">
                  <a16:creationId xmlns:a16="http://schemas.microsoft.com/office/drawing/2014/main" id="{C19558BD-7830-C452-9257-8752302C3ECF}"/>
                </a:ext>
              </a:extLst>
            </p:cNvPr>
            <p:cNvCxnSpPr>
              <a:cxnSpLocks/>
            </p:cNvCxnSpPr>
            <p:nvPr/>
          </p:nvCxnSpPr>
          <p:spPr bwMode="auto">
            <a:xfrm flipH="1">
              <a:off x="3181350" y="5886450"/>
              <a:ext cx="214581" cy="60312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5" name="Straight Connector 4">
              <a:extLst>
                <a:ext uri="{FF2B5EF4-FFF2-40B4-BE49-F238E27FC236}">
                  <a16:creationId xmlns:a16="http://schemas.microsoft.com/office/drawing/2014/main" id="{8E1D286B-85D5-94FB-A8EC-44539D0A3455}"/>
                </a:ext>
              </a:extLst>
            </p:cNvPr>
            <p:cNvCxnSpPr>
              <a:cxnSpLocks/>
            </p:cNvCxnSpPr>
            <p:nvPr/>
          </p:nvCxnSpPr>
          <p:spPr bwMode="auto">
            <a:xfrm flipH="1">
              <a:off x="3299092" y="6143625"/>
              <a:ext cx="96839"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6" name="Straight Connector 5">
              <a:extLst>
                <a:ext uri="{FF2B5EF4-FFF2-40B4-BE49-F238E27FC236}">
                  <a16:creationId xmlns:a16="http://schemas.microsoft.com/office/drawing/2014/main" id="{DA1311DA-9878-58CA-1129-3F94A14CF379}"/>
                </a:ext>
              </a:extLst>
            </p:cNvPr>
            <p:cNvCxnSpPr>
              <a:cxnSpLocks/>
            </p:cNvCxnSpPr>
            <p:nvPr/>
          </p:nvCxnSpPr>
          <p:spPr bwMode="auto">
            <a:xfrm flipH="1">
              <a:off x="2767932" y="7372350"/>
              <a:ext cx="301518" cy="10090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 name="Straight Connector 6">
              <a:extLst>
                <a:ext uri="{FF2B5EF4-FFF2-40B4-BE49-F238E27FC236}">
                  <a16:creationId xmlns:a16="http://schemas.microsoft.com/office/drawing/2014/main" id="{782D6B05-DAD4-C45F-F1F6-6C0F0503A9D5}"/>
                </a:ext>
              </a:extLst>
            </p:cNvPr>
            <p:cNvCxnSpPr>
              <a:cxnSpLocks/>
            </p:cNvCxnSpPr>
            <p:nvPr/>
          </p:nvCxnSpPr>
          <p:spPr bwMode="auto">
            <a:xfrm flipH="1">
              <a:off x="2590132" y="7210425"/>
              <a:ext cx="404658" cy="11677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0" name="Straight Connector 9">
              <a:extLst>
                <a:ext uri="{FF2B5EF4-FFF2-40B4-BE49-F238E27FC236}">
                  <a16:creationId xmlns:a16="http://schemas.microsoft.com/office/drawing/2014/main" id="{DA7655B3-ECC9-15D2-1137-E37FC704F02D}"/>
                </a:ext>
              </a:extLst>
            </p:cNvPr>
            <p:cNvCxnSpPr>
              <a:cxnSpLocks/>
            </p:cNvCxnSpPr>
            <p:nvPr/>
          </p:nvCxnSpPr>
          <p:spPr bwMode="auto">
            <a:xfrm>
              <a:off x="3395931" y="6143625"/>
              <a:ext cx="0"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1" name="Straight Connector 10">
              <a:extLst>
                <a:ext uri="{FF2B5EF4-FFF2-40B4-BE49-F238E27FC236}">
                  <a16:creationId xmlns:a16="http://schemas.microsoft.com/office/drawing/2014/main" id="{558E0A09-B7E1-159F-365C-37202F52A58A}"/>
                </a:ext>
              </a:extLst>
            </p:cNvPr>
            <p:cNvCxnSpPr>
              <a:cxnSpLocks/>
            </p:cNvCxnSpPr>
            <p:nvPr/>
          </p:nvCxnSpPr>
          <p:spPr bwMode="auto">
            <a:xfrm flipV="1">
              <a:off x="3551115" y="6143625"/>
              <a:ext cx="37983"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2" name="Straight Connector 11">
              <a:extLst>
                <a:ext uri="{FF2B5EF4-FFF2-40B4-BE49-F238E27FC236}">
                  <a16:creationId xmlns:a16="http://schemas.microsoft.com/office/drawing/2014/main" id="{91C3AFBC-1274-C89C-55D3-CF09AF5F731B}"/>
                </a:ext>
              </a:extLst>
            </p:cNvPr>
            <p:cNvCxnSpPr>
              <a:cxnSpLocks/>
            </p:cNvCxnSpPr>
            <p:nvPr/>
          </p:nvCxnSpPr>
          <p:spPr bwMode="auto">
            <a:xfrm flipV="1">
              <a:off x="3702740" y="6124844"/>
              <a:ext cx="76741" cy="38438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3" name="Straight Connector 12">
              <a:extLst>
                <a:ext uri="{FF2B5EF4-FFF2-40B4-BE49-F238E27FC236}">
                  <a16:creationId xmlns:a16="http://schemas.microsoft.com/office/drawing/2014/main" id="{28C07202-E80F-EC0A-4188-1B2C3071484D}"/>
                </a:ext>
              </a:extLst>
            </p:cNvPr>
            <p:cNvCxnSpPr>
              <a:cxnSpLocks/>
            </p:cNvCxnSpPr>
            <p:nvPr/>
          </p:nvCxnSpPr>
          <p:spPr bwMode="auto">
            <a:xfrm flipH="1" flipV="1">
              <a:off x="3779481" y="6116879"/>
              <a:ext cx="21560" cy="39235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4" name="Straight Connector 13">
              <a:extLst>
                <a:ext uri="{FF2B5EF4-FFF2-40B4-BE49-F238E27FC236}">
                  <a16:creationId xmlns:a16="http://schemas.microsoft.com/office/drawing/2014/main" id="{90009B0C-D471-E029-5D01-53BD305BD88B}"/>
                </a:ext>
              </a:extLst>
            </p:cNvPr>
            <p:cNvCxnSpPr>
              <a:cxnSpLocks/>
            </p:cNvCxnSpPr>
            <p:nvPr/>
          </p:nvCxnSpPr>
          <p:spPr bwMode="auto">
            <a:xfrm flipH="1" flipV="1">
              <a:off x="3779481" y="5886449"/>
              <a:ext cx="34223"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5" name="Straight Connector 14">
              <a:extLst>
                <a:ext uri="{FF2B5EF4-FFF2-40B4-BE49-F238E27FC236}">
                  <a16:creationId xmlns:a16="http://schemas.microsoft.com/office/drawing/2014/main" id="{555E2038-97BF-F83F-973D-3F82600652F3}"/>
                </a:ext>
              </a:extLst>
            </p:cNvPr>
            <p:cNvCxnSpPr>
              <a:cxnSpLocks/>
            </p:cNvCxnSpPr>
            <p:nvPr/>
          </p:nvCxnSpPr>
          <p:spPr bwMode="auto">
            <a:xfrm flipV="1">
              <a:off x="3525885" y="5886450"/>
              <a:ext cx="62672" cy="60312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6" name="Straight Connector 15">
              <a:extLst>
                <a:ext uri="{FF2B5EF4-FFF2-40B4-BE49-F238E27FC236}">
                  <a16:creationId xmlns:a16="http://schemas.microsoft.com/office/drawing/2014/main" id="{F3E21D69-C358-A321-8D9E-4130C2C347BA}"/>
                </a:ext>
              </a:extLst>
            </p:cNvPr>
            <p:cNvCxnSpPr>
              <a:cxnSpLocks/>
            </p:cNvCxnSpPr>
            <p:nvPr/>
          </p:nvCxnSpPr>
          <p:spPr bwMode="auto">
            <a:xfrm>
              <a:off x="3395931" y="5886450"/>
              <a:ext cx="0" cy="62278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7" name="Straight Connector 16">
              <a:extLst>
                <a:ext uri="{FF2B5EF4-FFF2-40B4-BE49-F238E27FC236}">
                  <a16:creationId xmlns:a16="http://schemas.microsoft.com/office/drawing/2014/main" id="{75A21D4C-5193-5EF8-BD06-730143747E21}"/>
                </a:ext>
              </a:extLst>
            </p:cNvPr>
            <p:cNvCxnSpPr>
              <a:cxnSpLocks/>
            </p:cNvCxnSpPr>
            <p:nvPr/>
          </p:nvCxnSpPr>
          <p:spPr bwMode="auto">
            <a:xfrm flipV="1">
              <a:off x="3625999" y="5886450"/>
              <a:ext cx="153482" cy="62278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8" name="Straight Connector 17">
              <a:extLst>
                <a:ext uri="{FF2B5EF4-FFF2-40B4-BE49-F238E27FC236}">
                  <a16:creationId xmlns:a16="http://schemas.microsoft.com/office/drawing/2014/main" id="{0A3B29C7-4903-9798-66DC-3E6826BCC5B1}"/>
                </a:ext>
              </a:extLst>
            </p:cNvPr>
            <p:cNvCxnSpPr>
              <a:cxnSpLocks/>
            </p:cNvCxnSpPr>
            <p:nvPr/>
          </p:nvCxnSpPr>
          <p:spPr bwMode="auto">
            <a:xfrm flipV="1">
              <a:off x="3931039" y="6143625"/>
              <a:ext cx="50143"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9" name="Straight Connector 18">
              <a:extLst>
                <a:ext uri="{FF2B5EF4-FFF2-40B4-BE49-F238E27FC236}">
                  <a16:creationId xmlns:a16="http://schemas.microsoft.com/office/drawing/2014/main" id="{F0546225-536A-65B6-37EC-B3996E40EFF1}"/>
                </a:ext>
              </a:extLst>
            </p:cNvPr>
            <p:cNvCxnSpPr>
              <a:cxnSpLocks/>
            </p:cNvCxnSpPr>
            <p:nvPr/>
          </p:nvCxnSpPr>
          <p:spPr bwMode="auto">
            <a:xfrm flipV="1">
              <a:off x="3890445" y="5886449"/>
              <a:ext cx="81189"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0" name="Straight Connector 19">
              <a:extLst>
                <a:ext uri="{FF2B5EF4-FFF2-40B4-BE49-F238E27FC236}">
                  <a16:creationId xmlns:a16="http://schemas.microsoft.com/office/drawing/2014/main" id="{232FC708-5DA2-0ACA-9BF3-373389D72D84}"/>
                </a:ext>
              </a:extLst>
            </p:cNvPr>
            <p:cNvCxnSpPr>
              <a:cxnSpLocks/>
            </p:cNvCxnSpPr>
            <p:nvPr/>
          </p:nvCxnSpPr>
          <p:spPr bwMode="auto">
            <a:xfrm flipH="1" flipV="1">
              <a:off x="3981181" y="6143625"/>
              <a:ext cx="13765" cy="36560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1" name="Straight Connector 20">
              <a:extLst>
                <a:ext uri="{FF2B5EF4-FFF2-40B4-BE49-F238E27FC236}">
                  <a16:creationId xmlns:a16="http://schemas.microsoft.com/office/drawing/2014/main" id="{52408EF2-145E-F315-937E-A6075E961D69}"/>
                </a:ext>
              </a:extLst>
            </p:cNvPr>
            <p:cNvCxnSpPr>
              <a:cxnSpLocks/>
            </p:cNvCxnSpPr>
            <p:nvPr/>
          </p:nvCxnSpPr>
          <p:spPr bwMode="auto">
            <a:xfrm flipH="1" flipV="1">
              <a:off x="3981181" y="5886450"/>
              <a:ext cx="23447"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2" name="Straight Connector 21">
              <a:extLst>
                <a:ext uri="{FF2B5EF4-FFF2-40B4-BE49-F238E27FC236}">
                  <a16:creationId xmlns:a16="http://schemas.microsoft.com/office/drawing/2014/main" id="{C81D9A7C-6508-C621-97CA-267090269DBE}"/>
                </a:ext>
              </a:extLst>
            </p:cNvPr>
            <p:cNvCxnSpPr>
              <a:cxnSpLocks/>
            </p:cNvCxnSpPr>
            <p:nvPr/>
          </p:nvCxnSpPr>
          <p:spPr bwMode="auto">
            <a:xfrm flipV="1">
              <a:off x="4139111" y="6140691"/>
              <a:ext cx="43771" cy="36969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3" name="Straight Connector 22">
              <a:extLst>
                <a:ext uri="{FF2B5EF4-FFF2-40B4-BE49-F238E27FC236}">
                  <a16:creationId xmlns:a16="http://schemas.microsoft.com/office/drawing/2014/main" id="{F477CF3A-9418-307E-6CA7-87A8DCDED867}"/>
                </a:ext>
              </a:extLst>
            </p:cNvPr>
            <p:cNvCxnSpPr>
              <a:cxnSpLocks/>
            </p:cNvCxnSpPr>
            <p:nvPr/>
          </p:nvCxnSpPr>
          <p:spPr bwMode="auto">
            <a:xfrm flipV="1">
              <a:off x="4095750" y="5887606"/>
              <a:ext cx="87132"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4" name="Straight Connector 23">
              <a:extLst>
                <a:ext uri="{FF2B5EF4-FFF2-40B4-BE49-F238E27FC236}">
                  <a16:creationId xmlns:a16="http://schemas.microsoft.com/office/drawing/2014/main" id="{695EA882-B5D1-364B-DDB4-FE809B21E8E7}"/>
                </a:ext>
              </a:extLst>
            </p:cNvPr>
            <p:cNvCxnSpPr>
              <a:cxnSpLocks/>
            </p:cNvCxnSpPr>
            <p:nvPr/>
          </p:nvCxnSpPr>
          <p:spPr bwMode="auto">
            <a:xfrm flipH="1" flipV="1">
              <a:off x="4193124" y="6143625"/>
              <a:ext cx="12539" cy="358302"/>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5" name="Straight Connector 24">
              <a:extLst>
                <a:ext uri="{FF2B5EF4-FFF2-40B4-BE49-F238E27FC236}">
                  <a16:creationId xmlns:a16="http://schemas.microsoft.com/office/drawing/2014/main" id="{04F1B9FA-4E93-3DDC-8F31-7C8C547FA6B9}"/>
                </a:ext>
              </a:extLst>
            </p:cNvPr>
            <p:cNvCxnSpPr>
              <a:cxnSpLocks/>
            </p:cNvCxnSpPr>
            <p:nvPr/>
          </p:nvCxnSpPr>
          <p:spPr bwMode="auto">
            <a:xfrm flipH="1" flipV="1">
              <a:off x="4205663" y="7536521"/>
              <a:ext cx="13705" cy="84547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6" name="Straight Connector 25">
              <a:extLst>
                <a:ext uri="{FF2B5EF4-FFF2-40B4-BE49-F238E27FC236}">
                  <a16:creationId xmlns:a16="http://schemas.microsoft.com/office/drawing/2014/main" id="{F3873A60-6B9A-29A8-6327-E0532785C18A}"/>
                </a:ext>
              </a:extLst>
            </p:cNvPr>
            <p:cNvCxnSpPr>
              <a:cxnSpLocks/>
            </p:cNvCxnSpPr>
            <p:nvPr/>
          </p:nvCxnSpPr>
          <p:spPr bwMode="auto">
            <a:xfrm flipH="1" flipV="1">
              <a:off x="4184289" y="5887606"/>
              <a:ext cx="21498" cy="614321"/>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7" name="Straight Connector 26">
              <a:extLst>
                <a:ext uri="{FF2B5EF4-FFF2-40B4-BE49-F238E27FC236}">
                  <a16:creationId xmlns:a16="http://schemas.microsoft.com/office/drawing/2014/main" id="{F69D8160-CA10-9F2F-2DA8-459D6FA3C4F4}"/>
                </a:ext>
              </a:extLst>
            </p:cNvPr>
            <p:cNvCxnSpPr>
              <a:cxnSpLocks/>
            </p:cNvCxnSpPr>
            <p:nvPr/>
          </p:nvCxnSpPr>
          <p:spPr bwMode="auto">
            <a:xfrm flipH="1" flipV="1">
              <a:off x="4231914" y="7210425"/>
              <a:ext cx="34755" cy="1171575"/>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sp>
        <p:nvSpPr>
          <p:cNvPr id="30" name="Title 1">
            <a:extLst>
              <a:ext uri="{FF2B5EF4-FFF2-40B4-BE49-F238E27FC236}">
                <a16:creationId xmlns:a16="http://schemas.microsoft.com/office/drawing/2014/main" id="{B36A855F-C7BF-764F-1320-CC20FF71A9A6}"/>
              </a:ext>
            </a:extLst>
          </p:cNvPr>
          <p:cNvSpPr txBox="1">
            <a:spLocks/>
          </p:cNvSpPr>
          <p:nvPr/>
        </p:nvSpPr>
        <p:spPr>
          <a:xfrm>
            <a:off x="348838" y="317041"/>
            <a:ext cx="11515214" cy="84169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chemeClr val="bg1"/>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Diffractive and quantum neural networks provide an alternative for performing image classification, and we aim to classify more complex images</a:t>
            </a:r>
          </a:p>
        </p:txBody>
      </p:sp>
      <p:pic>
        <p:nvPicPr>
          <p:cNvPr id="28" name="Picture 27" descr="A close up of a cat on a black background photo – Free Cat Image on Unsplash">
            <a:extLst>
              <a:ext uri="{FF2B5EF4-FFF2-40B4-BE49-F238E27FC236}">
                <a16:creationId xmlns:a16="http://schemas.microsoft.com/office/drawing/2014/main" id="{BBCECA3E-C706-B27D-9B5D-0BE9A0E3A8AA}"/>
              </a:ext>
            </a:extLst>
          </p:cNvPr>
          <p:cNvPicPr>
            <a:picLocks noChangeAspect="1"/>
          </p:cNvPicPr>
          <p:nvPr/>
        </p:nvPicPr>
        <p:blipFill>
          <a:blip r:embed="rId4"/>
          <a:stretch>
            <a:fillRect/>
          </a:stretch>
        </p:blipFill>
        <p:spPr>
          <a:xfrm>
            <a:off x="4135923" y="3662134"/>
            <a:ext cx="1125590" cy="1688384"/>
          </a:xfrm>
          <a:prstGeom prst="rect">
            <a:avLst/>
          </a:prstGeom>
        </p:spPr>
      </p:pic>
      <p:pic>
        <p:nvPicPr>
          <p:cNvPr id="31" name="Picture 30">
            <a:extLst>
              <a:ext uri="{FF2B5EF4-FFF2-40B4-BE49-F238E27FC236}">
                <a16:creationId xmlns:a16="http://schemas.microsoft.com/office/drawing/2014/main" id="{62F43201-3833-CA96-AB1F-18D3B4E8F370}"/>
              </a:ext>
            </a:extLst>
          </p:cNvPr>
          <p:cNvPicPr>
            <a:picLocks noChangeAspect="1"/>
          </p:cNvPicPr>
          <p:nvPr/>
        </p:nvPicPr>
        <p:blipFill>
          <a:blip r:embed="rId5">
            <a:extLst>
              <a:ext uri="{28A0092B-C50C-407E-A947-70E740481C1C}">
                <a14:useLocalDpi xmlns:a14="http://schemas.microsoft.com/office/drawing/2010/main" val="0"/>
              </a:ext>
            </a:extLst>
          </a:blip>
          <a:srcRect l="83481" t="35477" r="4722" b="26396"/>
          <a:stretch>
            <a:fillRect/>
          </a:stretch>
        </p:blipFill>
        <p:spPr>
          <a:xfrm>
            <a:off x="8375538" y="3903680"/>
            <a:ext cx="1269645" cy="1229740"/>
          </a:xfrm>
          <a:prstGeom prst="ellipse">
            <a:avLst/>
          </a:prstGeom>
          <a:ln>
            <a:noFill/>
          </a:ln>
          <a:effectLst>
            <a:softEdge rad="112500"/>
          </a:effectLst>
        </p:spPr>
      </p:pic>
      <p:sp>
        <p:nvSpPr>
          <p:cNvPr id="32" name="TextBox 31">
            <a:extLst>
              <a:ext uri="{FF2B5EF4-FFF2-40B4-BE49-F238E27FC236}">
                <a16:creationId xmlns:a16="http://schemas.microsoft.com/office/drawing/2014/main" id="{41B951B8-883B-8E3E-0697-05DC76B58BA5}"/>
              </a:ext>
            </a:extLst>
          </p:cNvPr>
          <p:cNvSpPr txBox="1"/>
          <p:nvPr/>
        </p:nvSpPr>
        <p:spPr>
          <a:xfrm>
            <a:off x="8964933" y="3754770"/>
            <a:ext cx="1400918" cy="461665"/>
          </a:xfrm>
          <a:prstGeom prst="rect">
            <a:avLst/>
          </a:prstGeom>
          <a:noFill/>
        </p:spPr>
        <p:txBody>
          <a:bodyPr wrap="square" rtlCol="0">
            <a:spAutoFit/>
          </a:bodyPr>
          <a:lstStyle/>
          <a:p>
            <a:r>
              <a:rPr lang="en-US" sz="2400" dirty="0">
                <a:solidFill>
                  <a:schemeClr val="bg1"/>
                </a:solidFill>
              </a:rPr>
              <a:t>Dog</a:t>
            </a:r>
          </a:p>
        </p:txBody>
      </p:sp>
      <p:sp>
        <p:nvSpPr>
          <p:cNvPr id="34" name="TextBox 33">
            <a:extLst>
              <a:ext uri="{FF2B5EF4-FFF2-40B4-BE49-F238E27FC236}">
                <a16:creationId xmlns:a16="http://schemas.microsoft.com/office/drawing/2014/main" id="{61383FA3-F346-7E89-479E-A03257D3AFC6}"/>
              </a:ext>
            </a:extLst>
          </p:cNvPr>
          <p:cNvSpPr txBox="1"/>
          <p:nvPr/>
        </p:nvSpPr>
        <p:spPr>
          <a:xfrm>
            <a:off x="9429351" y="4333583"/>
            <a:ext cx="1400918" cy="461665"/>
          </a:xfrm>
          <a:prstGeom prst="rect">
            <a:avLst/>
          </a:prstGeom>
          <a:noFill/>
        </p:spPr>
        <p:txBody>
          <a:bodyPr wrap="square" rtlCol="0">
            <a:spAutoFit/>
          </a:bodyPr>
          <a:lstStyle/>
          <a:p>
            <a:r>
              <a:rPr lang="en-US" sz="2400" dirty="0">
                <a:solidFill>
                  <a:schemeClr val="bg1"/>
                </a:solidFill>
              </a:rPr>
              <a:t>Cat</a:t>
            </a:r>
          </a:p>
        </p:txBody>
      </p:sp>
      <p:sp>
        <p:nvSpPr>
          <p:cNvPr id="35" name="TextBox 34">
            <a:extLst>
              <a:ext uri="{FF2B5EF4-FFF2-40B4-BE49-F238E27FC236}">
                <a16:creationId xmlns:a16="http://schemas.microsoft.com/office/drawing/2014/main" id="{81C688B0-A331-A0FE-D19D-2CD875F68A25}"/>
              </a:ext>
            </a:extLst>
          </p:cNvPr>
          <p:cNvSpPr txBox="1"/>
          <p:nvPr/>
        </p:nvSpPr>
        <p:spPr>
          <a:xfrm>
            <a:off x="9102343" y="4836558"/>
            <a:ext cx="1400918" cy="461665"/>
          </a:xfrm>
          <a:prstGeom prst="rect">
            <a:avLst/>
          </a:prstGeom>
          <a:noFill/>
        </p:spPr>
        <p:txBody>
          <a:bodyPr wrap="square" rtlCol="0">
            <a:spAutoFit/>
          </a:bodyPr>
          <a:lstStyle/>
          <a:p>
            <a:r>
              <a:rPr lang="en-US" sz="2400" dirty="0">
                <a:solidFill>
                  <a:schemeClr val="bg1"/>
                </a:solidFill>
              </a:rPr>
              <a:t>Horse</a:t>
            </a:r>
          </a:p>
        </p:txBody>
      </p:sp>
    </p:spTree>
    <p:extLst>
      <p:ext uri="{BB962C8B-B14F-4D97-AF65-F5344CB8AC3E}">
        <p14:creationId xmlns:p14="http://schemas.microsoft.com/office/powerpoint/2010/main" val="2856305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5792BC-38A4-03A1-0B41-4766C26519C8}"/>
              </a:ext>
            </a:extLst>
          </p:cNvPr>
          <p:cNvSpPr txBox="1">
            <a:spLocks/>
          </p:cNvSpPr>
          <p:nvPr/>
        </p:nvSpPr>
        <p:spPr>
          <a:xfrm>
            <a:off x="348837" y="317041"/>
            <a:ext cx="11377589"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lvl="0" defTabSz="639687">
              <a:defRPr/>
            </a:pPr>
            <a:r>
              <a:rPr kumimoji="0" lang="en-GB" sz="2600" b="0" i="0" u="none" strike="noStrike" kern="1200" cap="none" spc="0" normalizeH="0" baseline="0" noProof="0" dirty="0">
                <a:ln>
                  <a:noFill/>
                </a:ln>
                <a:solidFill>
                  <a:srgbClr val="012D50"/>
                </a:solidFill>
                <a:effectLst/>
                <a:uLnTx/>
                <a:uFillTx/>
                <a:latin typeface="Calibri Light" panose="020F0302020204030204" pitchFamily="34" charset="0"/>
                <a:ea typeface="ヒラギノ角ゴ Pro W3" charset="0"/>
                <a:cs typeface="Calibri Light" panose="020F0302020204030204" pitchFamily="34" charset="0"/>
                <a:sym typeface="Helvetica Neue Light"/>
              </a:rPr>
              <a:t>Thank you to the collaborators whose expertise made this possible!</a:t>
            </a:r>
          </a:p>
        </p:txBody>
      </p:sp>
      <p:pic>
        <p:nvPicPr>
          <p:cNvPr id="5" name="Picture 4">
            <a:extLst>
              <a:ext uri="{FF2B5EF4-FFF2-40B4-BE49-F238E27FC236}">
                <a16:creationId xmlns:a16="http://schemas.microsoft.com/office/drawing/2014/main" id="{25DB2A52-955B-921F-909B-541DC9504A73}"/>
              </a:ext>
            </a:extLst>
          </p:cNvPr>
          <p:cNvPicPr>
            <a:picLocks noChangeAspect="1"/>
          </p:cNvPicPr>
          <p:nvPr/>
        </p:nvPicPr>
        <p:blipFill>
          <a:blip r:embed="rId2"/>
          <a:stretch>
            <a:fillRect/>
          </a:stretch>
        </p:blipFill>
        <p:spPr>
          <a:xfrm>
            <a:off x="2045105" y="1031683"/>
            <a:ext cx="8101791" cy="3740748"/>
          </a:xfrm>
          <a:prstGeom prst="rect">
            <a:avLst/>
          </a:prstGeom>
        </p:spPr>
      </p:pic>
      <p:pic>
        <p:nvPicPr>
          <p:cNvPr id="6" name="Picture 5" descr="A logo with blue rays&#10;&#10;AI-generated content may be incorrect.">
            <a:extLst>
              <a:ext uri="{FF2B5EF4-FFF2-40B4-BE49-F238E27FC236}">
                <a16:creationId xmlns:a16="http://schemas.microsoft.com/office/drawing/2014/main" id="{6C52CA17-29FE-A328-0752-D2F7FE10DAB0}"/>
              </a:ext>
            </a:extLst>
          </p:cNvPr>
          <p:cNvPicPr>
            <a:picLocks noChangeAspect="1"/>
          </p:cNvPicPr>
          <p:nvPr/>
        </p:nvPicPr>
        <p:blipFill>
          <a:blip r:embed="rId3"/>
          <a:stretch>
            <a:fillRect/>
          </a:stretch>
        </p:blipFill>
        <p:spPr>
          <a:xfrm>
            <a:off x="4782471" y="4888559"/>
            <a:ext cx="2627059" cy="1652400"/>
          </a:xfrm>
          <a:prstGeom prst="rect">
            <a:avLst/>
          </a:prstGeom>
        </p:spPr>
      </p:pic>
      <p:sp>
        <p:nvSpPr>
          <p:cNvPr id="7" name="Oval 6">
            <a:extLst>
              <a:ext uri="{FF2B5EF4-FFF2-40B4-BE49-F238E27FC236}">
                <a16:creationId xmlns:a16="http://schemas.microsoft.com/office/drawing/2014/main" id="{B1CFA26B-F051-0B69-1D67-1C7A1DC7D824}"/>
              </a:ext>
            </a:extLst>
          </p:cNvPr>
          <p:cNvSpPr/>
          <p:nvPr/>
        </p:nvSpPr>
        <p:spPr bwMode="auto">
          <a:xfrm>
            <a:off x="3450771" y="2373085"/>
            <a:ext cx="900000" cy="900000"/>
          </a:xfrm>
          <a:prstGeom prst="ellipse">
            <a:avLst/>
          </a:prstGeom>
          <a:noFill/>
          <a:ln w="19050" cap="flat" cmpd="sng" algn="ctr">
            <a:solidFill>
              <a:srgbClr val="FD013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10" name="Oval 9">
            <a:extLst>
              <a:ext uri="{FF2B5EF4-FFF2-40B4-BE49-F238E27FC236}">
                <a16:creationId xmlns:a16="http://schemas.microsoft.com/office/drawing/2014/main" id="{C7A95A0E-B1A6-3339-7786-9B9500B38112}"/>
              </a:ext>
            </a:extLst>
          </p:cNvPr>
          <p:cNvSpPr/>
          <p:nvPr/>
        </p:nvSpPr>
        <p:spPr bwMode="auto">
          <a:xfrm>
            <a:off x="4292405" y="1693774"/>
            <a:ext cx="751349" cy="755510"/>
          </a:xfrm>
          <a:prstGeom prst="ellipse">
            <a:avLst/>
          </a:prstGeom>
          <a:noFill/>
          <a:ln w="19050" cap="flat" cmpd="sng" algn="ctr">
            <a:solidFill>
              <a:srgbClr val="FD013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2" name="Oval 1">
            <a:extLst>
              <a:ext uri="{FF2B5EF4-FFF2-40B4-BE49-F238E27FC236}">
                <a16:creationId xmlns:a16="http://schemas.microsoft.com/office/drawing/2014/main" id="{D6F982B5-0528-0294-D389-B77B4B6590A7}"/>
              </a:ext>
            </a:extLst>
          </p:cNvPr>
          <p:cNvSpPr/>
          <p:nvPr/>
        </p:nvSpPr>
        <p:spPr bwMode="auto">
          <a:xfrm>
            <a:off x="3504464" y="1846174"/>
            <a:ext cx="751349" cy="755510"/>
          </a:xfrm>
          <a:prstGeom prst="ellipse">
            <a:avLst/>
          </a:prstGeom>
          <a:noFill/>
          <a:ln w="19050" cap="flat" cmpd="sng" algn="ctr">
            <a:solidFill>
              <a:srgbClr val="FD013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pic>
        <p:nvPicPr>
          <p:cNvPr id="3" name="Picture 2" descr="Dr Ilya Sinayskiy (Sinaysky, Sinaiski) — Centre for Quantum Technology">
            <a:extLst>
              <a:ext uri="{FF2B5EF4-FFF2-40B4-BE49-F238E27FC236}">
                <a16:creationId xmlns:a16="http://schemas.microsoft.com/office/drawing/2014/main" id="{A039838E-0F4E-C23B-9AF7-6541BCE9520E}"/>
              </a:ext>
            </a:extLst>
          </p:cNvPr>
          <p:cNvPicPr>
            <a:picLocks noChangeAspect="1"/>
          </p:cNvPicPr>
          <p:nvPr/>
        </p:nvPicPr>
        <p:blipFill>
          <a:blip r:embed="rId4"/>
          <a:stretch>
            <a:fillRect/>
          </a:stretch>
        </p:blipFill>
        <p:spPr>
          <a:xfrm>
            <a:off x="8617648" y="1186991"/>
            <a:ext cx="1501029" cy="1501029"/>
          </a:xfrm>
          <a:prstGeom prst="ellipse">
            <a:avLst/>
          </a:prstGeom>
          <a:ln>
            <a:solidFill>
              <a:srgbClr val="FF293E"/>
            </a:solidFill>
          </a:ln>
        </p:spPr>
      </p:pic>
      <p:pic>
        <p:nvPicPr>
          <p:cNvPr id="11" name="Picture 10" descr="Adwait GAIKWAD | PhD Student | Bachelor of Science in Physics | Tata  Institute of Fundamental Research, Mumbai | TIFR | Department of  Theoretical Physics | Research profile">
            <a:extLst>
              <a:ext uri="{FF2B5EF4-FFF2-40B4-BE49-F238E27FC236}">
                <a16:creationId xmlns:a16="http://schemas.microsoft.com/office/drawing/2014/main" id="{465E876A-B033-5DF1-808C-2C859FE9D9FB}"/>
              </a:ext>
            </a:extLst>
          </p:cNvPr>
          <p:cNvPicPr>
            <a:picLocks noChangeAspect="1"/>
          </p:cNvPicPr>
          <p:nvPr/>
        </p:nvPicPr>
        <p:blipFill>
          <a:blip r:embed="rId5"/>
          <a:stretch>
            <a:fillRect/>
          </a:stretch>
        </p:blipFill>
        <p:spPr>
          <a:xfrm>
            <a:off x="8617647" y="3147695"/>
            <a:ext cx="1501029" cy="1501029"/>
          </a:xfrm>
          <a:prstGeom prst="ellipse">
            <a:avLst/>
          </a:prstGeom>
          <a:ln>
            <a:solidFill>
              <a:srgbClr val="FF293E"/>
            </a:solidFill>
          </a:ln>
        </p:spPr>
      </p:pic>
    </p:spTree>
    <p:extLst>
      <p:ext uri="{BB962C8B-B14F-4D97-AF65-F5344CB8AC3E}">
        <p14:creationId xmlns:p14="http://schemas.microsoft.com/office/powerpoint/2010/main" val="461204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wits_logo.png"/>
          <p:cNvPicPr/>
          <p:nvPr/>
        </p:nvPicPr>
        <p:blipFill>
          <a:blip r:embed="rId3" cstate="screen">
            <a:extLst>
              <a:ext uri="{28A0092B-C50C-407E-A947-70E740481C1C}">
                <a14:useLocalDpi xmlns:a14="http://schemas.microsoft.com/office/drawing/2010/main"/>
              </a:ext>
            </a:extLst>
          </a:blip>
          <a:stretch>
            <a:fillRect/>
          </a:stretch>
        </p:blipFill>
        <p:spPr>
          <a:xfrm>
            <a:off x="10388026" y="5143500"/>
            <a:ext cx="1562695" cy="1562695"/>
          </a:xfrm>
          <a:prstGeom prst="rect">
            <a:avLst/>
          </a:prstGeom>
          <a:ln w="25400">
            <a:miter lim="400000"/>
          </a:ln>
        </p:spPr>
      </p:pic>
      <p:sp>
        <p:nvSpPr>
          <p:cNvPr id="2" name="Title 1"/>
          <p:cNvSpPr>
            <a:spLocks noGrp="1"/>
          </p:cNvSpPr>
          <p:nvPr>
            <p:ph type="title"/>
          </p:nvPr>
        </p:nvSpPr>
        <p:spPr>
          <a:xfrm>
            <a:off x="558663" y="974983"/>
            <a:ext cx="11120436" cy="2232422"/>
          </a:xfrm>
          <a:noFill/>
          <a:ln>
            <a:noFill/>
          </a:ln>
        </p:spPr>
        <p:txBody>
          <a:bodyPr vert="horz" wrap="square" lIns="0" tIns="0" rIns="0" bIns="0" numCol="1" anchor="b" anchorCtr="0" compatLnSpc="1">
            <a:prstTxWarp prst="textNoShape">
              <a:avLst/>
            </a:prstTxWarp>
          </a:bodyPr>
          <a:lstStyle/>
          <a:p>
            <a:pPr defTabSz="396979" eaLnBrk="1" hangingPunct="1"/>
            <a:r>
              <a:rPr lang="en-US" sz="2600">
                <a:solidFill>
                  <a:srgbClr val="17306B"/>
                </a:solidFill>
                <a:latin typeface="Helvetica Neue Light" panose="02000403000000020004" pitchFamily="2" charset="0"/>
                <a:ea typeface="Helvetica Neue Light" panose="02000403000000020004" pitchFamily="2" charset="0"/>
                <a:cs typeface="Calibri Light" panose="020F0302020204030204" pitchFamily="34" charset="0"/>
                <a:sym typeface="Helvetica Neue Light" charset="0"/>
              </a:rPr>
              <a:t>Thank you</a:t>
            </a:r>
          </a:p>
        </p:txBody>
      </p:sp>
      <p:pic>
        <p:nvPicPr>
          <p:cNvPr id="5" name="Picture 4">
            <a:extLst>
              <a:ext uri="{FF2B5EF4-FFF2-40B4-BE49-F238E27FC236}">
                <a16:creationId xmlns:a16="http://schemas.microsoft.com/office/drawing/2014/main" id="{526A5BFA-96F2-1FD3-6DBD-46F9C7522FA4}"/>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tretch>
            <a:fillRect/>
          </a:stretch>
        </p:blipFill>
        <p:spPr>
          <a:xfrm>
            <a:off x="442913" y="5143500"/>
            <a:ext cx="2526894" cy="1590336"/>
          </a:xfrm>
          <a:prstGeom prst="rect">
            <a:avLst/>
          </a:prstGeom>
        </p:spPr>
      </p:pic>
      <p:sp>
        <p:nvSpPr>
          <p:cNvPr id="3" name="Text Placeholder 2">
            <a:extLst>
              <a:ext uri="{FF2B5EF4-FFF2-40B4-BE49-F238E27FC236}">
                <a16:creationId xmlns:a16="http://schemas.microsoft.com/office/drawing/2014/main" id="{0B02486C-5E67-ABB4-9BE7-735F7286B2F2}"/>
              </a:ext>
            </a:extLst>
          </p:cNvPr>
          <p:cNvSpPr>
            <a:spLocks noGrp="1"/>
          </p:cNvSpPr>
          <p:nvPr>
            <p:ph type="body" idx="1"/>
          </p:nvPr>
        </p:nvSpPr>
        <p:spPr>
          <a:xfrm>
            <a:off x="566498" y="3515657"/>
            <a:ext cx="11120437" cy="714375"/>
          </a:xfrm>
          <a:noFill/>
          <a:ln>
            <a:noFill/>
          </a:ln>
        </p:spPr>
        <p:txBody>
          <a:bodyPr vert="horz" wrap="square" lIns="0" tIns="0" rIns="0" bIns="0" numCol="1" anchor="t" anchorCtr="0" compatLnSpc="1">
            <a:prstTxWarp prst="textNoShape">
              <a:avLst/>
            </a:prstTxWarp>
          </a:bodyPr>
          <a:lstStyle/>
          <a:p>
            <a:pPr defTabSz="396979" eaLnBrk="1" hangingPunct="1"/>
            <a:r>
              <a:rPr lang="en-US" sz="1800" dirty="0">
                <a:solidFill>
                  <a:srgbClr val="747474"/>
                </a:solidFill>
              </a:rPr>
              <a:t>structured-light-</a:t>
            </a:r>
            <a:r>
              <a:rPr lang="en-US" sz="1800" dirty="0" err="1">
                <a:solidFill>
                  <a:srgbClr val="747474"/>
                </a:solidFill>
              </a:rPr>
              <a:t>lab.org</a:t>
            </a:r>
            <a:endParaRPr lang="en-US" sz="1800" dirty="0">
              <a:solidFill>
                <a:srgbClr val="747474"/>
              </a:solidFill>
            </a:endParaRPr>
          </a:p>
          <a:p>
            <a:pPr defTabSz="396979"/>
            <a:r>
              <a:rPr lang="en-US" sz="1800" dirty="0">
                <a:solidFill>
                  <a:srgbClr val="747474"/>
                </a:solidFill>
              </a:rPr>
              <a:t>2572944@students.wits.ac.za</a:t>
            </a:r>
          </a:p>
        </p:txBody>
      </p:sp>
      <p:sp>
        <p:nvSpPr>
          <p:cNvPr id="6" name="Text Placeholder 2">
            <a:extLst>
              <a:ext uri="{FF2B5EF4-FFF2-40B4-BE49-F238E27FC236}">
                <a16:creationId xmlns:a16="http://schemas.microsoft.com/office/drawing/2014/main" id="{F4E5EE95-2CFF-0E5A-CEF8-4E297E486E69}"/>
              </a:ext>
            </a:extLst>
          </p:cNvPr>
          <p:cNvSpPr txBox="1">
            <a:spLocks/>
          </p:cNvSpPr>
          <p:nvPr/>
        </p:nvSpPr>
        <p:spPr bwMode="auto">
          <a:xfrm>
            <a:off x="-4736000" y="3524942"/>
            <a:ext cx="4737971" cy="714375"/>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800" kern="0">
                <a:solidFill>
                  <a:srgbClr val="FF0000"/>
                </a:solidFill>
              </a:rPr>
              <a:t>Use email address with name, not student number</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C7374-5870-1F61-FE42-859B2CD04C2A}"/>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01278998-DEAE-732E-364F-F1BECAE6DF57}"/>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NNs </a:t>
            </a: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performs computation by propagating light through multiple trainable phase layers</a:t>
            </a:r>
          </a:p>
        </p:txBody>
      </p:sp>
      <p:sp>
        <p:nvSpPr>
          <p:cNvPr id="9" name="Text Placeholder 2">
            <a:extLst>
              <a:ext uri="{FF2B5EF4-FFF2-40B4-BE49-F238E27FC236}">
                <a16:creationId xmlns:a16="http://schemas.microsoft.com/office/drawing/2014/main" id="{C144E038-3E09-6028-87DC-E0E01F071940}"/>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2" name="TextBox 1">
            <a:extLst>
              <a:ext uri="{FF2B5EF4-FFF2-40B4-BE49-F238E27FC236}">
                <a16:creationId xmlns:a16="http://schemas.microsoft.com/office/drawing/2014/main" id="{63920DB0-45E6-CD05-C47A-E8A4B2C18C02}"/>
              </a:ext>
            </a:extLst>
          </p:cNvPr>
          <p:cNvSpPr txBox="1"/>
          <p:nvPr/>
        </p:nvSpPr>
        <p:spPr>
          <a:xfrm>
            <a:off x="1147729" y="6175865"/>
            <a:ext cx="1883309" cy="830997"/>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800" dirty="0">
              <a:solidFill>
                <a:schemeClr val="bg2"/>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43DC656-F5A6-9F83-A8F0-A9E511CB47A4}"/>
                  </a:ext>
                </a:extLst>
              </p:cNvPr>
              <p:cNvSpPr txBox="1"/>
              <p:nvPr/>
            </p:nvSpPr>
            <p:spPr>
              <a:xfrm>
                <a:off x="1184024" y="4602927"/>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b="0" i="1" smtClean="0">
                                  <a:solidFill>
                                    <a:schemeClr val="bg1"/>
                                  </a:solidFill>
                                  <a:latin typeface="Cambria Math" panose="02040503050406030204" pitchFamily="18" charset="0"/>
                                </a:rPr>
                                <m:t>𝟁</m:t>
                              </m:r>
                            </m:e>
                            <m:sub>
                              <m:r>
                                <a:rPr lang="en-US" sz="2000" b="0" i="1" smtClean="0">
                                  <a:solidFill>
                                    <a:schemeClr val="bg1"/>
                                  </a:solidFill>
                                  <a:latin typeface="Cambria Math" panose="02040503050406030204" pitchFamily="18" charset="0"/>
                                </a:rPr>
                                <m:t>0</m:t>
                              </m:r>
                            </m:sub>
                          </m:sSub>
                        </m:e>
                      </m:d>
                    </m:oMath>
                  </m:oMathPara>
                </a14:m>
                <a:endParaRPr lang="en-US" dirty="0">
                  <a:solidFill>
                    <a:schemeClr val="bg1"/>
                  </a:solidFill>
                </a:endParaRPr>
              </a:p>
            </p:txBody>
          </p:sp>
        </mc:Choice>
        <mc:Fallback xmlns="">
          <p:sp>
            <p:nvSpPr>
              <p:cNvPr id="13" name="TextBox 12">
                <a:extLst>
                  <a:ext uri="{FF2B5EF4-FFF2-40B4-BE49-F238E27FC236}">
                    <a16:creationId xmlns:a16="http://schemas.microsoft.com/office/drawing/2014/main" id="{83026767-6EEA-2535-C062-DBFD982D5D9A}"/>
                  </a:ext>
                </a:extLst>
              </p:cNvPr>
              <p:cNvSpPr txBox="1">
                <a:spLocks noRot="1" noChangeAspect="1" noMove="1" noResize="1" noEditPoints="1" noAdjustHandles="1" noChangeArrowheads="1" noChangeShapeType="1" noTextEdit="1"/>
              </p:cNvSpPr>
              <p:nvPr/>
            </p:nvSpPr>
            <p:spPr>
              <a:xfrm>
                <a:off x="1184024" y="4602927"/>
                <a:ext cx="346336" cy="400110"/>
              </a:xfrm>
              <a:prstGeom prst="rect">
                <a:avLst/>
              </a:prstGeom>
              <a:blipFill>
                <a:blip r:embed="rId6"/>
                <a:stretch>
                  <a:fillRect r="-60714"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95EA76D-013D-C9E6-DAF8-FE15B2CF173C}"/>
                  </a:ext>
                </a:extLst>
              </p:cNvPr>
              <p:cNvSpPr txBox="1"/>
              <p:nvPr/>
            </p:nvSpPr>
            <p:spPr>
              <a:xfrm>
                <a:off x="9197899" y="4530845"/>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i="1">
                                  <a:solidFill>
                                    <a:schemeClr val="bg1"/>
                                  </a:solidFill>
                                  <a:latin typeface="Cambria Math" panose="02040503050406030204" pitchFamily="18" charset="0"/>
                                </a:rPr>
                                <m:t>𝞿</m:t>
                              </m:r>
                            </m:e>
                            <m:sub>
                              <m:r>
                                <a:rPr lang="en-US" sz="2000" b="0" i="1" smtClean="0">
                                  <a:solidFill>
                                    <a:schemeClr val="bg1"/>
                                  </a:solidFill>
                                  <a:latin typeface="Cambria Math" panose="02040503050406030204" pitchFamily="18" charset="0"/>
                                </a:rPr>
                                <m:t>0</m:t>
                              </m:r>
                            </m:sub>
                          </m:sSub>
                        </m:e>
                      </m:d>
                    </m:oMath>
                  </m:oMathPara>
                </a14:m>
                <a:endParaRPr lang="en-US" sz="2000" dirty="0">
                  <a:solidFill>
                    <a:schemeClr val="bg1"/>
                  </a:solidFill>
                </a:endParaRPr>
              </a:p>
            </p:txBody>
          </p:sp>
        </mc:Choice>
        <mc:Fallback xmlns="">
          <p:sp>
            <p:nvSpPr>
              <p:cNvPr id="15" name="TextBox 14">
                <a:extLst>
                  <a:ext uri="{FF2B5EF4-FFF2-40B4-BE49-F238E27FC236}">
                    <a16:creationId xmlns:a16="http://schemas.microsoft.com/office/drawing/2014/main" id="{917FD140-D9CA-C5E8-C10E-BC2CA537380E}"/>
                  </a:ext>
                </a:extLst>
              </p:cNvPr>
              <p:cNvSpPr txBox="1">
                <a:spLocks noRot="1" noChangeAspect="1" noMove="1" noResize="1" noEditPoints="1" noAdjustHandles="1" noChangeArrowheads="1" noChangeShapeType="1" noTextEdit="1"/>
              </p:cNvSpPr>
              <p:nvPr/>
            </p:nvSpPr>
            <p:spPr>
              <a:xfrm>
                <a:off x="9197899" y="4530845"/>
                <a:ext cx="346336" cy="400110"/>
              </a:xfrm>
              <a:prstGeom prst="rect">
                <a:avLst/>
              </a:prstGeom>
              <a:blipFill>
                <a:blip r:embed="rId7"/>
                <a:stretch>
                  <a:fillRect r="-60714" b="-909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B4E6655-019C-5AEA-71DE-D1755CC65444}"/>
              </a:ext>
            </a:extLst>
          </p:cNvPr>
          <p:cNvSpPr txBox="1"/>
          <p:nvPr/>
        </p:nvSpPr>
        <p:spPr>
          <a:xfrm>
            <a:off x="4474398" y="2341448"/>
            <a:ext cx="3452612" cy="400110"/>
          </a:xfrm>
          <a:prstGeom prst="rect">
            <a:avLst/>
          </a:prstGeom>
          <a:noFill/>
        </p:spPr>
        <p:txBody>
          <a:bodyPr wrap="none" rtlCol="0">
            <a:spAutoFit/>
          </a:bodyPr>
          <a:lstStyle/>
          <a:p>
            <a:r>
              <a:rPr lang="en-US" sz="2000" dirty="0">
                <a:solidFill>
                  <a:schemeClr val="bg2"/>
                </a:solidFill>
              </a:rPr>
              <a:t>Spatial Light Modulator (SLM)</a:t>
            </a:r>
          </a:p>
        </p:txBody>
      </p:sp>
      <p:sp>
        <p:nvSpPr>
          <p:cNvPr id="51" name="TextBox 50">
            <a:extLst>
              <a:ext uri="{FF2B5EF4-FFF2-40B4-BE49-F238E27FC236}">
                <a16:creationId xmlns:a16="http://schemas.microsoft.com/office/drawing/2014/main" id="{0FF59479-9D33-5D52-324F-E87B2DFBB13F}"/>
              </a:ext>
            </a:extLst>
          </p:cNvPr>
          <p:cNvSpPr txBox="1"/>
          <p:nvPr/>
        </p:nvSpPr>
        <p:spPr>
          <a:xfrm>
            <a:off x="9951017" y="6175243"/>
            <a:ext cx="2240983" cy="400110"/>
          </a:xfrm>
          <a:prstGeom prst="rect">
            <a:avLst/>
          </a:prstGeom>
          <a:noFill/>
          <a:ln>
            <a:noFill/>
          </a:ln>
        </p:spPr>
        <p:txBody>
          <a:bodyPr wrap="square" rtlCol="0">
            <a:spAutoFit/>
          </a:bodyPr>
          <a:lstStyle/>
          <a:p>
            <a:r>
              <a:rPr lang="en-ZA" sz="2000" dirty="0">
                <a:solidFill>
                  <a:schemeClr val="bg2"/>
                </a:solidFill>
              </a:rPr>
              <a:t>Output fields</a:t>
            </a: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8D66EB0-E16F-0000-C65B-ECA5F95B8FA7}"/>
                  </a:ext>
                </a:extLst>
              </p:cNvPr>
              <p:cNvSpPr txBox="1"/>
              <p:nvPr/>
            </p:nvSpPr>
            <p:spPr>
              <a:xfrm>
                <a:off x="9232912" y="2906625"/>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i="1">
                                  <a:solidFill>
                                    <a:schemeClr val="bg1"/>
                                  </a:solidFill>
                                  <a:latin typeface="Cambria Math" panose="02040503050406030204" pitchFamily="18" charset="0"/>
                                </a:rPr>
                                <m:t>𝞿</m:t>
                              </m:r>
                            </m:e>
                            <m:sub>
                              <m:r>
                                <a:rPr lang="en-US" sz="2000" b="0" i="1" smtClean="0">
                                  <a:solidFill>
                                    <a:schemeClr val="bg1"/>
                                  </a:solidFill>
                                  <a:latin typeface="Cambria Math" panose="02040503050406030204" pitchFamily="18" charset="0"/>
                                </a:rPr>
                                <m:t>1</m:t>
                              </m:r>
                            </m:sub>
                          </m:sSub>
                        </m:e>
                      </m:d>
                    </m:oMath>
                  </m:oMathPara>
                </a14:m>
                <a:endParaRPr lang="en-US" sz="2000" dirty="0">
                  <a:solidFill>
                    <a:schemeClr val="bg1"/>
                  </a:solidFill>
                </a:endParaRPr>
              </a:p>
            </p:txBody>
          </p:sp>
        </mc:Choice>
        <mc:Fallback xmlns="">
          <p:sp>
            <p:nvSpPr>
              <p:cNvPr id="54" name="TextBox 53">
                <a:extLst>
                  <a:ext uri="{FF2B5EF4-FFF2-40B4-BE49-F238E27FC236}">
                    <a16:creationId xmlns:a16="http://schemas.microsoft.com/office/drawing/2014/main" id="{564EA53E-171D-902D-5A40-3ECEA3CE4623}"/>
                  </a:ext>
                </a:extLst>
              </p:cNvPr>
              <p:cNvSpPr txBox="1">
                <a:spLocks noRot="1" noChangeAspect="1" noMove="1" noResize="1" noEditPoints="1" noAdjustHandles="1" noChangeArrowheads="1" noChangeShapeType="1" noTextEdit="1"/>
              </p:cNvSpPr>
              <p:nvPr/>
            </p:nvSpPr>
            <p:spPr>
              <a:xfrm>
                <a:off x="9232912" y="2906625"/>
                <a:ext cx="346336" cy="400110"/>
              </a:xfrm>
              <a:prstGeom prst="rect">
                <a:avLst/>
              </a:prstGeom>
              <a:blipFill>
                <a:blip r:embed="rId16"/>
                <a:stretch>
                  <a:fillRect r="-57143" b="-9091"/>
                </a:stretch>
              </a:blipFill>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F5947256-0856-F1D0-EFBB-A336B7F68484}"/>
              </a:ext>
            </a:extLst>
          </p:cNvPr>
          <p:cNvSpPr/>
          <p:nvPr/>
        </p:nvSpPr>
        <p:spPr>
          <a:xfrm>
            <a:off x="3111947" y="2756128"/>
            <a:ext cx="6267699" cy="2025145"/>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Connector: Curved 125">
            <a:extLst>
              <a:ext uri="{FF2B5EF4-FFF2-40B4-BE49-F238E27FC236}">
                <a16:creationId xmlns:a16="http://schemas.microsoft.com/office/drawing/2014/main" id="{E990DB7E-3291-3924-69A6-A64C3C4B08B6}"/>
              </a:ext>
            </a:extLst>
          </p:cNvPr>
          <p:cNvCxnSpPr>
            <a:cxnSpLocks/>
          </p:cNvCxnSpPr>
          <p:nvPr/>
        </p:nvCxnSpPr>
        <p:spPr>
          <a:xfrm>
            <a:off x="8320751" y="3890243"/>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C22A563-9713-F639-299D-587FDBF4846D}"/>
                  </a:ext>
                </a:extLst>
              </p:cNvPr>
              <p:cNvSpPr txBox="1"/>
              <p:nvPr/>
            </p:nvSpPr>
            <p:spPr>
              <a:xfrm>
                <a:off x="8641299" y="3904687"/>
                <a:ext cx="3463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xmlns="">
          <p:sp>
            <p:nvSpPr>
              <p:cNvPr id="16" name="TextBox 15">
                <a:extLst>
                  <a:ext uri="{FF2B5EF4-FFF2-40B4-BE49-F238E27FC236}">
                    <a16:creationId xmlns:a16="http://schemas.microsoft.com/office/drawing/2014/main" id="{C1CC040F-9BF2-077A-554E-BC1E4B2279AA}"/>
                  </a:ext>
                </a:extLst>
              </p:cNvPr>
              <p:cNvSpPr txBox="1">
                <a:spLocks noRot="1" noChangeAspect="1" noMove="1" noResize="1" noEditPoints="1" noAdjustHandles="1" noChangeArrowheads="1" noChangeShapeType="1" noTextEdit="1"/>
              </p:cNvSpPr>
              <p:nvPr/>
            </p:nvSpPr>
            <p:spPr>
              <a:xfrm>
                <a:off x="8641299" y="3904687"/>
                <a:ext cx="346336" cy="369332"/>
              </a:xfrm>
              <a:prstGeom prst="rect">
                <a:avLst/>
              </a:prstGeom>
              <a:blipFill>
                <a:blip r:embed="rId17"/>
                <a:stretch>
                  <a:fillRect r="-133929" b="-36667"/>
                </a:stretch>
              </a:blipFill>
            </p:spPr>
            <p:txBody>
              <a:bodyPr/>
              <a:lstStyle/>
              <a:p>
                <a:r>
                  <a:rPr lang="en-ZA">
                    <a:noFill/>
                  </a:rPr>
                  <a:t> </a:t>
                </a:r>
              </a:p>
            </p:txBody>
          </p:sp>
        </mc:Fallback>
      </mc:AlternateContent>
      <p:grpSp>
        <p:nvGrpSpPr>
          <p:cNvPr id="21" name="Group 20">
            <a:extLst>
              <a:ext uri="{FF2B5EF4-FFF2-40B4-BE49-F238E27FC236}">
                <a16:creationId xmlns:a16="http://schemas.microsoft.com/office/drawing/2014/main" id="{DFD78A98-6840-EE2E-234C-250897630912}"/>
              </a:ext>
            </a:extLst>
          </p:cNvPr>
          <p:cNvGrpSpPr/>
          <p:nvPr/>
        </p:nvGrpSpPr>
        <p:grpSpPr>
          <a:xfrm>
            <a:off x="3435153" y="2657774"/>
            <a:ext cx="5435226" cy="1077501"/>
            <a:chOff x="-809071" y="525871"/>
            <a:chExt cx="6314001" cy="1359336"/>
          </a:xfrm>
          <a:effectLst/>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07564C3-D0BF-C094-D126-5804CC9FE219}"/>
                    </a:ext>
                  </a:extLst>
                </p:cNvPr>
                <p:cNvSpPr txBox="1"/>
                <p:nvPr/>
              </p:nvSpPr>
              <p:spPr>
                <a:xfrm>
                  <a:off x="-809071" y="598870"/>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45" name="TextBox 44">
                  <a:extLst>
                    <a:ext uri="{FF2B5EF4-FFF2-40B4-BE49-F238E27FC236}">
                      <a16:creationId xmlns:a16="http://schemas.microsoft.com/office/drawing/2014/main" id="{2DEFD6DF-5136-741A-E87C-04E3D71CC905}"/>
                    </a:ext>
                  </a:extLst>
                </p:cNvPr>
                <p:cNvSpPr txBox="1">
                  <a:spLocks noRot="1" noChangeAspect="1" noMove="1" noResize="1" noEditPoints="1" noAdjustHandles="1" noChangeArrowheads="1" noChangeShapeType="1" noTextEdit="1"/>
                </p:cNvSpPr>
                <p:nvPr/>
              </p:nvSpPr>
              <p:spPr>
                <a:xfrm>
                  <a:off x="-809071" y="598870"/>
                  <a:ext cx="1008725" cy="128633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F16230E-E756-C720-6471-9C2D3E8BA8D4}"/>
                    </a:ext>
                  </a:extLst>
                </p:cNvPr>
                <p:cNvSpPr txBox="1"/>
                <p:nvPr/>
              </p:nvSpPr>
              <p:spPr>
                <a:xfrm>
                  <a:off x="615414" y="577422"/>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46" name="TextBox 45">
                  <a:extLst>
                    <a:ext uri="{FF2B5EF4-FFF2-40B4-BE49-F238E27FC236}">
                      <a16:creationId xmlns:a16="http://schemas.microsoft.com/office/drawing/2014/main" id="{8476A080-457D-4CC1-330D-70F432D609CC}"/>
                    </a:ext>
                  </a:extLst>
                </p:cNvPr>
                <p:cNvSpPr txBox="1">
                  <a:spLocks noRot="1" noChangeAspect="1" noMove="1" noResize="1" noEditPoints="1" noAdjustHandles="1" noChangeArrowheads="1" noChangeShapeType="1" noTextEdit="1"/>
                </p:cNvSpPr>
                <p:nvPr/>
              </p:nvSpPr>
              <p:spPr>
                <a:xfrm>
                  <a:off x="615414" y="577422"/>
                  <a:ext cx="1008725" cy="128633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FD35AEB4-8F22-D5E2-99D2-7FEB91D945BA}"/>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47" name="TextBox 46">
                  <a:extLst>
                    <a:ext uri="{FF2B5EF4-FFF2-40B4-BE49-F238E27FC236}">
                      <a16:creationId xmlns:a16="http://schemas.microsoft.com/office/drawing/2014/main" id="{795A3CF7-5C7A-DEA0-48C5-20C1ECE00680}"/>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1"/>
                  <a:stretch>
                    <a:fillRect/>
                  </a:stretch>
                </a:blipFill>
              </p:spPr>
              <p:txBody>
                <a:bodyPr/>
                <a:lstStyle/>
                <a:p>
                  <a:r>
                    <a:rPr lang="en-US">
                      <a:noFill/>
                    </a:rPr>
                    <a:t> </a:t>
                  </a:r>
                </a:p>
              </p:txBody>
            </p:sp>
          </mc:Fallback>
        </mc:AlternateContent>
      </p:grpSp>
      <p:pic>
        <p:nvPicPr>
          <p:cNvPr id="22" name="Picture 21">
            <a:extLst>
              <a:ext uri="{FF2B5EF4-FFF2-40B4-BE49-F238E27FC236}">
                <a16:creationId xmlns:a16="http://schemas.microsoft.com/office/drawing/2014/main" id="{07F0DF59-98AC-38BB-37E4-60934FE67E1F}"/>
              </a:ext>
            </a:extLst>
          </p:cNvPr>
          <p:cNvPicPr>
            <a:picLocks noChangeAspect="1"/>
          </p:cNvPicPr>
          <p:nvPr/>
        </p:nvPicPr>
        <p:blipFill>
          <a:blip r:embed="rId18"/>
          <a:stretch>
            <a:fillRect/>
          </a:stretch>
        </p:blipFill>
        <p:spPr>
          <a:xfrm>
            <a:off x="4535719" y="3228700"/>
            <a:ext cx="1080000" cy="1080000"/>
          </a:xfrm>
          <a:prstGeom prst="rect">
            <a:avLst/>
          </a:prstGeom>
        </p:spPr>
      </p:pic>
      <p:pic>
        <p:nvPicPr>
          <p:cNvPr id="23" name="Picture 22">
            <a:extLst>
              <a:ext uri="{FF2B5EF4-FFF2-40B4-BE49-F238E27FC236}">
                <a16:creationId xmlns:a16="http://schemas.microsoft.com/office/drawing/2014/main" id="{9CEC3E2F-FA76-5343-E858-0651FC26F73D}"/>
              </a:ext>
            </a:extLst>
          </p:cNvPr>
          <p:cNvPicPr>
            <a:picLocks noChangeAspect="1"/>
          </p:cNvPicPr>
          <p:nvPr/>
        </p:nvPicPr>
        <p:blipFill>
          <a:blip r:embed="rId18"/>
          <a:stretch>
            <a:fillRect/>
          </a:stretch>
        </p:blipFill>
        <p:spPr>
          <a:xfrm>
            <a:off x="6931227" y="3228700"/>
            <a:ext cx="1080000" cy="1080000"/>
          </a:xfrm>
          <a:prstGeom prst="rect">
            <a:avLst/>
          </a:prstGeom>
        </p:spPr>
      </p:pic>
      <p:pic>
        <p:nvPicPr>
          <p:cNvPr id="24" name="Picture 23">
            <a:extLst>
              <a:ext uri="{FF2B5EF4-FFF2-40B4-BE49-F238E27FC236}">
                <a16:creationId xmlns:a16="http://schemas.microsoft.com/office/drawing/2014/main" id="{563452C6-955E-33D4-66D9-035D27EDBACE}"/>
              </a:ext>
            </a:extLst>
          </p:cNvPr>
          <p:cNvPicPr>
            <a:picLocks noChangeAspect="1"/>
          </p:cNvPicPr>
          <p:nvPr/>
        </p:nvPicPr>
        <p:blipFill>
          <a:blip r:embed="rId19"/>
          <a:stretch>
            <a:fillRect/>
          </a:stretch>
        </p:blipFill>
        <p:spPr>
          <a:xfrm>
            <a:off x="3347117" y="3228700"/>
            <a:ext cx="1070848" cy="1080000"/>
          </a:xfrm>
          <a:prstGeom prst="rect">
            <a:avLst/>
          </a:prstGeom>
        </p:spPr>
      </p:pic>
      <p:pic>
        <p:nvPicPr>
          <p:cNvPr id="25" name="Picture 24">
            <a:extLst>
              <a:ext uri="{FF2B5EF4-FFF2-40B4-BE49-F238E27FC236}">
                <a16:creationId xmlns:a16="http://schemas.microsoft.com/office/drawing/2014/main" id="{0CC9942F-0749-A78A-0EC3-722A5D344153}"/>
              </a:ext>
            </a:extLst>
          </p:cNvPr>
          <p:cNvPicPr>
            <a:picLocks noChangeAspect="1"/>
          </p:cNvPicPr>
          <p:nvPr/>
        </p:nvPicPr>
        <p:blipFill>
          <a:blip r:embed="rId20"/>
          <a:stretch>
            <a:fillRect/>
          </a:stretch>
        </p:blipFill>
        <p:spPr>
          <a:xfrm>
            <a:off x="5734969" y="3228700"/>
            <a:ext cx="1080000" cy="1080000"/>
          </a:xfrm>
          <a:prstGeom prst="rect">
            <a:avLst/>
          </a:prstGeom>
        </p:spPr>
      </p:pic>
      <p:pic>
        <p:nvPicPr>
          <p:cNvPr id="27" name="Picture 26">
            <a:extLst>
              <a:ext uri="{FF2B5EF4-FFF2-40B4-BE49-F238E27FC236}">
                <a16:creationId xmlns:a16="http://schemas.microsoft.com/office/drawing/2014/main" id="{364A139D-1851-998E-F2A5-8EC1BCCEDD74}"/>
              </a:ext>
            </a:extLst>
          </p:cNvPr>
          <p:cNvPicPr>
            <a:picLocks noChangeAspect="1"/>
          </p:cNvPicPr>
          <p:nvPr/>
        </p:nvPicPr>
        <p:blipFill>
          <a:blip r:embed="rId18"/>
          <a:stretch>
            <a:fillRect/>
          </a:stretch>
        </p:blipFill>
        <p:spPr>
          <a:xfrm>
            <a:off x="8128982" y="3228700"/>
            <a:ext cx="1080000" cy="1080000"/>
          </a:xfrm>
          <a:prstGeom prst="rect">
            <a:avLst/>
          </a:prstGeom>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D11363B5-9575-BC5E-DAFB-9EBB19D16F55}"/>
                  </a:ext>
                </a:extLst>
              </p:cNvPr>
              <p:cNvSpPr txBox="1"/>
              <p:nvPr/>
            </p:nvSpPr>
            <p:spPr>
              <a:xfrm>
                <a:off x="2812354" y="4869510"/>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50" name="TextBox 49">
                <a:extLst>
                  <a:ext uri="{FF2B5EF4-FFF2-40B4-BE49-F238E27FC236}">
                    <a16:creationId xmlns:a16="http://schemas.microsoft.com/office/drawing/2014/main" id="{8C4AE0D1-2BAA-630E-A462-766A2C83DBAA}"/>
                  </a:ext>
                </a:extLst>
              </p:cNvPr>
              <p:cNvSpPr txBox="1">
                <a:spLocks noRot="1" noChangeAspect="1" noMove="1" noResize="1" noEditPoints="1" noAdjustHandles="1" noChangeArrowheads="1" noChangeShapeType="1" noTextEdit="1"/>
              </p:cNvSpPr>
              <p:nvPr/>
            </p:nvSpPr>
            <p:spPr>
              <a:xfrm>
                <a:off x="2812354" y="4869510"/>
                <a:ext cx="718130" cy="653769"/>
              </a:xfrm>
              <a:prstGeom prst="rect">
                <a:avLst/>
              </a:prstGeom>
              <a:blipFill>
                <a:blip r:embed="rId21"/>
                <a:stretch>
                  <a:fillRect/>
                </a:stretch>
              </a:blipFill>
              <a:effectLst/>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6B5E9D3A-07F9-81E1-A4E8-531279993C84}"/>
                  </a:ext>
                </a:extLst>
              </p:cNvPr>
              <p:cNvSpPr txBox="1"/>
              <p:nvPr/>
            </p:nvSpPr>
            <p:spPr>
              <a:xfrm>
                <a:off x="6417721" y="2698636"/>
                <a:ext cx="868332" cy="10196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2"/>
                          </a:solidFill>
                          <a:latin typeface="Cambria Math" panose="02040503050406030204" pitchFamily="18" charset="0"/>
                        </a:rPr>
                        <m:t>…</m:t>
                      </m:r>
                    </m:oMath>
                  </m:oMathPara>
                </a14:m>
                <a:endParaRPr lang="en-ZA" dirty="0">
                  <a:solidFill>
                    <a:schemeClr val="bg2"/>
                  </a:solidFill>
                </a:endParaRPr>
              </a:p>
              <a:p>
                <a:endParaRPr lang="en-ZA" dirty="0">
                  <a:solidFill>
                    <a:schemeClr val="bg2"/>
                  </a:solidFill>
                </a:endParaRPr>
              </a:p>
            </p:txBody>
          </p:sp>
        </mc:Choice>
        <mc:Fallback xmlns="">
          <p:sp>
            <p:nvSpPr>
              <p:cNvPr id="58" name="TextBox 57">
                <a:extLst>
                  <a:ext uri="{FF2B5EF4-FFF2-40B4-BE49-F238E27FC236}">
                    <a16:creationId xmlns:a16="http://schemas.microsoft.com/office/drawing/2014/main" id="{B38FE88C-906F-B055-9656-D300AA1C22EF}"/>
                  </a:ext>
                </a:extLst>
              </p:cNvPr>
              <p:cNvSpPr txBox="1">
                <a:spLocks noRot="1" noChangeAspect="1" noMove="1" noResize="1" noEditPoints="1" noAdjustHandles="1" noChangeArrowheads="1" noChangeShapeType="1" noTextEdit="1"/>
              </p:cNvSpPr>
              <p:nvPr/>
            </p:nvSpPr>
            <p:spPr>
              <a:xfrm>
                <a:off x="6417721" y="2698636"/>
                <a:ext cx="868332" cy="1019638"/>
              </a:xfrm>
              <a:prstGeom prst="rect">
                <a:avLst/>
              </a:prstGeom>
              <a:blipFill>
                <a:blip r:embed="rId22"/>
                <a:stretch>
                  <a:fillRect/>
                </a:stretch>
              </a:blipFill>
            </p:spPr>
            <p:txBody>
              <a:bodyPr/>
              <a:lstStyle/>
              <a:p>
                <a:r>
                  <a:rPr lang="en-ZA">
                    <a:noFill/>
                  </a:rPr>
                  <a:t> </a:t>
                </a:r>
              </a:p>
            </p:txBody>
          </p:sp>
        </mc:Fallback>
      </mc:AlternateContent>
      <p:cxnSp>
        <p:nvCxnSpPr>
          <p:cNvPr id="68" name="Straight Connector 67">
            <a:extLst>
              <a:ext uri="{FF2B5EF4-FFF2-40B4-BE49-F238E27FC236}">
                <a16:creationId xmlns:a16="http://schemas.microsoft.com/office/drawing/2014/main" id="{08729FFE-01F6-4F41-73AD-BCB544F245C4}"/>
              </a:ext>
            </a:extLst>
          </p:cNvPr>
          <p:cNvCxnSpPr>
            <a:cxnSpLocks/>
          </p:cNvCxnSpPr>
          <p:nvPr/>
        </p:nvCxnSpPr>
        <p:spPr bwMode="auto">
          <a:xfrm flipH="1" flipV="1">
            <a:off x="3880088" y="3792766"/>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2" name="Straight Connector 71">
            <a:extLst>
              <a:ext uri="{FF2B5EF4-FFF2-40B4-BE49-F238E27FC236}">
                <a16:creationId xmlns:a16="http://schemas.microsoft.com/office/drawing/2014/main" id="{16353EA4-7AC6-4778-FBFA-96957FBD4742}"/>
              </a:ext>
            </a:extLst>
          </p:cNvPr>
          <p:cNvCxnSpPr>
            <a:cxnSpLocks/>
          </p:cNvCxnSpPr>
          <p:nvPr/>
        </p:nvCxnSpPr>
        <p:spPr bwMode="auto">
          <a:xfrm>
            <a:off x="4106062" y="5462413"/>
            <a:ext cx="4337814" cy="12224"/>
          </a:xfrm>
          <a:prstGeom prst="line">
            <a:avLst/>
          </a:prstGeom>
          <a:noFill/>
          <a:ln w="38100" cap="flat" cmpd="sng" algn="ctr">
            <a:solidFill>
              <a:schemeClr val="tx1"/>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A94E2837-F9AA-5DC2-40D5-9E086BD5999B}"/>
              </a:ext>
            </a:extLst>
          </p:cNvPr>
          <p:cNvCxnSpPr>
            <a:cxnSpLocks/>
          </p:cNvCxnSpPr>
          <p:nvPr/>
        </p:nvCxnSpPr>
        <p:spPr bwMode="auto">
          <a:xfrm flipH="1">
            <a:off x="4482412" y="381662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5" name="Straight Connector 74">
            <a:extLst>
              <a:ext uri="{FF2B5EF4-FFF2-40B4-BE49-F238E27FC236}">
                <a16:creationId xmlns:a16="http://schemas.microsoft.com/office/drawing/2014/main" id="{D52D0BD5-C2D9-D17C-5607-32F41A5F67ED}"/>
              </a:ext>
            </a:extLst>
          </p:cNvPr>
          <p:cNvCxnSpPr>
            <a:cxnSpLocks/>
          </p:cNvCxnSpPr>
          <p:nvPr/>
        </p:nvCxnSpPr>
        <p:spPr bwMode="auto">
          <a:xfrm flipH="1" flipV="1">
            <a:off x="5099130" y="380810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6" name="Straight Connector 75">
            <a:extLst>
              <a:ext uri="{FF2B5EF4-FFF2-40B4-BE49-F238E27FC236}">
                <a16:creationId xmlns:a16="http://schemas.microsoft.com/office/drawing/2014/main" id="{770B5E11-5862-BF75-BB52-B37703DA8B38}"/>
              </a:ext>
            </a:extLst>
          </p:cNvPr>
          <p:cNvCxnSpPr>
            <a:cxnSpLocks/>
          </p:cNvCxnSpPr>
          <p:nvPr/>
        </p:nvCxnSpPr>
        <p:spPr bwMode="auto">
          <a:xfrm flipH="1">
            <a:off x="5701454" y="3831970"/>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7" name="Straight Connector 76">
            <a:extLst>
              <a:ext uri="{FF2B5EF4-FFF2-40B4-BE49-F238E27FC236}">
                <a16:creationId xmlns:a16="http://schemas.microsoft.com/office/drawing/2014/main" id="{3D9EED54-B6D4-D3F2-C82C-BDB515DCC726}"/>
              </a:ext>
            </a:extLst>
          </p:cNvPr>
          <p:cNvCxnSpPr>
            <a:cxnSpLocks/>
          </p:cNvCxnSpPr>
          <p:nvPr/>
        </p:nvCxnSpPr>
        <p:spPr bwMode="auto">
          <a:xfrm flipH="1" flipV="1">
            <a:off x="6315927" y="380810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8" name="Straight Connector 77">
            <a:extLst>
              <a:ext uri="{FF2B5EF4-FFF2-40B4-BE49-F238E27FC236}">
                <a16:creationId xmlns:a16="http://schemas.microsoft.com/office/drawing/2014/main" id="{4B0921F4-BEBF-5C1B-FBB0-FF5E9E42B4D2}"/>
              </a:ext>
            </a:extLst>
          </p:cNvPr>
          <p:cNvCxnSpPr>
            <a:cxnSpLocks/>
          </p:cNvCxnSpPr>
          <p:nvPr/>
        </p:nvCxnSpPr>
        <p:spPr bwMode="auto">
          <a:xfrm flipH="1">
            <a:off x="6918251" y="3831970"/>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9" name="Straight Connector 78">
            <a:extLst>
              <a:ext uri="{FF2B5EF4-FFF2-40B4-BE49-F238E27FC236}">
                <a16:creationId xmlns:a16="http://schemas.microsoft.com/office/drawing/2014/main" id="{D6D5647B-349C-6B35-21DE-1AA3E869C074}"/>
              </a:ext>
            </a:extLst>
          </p:cNvPr>
          <p:cNvCxnSpPr>
            <a:cxnSpLocks/>
          </p:cNvCxnSpPr>
          <p:nvPr/>
        </p:nvCxnSpPr>
        <p:spPr bwMode="auto">
          <a:xfrm flipH="1" flipV="1">
            <a:off x="7557893" y="382272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80" name="Straight Connector 79">
            <a:extLst>
              <a:ext uri="{FF2B5EF4-FFF2-40B4-BE49-F238E27FC236}">
                <a16:creationId xmlns:a16="http://schemas.microsoft.com/office/drawing/2014/main" id="{910583B0-A0E5-E096-D56A-3FBCA82579E2}"/>
              </a:ext>
            </a:extLst>
          </p:cNvPr>
          <p:cNvCxnSpPr>
            <a:cxnSpLocks/>
          </p:cNvCxnSpPr>
          <p:nvPr/>
        </p:nvCxnSpPr>
        <p:spPr bwMode="auto">
          <a:xfrm flipH="1">
            <a:off x="8160217" y="3846590"/>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81" name="Straight Connector 80">
            <a:extLst>
              <a:ext uri="{FF2B5EF4-FFF2-40B4-BE49-F238E27FC236}">
                <a16:creationId xmlns:a16="http://schemas.microsoft.com/office/drawing/2014/main" id="{965C2526-1AA3-5CBE-64C7-02B568543776}"/>
              </a:ext>
            </a:extLst>
          </p:cNvPr>
          <p:cNvCxnSpPr>
            <a:cxnSpLocks/>
          </p:cNvCxnSpPr>
          <p:nvPr/>
        </p:nvCxnSpPr>
        <p:spPr bwMode="auto">
          <a:xfrm flipH="1" flipV="1">
            <a:off x="8751867" y="3819502"/>
            <a:ext cx="1500170" cy="175188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pic>
        <p:nvPicPr>
          <p:cNvPr id="7" name="Picture 6">
            <a:extLst>
              <a:ext uri="{FF2B5EF4-FFF2-40B4-BE49-F238E27FC236}">
                <a16:creationId xmlns:a16="http://schemas.microsoft.com/office/drawing/2014/main" id="{D41ADCCF-0746-39B1-1E64-A8AAC749DF9C}"/>
              </a:ext>
            </a:extLst>
          </p:cNvPr>
          <p:cNvPicPr>
            <a:picLocks noChangeAspect="1"/>
          </p:cNvPicPr>
          <p:nvPr/>
        </p:nvPicPr>
        <p:blipFill>
          <a:blip r:embed="rId23"/>
          <a:srcRect/>
          <a:stretch/>
        </p:blipFill>
        <p:spPr>
          <a:xfrm>
            <a:off x="1392675" y="1103570"/>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6595C35-E9C6-8652-8BFB-165BE127E3DA}"/>
                  </a:ext>
                </a:extLst>
              </p:cNvPr>
              <p:cNvSpPr txBox="1"/>
              <p:nvPr/>
            </p:nvSpPr>
            <p:spPr>
              <a:xfrm>
                <a:off x="1381685" y="1080149"/>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xmlns="">
          <p:sp>
            <p:nvSpPr>
              <p:cNvPr id="14" name="TextBox 13">
                <a:extLst>
                  <a:ext uri="{FF2B5EF4-FFF2-40B4-BE49-F238E27FC236}">
                    <a16:creationId xmlns:a16="http://schemas.microsoft.com/office/drawing/2014/main" id="{16595C35-E9C6-8652-8BFB-165BE127E3DA}"/>
                  </a:ext>
                </a:extLst>
              </p:cNvPr>
              <p:cNvSpPr txBox="1">
                <a:spLocks noRot="1" noChangeAspect="1" noMove="1" noResize="1" noEditPoints="1" noAdjustHandles="1" noChangeArrowheads="1" noChangeShapeType="1" noTextEdit="1"/>
              </p:cNvSpPr>
              <p:nvPr/>
            </p:nvSpPr>
            <p:spPr>
              <a:xfrm>
                <a:off x="1381685" y="1080149"/>
                <a:ext cx="448701" cy="290145"/>
              </a:xfrm>
              <a:prstGeom prst="rect">
                <a:avLst/>
              </a:prstGeom>
              <a:blipFill>
                <a:blip r:embed="rId24"/>
                <a:stretch>
                  <a:fillRect r="-11111"/>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264E73FB-8220-FF08-6915-045610902779}"/>
              </a:ext>
            </a:extLst>
          </p:cNvPr>
          <p:cNvPicPr>
            <a:picLocks noChangeAspect="1"/>
          </p:cNvPicPr>
          <p:nvPr/>
        </p:nvPicPr>
        <p:blipFill>
          <a:blip r:embed="rId25"/>
          <a:srcRect/>
          <a:stretch/>
        </p:blipFill>
        <p:spPr>
          <a:xfrm>
            <a:off x="1411778" y="2117596"/>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1345D5F-0E03-816D-A2B7-EA81145F9C69}"/>
                  </a:ext>
                </a:extLst>
              </p:cNvPr>
              <p:cNvSpPr txBox="1"/>
              <p:nvPr/>
            </p:nvSpPr>
            <p:spPr>
              <a:xfrm>
                <a:off x="1396910" y="2107745"/>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xmlns="">
          <p:sp>
            <p:nvSpPr>
              <p:cNvPr id="26" name="TextBox 25">
                <a:extLst>
                  <a:ext uri="{FF2B5EF4-FFF2-40B4-BE49-F238E27FC236}">
                    <a16:creationId xmlns:a16="http://schemas.microsoft.com/office/drawing/2014/main" id="{01345D5F-0E03-816D-A2B7-EA81145F9C69}"/>
                  </a:ext>
                </a:extLst>
              </p:cNvPr>
              <p:cNvSpPr txBox="1">
                <a:spLocks noRot="1" noChangeAspect="1" noMove="1" noResize="1" noEditPoints="1" noAdjustHandles="1" noChangeArrowheads="1" noChangeShapeType="1" noTextEdit="1"/>
              </p:cNvSpPr>
              <p:nvPr/>
            </p:nvSpPr>
            <p:spPr>
              <a:xfrm>
                <a:off x="1396910" y="2107745"/>
                <a:ext cx="444752" cy="291939"/>
              </a:xfrm>
              <a:prstGeom prst="rect">
                <a:avLst/>
              </a:prstGeom>
              <a:blipFill>
                <a:blip r:embed="rId26"/>
                <a:stretch>
                  <a:fillRect r="-11111"/>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97CF42AC-CF44-736B-3340-71AFAE81F45B}"/>
              </a:ext>
            </a:extLst>
          </p:cNvPr>
          <p:cNvPicPr>
            <a:picLocks noChangeAspect="1"/>
          </p:cNvPicPr>
          <p:nvPr/>
        </p:nvPicPr>
        <p:blipFill>
          <a:blip r:embed="rId27" cstate="email">
            <a:extLst>
              <a:ext uri="{28A0092B-C50C-407E-A947-70E740481C1C}">
                <a14:useLocalDpi xmlns:a14="http://schemas.microsoft.com/office/drawing/2010/main" val="0"/>
              </a:ext>
            </a:extLst>
          </a:blip>
          <a:srcRect/>
          <a:stretch/>
        </p:blipFill>
        <p:spPr>
          <a:xfrm>
            <a:off x="1398809" y="3229185"/>
            <a:ext cx="874344" cy="8888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663A01E-1736-9498-79A6-B8FF3C66A044}"/>
                  </a:ext>
                </a:extLst>
              </p:cNvPr>
              <p:cNvSpPr txBox="1"/>
              <p:nvPr/>
            </p:nvSpPr>
            <p:spPr>
              <a:xfrm>
                <a:off x="1345070" y="3219762"/>
                <a:ext cx="498516" cy="292131"/>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ZA" sz="1266" i="1">
                              <a:solidFill>
                                <a:schemeClr val="bg1"/>
                              </a:solidFill>
                              <a:latin typeface="Cambria Math" panose="02040503050406030204" pitchFamily="18" charset="0"/>
                              <a:ea typeface="Cambria Math" panose="02040503050406030204" pitchFamily="18" charset="0"/>
                            </a:rPr>
                            <m:t>0</m:t>
                          </m:r>
                        </m:sup>
                      </m:sSubSup>
                    </m:oMath>
                  </m:oMathPara>
                </a14:m>
                <a:endParaRPr lang="en-ZA" sz="1266" dirty="0">
                  <a:solidFill>
                    <a:schemeClr val="bg1"/>
                  </a:solidFill>
                </a:endParaRPr>
              </a:p>
            </p:txBody>
          </p:sp>
        </mc:Choice>
        <mc:Fallback xmlns="">
          <p:sp>
            <p:nvSpPr>
              <p:cNvPr id="32" name="TextBox 31">
                <a:extLst>
                  <a:ext uri="{FF2B5EF4-FFF2-40B4-BE49-F238E27FC236}">
                    <a16:creationId xmlns:a16="http://schemas.microsoft.com/office/drawing/2014/main" id="{3663A01E-1736-9498-79A6-B8FF3C66A044}"/>
                  </a:ext>
                </a:extLst>
              </p:cNvPr>
              <p:cNvSpPr txBox="1">
                <a:spLocks noRot="1" noChangeAspect="1" noMove="1" noResize="1" noEditPoints="1" noAdjustHandles="1" noChangeArrowheads="1" noChangeShapeType="1" noTextEdit="1"/>
              </p:cNvSpPr>
              <p:nvPr/>
            </p:nvSpPr>
            <p:spPr>
              <a:xfrm>
                <a:off x="1345070" y="3219762"/>
                <a:ext cx="498516" cy="292131"/>
              </a:xfrm>
              <a:prstGeom prst="rect">
                <a:avLst/>
              </a:prstGeom>
              <a:blipFill>
                <a:blip r:embed="rId28"/>
                <a:stretch>
                  <a:fillRect/>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C7057F1E-3936-7DBF-E5A7-0CE2F3F0DED0}"/>
              </a:ext>
            </a:extLst>
          </p:cNvPr>
          <p:cNvPicPr>
            <a:picLocks noChangeAspect="1"/>
          </p:cNvPicPr>
          <p:nvPr/>
        </p:nvPicPr>
        <p:blipFill>
          <a:blip r:embed="rId29"/>
          <a:srcRect/>
          <a:stretch/>
        </p:blipFill>
        <p:spPr>
          <a:xfrm>
            <a:off x="1398821" y="4341278"/>
            <a:ext cx="873075" cy="88416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19661C6-ABA9-B70F-C8E2-0FAC688AFBC3}"/>
                  </a:ext>
                </a:extLst>
              </p:cNvPr>
              <p:cNvSpPr txBox="1"/>
              <p:nvPr/>
            </p:nvSpPr>
            <p:spPr>
              <a:xfrm>
                <a:off x="1345070" y="4351031"/>
                <a:ext cx="508536"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xmlns="">
          <p:sp>
            <p:nvSpPr>
              <p:cNvPr id="36" name="TextBox 35">
                <a:extLst>
                  <a:ext uri="{FF2B5EF4-FFF2-40B4-BE49-F238E27FC236}">
                    <a16:creationId xmlns:a16="http://schemas.microsoft.com/office/drawing/2014/main" id="{C19661C6-ABA9-B70F-C8E2-0FAC688AFBC3}"/>
                  </a:ext>
                </a:extLst>
              </p:cNvPr>
              <p:cNvSpPr txBox="1">
                <a:spLocks noRot="1" noChangeAspect="1" noMove="1" noResize="1" noEditPoints="1" noAdjustHandles="1" noChangeArrowheads="1" noChangeShapeType="1" noTextEdit="1"/>
              </p:cNvSpPr>
              <p:nvPr/>
            </p:nvSpPr>
            <p:spPr>
              <a:xfrm>
                <a:off x="1345070" y="4351031"/>
                <a:ext cx="508536" cy="291939"/>
              </a:xfrm>
              <a:prstGeom prst="rect">
                <a:avLst/>
              </a:prstGeom>
              <a:blipFill>
                <a:blip r:embed="rId30"/>
                <a:stretch>
                  <a:fillRect/>
                </a:stretch>
              </a:blipFill>
            </p:spPr>
            <p:txBody>
              <a:bodyPr/>
              <a:lstStyle/>
              <a:p>
                <a:r>
                  <a:rPr lang="en-US">
                    <a:noFill/>
                  </a:rPr>
                  <a:t> </a:t>
                </a:r>
              </a:p>
            </p:txBody>
          </p:sp>
        </mc:Fallback>
      </mc:AlternateContent>
      <p:pic>
        <p:nvPicPr>
          <p:cNvPr id="38" name="Picture 37">
            <a:extLst>
              <a:ext uri="{FF2B5EF4-FFF2-40B4-BE49-F238E27FC236}">
                <a16:creationId xmlns:a16="http://schemas.microsoft.com/office/drawing/2014/main" id="{51FA921C-DB7D-D3F3-0094-7CDEE972CD64}"/>
              </a:ext>
            </a:extLst>
          </p:cNvPr>
          <p:cNvPicPr>
            <a:picLocks noChangeAspect="1"/>
          </p:cNvPicPr>
          <p:nvPr/>
        </p:nvPicPr>
        <p:blipFill>
          <a:blip r:embed="rId31"/>
          <a:srcRect/>
          <a:stretch/>
        </p:blipFill>
        <p:spPr>
          <a:xfrm>
            <a:off x="1397759" y="5337518"/>
            <a:ext cx="873073" cy="87307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0E096FF-4B1C-E494-4BC5-0046933E8445}"/>
                  </a:ext>
                </a:extLst>
              </p:cNvPr>
              <p:cNvSpPr txBox="1"/>
              <p:nvPr/>
            </p:nvSpPr>
            <p:spPr>
              <a:xfrm>
                <a:off x="1343537" y="5329147"/>
                <a:ext cx="508533"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xmlns="">
          <p:sp>
            <p:nvSpPr>
              <p:cNvPr id="40" name="TextBox 39">
                <a:extLst>
                  <a:ext uri="{FF2B5EF4-FFF2-40B4-BE49-F238E27FC236}">
                    <a16:creationId xmlns:a16="http://schemas.microsoft.com/office/drawing/2014/main" id="{E0E096FF-4B1C-E494-4BC5-0046933E8445}"/>
                  </a:ext>
                </a:extLst>
              </p:cNvPr>
              <p:cNvSpPr txBox="1">
                <a:spLocks noRot="1" noChangeAspect="1" noMove="1" noResize="1" noEditPoints="1" noAdjustHandles="1" noChangeArrowheads="1" noChangeShapeType="1" noTextEdit="1"/>
              </p:cNvSpPr>
              <p:nvPr/>
            </p:nvSpPr>
            <p:spPr>
              <a:xfrm>
                <a:off x="1343537" y="5329147"/>
                <a:ext cx="508533" cy="290145"/>
              </a:xfrm>
              <a:prstGeom prst="rect">
                <a:avLst/>
              </a:prstGeom>
              <a:blipFill>
                <a:blip r:embed="rId32"/>
                <a:stretch>
                  <a:fillRect/>
                </a:stretch>
              </a:blipFill>
            </p:spPr>
            <p:txBody>
              <a:bodyPr/>
              <a:lstStyle/>
              <a:p>
                <a:r>
                  <a:rPr lang="en-US">
                    <a:noFill/>
                  </a:rPr>
                  <a:t> </a:t>
                </a:r>
              </a:p>
            </p:txBody>
          </p:sp>
        </mc:Fallback>
      </mc:AlternateContent>
      <p:pic>
        <p:nvPicPr>
          <p:cNvPr id="42" name="Picture 41">
            <a:extLst>
              <a:ext uri="{FF2B5EF4-FFF2-40B4-BE49-F238E27FC236}">
                <a16:creationId xmlns:a16="http://schemas.microsoft.com/office/drawing/2014/main" id="{2F16676F-1E1B-3AFF-DB47-761766255ED0}"/>
              </a:ext>
            </a:extLst>
          </p:cNvPr>
          <p:cNvPicPr>
            <a:picLocks noChangeAspect="1"/>
          </p:cNvPicPr>
          <p:nvPr/>
        </p:nvPicPr>
        <p:blipFill>
          <a:blip r:embed="rId33" cstate="email">
            <a:extLst>
              <a:ext uri="{28A0092B-C50C-407E-A947-70E740481C1C}">
                <a14:useLocalDpi xmlns:a14="http://schemas.microsoft.com/office/drawing/2010/main" val="0"/>
              </a:ext>
            </a:extLst>
          </a:blip>
          <a:srcRect/>
          <a:stretch/>
        </p:blipFill>
        <p:spPr>
          <a:xfrm>
            <a:off x="10264921" y="1045695"/>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EFE9B8E-BAF5-D43E-D0E3-3B8B7F2C4488}"/>
                  </a:ext>
                </a:extLst>
              </p:cNvPr>
              <p:cNvSpPr txBox="1"/>
              <p:nvPr/>
            </p:nvSpPr>
            <p:spPr>
              <a:xfrm>
                <a:off x="10225152" y="1663652"/>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44" name="TextBox 43">
                <a:extLst>
                  <a:ext uri="{FF2B5EF4-FFF2-40B4-BE49-F238E27FC236}">
                    <a16:creationId xmlns:a16="http://schemas.microsoft.com/office/drawing/2014/main" id="{77F260B0-FC14-1483-34DB-6D0F306D1537}"/>
                  </a:ext>
                </a:extLst>
              </p:cNvPr>
              <p:cNvSpPr txBox="1">
                <a:spLocks noRot="1" noChangeAspect="1" noMove="1" noResize="1" noEditPoints="1" noAdjustHandles="1" noChangeArrowheads="1" noChangeShapeType="1" noTextEdit="1"/>
              </p:cNvSpPr>
              <p:nvPr/>
            </p:nvSpPr>
            <p:spPr>
              <a:xfrm>
                <a:off x="10225152" y="1663652"/>
                <a:ext cx="449877" cy="287130"/>
              </a:xfrm>
              <a:prstGeom prst="rect">
                <a:avLst/>
              </a:prstGeom>
              <a:blipFill>
                <a:blip r:embed="rId34"/>
                <a:stretch>
                  <a:fillRect r="-4054" b="-6383"/>
                </a:stretch>
              </a:blipFill>
            </p:spPr>
            <p:txBody>
              <a:bodyPr/>
              <a:lstStyle/>
              <a:p>
                <a:r>
                  <a:rPr lang="en-ZA">
                    <a:noFill/>
                  </a:rPr>
                  <a:t> </a:t>
                </a:r>
              </a:p>
            </p:txBody>
          </p:sp>
        </mc:Fallback>
      </mc:AlternateContent>
      <p:pic>
        <p:nvPicPr>
          <p:cNvPr id="49" name="Picture 48">
            <a:extLst>
              <a:ext uri="{FF2B5EF4-FFF2-40B4-BE49-F238E27FC236}">
                <a16:creationId xmlns:a16="http://schemas.microsoft.com/office/drawing/2014/main" id="{5F24DFE1-AD74-46A3-9333-F143BBFBE289}"/>
              </a:ext>
            </a:extLst>
          </p:cNvPr>
          <p:cNvPicPr>
            <a:picLocks noChangeAspect="1"/>
          </p:cNvPicPr>
          <p:nvPr/>
        </p:nvPicPr>
        <p:blipFill>
          <a:blip r:embed="rId35" cstate="email">
            <a:extLst>
              <a:ext uri="{28A0092B-C50C-407E-A947-70E740481C1C}">
                <a14:useLocalDpi xmlns:a14="http://schemas.microsoft.com/office/drawing/2010/main" val="0"/>
              </a:ext>
            </a:extLst>
          </a:blip>
          <a:srcRect/>
          <a:stretch/>
        </p:blipFill>
        <p:spPr>
          <a:xfrm>
            <a:off x="10264914" y="2065079"/>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89575AA1-5569-F3D9-F0F4-59E5518128C2}"/>
                  </a:ext>
                </a:extLst>
              </p:cNvPr>
              <p:cNvSpPr txBox="1"/>
              <p:nvPr/>
            </p:nvSpPr>
            <p:spPr>
              <a:xfrm>
                <a:off x="10225143" y="2682185"/>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55" name="TextBox 54">
                <a:extLst>
                  <a:ext uri="{FF2B5EF4-FFF2-40B4-BE49-F238E27FC236}">
                    <a16:creationId xmlns:a16="http://schemas.microsoft.com/office/drawing/2014/main" id="{322BF23B-2B83-1295-BC6A-D3FD9DBE73E4}"/>
                  </a:ext>
                </a:extLst>
              </p:cNvPr>
              <p:cNvSpPr txBox="1">
                <a:spLocks noRot="1" noChangeAspect="1" noMove="1" noResize="1" noEditPoints="1" noAdjustHandles="1" noChangeArrowheads="1" noChangeShapeType="1" noTextEdit="1"/>
              </p:cNvSpPr>
              <p:nvPr/>
            </p:nvSpPr>
            <p:spPr>
              <a:xfrm>
                <a:off x="10225143" y="2682185"/>
                <a:ext cx="449877" cy="287130"/>
              </a:xfrm>
              <a:prstGeom prst="rect">
                <a:avLst/>
              </a:prstGeom>
              <a:blipFill>
                <a:blip r:embed="rId36"/>
                <a:stretch>
                  <a:fillRect r="-4054" b="-6383"/>
                </a:stretch>
              </a:blipFill>
            </p:spPr>
            <p:txBody>
              <a:bodyPr/>
              <a:lstStyle/>
              <a:p>
                <a:r>
                  <a:rPr lang="en-ZA">
                    <a:noFill/>
                  </a:rPr>
                  <a:t> </a:t>
                </a:r>
              </a:p>
            </p:txBody>
          </p:sp>
        </mc:Fallback>
      </mc:AlternateContent>
      <p:pic>
        <p:nvPicPr>
          <p:cNvPr id="57" name="Picture 56">
            <a:extLst>
              <a:ext uri="{FF2B5EF4-FFF2-40B4-BE49-F238E27FC236}">
                <a16:creationId xmlns:a16="http://schemas.microsoft.com/office/drawing/2014/main" id="{1E72FF15-E2A8-7EEE-1D06-F52139587887}"/>
              </a:ext>
            </a:extLst>
          </p:cNvPr>
          <p:cNvPicPr>
            <a:picLocks noChangeAspect="1"/>
          </p:cNvPicPr>
          <p:nvPr/>
        </p:nvPicPr>
        <p:blipFill>
          <a:blip r:embed="rId37" cstate="email">
            <a:extLst>
              <a:ext uri="{28A0092B-C50C-407E-A947-70E740481C1C}">
                <a14:useLocalDpi xmlns:a14="http://schemas.microsoft.com/office/drawing/2010/main" val="0"/>
              </a:ext>
            </a:extLst>
          </a:blip>
          <a:srcRect/>
          <a:stretch/>
        </p:blipFill>
        <p:spPr>
          <a:xfrm>
            <a:off x="10261788" y="3182885"/>
            <a:ext cx="897762" cy="896099"/>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1BF21BF1-A81E-33A5-3FDB-661F7E240E4E}"/>
                  </a:ext>
                </a:extLst>
              </p:cNvPr>
              <p:cNvSpPr txBox="1"/>
              <p:nvPr/>
            </p:nvSpPr>
            <p:spPr>
              <a:xfrm>
                <a:off x="10214161" y="3807050"/>
                <a:ext cx="449877" cy="302647"/>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𝑗</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0" name="TextBox 59">
                <a:extLst>
                  <a:ext uri="{FF2B5EF4-FFF2-40B4-BE49-F238E27FC236}">
                    <a16:creationId xmlns:a16="http://schemas.microsoft.com/office/drawing/2014/main" id="{12146D7A-64C4-8DF3-4E46-4F6E78FE6506}"/>
                  </a:ext>
                </a:extLst>
              </p:cNvPr>
              <p:cNvSpPr txBox="1">
                <a:spLocks noRot="1" noChangeAspect="1" noMove="1" noResize="1" noEditPoints="1" noAdjustHandles="1" noChangeArrowheads="1" noChangeShapeType="1" noTextEdit="1"/>
              </p:cNvSpPr>
              <p:nvPr/>
            </p:nvSpPr>
            <p:spPr>
              <a:xfrm>
                <a:off x="10214161" y="3807050"/>
                <a:ext cx="449877" cy="302647"/>
              </a:xfrm>
              <a:prstGeom prst="rect">
                <a:avLst/>
              </a:prstGeom>
              <a:blipFill>
                <a:blip r:embed="rId38"/>
                <a:stretch>
                  <a:fillRect r="-1370" b="-2041"/>
                </a:stretch>
              </a:blipFill>
            </p:spPr>
            <p:txBody>
              <a:bodyPr/>
              <a:lstStyle/>
              <a:p>
                <a:r>
                  <a:rPr lang="en-ZA">
                    <a:noFill/>
                  </a:rPr>
                  <a:t> </a:t>
                </a:r>
              </a:p>
            </p:txBody>
          </p:sp>
        </mc:Fallback>
      </mc:AlternateContent>
      <p:pic>
        <p:nvPicPr>
          <p:cNvPr id="63" name="Picture 62">
            <a:extLst>
              <a:ext uri="{FF2B5EF4-FFF2-40B4-BE49-F238E27FC236}">
                <a16:creationId xmlns:a16="http://schemas.microsoft.com/office/drawing/2014/main" id="{349B11C1-C2C2-5BAD-B85C-923AF6AABD75}"/>
              </a:ext>
            </a:extLst>
          </p:cNvPr>
          <p:cNvPicPr>
            <a:picLocks noChangeAspect="1"/>
          </p:cNvPicPr>
          <p:nvPr/>
        </p:nvPicPr>
        <p:blipFill>
          <a:blip r:embed="rId39" cstate="email">
            <a:extLst>
              <a:ext uri="{28A0092B-C50C-407E-A947-70E740481C1C}">
                <a14:useLocalDpi xmlns:a14="http://schemas.microsoft.com/office/drawing/2010/main" val="0"/>
              </a:ext>
            </a:extLst>
          </a:blip>
          <a:srcRect/>
          <a:stretch/>
        </p:blipFill>
        <p:spPr>
          <a:xfrm>
            <a:off x="10272732" y="4294978"/>
            <a:ext cx="891910" cy="89025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5FA1EC57-B587-76A7-572F-890064E7FD9B}"/>
                  </a:ext>
                </a:extLst>
              </p:cNvPr>
              <p:cNvSpPr txBox="1"/>
              <p:nvPr/>
            </p:nvSpPr>
            <p:spPr>
              <a:xfrm>
                <a:off x="10225107" y="4878239"/>
                <a:ext cx="449878"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𝐷</m:t>
                          </m:r>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5" name="TextBox 64">
                <a:extLst>
                  <a:ext uri="{FF2B5EF4-FFF2-40B4-BE49-F238E27FC236}">
                    <a16:creationId xmlns:a16="http://schemas.microsoft.com/office/drawing/2014/main" id="{F33EDCC3-6D0E-E45C-446E-5164248D9418}"/>
                  </a:ext>
                </a:extLst>
              </p:cNvPr>
              <p:cNvSpPr txBox="1">
                <a:spLocks noRot="1" noChangeAspect="1" noMove="1" noResize="1" noEditPoints="1" noAdjustHandles="1" noChangeArrowheads="1" noChangeShapeType="1" noTextEdit="1"/>
              </p:cNvSpPr>
              <p:nvPr/>
            </p:nvSpPr>
            <p:spPr>
              <a:xfrm>
                <a:off x="10225107" y="4878239"/>
                <a:ext cx="449878" cy="287130"/>
              </a:xfrm>
              <a:prstGeom prst="rect">
                <a:avLst/>
              </a:prstGeom>
              <a:blipFill>
                <a:blip r:embed="rId40"/>
                <a:stretch>
                  <a:fillRect r="-43243" b="-8511"/>
                </a:stretch>
              </a:blipFill>
            </p:spPr>
            <p:txBody>
              <a:bodyPr/>
              <a:lstStyle/>
              <a:p>
                <a:r>
                  <a:rPr lang="en-ZA">
                    <a:noFill/>
                  </a:rPr>
                  <a:t> </a:t>
                </a:r>
              </a:p>
            </p:txBody>
          </p:sp>
        </mc:Fallback>
      </mc:AlternateContent>
      <p:pic>
        <p:nvPicPr>
          <p:cNvPr id="67" name="Picture 66">
            <a:extLst>
              <a:ext uri="{FF2B5EF4-FFF2-40B4-BE49-F238E27FC236}">
                <a16:creationId xmlns:a16="http://schemas.microsoft.com/office/drawing/2014/main" id="{520EBFCC-2E27-0DB1-CA78-208A3E467C1B}"/>
              </a:ext>
            </a:extLst>
          </p:cNvPr>
          <p:cNvPicPr>
            <a:picLocks noChangeAspect="1"/>
          </p:cNvPicPr>
          <p:nvPr/>
        </p:nvPicPr>
        <p:blipFill>
          <a:blip r:embed="rId41" cstate="email">
            <a:extLst>
              <a:ext uri="{28A0092B-C50C-407E-A947-70E740481C1C}">
                <a14:useLocalDpi xmlns:a14="http://schemas.microsoft.com/office/drawing/2010/main" val="0"/>
              </a:ext>
            </a:extLst>
          </a:blip>
          <a:srcRect/>
          <a:stretch/>
        </p:blipFill>
        <p:spPr>
          <a:xfrm>
            <a:off x="10276459" y="5291218"/>
            <a:ext cx="894875" cy="89321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032EB1B1-BE73-180E-2039-3B684F84F67F}"/>
                  </a:ext>
                </a:extLst>
              </p:cNvPr>
              <p:cNvSpPr txBox="1"/>
              <p:nvPr/>
            </p:nvSpPr>
            <p:spPr>
              <a:xfrm>
                <a:off x="10225733" y="5880011"/>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𝐷</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70" name="TextBox 69">
                <a:extLst>
                  <a:ext uri="{FF2B5EF4-FFF2-40B4-BE49-F238E27FC236}">
                    <a16:creationId xmlns:a16="http://schemas.microsoft.com/office/drawing/2014/main" id="{ED671416-59DB-AABB-23FA-4CB1ACF27505}"/>
                  </a:ext>
                </a:extLst>
              </p:cNvPr>
              <p:cNvSpPr txBox="1">
                <a:spLocks noRot="1" noChangeAspect="1" noMove="1" noResize="1" noEditPoints="1" noAdjustHandles="1" noChangeArrowheads="1" noChangeShapeType="1" noTextEdit="1"/>
              </p:cNvSpPr>
              <p:nvPr/>
            </p:nvSpPr>
            <p:spPr>
              <a:xfrm>
                <a:off x="10225733" y="5880011"/>
                <a:ext cx="449877" cy="287130"/>
              </a:xfrm>
              <a:prstGeom prst="rect">
                <a:avLst/>
              </a:prstGeom>
              <a:blipFill>
                <a:blip r:embed="rId42"/>
                <a:stretch>
                  <a:fillRect r="-9459" b="-6383"/>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7FE550B8-62DB-BE30-AA9A-85839A93B406}"/>
                  </a:ext>
                </a:extLst>
              </p:cNvPr>
              <p:cNvSpPr txBox="1"/>
              <p:nvPr/>
            </p:nvSpPr>
            <p:spPr>
              <a:xfrm rot="16200000">
                <a:off x="1630282" y="3056139"/>
                <a:ext cx="361240" cy="1947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ZA" sz="1266" i="1">
                          <a:latin typeface="Cambria Math" panose="02040503050406030204" pitchFamily="18" charset="0"/>
                          <a:ea typeface="Cambria Math" panose="02040503050406030204" pitchFamily="18" charset="0"/>
                        </a:rPr>
                        <m:t>⋯</m:t>
                      </m:r>
                    </m:oMath>
                  </m:oMathPara>
                </a14:m>
                <a:endParaRPr lang="en-ZA" sz="1266" dirty="0"/>
              </a:p>
            </p:txBody>
          </p:sp>
        </mc:Choice>
        <mc:Fallback xmlns="">
          <p:sp>
            <p:nvSpPr>
              <p:cNvPr id="73" name="TextBox 72">
                <a:extLst>
                  <a:ext uri="{FF2B5EF4-FFF2-40B4-BE49-F238E27FC236}">
                    <a16:creationId xmlns:a16="http://schemas.microsoft.com/office/drawing/2014/main" id="{7FE550B8-62DB-BE30-AA9A-85839A93B406}"/>
                  </a:ext>
                </a:extLst>
              </p:cNvPr>
              <p:cNvSpPr txBox="1">
                <a:spLocks noRot="1" noChangeAspect="1" noMove="1" noResize="1" noEditPoints="1" noAdjustHandles="1" noChangeArrowheads="1" noChangeShapeType="1" noTextEdit="1"/>
              </p:cNvSpPr>
              <p:nvPr/>
            </p:nvSpPr>
            <p:spPr>
              <a:xfrm rot="16200000">
                <a:off x="1630282" y="3056139"/>
                <a:ext cx="361240" cy="194796"/>
              </a:xfrm>
              <a:prstGeom prst="rect">
                <a:avLst/>
              </a:prstGeom>
              <a:blipFill>
                <a:blip r:embed="rId43"/>
                <a:stretch>
                  <a:fillRect/>
                </a:stretch>
              </a:blipFill>
            </p:spPr>
            <p:txBody>
              <a:bodyPr/>
              <a:lstStyle/>
              <a:p>
                <a:r>
                  <a:rPr lang="en-US">
                    <a:noFill/>
                  </a:rPr>
                  <a:t> </a:t>
                </a:r>
              </a:p>
            </p:txBody>
          </p:sp>
        </mc:Fallback>
      </mc:AlternateContent>
      <p:sp>
        <p:nvSpPr>
          <p:cNvPr id="85" name="TextBox 84">
            <a:extLst>
              <a:ext uri="{FF2B5EF4-FFF2-40B4-BE49-F238E27FC236}">
                <a16:creationId xmlns:a16="http://schemas.microsoft.com/office/drawing/2014/main" id="{2A260D3B-CD8F-C70D-C504-780B9390A4D8}"/>
              </a:ext>
            </a:extLst>
          </p:cNvPr>
          <p:cNvSpPr txBox="1"/>
          <p:nvPr/>
        </p:nvSpPr>
        <p:spPr>
          <a:xfrm>
            <a:off x="1527858" y="3217561"/>
            <a:ext cx="7106856" cy="555986"/>
          </a:xfrm>
          <a:prstGeom prst="rect">
            <a:avLst/>
          </a:prstGeom>
          <a:noFill/>
        </p:spPr>
        <p:txBody>
          <a:bodyPr wrap="square">
            <a:spAutoFit/>
          </a:bodyPr>
          <a:lstStyle/>
          <a:p>
            <a:endParaRPr lang="en-ZA" dirty="0"/>
          </a:p>
        </p:txBody>
      </p:sp>
      <p:pic>
        <p:nvPicPr>
          <p:cNvPr id="92" name="Picture 91" descr="Spatial Light Modulator - Soliton">
            <a:extLst>
              <a:ext uri="{FF2B5EF4-FFF2-40B4-BE49-F238E27FC236}">
                <a16:creationId xmlns:a16="http://schemas.microsoft.com/office/drawing/2014/main" id="{AEC5ADDE-C970-807A-7123-CE6413525699}"/>
              </a:ext>
            </a:extLst>
          </p:cNvPr>
          <p:cNvPicPr>
            <a:picLocks noChangeAspect="1"/>
          </p:cNvPicPr>
          <p:nvPr/>
        </p:nvPicPr>
        <p:blipFill>
          <a:blip r:embed="rId44"/>
          <a:stretch>
            <a:fillRect/>
          </a:stretch>
        </p:blipFill>
        <p:spPr>
          <a:xfrm>
            <a:off x="8097923" y="1467500"/>
            <a:ext cx="1294359" cy="1161225"/>
          </a:xfrm>
          <a:prstGeom prst="rect">
            <a:avLst/>
          </a:prstGeom>
        </p:spPr>
      </p:pic>
      <p:cxnSp>
        <p:nvCxnSpPr>
          <p:cNvPr id="61" name="Straight Connector 60">
            <a:extLst>
              <a:ext uri="{FF2B5EF4-FFF2-40B4-BE49-F238E27FC236}">
                <a16:creationId xmlns:a16="http://schemas.microsoft.com/office/drawing/2014/main" id="{6B70D00D-BE9F-2B7F-87A2-D80217F28723}"/>
              </a:ext>
            </a:extLst>
          </p:cNvPr>
          <p:cNvCxnSpPr>
            <a:cxnSpLocks/>
          </p:cNvCxnSpPr>
          <p:nvPr/>
        </p:nvCxnSpPr>
        <p:spPr bwMode="auto">
          <a:xfrm flipH="1">
            <a:off x="2286559" y="3775765"/>
            <a:ext cx="1571349" cy="186023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sp>
        <p:nvSpPr>
          <p:cNvPr id="97" name="TextBox 96">
            <a:extLst>
              <a:ext uri="{FF2B5EF4-FFF2-40B4-BE49-F238E27FC236}">
                <a16:creationId xmlns:a16="http://schemas.microsoft.com/office/drawing/2014/main" id="{36492CB8-759B-7846-933B-DCDABEC9C944}"/>
              </a:ext>
            </a:extLst>
          </p:cNvPr>
          <p:cNvSpPr txBox="1"/>
          <p:nvPr/>
        </p:nvSpPr>
        <p:spPr>
          <a:xfrm>
            <a:off x="5380516" y="6127001"/>
            <a:ext cx="2020427" cy="338554"/>
          </a:xfrm>
          <a:prstGeom prst="rect">
            <a:avLst/>
          </a:prstGeom>
          <a:noFill/>
        </p:spPr>
        <p:txBody>
          <a:bodyPr wrap="square" rtlCol="0">
            <a:spAutoFit/>
          </a:bodyPr>
          <a:lstStyle/>
          <a:p>
            <a:pPr algn="ctr"/>
            <a:r>
              <a:rPr lang="en-ZA" sz="1600" dirty="0">
                <a:solidFill>
                  <a:schemeClr val="bg2"/>
                </a:solidFill>
                <a:latin typeface="+mj-lt"/>
              </a:rPr>
              <a:t>Hidden layers</a:t>
            </a:r>
          </a:p>
        </p:txBody>
      </p:sp>
      <p:sp>
        <p:nvSpPr>
          <p:cNvPr id="99" name="Left Bracket 98">
            <a:extLst>
              <a:ext uri="{FF2B5EF4-FFF2-40B4-BE49-F238E27FC236}">
                <a16:creationId xmlns:a16="http://schemas.microsoft.com/office/drawing/2014/main" id="{97DD3C68-7370-A4BC-4712-208BD8EB9C57}"/>
              </a:ext>
            </a:extLst>
          </p:cNvPr>
          <p:cNvSpPr/>
          <p:nvPr/>
        </p:nvSpPr>
        <p:spPr bwMode="auto">
          <a:xfrm rot="16200000">
            <a:off x="6085604" y="2854511"/>
            <a:ext cx="263707" cy="6076671"/>
          </a:xfrm>
          <a:prstGeom prst="leftBracket">
            <a:avLst/>
          </a:prstGeom>
          <a:noFill/>
          <a:ln w="38100" cap="flat" cmpd="sng" algn="ctr">
            <a:solidFill>
              <a:schemeClr val="bg2">
                <a:lumMod val="65000"/>
                <a:lumOff val="3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Tree>
    <p:extLst>
      <p:ext uri="{BB962C8B-B14F-4D97-AF65-F5344CB8AC3E}">
        <p14:creationId xmlns:p14="http://schemas.microsoft.com/office/powerpoint/2010/main" val="245895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8"/>
                                        </p:tgtEl>
                                      </p:cBhvr>
                                    </p:animEffect>
                                    <p:animScale>
                                      <p:cBhvr>
                                        <p:cTn id="7" dur="250" autoRev="1" fill="hold"/>
                                        <p:tgtEl>
                                          <p:spTgt spid="3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7"/>
                                        </p:tgtEl>
                                      </p:cBhvr>
                                    </p:animEffect>
                                    <p:animScale>
                                      <p:cBhvr>
                                        <p:cTn id="12" dur="250" autoRev="1" fill="hold"/>
                                        <p:tgtEl>
                                          <p:spTgt spid="6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D8D4E-2850-DAA0-691D-C210EDC54FC2}"/>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95A3ECDF-5E0F-8071-6A23-F0EE414D1A93}"/>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a:extLst>
              <a:ext uri="{FF2B5EF4-FFF2-40B4-BE49-F238E27FC236}">
                <a16:creationId xmlns:a16="http://schemas.microsoft.com/office/drawing/2014/main" id="{EECBC674-5FB6-39C8-4037-950072E9537A}"/>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28463" t="21416" r="24335" b="20149"/>
          <a:stretch>
            <a:fillRect/>
          </a:stretch>
        </p:blipFill>
        <p:spPr>
          <a:xfrm>
            <a:off x="9907509" y="6858000"/>
            <a:ext cx="2352016" cy="2297820"/>
          </a:xfrm>
          <a:prstGeom prst="ellipse">
            <a:avLst/>
          </a:prstGeom>
          <a:effectLst>
            <a:softEdge rad="363464"/>
          </a:effectLst>
        </p:spPr>
      </p:pic>
      <p:pic>
        <p:nvPicPr>
          <p:cNvPr id="3" name="Picture 2">
            <a:extLst>
              <a:ext uri="{FF2B5EF4-FFF2-40B4-BE49-F238E27FC236}">
                <a16:creationId xmlns:a16="http://schemas.microsoft.com/office/drawing/2014/main" id="{76E326EF-36F1-FBB0-CA07-176E4B8F4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456" y="45162"/>
            <a:ext cx="8575722" cy="6767676"/>
          </a:xfrm>
          <a:prstGeom prst="rect">
            <a:avLst/>
          </a:prstGeom>
        </p:spPr>
      </p:pic>
      <p:sp>
        <p:nvSpPr>
          <p:cNvPr id="29" name="Title 1">
            <a:extLst>
              <a:ext uri="{FF2B5EF4-FFF2-40B4-BE49-F238E27FC236}">
                <a16:creationId xmlns:a16="http://schemas.microsoft.com/office/drawing/2014/main" id="{A90CB394-2CB8-4E77-DECF-F6B670785838}"/>
              </a:ext>
            </a:extLst>
          </p:cNvPr>
          <p:cNvSpPr txBox="1">
            <a:spLocks/>
          </p:cNvSpPr>
          <p:nvPr/>
        </p:nvSpPr>
        <p:spPr>
          <a:xfrm>
            <a:off x="348838" y="317041"/>
            <a:ext cx="11515214" cy="661154"/>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chemeClr val="bg1"/>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Structured light is useful because it forms an optical alphabet for communication</a:t>
            </a:r>
          </a:p>
        </p:txBody>
      </p:sp>
      <p:pic>
        <p:nvPicPr>
          <p:cNvPr id="6" name="Picture 5" descr="HOW IT WORKS: Morse Code - Full Documentary (720p HD) on Make a GIF">
            <a:extLst>
              <a:ext uri="{FF2B5EF4-FFF2-40B4-BE49-F238E27FC236}">
                <a16:creationId xmlns:a16="http://schemas.microsoft.com/office/drawing/2014/main" id="{66583B66-B150-9E36-8C75-72CD53CC4A4B}"/>
              </a:ext>
            </a:extLst>
          </p:cNvPr>
          <p:cNvPicPr>
            <a:picLocks noChangeAspect="1"/>
          </p:cNvPicPr>
          <p:nvPr/>
        </p:nvPicPr>
        <p:blipFill>
          <a:blip r:embed="rId4"/>
          <a:stretch>
            <a:fillRect/>
          </a:stretch>
        </p:blipFill>
        <p:spPr>
          <a:xfrm>
            <a:off x="750186" y="4358463"/>
            <a:ext cx="2540000" cy="1905000"/>
          </a:xfrm>
          <a:prstGeom prst="rect">
            <a:avLst/>
          </a:prstGeom>
        </p:spPr>
      </p:pic>
      <p:sp>
        <p:nvSpPr>
          <p:cNvPr id="7" name="Text Box 3">
            <a:extLst>
              <a:ext uri="{FF2B5EF4-FFF2-40B4-BE49-F238E27FC236}">
                <a16:creationId xmlns:a16="http://schemas.microsoft.com/office/drawing/2014/main" id="{A42EE3DF-0791-B301-4011-D29F03AFE37B}"/>
              </a:ext>
            </a:extLst>
          </p:cNvPr>
          <p:cNvSpPr txBox="1">
            <a:spLocks noChangeArrowheads="1"/>
          </p:cNvSpPr>
          <p:nvPr/>
        </p:nvSpPr>
        <p:spPr bwMode="auto">
          <a:xfrm>
            <a:off x="8450262" y="5989773"/>
            <a:ext cx="3635347" cy="705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8947" tIns="44476" rIns="88947" bIns="44476">
            <a:spAutoFit/>
          </a:bodyPr>
          <a:lstStyle>
            <a:lvl1pPr defTabSz="1295400" eaLnBrk="0" hangingPunct="0">
              <a:defRPr sz="3600">
                <a:solidFill>
                  <a:schemeClr val="tx1"/>
                </a:solidFill>
                <a:latin typeface="Helvetica Neue Light" charset="0"/>
                <a:ea typeface="ＭＳ Ｐゴシック" charset="0"/>
                <a:cs typeface="ＭＳ Ｐゴシック" charset="0"/>
                <a:sym typeface="Helvetica Neue Light" charset="0"/>
              </a:defRPr>
            </a:lvl1pPr>
            <a:lvl2pPr marL="742950" indent="-285750" defTabSz="1295400" eaLnBrk="0" hangingPunct="0">
              <a:defRPr sz="3600">
                <a:solidFill>
                  <a:schemeClr val="tx1"/>
                </a:solidFill>
                <a:latin typeface="Helvetica Neue Light" charset="0"/>
                <a:ea typeface="ＭＳ Ｐゴシック" charset="0"/>
                <a:sym typeface="Helvetica Neue Light" charset="0"/>
              </a:defRPr>
            </a:lvl2pPr>
            <a:lvl3pPr marL="1143000" indent="-228600" defTabSz="1295400" eaLnBrk="0" hangingPunct="0">
              <a:defRPr sz="3600">
                <a:solidFill>
                  <a:schemeClr val="tx1"/>
                </a:solidFill>
                <a:latin typeface="Helvetica Neue Light" charset="0"/>
                <a:ea typeface="ＭＳ Ｐゴシック" charset="0"/>
                <a:sym typeface="Helvetica Neue Light" charset="0"/>
              </a:defRPr>
            </a:lvl3pPr>
            <a:lvl4pPr marL="1600200" indent="-228600" defTabSz="1295400" eaLnBrk="0" hangingPunct="0">
              <a:defRPr sz="3600">
                <a:solidFill>
                  <a:schemeClr val="tx1"/>
                </a:solidFill>
                <a:latin typeface="Helvetica Neue Light" charset="0"/>
                <a:ea typeface="ＭＳ Ｐゴシック" charset="0"/>
                <a:sym typeface="Helvetica Neue Light" charset="0"/>
              </a:defRPr>
            </a:lvl4pPr>
            <a:lvl5pPr marL="2057400" indent="-228600" defTabSz="1295400" eaLnBrk="0" hangingPunct="0">
              <a:defRPr sz="3600">
                <a:solidFill>
                  <a:schemeClr val="tx1"/>
                </a:solidFill>
                <a:latin typeface="Helvetica Neue Light" charset="0"/>
                <a:ea typeface="ＭＳ Ｐゴシック" charset="0"/>
                <a:sym typeface="Helvetica Neue Light" charset="0"/>
              </a:defRPr>
            </a:lvl5pPr>
            <a:lvl6pPr marL="25146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6pPr>
            <a:lvl7pPr marL="29718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7pPr>
            <a:lvl8pPr marL="34290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8pPr>
            <a:lvl9pPr marL="38862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9pPr>
          </a:lstStyle>
          <a:p>
            <a:pPr marL="0" marR="0" lvl="0" indent="0" algn="l" defTabSz="1295400" rtl="0" eaLnBrk="1" fontAlgn="base" latinLnBrk="0" hangingPunct="1">
              <a:lnSpc>
                <a:spcPct val="100000"/>
              </a:lnSpc>
              <a:spcBef>
                <a:spcPct val="50000"/>
              </a:spcBef>
              <a:spcAft>
                <a:spcPct val="0"/>
              </a:spcAft>
              <a:buClrTx/>
              <a:buSzTx/>
              <a:buFont typeface="Times" charset="0"/>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Nature Photonics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15</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253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(2021)</a:t>
            </a:r>
          </a:p>
          <a:p>
            <a:pPr marL="0" marR="0" lvl="0" indent="0" algn="l" defTabSz="1295400" rtl="0" eaLnBrk="1" fontAlgn="base" latinLnBrk="0" hangingPunct="1">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Light: Science &amp; App.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11</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205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(2022) </a:t>
            </a:r>
          </a:p>
        </p:txBody>
      </p:sp>
    </p:spTree>
    <p:extLst>
      <p:ext uri="{BB962C8B-B14F-4D97-AF65-F5344CB8AC3E}">
        <p14:creationId xmlns:p14="http://schemas.microsoft.com/office/powerpoint/2010/main" val="302787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28274-4477-2FEF-EFAB-97F4534351C2}"/>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794A9778-A556-79E7-1CC4-48E50295A282}"/>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NNs detect input spatial patterns and map them to simple Gaussian spots</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D949C0A2-F22B-7B49-8467-6948578C3E1A}"/>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2" name="TextBox 1">
            <a:extLst>
              <a:ext uri="{FF2B5EF4-FFF2-40B4-BE49-F238E27FC236}">
                <a16:creationId xmlns:a16="http://schemas.microsoft.com/office/drawing/2014/main" id="{BD5BED5E-91C2-D755-327C-F3C12F9ABCD6}"/>
              </a:ext>
            </a:extLst>
          </p:cNvPr>
          <p:cNvSpPr txBox="1"/>
          <p:nvPr/>
        </p:nvSpPr>
        <p:spPr>
          <a:xfrm>
            <a:off x="1147729" y="6175865"/>
            <a:ext cx="1883309" cy="830997"/>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800" dirty="0">
              <a:solidFill>
                <a:schemeClr val="bg2"/>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2C31FF3-C820-1E82-4DD9-79E2A79A5C12}"/>
                  </a:ext>
                </a:extLst>
              </p:cNvPr>
              <p:cNvSpPr txBox="1"/>
              <p:nvPr/>
            </p:nvSpPr>
            <p:spPr>
              <a:xfrm>
                <a:off x="1184024" y="4602927"/>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b="0" i="1" smtClean="0">
                                  <a:solidFill>
                                    <a:schemeClr val="bg1"/>
                                  </a:solidFill>
                                  <a:latin typeface="Cambria Math" panose="02040503050406030204" pitchFamily="18" charset="0"/>
                                </a:rPr>
                                <m:t>𝟁</m:t>
                              </m:r>
                            </m:e>
                            <m:sub>
                              <m:r>
                                <a:rPr lang="en-US" sz="2000" b="0" i="1" smtClean="0">
                                  <a:solidFill>
                                    <a:schemeClr val="bg1"/>
                                  </a:solidFill>
                                  <a:latin typeface="Cambria Math" panose="02040503050406030204" pitchFamily="18" charset="0"/>
                                </a:rPr>
                                <m:t>0</m:t>
                              </m:r>
                            </m:sub>
                          </m:sSub>
                        </m:e>
                      </m:d>
                    </m:oMath>
                  </m:oMathPara>
                </a14:m>
                <a:endParaRPr lang="en-US" dirty="0">
                  <a:solidFill>
                    <a:schemeClr val="bg1"/>
                  </a:solidFill>
                </a:endParaRPr>
              </a:p>
            </p:txBody>
          </p:sp>
        </mc:Choice>
        <mc:Fallback xmlns="">
          <p:sp>
            <p:nvSpPr>
              <p:cNvPr id="13" name="TextBox 12">
                <a:extLst>
                  <a:ext uri="{FF2B5EF4-FFF2-40B4-BE49-F238E27FC236}">
                    <a16:creationId xmlns:a16="http://schemas.microsoft.com/office/drawing/2014/main" id="{83026767-6EEA-2535-C062-DBFD982D5D9A}"/>
                  </a:ext>
                </a:extLst>
              </p:cNvPr>
              <p:cNvSpPr txBox="1">
                <a:spLocks noRot="1" noChangeAspect="1" noMove="1" noResize="1" noEditPoints="1" noAdjustHandles="1" noChangeArrowheads="1" noChangeShapeType="1" noTextEdit="1"/>
              </p:cNvSpPr>
              <p:nvPr/>
            </p:nvSpPr>
            <p:spPr>
              <a:xfrm>
                <a:off x="1184024" y="4602927"/>
                <a:ext cx="346336" cy="400110"/>
              </a:xfrm>
              <a:prstGeom prst="rect">
                <a:avLst/>
              </a:prstGeom>
              <a:blipFill>
                <a:blip r:embed="rId6"/>
                <a:stretch>
                  <a:fillRect r="-60714"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B687512-102F-752D-DBD4-001034D973D0}"/>
                  </a:ext>
                </a:extLst>
              </p:cNvPr>
              <p:cNvSpPr txBox="1"/>
              <p:nvPr/>
            </p:nvSpPr>
            <p:spPr>
              <a:xfrm>
                <a:off x="9197899" y="4530845"/>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i="1">
                                  <a:solidFill>
                                    <a:schemeClr val="bg1"/>
                                  </a:solidFill>
                                  <a:latin typeface="Cambria Math" panose="02040503050406030204" pitchFamily="18" charset="0"/>
                                </a:rPr>
                                <m:t>𝞿</m:t>
                              </m:r>
                            </m:e>
                            <m:sub>
                              <m:r>
                                <a:rPr lang="en-US" sz="2000" b="0" i="1" smtClean="0">
                                  <a:solidFill>
                                    <a:schemeClr val="bg1"/>
                                  </a:solidFill>
                                  <a:latin typeface="Cambria Math" panose="02040503050406030204" pitchFamily="18" charset="0"/>
                                </a:rPr>
                                <m:t>0</m:t>
                              </m:r>
                            </m:sub>
                          </m:sSub>
                        </m:e>
                      </m:d>
                    </m:oMath>
                  </m:oMathPara>
                </a14:m>
                <a:endParaRPr lang="en-US" sz="2000" dirty="0">
                  <a:solidFill>
                    <a:schemeClr val="bg1"/>
                  </a:solidFill>
                </a:endParaRPr>
              </a:p>
            </p:txBody>
          </p:sp>
        </mc:Choice>
        <mc:Fallback xmlns="">
          <p:sp>
            <p:nvSpPr>
              <p:cNvPr id="15" name="TextBox 14">
                <a:extLst>
                  <a:ext uri="{FF2B5EF4-FFF2-40B4-BE49-F238E27FC236}">
                    <a16:creationId xmlns:a16="http://schemas.microsoft.com/office/drawing/2014/main" id="{917FD140-D9CA-C5E8-C10E-BC2CA537380E}"/>
                  </a:ext>
                </a:extLst>
              </p:cNvPr>
              <p:cNvSpPr txBox="1">
                <a:spLocks noRot="1" noChangeAspect="1" noMove="1" noResize="1" noEditPoints="1" noAdjustHandles="1" noChangeArrowheads="1" noChangeShapeType="1" noTextEdit="1"/>
              </p:cNvSpPr>
              <p:nvPr/>
            </p:nvSpPr>
            <p:spPr>
              <a:xfrm>
                <a:off x="9197899" y="4530845"/>
                <a:ext cx="346336" cy="400110"/>
              </a:xfrm>
              <a:prstGeom prst="rect">
                <a:avLst/>
              </a:prstGeom>
              <a:blipFill>
                <a:blip r:embed="rId7"/>
                <a:stretch>
                  <a:fillRect r="-60714" b="-909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94E62CC-8CB4-63C0-EE05-3256DFC09FAC}"/>
              </a:ext>
            </a:extLst>
          </p:cNvPr>
          <p:cNvSpPr txBox="1"/>
          <p:nvPr/>
        </p:nvSpPr>
        <p:spPr>
          <a:xfrm>
            <a:off x="4474398" y="2341448"/>
            <a:ext cx="3452612" cy="400110"/>
          </a:xfrm>
          <a:prstGeom prst="rect">
            <a:avLst/>
          </a:prstGeom>
          <a:noFill/>
        </p:spPr>
        <p:txBody>
          <a:bodyPr wrap="none" rtlCol="0">
            <a:spAutoFit/>
          </a:bodyPr>
          <a:lstStyle/>
          <a:p>
            <a:r>
              <a:rPr lang="en-US" sz="2000" dirty="0">
                <a:solidFill>
                  <a:schemeClr val="bg2"/>
                </a:solidFill>
              </a:rPr>
              <a:t>Spatial Light Modulator (SLM)</a:t>
            </a:r>
          </a:p>
        </p:txBody>
      </p:sp>
      <p:sp>
        <p:nvSpPr>
          <p:cNvPr id="51" name="TextBox 50">
            <a:extLst>
              <a:ext uri="{FF2B5EF4-FFF2-40B4-BE49-F238E27FC236}">
                <a16:creationId xmlns:a16="http://schemas.microsoft.com/office/drawing/2014/main" id="{8A082696-D673-7592-85D9-65187408BED7}"/>
              </a:ext>
            </a:extLst>
          </p:cNvPr>
          <p:cNvSpPr txBox="1"/>
          <p:nvPr/>
        </p:nvSpPr>
        <p:spPr>
          <a:xfrm>
            <a:off x="9951017" y="6175243"/>
            <a:ext cx="2240983" cy="400110"/>
          </a:xfrm>
          <a:prstGeom prst="rect">
            <a:avLst/>
          </a:prstGeom>
          <a:noFill/>
          <a:ln>
            <a:noFill/>
          </a:ln>
        </p:spPr>
        <p:txBody>
          <a:bodyPr wrap="square" rtlCol="0">
            <a:spAutoFit/>
          </a:bodyPr>
          <a:lstStyle/>
          <a:p>
            <a:r>
              <a:rPr lang="en-ZA" sz="2000" dirty="0">
                <a:solidFill>
                  <a:schemeClr val="bg2"/>
                </a:solidFill>
              </a:rPr>
              <a:t>Output fields</a:t>
            </a: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1C663D77-96F4-3A26-8415-4418C074122A}"/>
                  </a:ext>
                </a:extLst>
              </p:cNvPr>
              <p:cNvSpPr txBox="1"/>
              <p:nvPr/>
            </p:nvSpPr>
            <p:spPr>
              <a:xfrm>
                <a:off x="9232912" y="2906625"/>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i="1">
                                  <a:solidFill>
                                    <a:schemeClr val="bg1"/>
                                  </a:solidFill>
                                  <a:latin typeface="Cambria Math" panose="02040503050406030204" pitchFamily="18" charset="0"/>
                                </a:rPr>
                                <m:t>𝞿</m:t>
                              </m:r>
                            </m:e>
                            <m:sub>
                              <m:r>
                                <a:rPr lang="en-US" sz="2000" b="0" i="1" smtClean="0">
                                  <a:solidFill>
                                    <a:schemeClr val="bg1"/>
                                  </a:solidFill>
                                  <a:latin typeface="Cambria Math" panose="02040503050406030204" pitchFamily="18" charset="0"/>
                                </a:rPr>
                                <m:t>1</m:t>
                              </m:r>
                            </m:sub>
                          </m:sSub>
                        </m:e>
                      </m:d>
                    </m:oMath>
                  </m:oMathPara>
                </a14:m>
                <a:endParaRPr lang="en-US" sz="2000" dirty="0">
                  <a:solidFill>
                    <a:schemeClr val="bg1"/>
                  </a:solidFill>
                </a:endParaRPr>
              </a:p>
            </p:txBody>
          </p:sp>
        </mc:Choice>
        <mc:Fallback xmlns="">
          <p:sp>
            <p:nvSpPr>
              <p:cNvPr id="54" name="TextBox 53">
                <a:extLst>
                  <a:ext uri="{FF2B5EF4-FFF2-40B4-BE49-F238E27FC236}">
                    <a16:creationId xmlns:a16="http://schemas.microsoft.com/office/drawing/2014/main" id="{564EA53E-171D-902D-5A40-3ECEA3CE4623}"/>
                  </a:ext>
                </a:extLst>
              </p:cNvPr>
              <p:cNvSpPr txBox="1">
                <a:spLocks noRot="1" noChangeAspect="1" noMove="1" noResize="1" noEditPoints="1" noAdjustHandles="1" noChangeArrowheads="1" noChangeShapeType="1" noTextEdit="1"/>
              </p:cNvSpPr>
              <p:nvPr/>
            </p:nvSpPr>
            <p:spPr>
              <a:xfrm>
                <a:off x="9232912" y="2906625"/>
                <a:ext cx="346336" cy="400110"/>
              </a:xfrm>
              <a:prstGeom prst="rect">
                <a:avLst/>
              </a:prstGeom>
              <a:blipFill>
                <a:blip r:embed="rId16"/>
                <a:stretch>
                  <a:fillRect r="-57143" b="-9091"/>
                </a:stretch>
              </a:blipFill>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71234446-9BC0-0AB0-6EB2-041701F79EB2}"/>
              </a:ext>
            </a:extLst>
          </p:cNvPr>
          <p:cNvSpPr/>
          <p:nvPr/>
        </p:nvSpPr>
        <p:spPr>
          <a:xfrm>
            <a:off x="3111947" y="2756128"/>
            <a:ext cx="6267699" cy="2025145"/>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Connector: Curved 125">
            <a:extLst>
              <a:ext uri="{FF2B5EF4-FFF2-40B4-BE49-F238E27FC236}">
                <a16:creationId xmlns:a16="http://schemas.microsoft.com/office/drawing/2014/main" id="{460455BD-7A24-1DD6-E6A7-79EF9466B36B}"/>
              </a:ext>
            </a:extLst>
          </p:cNvPr>
          <p:cNvCxnSpPr>
            <a:cxnSpLocks/>
          </p:cNvCxnSpPr>
          <p:nvPr/>
        </p:nvCxnSpPr>
        <p:spPr>
          <a:xfrm>
            <a:off x="8320751" y="3890243"/>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D0BC9F9-36B7-13CE-8649-3BD126B15841}"/>
                  </a:ext>
                </a:extLst>
              </p:cNvPr>
              <p:cNvSpPr txBox="1"/>
              <p:nvPr/>
            </p:nvSpPr>
            <p:spPr>
              <a:xfrm>
                <a:off x="8641299" y="3904687"/>
                <a:ext cx="3463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xmlns="">
          <p:sp>
            <p:nvSpPr>
              <p:cNvPr id="16" name="TextBox 15">
                <a:extLst>
                  <a:ext uri="{FF2B5EF4-FFF2-40B4-BE49-F238E27FC236}">
                    <a16:creationId xmlns:a16="http://schemas.microsoft.com/office/drawing/2014/main" id="{C1CC040F-9BF2-077A-554E-BC1E4B2279AA}"/>
                  </a:ext>
                </a:extLst>
              </p:cNvPr>
              <p:cNvSpPr txBox="1">
                <a:spLocks noRot="1" noChangeAspect="1" noMove="1" noResize="1" noEditPoints="1" noAdjustHandles="1" noChangeArrowheads="1" noChangeShapeType="1" noTextEdit="1"/>
              </p:cNvSpPr>
              <p:nvPr/>
            </p:nvSpPr>
            <p:spPr>
              <a:xfrm>
                <a:off x="8641299" y="3904687"/>
                <a:ext cx="346336" cy="369332"/>
              </a:xfrm>
              <a:prstGeom prst="rect">
                <a:avLst/>
              </a:prstGeom>
              <a:blipFill>
                <a:blip r:embed="rId17"/>
                <a:stretch>
                  <a:fillRect r="-133929" b="-36667"/>
                </a:stretch>
              </a:blipFill>
            </p:spPr>
            <p:txBody>
              <a:bodyPr/>
              <a:lstStyle/>
              <a:p>
                <a:r>
                  <a:rPr lang="en-ZA">
                    <a:noFill/>
                  </a:rPr>
                  <a:t> </a:t>
                </a:r>
              </a:p>
            </p:txBody>
          </p:sp>
        </mc:Fallback>
      </mc:AlternateContent>
      <p:grpSp>
        <p:nvGrpSpPr>
          <p:cNvPr id="21" name="Group 20">
            <a:extLst>
              <a:ext uri="{FF2B5EF4-FFF2-40B4-BE49-F238E27FC236}">
                <a16:creationId xmlns:a16="http://schemas.microsoft.com/office/drawing/2014/main" id="{D7DC4BED-C27C-C0A4-4909-53EF3D071655}"/>
              </a:ext>
            </a:extLst>
          </p:cNvPr>
          <p:cNvGrpSpPr/>
          <p:nvPr/>
        </p:nvGrpSpPr>
        <p:grpSpPr>
          <a:xfrm>
            <a:off x="3435153" y="2657774"/>
            <a:ext cx="5435226" cy="1077501"/>
            <a:chOff x="-809071" y="525871"/>
            <a:chExt cx="6314001" cy="1359336"/>
          </a:xfrm>
          <a:effectLst/>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27D6883-0C8E-F081-DBE5-A1144E05D281}"/>
                    </a:ext>
                  </a:extLst>
                </p:cNvPr>
                <p:cNvSpPr txBox="1"/>
                <p:nvPr/>
              </p:nvSpPr>
              <p:spPr>
                <a:xfrm>
                  <a:off x="-809071" y="598870"/>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45" name="TextBox 44">
                  <a:extLst>
                    <a:ext uri="{FF2B5EF4-FFF2-40B4-BE49-F238E27FC236}">
                      <a16:creationId xmlns:a16="http://schemas.microsoft.com/office/drawing/2014/main" id="{2DEFD6DF-5136-741A-E87C-04E3D71CC905}"/>
                    </a:ext>
                  </a:extLst>
                </p:cNvPr>
                <p:cNvSpPr txBox="1">
                  <a:spLocks noRot="1" noChangeAspect="1" noMove="1" noResize="1" noEditPoints="1" noAdjustHandles="1" noChangeArrowheads="1" noChangeShapeType="1" noTextEdit="1"/>
                </p:cNvSpPr>
                <p:nvPr/>
              </p:nvSpPr>
              <p:spPr>
                <a:xfrm>
                  <a:off x="-809071" y="598870"/>
                  <a:ext cx="1008725" cy="128633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03A53DB-4255-C95A-A42C-9E1CFB181D19}"/>
                    </a:ext>
                  </a:extLst>
                </p:cNvPr>
                <p:cNvSpPr txBox="1"/>
                <p:nvPr/>
              </p:nvSpPr>
              <p:spPr>
                <a:xfrm>
                  <a:off x="615414" y="577422"/>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46" name="TextBox 45">
                  <a:extLst>
                    <a:ext uri="{FF2B5EF4-FFF2-40B4-BE49-F238E27FC236}">
                      <a16:creationId xmlns:a16="http://schemas.microsoft.com/office/drawing/2014/main" id="{8476A080-457D-4CC1-330D-70F432D609CC}"/>
                    </a:ext>
                  </a:extLst>
                </p:cNvPr>
                <p:cNvSpPr txBox="1">
                  <a:spLocks noRot="1" noChangeAspect="1" noMove="1" noResize="1" noEditPoints="1" noAdjustHandles="1" noChangeArrowheads="1" noChangeShapeType="1" noTextEdit="1"/>
                </p:cNvSpPr>
                <p:nvPr/>
              </p:nvSpPr>
              <p:spPr>
                <a:xfrm>
                  <a:off x="615414" y="577422"/>
                  <a:ext cx="1008725" cy="128633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D3F2D76-95DF-09D5-6E58-4D7EC7E1127F}"/>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47" name="TextBox 46">
                  <a:extLst>
                    <a:ext uri="{FF2B5EF4-FFF2-40B4-BE49-F238E27FC236}">
                      <a16:creationId xmlns:a16="http://schemas.microsoft.com/office/drawing/2014/main" id="{795A3CF7-5C7A-DEA0-48C5-20C1ECE00680}"/>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1"/>
                  <a:stretch>
                    <a:fillRect/>
                  </a:stretch>
                </a:blipFill>
              </p:spPr>
              <p:txBody>
                <a:bodyPr/>
                <a:lstStyle/>
                <a:p>
                  <a:r>
                    <a:rPr lang="en-US">
                      <a:noFill/>
                    </a:rPr>
                    <a:t> </a:t>
                  </a:r>
                </a:p>
              </p:txBody>
            </p:sp>
          </mc:Fallback>
        </mc:AlternateContent>
      </p:grpSp>
      <p:pic>
        <p:nvPicPr>
          <p:cNvPr id="22" name="Picture 21">
            <a:extLst>
              <a:ext uri="{FF2B5EF4-FFF2-40B4-BE49-F238E27FC236}">
                <a16:creationId xmlns:a16="http://schemas.microsoft.com/office/drawing/2014/main" id="{A7E2D3EC-92F1-BF56-E963-609A68C00E3C}"/>
              </a:ext>
            </a:extLst>
          </p:cNvPr>
          <p:cNvPicPr>
            <a:picLocks noChangeAspect="1"/>
          </p:cNvPicPr>
          <p:nvPr/>
        </p:nvPicPr>
        <p:blipFill>
          <a:blip r:embed="rId18"/>
          <a:stretch>
            <a:fillRect/>
          </a:stretch>
        </p:blipFill>
        <p:spPr>
          <a:xfrm>
            <a:off x="4535719" y="3228700"/>
            <a:ext cx="1080000" cy="1080000"/>
          </a:xfrm>
          <a:prstGeom prst="rect">
            <a:avLst/>
          </a:prstGeom>
        </p:spPr>
      </p:pic>
      <p:pic>
        <p:nvPicPr>
          <p:cNvPr id="23" name="Picture 22">
            <a:extLst>
              <a:ext uri="{FF2B5EF4-FFF2-40B4-BE49-F238E27FC236}">
                <a16:creationId xmlns:a16="http://schemas.microsoft.com/office/drawing/2014/main" id="{AB3F24C9-32DE-86A4-1E30-A2AFCEB70541}"/>
              </a:ext>
            </a:extLst>
          </p:cNvPr>
          <p:cNvPicPr>
            <a:picLocks noChangeAspect="1"/>
          </p:cNvPicPr>
          <p:nvPr/>
        </p:nvPicPr>
        <p:blipFill>
          <a:blip r:embed="rId18"/>
          <a:stretch>
            <a:fillRect/>
          </a:stretch>
        </p:blipFill>
        <p:spPr>
          <a:xfrm>
            <a:off x="6931227" y="3228700"/>
            <a:ext cx="1080000" cy="1080000"/>
          </a:xfrm>
          <a:prstGeom prst="rect">
            <a:avLst/>
          </a:prstGeom>
        </p:spPr>
      </p:pic>
      <p:pic>
        <p:nvPicPr>
          <p:cNvPr id="24" name="Picture 23">
            <a:extLst>
              <a:ext uri="{FF2B5EF4-FFF2-40B4-BE49-F238E27FC236}">
                <a16:creationId xmlns:a16="http://schemas.microsoft.com/office/drawing/2014/main" id="{5EDC06C1-FC72-79CE-3E26-FB0204F321B5}"/>
              </a:ext>
            </a:extLst>
          </p:cNvPr>
          <p:cNvPicPr>
            <a:picLocks noChangeAspect="1"/>
          </p:cNvPicPr>
          <p:nvPr/>
        </p:nvPicPr>
        <p:blipFill>
          <a:blip r:embed="rId19"/>
          <a:stretch>
            <a:fillRect/>
          </a:stretch>
        </p:blipFill>
        <p:spPr>
          <a:xfrm>
            <a:off x="3347117" y="3228700"/>
            <a:ext cx="1070848" cy="1080000"/>
          </a:xfrm>
          <a:prstGeom prst="rect">
            <a:avLst/>
          </a:prstGeom>
        </p:spPr>
      </p:pic>
      <p:pic>
        <p:nvPicPr>
          <p:cNvPr id="25" name="Picture 24">
            <a:extLst>
              <a:ext uri="{FF2B5EF4-FFF2-40B4-BE49-F238E27FC236}">
                <a16:creationId xmlns:a16="http://schemas.microsoft.com/office/drawing/2014/main" id="{834A64AA-9E76-767E-8D2A-AF635F57866F}"/>
              </a:ext>
            </a:extLst>
          </p:cNvPr>
          <p:cNvPicPr>
            <a:picLocks noChangeAspect="1"/>
          </p:cNvPicPr>
          <p:nvPr/>
        </p:nvPicPr>
        <p:blipFill>
          <a:blip r:embed="rId20"/>
          <a:stretch>
            <a:fillRect/>
          </a:stretch>
        </p:blipFill>
        <p:spPr>
          <a:xfrm>
            <a:off x="5734969" y="3228700"/>
            <a:ext cx="1080000" cy="1080000"/>
          </a:xfrm>
          <a:prstGeom prst="rect">
            <a:avLst/>
          </a:prstGeom>
        </p:spPr>
      </p:pic>
      <p:pic>
        <p:nvPicPr>
          <p:cNvPr id="27" name="Picture 26">
            <a:extLst>
              <a:ext uri="{FF2B5EF4-FFF2-40B4-BE49-F238E27FC236}">
                <a16:creationId xmlns:a16="http://schemas.microsoft.com/office/drawing/2014/main" id="{1806EAF7-6F44-352F-5FC2-F33D7AABAE68}"/>
              </a:ext>
            </a:extLst>
          </p:cNvPr>
          <p:cNvPicPr>
            <a:picLocks noChangeAspect="1"/>
          </p:cNvPicPr>
          <p:nvPr/>
        </p:nvPicPr>
        <p:blipFill>
          <a:blip r:embed="rId18"/>
          <a:stretch>
            <a:fillRect/>
          </a:stretch>
        </p:blipFill>
        <p:spPr>
          <a:xfrm>
            <a:off x="8128982" y="3228700"/>
            <a:ext cx="1080000" cy="1080000"/>
          </a:xfrm>
          <a:prstGeom prst="rect">
            <a:avLst/>
          </a:prstGeom>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458E60D-EEF0-7A38-18EE-363511E8C5D0}"/>
                  </a:ext>
                </a:extLst>
              </p:cNvPr>
              <p:cNvSpPr txBox="1"/>
              <p:nvPr/>
            </p:nvSpPr>
            <p:spPr>
              <a:xfrm>
                <a:off x="2812354" y="4869510"/>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50" name="TextBox 49">
                <a:extLst>
                  <a:ext uri="{FF2B5EF4-FFF2-40B4-BE49-F238E27FC236}">
                    <a16:creationId xmlns:a16="http://schemas.microsoft.com/office/drawing/2014/main" id="{8C4AE0D1-2BAA-630E-A462-766A2C83DBAA}"/>
                  </a:ext>
                </a:extLst>
              </p:cNvPr>
              <p:cNvSpPr txBox="1">
                <a:spLocks noRot="1" noChangeAspect="1" noMove="1" noResize="1" noEditPoints="1" noAdjustHandles="1" noChangeArrowheads="1" noChangeShapeType="1" noTextEdit="1"/>
              </p:cNvSpPr>
              <p:nvPr/>
            </p:nvSpPr>
            <p:spPr>
              <a:xfrm>
                <a:off x="2812354" y="4869510"/>
                <a:ext cx="718130" cy="653769"/>
              </a:xfrm>
              <a:prstGeom prst="rect">
                <a:avLst/>
              </a:prstGeom>
              <a:blipFill>
                <a:blip r:embed="rId21"/>
                <a:stretch>
                  <a:fillRect/>
                </a:stretch>
              </a:blipFill>
              <a:effectLst/>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470BE2F7-0754-8B72-F226-66DD5B5286AF}"/>
                  </a:ext>
                </a:extLst>
              </p:cNvPr>
              <p:cNvSpPr txBox="1"/>
              <p:nvPr/>
            </p:nvSpPr>
            <p:spPr>
              <a:xfrm>
                <a:off x="6417721" y="2698636"/>
                <a:ext cx="868332" cy="10196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2"/>
                          </a:solidFill>
                          <a:latin typeface="Cambria Math" panose="02040503050406030204" pitchFamily="18" charset="0"/>
                        </a:rPr>
                        <m:t>…</m:t>
                      </m:r>
                    </m:oMath>
                  </m:oMathPara>
                </a14:m>
                <a:endParaRPr lang="en-ZA" dirty="0">
                  <a:solidFill>
                    <a:schemeClr val="bg2"/>
                  </a:solidFill>
                </a:endParaRPr>
              </a:p>
              <a:p>
                <a:endParaRPr lang="en-ZA" dirty="0">
                  <a:solidFill>
                    <a:schemeClr val="bg2"/>
                  </a:solidFill>
                </a:endParaRPr>
              </a:p>
            </p:txBody>
          </p:sp>
        </mc:Choice>
        <mc:Fallback xmlns="">
          <p:sp>
            <p:nvSpPr>
              <p:cNvPr id="58" name="TextBox 57">
                <a:extLst>
                  <a:ext uri="{FF2B5EF4-FFF2-40B4-BE49-F238E27FC236}">
                    <a16:creationId xmlns:a16="http://schemas.microsoft.com/office/drawing/2014/main" id="{B38FE88C-906F-B055-9656-D300AA1C22EF}"/>
                  </a:ext>
                </a:extLst>
              </p:cNvPr>
              <p:cNvSpPr txBox="1">
                <a:spLocks noRot="1" noChangeAspect="1" noMove="1" noResize="1" noEditPoints="1" noAdjustHandles="1" noChangeArrowheads="1" noChangeShapeType="1" noTextEdit="1"/>
              </p:cNvSpPr>
              <p:nvPr/>
            </p:nvSpPr>
            <p:spPr>
              <a:xfrm>
                <a:off x="6417721" y="2698636"/>
                <a:ext cx="868332" cy="1019638"/>
              </a:xfrm>
              <a:prstGeom prst="rect">
                <a:avLst/>
              </a:prstGeom>
              <a:blipFill>
                <a:blip r:embed="rId22"/>
                <a:stretch>
                  <a:fillRect/>
                </a:stretch>
              </a:blipFill>
            </p:spPr>
            <p:txBody>
              <a:bodyPr/>
              <a:lstStyle/>
              <a:p>
                <a:r>
                  <a:rPr lang="en-ZA">
                    <a:noFill/>
                  </a:rPr>
                  <a:t> </a:t>
                </a:r>
              </a:p>
            </p:txBody>
          </p:sp>
        </mc:Fallback>
      </mc:AlternateContent>
      <p:cxnSp>
        <p:nvCxnSpPr>
          <p:cNvPr id="68" name="Straight Connector 67">
            <a:extLst>
              <a:ext uri="{FF2B5EF4-FFF2-40B4-BE49-F238E27FC236}">
                <a16:creationId xmlns:a16="http://schemas.microsoft.com/office/drawing/2014/main" id="{BD74D516-6AD4-8509-42E4-29665FE0FAAF}"/>
              </a:ext>
            </a:extLst>
          </p:cNvPr>
          <p:cNvCxnSpPr>
            <a:cxnSpLocks/>
          </p:cNvCxnSpPr>
          <p:nvPr/>
        </p:nvCxnSpPr>
        <p:spPr bwMode="auto">
          <a:xfrm flipH="1" flipV="1">
            <a:off x="3880088" y="3792766"/>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2" name="Straight Connector 71">
            <a:extLst>
              <a:ext uri="{FF2B5EF4-FFF2-40B4-BE49-F238E27FC236}">
                <a16:creationId xmlns:a16="http://schemas.microsoft.com/office/drawing/2014/main" id="{D47B78E7-6D15-B1B9-363D-69F4DA3A8194}"/>
              </a:ext>
            </a:extLst>
          </p:cNvPr>
          <p:cNvCxnSpPr>
            <a:cxnSpLocks/>
          </p:cNvCxnSpPr>
          <p:nvPr/>
        </p:nvCxnSpPr>
        <p:spPr bwMode="auto">
          <a:xfrm>
            <a:off x="4106062" y="5462413"/>
            <a:ext cx="4337814" cy="12224"/>
          </a:xfrm>
          <a:prstGeom prst="line">
            <a:avLst/>
          </a:prstGeom>
          <a:noFill/>
          <a:ln w="38100" cap="flat" cmpd="sng" algn="ctr">
            <a:solidFill>
              <a:schemeClr val="tx1"/>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026D9A8E-58DA-D7F3-B457-C2271C71747E}"/>
              </a:ext>
            </a:extLst>
          </p:cNvPr>
          <p:cNvCxnSpPr>
            <a:cxnSpLocks/>
          </p:cNvCxnSpPr>
          <p:nvPr/>
        </p:nvCxnSpPr>
        <p:spPr bwMode="auto">
          <a:xfrm flipH="1">
            <a:off x="4482412" y="381662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5" name="Straight Connector 74">
            <a:extLst>
              <a:ext uri="{FF2B5EF4-FFF2-40B4-BE49-F238E27FC236}">
                <a16:creationId xmlns:a16="http://schemas.microsoft.com/office/drawing/2014/main" id="{BAA8AFA9-9A18-7D15-B255-D4B13515CF2E}"/>
              </a:ext>
            </a:extLst>
          </p:cNvPr>
          <p:cNvCxnSpPr>
            <a:cxnSpLocks/>
          </p:cNvCxnSpPr>
          <p:nvPr/>
        </p:nvCxnSpPr>
        <p:spPr bwMode="auto">
          <a:xfrm flipH="1" flipV="1">
            <a:off x="5099130" y="380810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6" name="Straight Connector 75">
            <a:extLst>
              <a:ext uri="{FF2B5EF4-FFF2-40B4-BE49-F238E27FC236}">
                <a16:creationId xmlns:a16="http://schemas.microsoft.com/office/drawing/2014/main" id="{BFC03094-3827-F382-BCC5-B317A9BF8260}"/>
              </a:ext>
            </a:extLst>
          </p:cNvPr>
          <p:cNvCxnSpPr>
            <a:cxnSpLocks/>
          </p:cNvCxnSpPr>
          <p:nvPr/>
        </p:nvCxnSpPr>
        <p:spPr bwMode="auto">
          <a:xfrm flipH="1">
            <a:off x="5701454" y="3831970"/>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7" name="Straight Connector 76">
            <a:extLst>
              <a:ext uri="{FF2B5EF4-FFF2-40B4-BE49-F238E27FC236}">
                <a16:creationId xmlns:a16="http://schemas.microsoft.com/office/drawing/2014/main" id="{87FD051B-DDE4-B91E-7CC5-665B2C2C24AC}"/>
              </a:ext>
            </a:extLst>
          </p:cNvPr>
          <p:cNvCxnSpPr>
            <a:cxnSpLocks/>
          </p:cNvCxnSpPr>
          <p:nvPr/>
        </p:nvCxnSpPr>
        <p:spPr bwMode="auto">
          <a:xfrm flipH="1" flipV="1">
            <a:off x="6315927" y="380810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8" name="Straight Connector 77">
            <a:extLst>
              <a:ext uri="{FF2B5EF4-FFF2-40B4-BE49-F238E27FC236}">
                <a16:creationId xmlns:a16="http://schemas.microsoft.com/office/drawing/2014/main" id="{668942AF-1915-6541-3CDC-DE436E319ADF}"/>
              </a:ext>
            </a:extLst>
          </p:cNvPr>
          <p:cNvCxnSpPr>
            <a:cxnSpLocks/>
          </p:cNvCxnSpPr>
          <p:nvPr/>
        </p:nvCxnSpPr>
        <p:spPr bwMode="auto">
          <a:xfrm flipH="1">
            <a:off x="6918251" y="3831970"/>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9" name="Straight Connector 78">
            <a:extLst>
              <a:ext uri="{FF2B5EF4-FFF2-40B4-BE49-F238E27FC236}">
                <a16:creationId xmlns:a16="http://schemas.microsoft.com/office/drawing/2014/main" id="{A078C88E-979C-AAE6-110B-C5002DDD89ED}"/>
              </a:ext>
            </a:extLst>
          </p:cNvPr>
          <p:cNvCxnSpPr>
            <a:cxnSpLocks/>
          </p:cNvCxnSpPr>
          <p:nvPr/>
        </p:nvCxnSpPr>
        <p:spPr bwMode="auto">
          <a:xfrm flipH="1" flipV="1">
            <a:off x="7557893" y="382272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80" name="Straight Connector 79">
            <a:extLst>
              <a:ext uri="{FF2B5EF4-FFF2-40B4-BE49-F238E27FC236}">
                <a16:creationId xmlns:a16="http://schemas.microsoft.com/office/drawing/2014/main" id="{4490308F-FB3E-A8DB-0A62-4E474636E040}"/>
              </a:ext>
            </a:extLst>
          </p:cNvPr>
          <p:cNvCxnSpPr>
            <a:cxnSpLocks/>
          </p:cNvCxnSpPr>
          <p:nvPr/>
        </p:nvCxnSpPr>
        <p:spPr bwMode="auto">
          <a:xfrm flipH="1">
            <a:off x="8160217" y="3846590"/>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81" name="Straight Connector 80">
            <a:extLst>
              <a:ext uri="{FF2B5EF4-FFF2-40B4-BE49-F238E27FC236}">
                <a16:creationId xmlns:a16="http://schemas.microsoft.com/office/drawing/2014/main" id="{AC579CF5-C0C3-A788-1EDD-47D18D80D377}"/>
              </a:ext>
            </a:extLst>
          </p:cNvPr>
          <p:cNvCxnSpPr>
            <a:cxnSpLocks/>
          </p:cNvCxnSpPr>
          <p:nvPr/>
        </p:nvCxnSpPr>
        <p:spPr bwMode="auto">
          <a:xfrm flipH="1" flipV="1">
            <a:off x="8751867" y="3819502"/>
            <a:ext cx="1500170" cy="175188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pic>
        <p:nvPicPr>
          <p:cNvPr id="7" name="Picture 6">
            <a:extLst>
              <a:ext uri="{FF2B5EF4-FFF2-40B4-BE49-F238E27FC236}">
                <a16:creationId xmlns:a16="http://schemas.microsoft.com/office/drawing/2014/main" id="{BDE034E8-BF7B-A800-F3B7-CD0D72AC873F}"/>
              </a:ext>
            </a:extLst>
          </p:cNvPr>
          <p:cNvPicPr>
            <a:picLocks noChangeAspect="1"/>
          </p:cNvPicPr>
          <p:nvPr/>
        </p:nvPicPr>
        <p:blipFill>
          <a:blip r:embed="rId23"/>
          <a:srcRect/>
          <a:stretch/>
        </p:blipFill>
        <p:spPr>
          <a:xfrm>
            <a:off x="1392675" y="1103570"/>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22A6AE9-759E-EE12-224B-8F8476AEEBD3}"/>
                  </a:ext>
                </a:extLst>
              </p:cNvPr>
              <p:cNvSpPr txBox="1"/>
              <p:nvPr/>
            </p:nvSpPr>
            <p:spPr>
              <a:xfrm>
                <a:off x="1381685" y="1080149"/>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xmlns="">
          <p:sp>
            <p:nvSpPr>
              <p:cNvPr id="14" name="TextBox 13">
                <a:extLst>
                  <a:ext uri="{FF2B5EF4-FFF2-40B4-BE49-F238E27FC236}">
                    <a16:creationId xmlns:a16="http://schemas.microsoft.com/office/drawing/2014/main" id="{922A6AE9-759E-EE12-224B-8F8476AEEBD3}"/>
                  </a:ext>
                </a:extLst>
              </p:cNvPr>
              <p:cNvSpPr txBox="1">
                <a:spLocks noRot="1" noChangeAspect="1" noMove="1" noResize="1" noEditPoints="1" noAdjustHandles="1" noChangeArrowheads="1" noChangeShapeType="1" noTextEdit="1"/>
              </p:cNvSpPr>
              <p:nvPr/>
            </p:nvSpPr>
            <p:spPr>
              <a:xfrm>
                <a:off x="1381685" y="1080149"/>
                <a:ext cx="448701" cy="290145"/>
              </a:xfrm>
              <a:prstGeom prst="rect">
                <a:avLst/>
              </a:prstGeom>
              <a:blipFill>
                <a:blip r:embed="rId24"/>
                <a:stretch>
                  <a:fillRect r="-11111"/>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E07CFDA0-39DE-BDBC-618E-5F21C10AABCA}"/>
              </a:ext>
            </a:extLst>
          </p:cNvPr>
          <p:cNvPicPr>
            <a:picLocks noChangeAspect="1"/>
          </p:cNvPicPr>
          <p:nvPr/>
        </p:nvPicPr>
        <p:blipFill>
          <a:blip r:embed="rId25"/>
          <a:srcRect/>
          <a:stretch/>
        </p:blipFill>
        <p:spPr>
          <a:xfrm>
            <a:off x="1411778" y="2117596"/>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82E17A0-84D5-3CC4-9A10-7639B7BBC466}"/>
                  </a:ext>
                </a:extLst>
              </p:cNvPr>
              <p:cNvSpPr txBox="1"/>
              <p:nvPr/>
            </p:nvSpPr>
            <p:spPr>
              <a:xfrm>
                <a:off x="1396910" y="2107745"/>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xmlns="">
          <p:sp>
            <p:nvSpPr>
              <p:cNvPr id="26" name="TextBox 25">
                <a:extLst>
                  <a:ext uri="{FF2B5EF4-FFF2-40B4-BE49-F238E27FC236}">
                    <a16:creationId xmlns:a16="http://schemas.microsoft.com/office/drawing/2014/main" id="{D82E17A0-84D5-3CC4-9A10-7639B7BBC466}"/>
                  </a:ext>
                </a:extLst>
              </p:cNvPr>
              <p:cNvSpPr txBox="1">
                <a:spLocks noRot="1" noChangeAspect="1" noMove="1" noResize="1" noEditPoints="1" noAdjustHandles="1" noChangeArrowheads="1" noChangeShapeType="1" noTextEdit="1"/>
              </p:cNvSpPr>
              <p:nvPr/>
            </p:nvSpPr>
            <p:spPr>
              <a:xfrm>
                <a:off x="1396910" y="2107745"/>
                <a:ext cx="444752" cy="291939"/>
              </a:xfrm>
              <a:prstGeom prst="rect">
                <a:avLst/>
              </a:prstGeom>
              <a:blipFill>
                <a:blip r:embed="rId26"/>
                <a:stretch>
                  <a:fillRect r="-11111"/>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B5E1F9ED-4D44-4D11-E2FC-035F9BD05AC8}"/>
              </a:ext>
            </a:extLst>
          </p:cNvPr>
          <p:cNvPicPr>
            <a:picLocks noChangeAspect="1"/>
          </p:cNvPicPr>
          <p:nvPr/>
        </p:nvPicPr>
        <p:blipFill>
          <a:blip r:embed="rId27" cstate="email">
            <a:extLst>
              <a:ext uri="{28A0092B-C50C-407E-A947-70E740481C1C}">
                <a14:useLocalDpi xmlns:a14="http://schemas.microsoft.com/office/drawing/2010/main" val="0"/>
              </a:ext>
            </a:extLst>
          </a:blip>
          <a:srcRect/>
          <a:stretch/>
        </p:blipFill>
        <p:spPr>
          <a:xfrm>
            <a:off x="1398809" y="3229185"/>
            <a:ext cx="874344" cy="8888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8C2F852-5E76-4785-E506-268C22D95DD2}"/>
                  </a:ext>
                </a:extLst>
              </p:cNvPr>
              <p:cNvSpPr txBox="1"/>
              <p:nvPr/>
            </p:nvSpPr>
            <p:spPr>
              <a:xfrm>
                <a:off x="1345070" y="3219762"/>
                <a:ext cx="498516" cy="292131"/>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ZA" sz="1266" i="1">
                              <a:solidFill>
                                <a:schemeClr val="bg1"/>
                              </a:solidFill>
                              <a:latin typeface="Cambria Math" panose="02040503050406030204" pitchFamily="18" charset="0"/>
                              <a:ea typeface="Cambria Math" panose="02040503050406030204" pitchFamily="18" charset="0"/>
                            </a:rPr>
                            <m:t>0</m:t>
                          </m:r>
                        </m:sup>
                      </m:sSubSup>
                    </m:oMath>
                  </m:oMathPara>
                </a14:m>
                <a:endParaRPr lang="en-ZA" sz="1266" dirty="0">
                  <a:solidFill>
                    <a:schemeClr val="bg1"/>
                  </a:solidFill>
                </a:endParaRPr>
              </a:p>
            </p:txBody>
          </p:sp>
        </mc:Choice>
        <mc:Fallback xmlns="">
          <p:sp>
            <p:nvSpPr>
              <p:cNvPr id="32" name="TextBox 31">
                <a:extLst>
                  <a:ext uri="{FF2B5EF4-FFF2-40B4-BE49-F238E27FC236}">
                    <a16:creationId xmlns:a16="http://schemas.microsoft.com/office/drawing/2014/main" id="{D8C2F852-5E76-4785-E506-268C22D95DD2}"/>
                  </a:ext>
                </a:extLst>
              </p:cNvPr>
              <p:cNvSpPr txBox="1">
                <a:spLocks noRot="1" noChangeAspect="1" noMove="1" noResize="1" noEditPoints="1" noAdjustHandles="1" noChangeArrowheads="1" noChangeShapeType="1" noTextEdit="1"/>
              </p:cNvSpPr>
              <p:nvPr/>
            </p:nvSpPr>
            <p:spPr>
              <a:xfrm>
                <a:off x="1345070" y="3219762"/>
                <a:ext cx="498516" cy="292131"/>
              </a:xfrm>
              <a:prstGeom prst="rect">
                <a:avLst/>
              </a:prstGeom>
              <a:blipFill>
                <a:blip r:embed="rId28"/>
                <a:stretch>
                  <a:fillRect/>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8F17849A-00BD-A509-3114-C4B9DAF78C3D}"/>
              </a:ext>
            </a:extLst>
          </p:cNvPr>
          <p:cNvPicPr>
            <a:picLocks noChangeAspect="1"/>
          </p:cNvPicPr>
          <p:nvPr/>
        </p:nvPicPr>
        <p:blipFill>
          <a:blip r:embed="rId29"/>
          <a:srcRect/>
          <a:stretch/>
        </p:blipFill>
        <p:spPr>
          <a:xfrm>
            <a:off x="1398821" y="4341278"/>
            <a:ext cx="873075" cy="88416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D19AC3F-754F-2275-C134-D5E914F38A78}"/>
                  </a:ext>
                </a:extLst>
              </p:cNvPr>
              <p:cNvSpPr txBox="1"/>
              <p:nvPr/>
            </p:nvSpPr>
            <p:spPr>
              <a:xfrm>
                <a:off x="1345070" y="4351031"/>
                <a:ext cx="508536"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xmlns="">
          <p:sp>
            <p:nvSpPr>
              <p:cNvPr id="36" name="TextBox 35">
                <a:extLst>
                  <a:ext uri="{FF2B5EF4-FFF2-40B4-BE49-F238E27FC236}">
                    <a16:creationId xmlns:a16="http://schemas.microsoft.com/office/drawing/2014/main" id="{9D19AC3F-754F-2275-C134-D5E914F38A78}"/>
                  </a:ext>
                </a:extLst>
              </p:cNvPr>
              <p:cNvSpPr txBox="1">
                <a:spLocks noRot="1" noChangeAspect="1" noMove="1" noResize="1" noEditPoints="1" noAdjustHandles="1" noChangeArrowheads="1" noChangeShapeType="1" noTextEdit="1"/>
              </p:cNvSpPr>
              <p:nvPr/>
            </p:nvSpPr>
            <p:spPr>
              <a:xfrm>
                <a:off x="1345070" y="4351031"/>
                <a:ext cx="508536" cy="291939"/>
              </a:xfrm>
              <a:prstGeom prst="rect">
                <a:avLst/>
              </a:prstGeom>
              <a:blipFill>
                <a:blip r:embed="rId30"/>
                <a:stretch>
                  <a:fillRect/>
                </a:stretch>
              </a:blipFill>
            </p:spPr>
            <p:txBody>
              <a:bodyPr/>
              <a:lstStyle/>
              <a:p>
                <a:r>
                  <a:rPr lang="en-US">
                    <a:noFill/>
                  </a:rPr>
                  <a:t> </a:t>
                </a:r>
              </a:p>
            </p:txBody>
          </p:sp>
        </mc:Fallback>
      </mc:AlternateContent>
      <p:pic>
        <p:nvPicPr>
          <p:cNvPr id="38" name="Picture 37">
            <a:extLst>
              <a:ext uri="{FF2B5EF4-FFF2-40B4-BE49-F238E27FC236}">
                <a16:creationId xmlns:a16="http://schemas.microsoft.com/office/drawing/2014/main" id="{C638C133-939D-84C4-480B-505D7DEB261F}"/>
              </a:ext>
            </a:extLst>
          </p:cNvPr>
          <p:cNvPicPr>
            <a:picLocks noChangeAspect="1"/>
          </p:cNvPicPr>
          <p:nvPr/>
        </p:nvPicPr>
        <p:blipFill>
          <a:blip r:embed="rId31"/>
          <a:srcRect/>
          <a:stretch/>
        </p:blipFill>
        <p:spPr>
          <a:xfrm>
            <a:off x="1397759" y="5337518"/>
            <a:ext cx="873073" cy="87307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08B778A-8288-F504-DF2F-48CB25E41299}"/>
                  </a:ext>
                </a:extLst>
              </p:cNvPr>
              <p:cNvSpPr txBox="1"/>
              <p:nvPr/>
            </p:nvSpPr>
            <p:spPr>
              <a:xfrm>
                <a:off x="1343537" y="5329147"/>
                <a:ext cx="508533"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xmlns="">
          <p:sp>
            <p:nvSpPr>
              <p:cNvPr id="40" name="TextBox 39">
                <a:extLst>
                  <a:ext uri="{FF2B5EF4-FFF2-40B4-BE49-F238E27FC236}">
                    <a16:creationId xmlns:a16="http://schemas.microsoft.com/office/drawing/2014/main" id="{008B778A-8288-F504-DF2F-48CB25E41299}"/>
                  </a:ext>
                </a:extLst>
              </p:cNvPr>
              <p:cNvSpPr txBox="1">
                <a:spLocks noRot="1" noChangeAspect="1" noMove="1" noResize="1" noEditPoints="1" noAdjustHandles="1" noChangeArrowheads="1" noChangeShapeType="1" noTextEdit="1"/>
              </p:cNvSpPr>
              <p:nvPr/>
            </p:nvSpPr>
            <p:spPr>
              <a:xfrm>
                <a:off x="1343537" y="5329147"/>
                <a:ext cx="508533" cy="290145"/>
              </a:xfrm>
              <a:prstGeom prst="rect">
                <a:avLst/>
              </a:prstGeom>
              <a:blipFill>
                <a:blip r:embed="rId32"/>
                <a:stretch>
                  <a:fillRect/>
                </a:stretch>
              </a:blipFill>
            </p:spPr>
            <p:txBody>
              <a:bodyPr/>
              <a:lstStyle/>
              <a:p>
                <a:r>
                  <a:rPr lang="en-US">
                    <a:noFill/>
                  </a:rPr>
                  <a:t> </a:t>
                </a:r>
              </a:p>
            </p:txBody>
          </p:sp>
        </mc:Fallback>
      </mc:AlternateContent>
      <p:pic>
        <p:nvPicPr>
          <p:cNvPr id="42" name="Picture 41">
            <a:extLst>
              <a:ext uri="{FF2B5EF4-FFF2-40B4-BE49-F238E27FC236}">
                <a16:creationId xmlns:a16="http://schemas.microsoft.com/office/drawing/2014/main" id="{08E5D484-FE4A-F75D-F9A2-A2608B4590D4}"/>
              </a:ext>
            </a:extLst>
          </p:cNvPr>
          <p:cNvPicPr>
            <a:picLocks noChangeAspect="1"/>
          </p:cNvPicPr>
          <p:nvPr/>
        </p:nvPicPr>
        <p:blipFill>
          <a:blip r:embed="rId33" cstate="email">
            <a:extLst>
              <a:ext uri="{28A0092B-C50C-407E-A947-70E740481C1C}">
                <a14:useLocalDpi xmlns:a14="http://schemas.microsoft.com/office/drawing/2010/main" val="0"/>
              </a:ext>
            </a:extLst>
          </a:blip>
          <a:srcRect/>
          <a:stretch/>
        </p:blipFill>
        <p:spPr>
          <a:xfrm>
            <a:off x="10264921" y="1045695"/>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20CAFFC7-E838-6790-1BEC-9BDAC762CA2A}"/>
                  </a:ext>
                </a:extLst>
              </p:cNvPr>
              <p:cNvSpPr txBox="1"/>
              <p:nvPr/>
            </p:nvSpPr>
            <p:spPr>
              <a:xfrm>
                <a:off x="10225152" y="1663652"/>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44" name="TextBox 43">
                <a:extLst>
                  <a:ext uri="{FF2B5EF4-FFF2-40B4-BE49-F238E27FC236}">
                    <a16:creationId xmlns:a16="http://schemas.microsoft.com/office/drawing/2014/main" id="{77F260B0-FC14-1483-34DB-6D0F306D1537}"/>
                  </a:ext>
                </a:extLst>
              </p:cNvPr>
              <p:cNvSpPr txBox="1">
                <a:spLocks noRot="1" noChangeAspect="1" noMove="1" noResize="1" noEditPoints="1" noAdjustHandles="1" noChangeArrowheads="1" noChangeShapeType="1" noTextEdit="1"/>
              </p:cNvSpPr>
              <p:nvPr/>
            </p:nvSpPr>
            <p:spPr>
              <a:xfrm>
                <a:off x="10225152" y="1663652"/>
                <a:ext cx="449877" cy="287130"/>
              </a:xfrm>
              <a:prstGeom prst="rect">
                <a:avLst/>
              </a:prstGeom>
              <a:blipFill>
                <a:blip r:embed="rId34"/>
                <a:stretch>
                  <a:fillRect r="-4054" b="-6383"/>
                </a:stretch>
              </a:blipFill>
            </p:spPr>
            <p:txBody>
              <a:bodyPr/>
              <a:lstStyle/>
              <a:p>
                <a:r>
                  <a:rPr lang="en-ZA">
                    <a:noFill/>
                  </a:rPr>
                  <a:t> </a:t>
                </a:r>
              </a:p>
            </p:txBody>
          </p:sp>
        </mc:Fallback>
      </mc:AlternateContent>
      <p:pic>
        <p:nvPicPr>
          <p:cNvPr id="49" name="Picture 48">
            <a:extLst>
              <a:ext uri="{FF2B5EF4-FFF2-40B4-BE49-F238E27FC236}">
                <a16:creationId xmlns:a16="http://schemas.microsoft.com/office/drawing/2014/main" id="{B865CB9E-A809-198D-2907-D0049E05A5DA}"/>
              </a:ext>
            </a:extLst>
          </p:cNvPr>
          <p:cNvPicPr>
            <a:picLocks noChangeAspect="1"/>
          </p:cNvPicPr>
          <p:nvPr/>
        </p:nvPicPr>
        <p:blipFill>
          <a:blip r:embed="rId35" cstate="email">
            <a:extLst>
              <a:ext uri="{28A0092B-C50C-407E-A947-70E740481C1C}">
                <a14:useLocalDpi xmlns:a14="http://schemas.microsoft.com/office/drawing/2010/main" val="0"/>
              </a:ext>
            </a:extLst>
          </a:blip>
          <a:srcRect/>
          <a:stretch/>
        </p:blipFill>
        <p:spPr>
          <a:xfrm>
            <a:off x="10264914" y="2065079"/>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7CA29224-9F31-3660-F874-C0DA4FDD6EC0}"/>
                  </a:ext>
                </a:extLst>
              </p:cNvPr>
              <p:cNvSpPr txBox="1"/>
              <p:nvPr/>
            </p:nvSpPr>
            <p:spPr>
              <a:xfrm>
                <a:off x="10225143" y="2682185"/>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55" name="TextBox 54">
                <a:extLst>
                  <a:ext uri="{FF2B5EF4-FFF2-40B4-BE49-F238E27FC236}">
                    <a16:creationId xmlns:a16="http://schemas.microsoft.com/office/drawing/2014/main" id="{322BF23B-2B83-1295-BC6A-D3FD9DBE73E4}"/>
                  </a:ext>
                </a:extLst>
              </p:cNvPr>
              <p:cNvSpPr txBox="1">
                <a:spLocks noRot="1" noChangeAspect="1" noMove="1" noResize="1" noEditPoints="1" noAdjustHandles="1" noChangeArrowheads="1" noChangeShapeType="1" noTextEdit="1"/>
              </p:cNvSpPr>
              <p:nvPr/>
            </p:nvSpPr>
            <p:spPr>
              <a:xfrm>
                <a:off x="10225143" y="2682185"/>
                <a:ext cx="449877" cy="287130"/>
              </a:xfrm>
              <a:prstGeom prst="rect">
                <a:avLst/>
              </a:prstGeom>
              <a:blipFill>
                <a:blip r:embed="rId36"/>
                <a:stretch>
                  <a:fillRect r="-4054" b="-6383"/>
                </a:stretch>
              </a:blipFill>
            </p:spPr>
            <p:txBody>
              <a:bodyPr/>
              <a:lstStyle/>
              <a:p>
                <a:r>
                  <a:rPr lang="en-ZA">
                    <a:noFill/>
                  </a:rPr>
                  <a:t> </a:t>
                </a:r>
              </a:p>
            </p:txBody>
          </p:sp>
        </mc:Fallback>
      </mc:AlternateContent>
      <p:pic>
        <p:nvPicPr>
          <p:cNvPr id="57" name="Picture 56">
            <a:extLst>
              <a:ext uri="{FF2B5EF4-FFF2-40B4-BE49-F238E27FC236}">
                <a16:creationId xmlns:a16="http://schemas.microsoft.com/office/drawing/2014/main" id="{E8E9A182-D397-3A4F-2416-E71AA210EEEA}"/>
              </a:ext>
            </a:extLst>
          </p:cNvPr>
          <p:cNvPicPr>
            <a:picLocks noChangeAspect="1"/>
          </p:cNvPicPr>
          <p:nvPr/>
        </p:nvPicPr>
        <p:blipFill>
          <a:blip r:embed="rId37" cstate="email">
            <a:extLst>
              <a:ext uri="{28A0092B-C50C-407E-A947-70E740481C1C}">
                <a14:useLocalDpi xmlns:a14="http://schemas.microsoft.com/office/drawing/2010/main" val="0"/>
              </a:ext>
            </a:extLst>
          </a:blip>
          <a:srcRect/>
          <a:stretch/>
        </p:blipFill>
        <p:spPr>
          <a:xfrm>
            <a:off x="10261788" y="3182885"/>
            <a:ext cx="897762" cy="896099"/>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09721677-A06E-87AB-88E8-3115900E9DEC}"/>
                  </a:ext>
                </a:extLst>
              </p:cNvPr>
              <p:cNvSpPr txBox="1"/>
              <p:nvPr/>
            </p:nvSpPr>
            <p:spPr>
              <a:xfrm>
                <a:off x="10214161" y="3807050"/>
                <a:ext cx="449877" cy="302647"/>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𝑗</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0" name="TextBox 59">
                <a:extLst>
                  <a:ext uri="{FF2B5EF4-FFF2-40B4-BE49-F238E27FC236}">
                    <a16:creationId xmlns:a16="http://schemas.microsoft.com/office/drawing/2014/main" id="{12146D7A-64C4-8DF3-4E46-4F6E78FE6506}"/>
                  </a:ext>
                </a:extLst>
              </p:cNvPr>
              <p:cNvSpPr txBox="1">
                <a:spLocks noRot="1" noChangeAspect="1" noMove="1" noResize="1" noEditPoints="1" noAdjustHandles="1" noChangeArrowheads="1" noChangeShapeType="1" noTextEdit="1"/>
              </p:cNvSpPr>
              <p:nvPr/>
            </p:nvSpPr>
            <p:spPr>
              <a:xfrm>
                <a:off x="10214161" y="3807050"/>
                <a:ext cx="449877" cy="302647"/>
              </a:xfrm>
              <a:prstGeom prst="rect">
                <a:avLst/>
              </a:prstGeom>
              <a:blipFill>
                <a:blip r:embed="rId38"/>
                <a:stretch>
                  <a:fillRect r="-1370" b="-2041"/>
                </a:stretch>
              </a:blipFill>
            </p:spPr>
            <p:txBody>
              <a:bodyPr/>
              <a:lstStyle/>
              <a:p>
                <a:r>
                  <a:rPr lang="en-ZA">
                    <a:noFill/>
                  </a:rPr>
                  <a:t> </a:t>
                </a:r>
              </a:p>
            </p:txBody>
          </p:sp>
        </mc:Fallback>
      </mc:AlternateContent>
      <p:pic>
        <p:nvPicPr>
          <p:cNvPr id="63" name="Picture 62">
            <a:extLst>
              <a:ext uri="{FF2B5EF4-FFF2-40B4-BE49-F238E27FC236}">
                <a16:creationId xmlns:a16="http://schemas.microsoft.com/office/drawing/2014/main" id="{7C0F575E-92B9-EAAE-4CAA-AF419EB38D81}"/>
              </a:ext>
            </a:extLst>
          </p:cNvPr>
          <p:cNvPicPr>
            <a:picLocks noChangeAspect="1"/>
          </p:cNvPicPr>
          <p:nvPr/>
        </p:nvPicPr>
        <p:blipFill>
          <a:blip r:embed="rId39" cstate="email">
            <a:extLst>
              <a:ext uri="{28A0092B-C50C-407E-A947-70E740481C1C}">
                <a14:useLocalDpi xmlns:a14="http://schemas.microsoft.com/office/drawing/2010/main" val="0"/>
              </a:ext>
            </a:extLst>
          </a:blip>
          <a:srcRect/>
          <a:stretch/>
        </p:blipFill>
        <p:spPr>
          <a:xfrm>
            <a:off x="10272732" y="4294978"/>
            <a:ext cx="891910" cy="89025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6F3F3226-6E5E-E367-737A-A9E8551A7371}"/>
                  </a:ext>
                </a:extLst>
              </p:cNvPr>
              <p:cNvSpPr txBox="1"/>
              <p:nvPr/>
            </p:nvSpPr>
            <p:spPr>
              <a:xfrm>
                <a:off x="10225107" y="4878239"/>
                <a:ext cx="449878"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𝐷</m:t>
                          </m:r>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5" name="TextBox 64">
                <a:extLst>
                  <a:ext uri="{FF2B5EF4-FFF2-40B4-BE49-F238E27FC236}">
                    <a16:creationId xmlns:a16="http://schemas.microsoft.com/office/drawing/2014/main" id="{F33EDCC3-6D0E-E45C-446E-5164248D9418}"/>
                  </a:ext>
                </a:extLst>
              </p:cNvPr>
              <p:cNvSpPr txBox="1">
                <a:spLocks noRot="1" noChangeAspect="1" noMove="1" noResize="1" noEditPoints="1" noAdjustHandles="1" noChangeArrowheads="1" noChangeShapeType="1" noTextEdit="1"/>
              </p:cNvSpPr>
              <p:nvPr/>
            </p:nvSpPr>
            <p:spPr>
              <a:xfrm>
                <a:off x="10225107" y="4878239"/>
                <a:ext cx="449878" cy="287130"/>
              </a:xfrm>
              <a:prstGeom prst="rect">
                <a:avLst/>
              </a:prstGeom>
              <a:blipFill>
                <a:blip r:embed="rId40"/>
                <a:stretch>
                  <a:fillRect r="-43243" b="-8511"/>
                </a:stretch>
              </a:blipFill>
            </p:spPr>
            <p:txBody>
              <a:bodyPr/>
              <a:lstStyle/>
              <a:p>
                <a:r>
                  <a:rPr lang="en-ZA">
                    <a:noFill/>
                  </a:rPr>
                  <a:t> </a:t>
                </a:r>
              </a:p>
            </p:txBody>
          </p:sp>
        </mc:Fallback>
      </mc:AlternateContent>
      <p:pic>
        <p:nvPicPr>
          <p:cNvPr id="67" name="Picture 66">
            <a:extLst>
              <a:ext uri="{FF2B5EF4-FFF2-40B4-BE49-F238E27FC236}">
                <a16:creationId xmlns:a16="http://schemas.microsoft.com/office/drawing/2014/main" id="{5D941A6A-11AC-B798-77C9-F1364B2EDF6C}"/>
              </a:ext>
            </a:extLst>
          </p:cNvPr>
          <p:cNvPicPr>
            <a:picLocks noChangeAspect="1"/>
          </p:cNvPicPr>
          <p:nvPr/>
        </p:nvPicPr>
        <p:blipFill>
          <a:blip r:embed="rId41" cstate="email">
            <a:extLst>
              <a:ext uri="{28A0092B-C50C-407E-A947-70E740481C1C}">
                <a14:useLocalDpi xmlns:a14="http://schemas.microsoft.com/office/drawing/2010/main" val="0"/>
              </a:ext>
            </a:extLst>
          </a:blip>
          <a:srcRect/>
          <a:stretch/>
        </p:blipFill>
        <p:spPr>
          <a:xfrm>
            <a:off x="10276459" y="5291218"/>
            <a:ext cx="894875" cy="89321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F27840CA-0069-DCCE-111C-855233886F5E}"/>
                  </a:ext>
                </a:extLst>
              </p:cNvPr>
              <p:cNvSpPr txBox="1"/>
              <p:nvPr/>
            </p:nvSpPr>
            <p:spPr>
              <a:xfrm>
                <a:off x="10225733" y="5880011"/>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𝐷</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70" name="TextBox 69">
                <a:extLst>
                  <a:ext uri="{FF2B5EF4-FFF2-40B4-BE49-F238E27FC236}">
                    <a16:creationId xmlns:a16="http://schemas.microsoft.com/office/drawing/2014/main" id="{ED671416-59DB-AABB-23FA-4CB1ACF27505}"/>
                  </a:ext>
                </a:extLst>
              </p:cNvPr>
              <p:cNvSpPr txBox="1">
                <a:spLocks noRot="1" noChangeAspect="1" noMove="1" noResize="1" noEditPoints="1" noAdjustHandles="1" noChangeArrowheads="1" noChangeShapeType="1" noTextEdit="1"/>
              </p:cNvSpPr>
              <p:nvPr/>
            </p:nvSpPr>
            <p:spPr>
              <a:xfrm>
                <a:off x="10225733" y="5880011"/>
                <a:ext cx="449877" cy="287130"/>
              </a:xfrm>
              <a:prstGeom prst="rect">
                <a:avLst/>
              </a:prstGeom>
              <a:blipFill>
                <a:blip r:embed="rId42"/>
                <a:stretch>
                  <a:fillRect r="-9459" b="-6383"/>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9F3DF965-A4C6-578A-A9EE-D73DBBDB3367}"/>
                  </a:ext>
                </a:extLst>
              </p:cNvPr>
              <p:cNvSpPr txBox="1"/>
              <p:nvPr/>
            </p:nvSpPr>
            <p:spPr>
              <a:xfrm rot="16200000">
                <a:off x="1630282" y="3056139"/>
                <a:ext cx="361240" cy="1947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ZA" sz="1266" i="1">
                          <a:latin typeface="Cambria Math" panose="02040503050406030204" pitchFamily="18" charset="0"/>
                          <a:ea typeface="Cambria Math" panose="02040503050406030204" pitchFamily="18" charset="0"/>
                        </a:rPr>
                        <m:t>⋯</m:t>
                      </m:r>
                    </m:oMath>
                  </m:oMathPara>
                </a14:m>
                <a:endParaRPr lang="en-ZA" sz="1266" dirty="0"/>
              </a:p>
            </p:txBody>
          </p:sp>
        </mc:Choice>
        <mc:Fallback xmlns="">
          <p:sp>
            <p:nvSpPr>
              <p:cNvPr id="73" name="TextBox 72">
                <a:extLst>
                  <a:ext uri="{FF2B5EF4-FFF2-40B4-BE49-F238E27FC236}">
                    <a16:creationId xmlns:a16="http://schemas.microsoft.com/office/drawing/2014/main" id="{9F3DF965-A4C6-578A-A9EE-D73DBBDB3367}"/>
                  </a:ext>
                </a:extLst>
              </p:cNvPr>
              <p:cNvSpPr txBox="1">
                <a:spLocks noRot="1" noChangeAspect="1" noMove="1" noResize="1" noEditPoints="1" noAdjustHandles="1" noChangeArrowheads="1" noChangeShapeType="1" noTextEdit="1"/>
              </p:cNvSpPr>
              <p:nvPr/>
            </p:nvSpPr>
            <p:spPr>
              <a:xfrm rot="16200000">
                <a:off x="1630282" y="3056139"/>
                <a:ext cx="361240" cy="194796"/>
              </a:xfrm>
              <a:prstGeom prst="rect">
                <a:avLst/>
              </a:prstGeom>
              <a:blipFill>
                <a:blip r:embed="rId43"/>
                <a:stretch>
                  <a:fillRect/>
                </a:stretch>
              </a:blipFill>
            </p:spPr>
            <p:txBody>
              <a:bodyPr/>
              <a:lstStyle/>
              <a:p>
                <a:r>
                  <a:rPr lang="en-US">
                    <a:noFill/>
                  </a:rPr>
                  <a:t> </a:t>
                </a:r>
              </a:p>
            </p:txBody>
          </p:sp>
        </mc:Fallback>
      </mc:AlternateContent>
      <p:sp>
        <p:nvSpPr>
          <p:cNvPr id="85" name="TextBox 84">
            <a:extLst>
              <a:ext uri="{FF2B5EF4-FFF2-40B4-BE49-F238E27FC236}">
                <a16:creationId xmlns:a16="http://schemas.microsoft.com/office/drawing/2014/main" id="{FD4B13E3-ECE7-D9AE-123D-B94665A6111C}"/>
              </a:ext>
            </a:extLst>
          </p:cNvPr>
          <p:cNvSpPr txBox="1"/>
          <p:nvPr/>
        </p:nvSpPr>
        <p:spPr>
          <a:xfrm>
            <a:off x="1527858" y="3217561"/>
            <a:ext cx="7106856" cy="555986"/>
          </a:xfrm>
          <a:prstGeom prst="rect">
            <a:avLst/>
          </a:prstGeom>
          <a:noFill/>
        </p:spPr>
        <p:txBody>
          <a:bodyPr wrap="square">
            <a:spAutoFit/>
          </a:bodyPr>
          <a:lstStyle/>
          <a:p>
            <a:endParaRPr lang="en-ZA" dirty="0"/>
          </a:p>
        </p:txBody>
      </p:sp>
      <p:pic>
        <p:nvPicPr>
          <p:cNvPr id="92" name="Picture 91" descr="Spatial Light Modulator - Soliton">
            <a:extLst>
              <a:ext uri="{FF2B5EF4-FFF2-40B4-BE49-F238E27FC236}">
                <a16:creationId xmlns:a16="http://schemas.microsoft.com/office/drawing/2014/main" id="{2BB59328-FADD-E8C9-2D17-A073DBD945B7}"/>
              </a:ext>
            </a:extLst>
          </p:cNvPr>
          <p:cNvPicPr>
            <a:picLocks noChangeAspect="1"/>
          </p:cNvPicPr>
          <p:nvPr/>
        </p:nvPicPr>
        <p:blipFill>
          <a:blip r:embed="rId44"/>
          <a:stretch>
            <a:fillRect/>
          </a:stretch>
        </p:blipFill>
        <p:spPr>
          <a:xfrm>
            <a:off x="8097923" y="1467500"/>
            <a:ext cx="1294359" cy="1161225"/>
          </a:xfrm>
          <a:prstGeom prst="rect">
            <a:avLst/>
          </a:prstGeom>
        </p:spPr>
      </p:pic>
      <p:cxnSp>
        <p:nvCxnSpPr>
          <p:cNvPr id="61" name="Straight Connector 60">
            <a:extLst>
              <a:ext uri="{FF2B5EF4-FFF2-40B4-BE49-F238E27FC236}">
                <a16:creationId xmlns:a16="http://schemas.microsoft.com/office/drawing/2014/main" id="{69FCF290-BA7A-114C-6E0B-49D1D35B239D}"/>
              </a:ext>
            </a:extLst>
          </p:cNvPr>
          <p:cNvCxnSpPr>
            <a:cxnSpLocks/>
          </p:cNvCxnSpPr>
          <p:nvPr/>
        </p:nvCxnSpPr>
        <p:spPr bwMode="auto">
          <a:xfrm flipH="1">
            <a:off x="2286559" y="3775765"/>
            <a:ext cx="1571349" cy="186023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sp>
        <p:nvSpPr>
          <p:cNvPr id="97" name="TextBox 96">
            <a:extLst>
              <a:ext uri="{FF2B5EF4-FFF2-40B4-BE49-F238E27FC236}">
                <a16:creationId xmlns:a16="http://schemas.microsoft.com/office/drawing/2014/main" id="{D68E585D-5394-EB09-5D1A-A4B37AE0E15F}"/>
              </a:ext>
            </a:extLst>
          </p:cNvPr>
          <p:cNvSpPr txBox="1"/>
          <p:nvPr/>
        </p:nvSpPr>
        <p:spPr>
          <a:xfrm>
            <a:off x="5380516" y="6127001"/>
            <a:ext cx="2020427" cy="338554"/>
          </a:xfrm>
          <a:prstGeom prst="rect">
            <a:avLst/>
          </a:prstGeom>
          <a:noFill/>
        </p:spPr>
        <p:txBody>
          <a:bodyPr wrap="square" rtlCol="0">
            <a:spAutoFit/>
          </a:bodyPr>
          <a:lstStyle/>
          <a:p>
            <a:pPr algn="ctr"/>
            <a:r>
              <a:rPr lang="en-ZA" sz="1600" dirty="0">
                <a:solidFill>
                  <a:schemeClr val="bg2"/>
                </a:solidFill>
                <a:latin typeface="+mj-lt"/>
              </a:rPr>
              <a:t>Hidden layers</a:t>
            </a:r>
          </a:p>
        </p:txBody>
      </p:sp>
      <p:sp>
        <p:nvSpPr>
          <p:cNvPr id="99" name="Left Bracket 98">
            <a:extLst>
              <a:ext uri="{FF2B5EF4-FFF2-40B4-BE49-F238E27FC236}">
                <a16:creationId xmlns:a16="http://schemas.microsoft.com/office/drawing/2014/main" id="{D5F932CB-94FE-ADE2-0795-387DF39D5858}"/>
              </a:ext>
            </a:extLst>
          </p:cNvPr>
          <p:cNvSpPr/>
          <p:nvPr/>
        </p:nvSpPr>
        <p:spPr bwMode="auto">
          <a:xfrm rot="16200000">
            <a:off x="6085604" y="2854511"/>
            <a:ext cx="263707" cy="6076671"/>
          </a:xfrm>
          <a:prstGeom prst="leftBracket">
            <a:avLst/>
          </a:prstGeom>
          <a:noFill/>
          <a:ln w="38100" cap="flat" cmpd="sng" algn="ctr">
            <a:solidFill>
              <a:schemeClr val="bg2">
                <a:lumMod val="65000"/>
                <a:lumOff val="3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Tree>
    <p:extLst>
      <p:ext uri="{BB962C8B-B14F-4D97-AF65-F5344CB8AC3E}">
        <p14:creationId xmlns:p14="http://schemas.microsoft.com/office/powerpoint/2010/main" val="62850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8"/>
                                        </p:tgtEl>
                                      </p:cBhvr>
                                    </p:animEffect>
                                    <p:animScale>
                                      <p:cBhvr>
                                        <p:cTn id="7" dur="250" autoRev="1" fill="hold"/>
                                        <p:tgtEl>
                                          <p:spTgt spid="3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7"/>
                                        </p:tgtEl>
                                      </p:cBhvr>
                                    </p:animEffect>
                                    <p:animScale>
                                      <p:cBhvr>
                                        <p:cTn id="12" dur="250" autoRev="1" fill="hold"/>
                                        <p:tgtEl>
                                          <p:spTgt spid="6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CF46-E7B5-DDDE-C5FF-3D4404838D9C}"/>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419B766E-8F64-2E12-268A-027629F44B7C}"/>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Title</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C2B65BFE-70F7-0AA8-147D-A43B21679648}"/>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4" name="Picture 3" descr="A group of red lights&#10;&#10;AI-generated content may be incorrect.">
            <a:extLst>
              <a:ext uri="{FF2B5EF4-FFF2-40B4-BE49-F238E27FC236}">
                <a16:creationId xmlns:a16="http://schemas.microsoft.com/office/drawing/2014/main" id="{0739C7DB-4E9C-8401-8AA4-3D28131630E7}"/>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19214" y="-71365"/>
            <a:ext cx="13128485" cy="9846365"/>
          </a:xfrm>
          <a:prstGeom prst="rect">
            <a:avLst/>
          </a:prstGeom>
          <a:ln>
            <a:solidFill>
              <a:srgbClr val="45B7E1"/>
            </a:solidFill>
          </a:ln>
        </p:spPr>
      </p:pic>
      <p:grpSp>
        <p:nvGrpSpPr>
          <p:cNvPr id="23" name="Group 22">
            <a:extLst>
              <a:ext uri="{FF2B5EF4-FFF2-40B4-BE49-F238E27FC236}">
                <a16:creationId xmlns:a16="http://schemas.microsoft.com/office/drawing/2014/main" id="{DE5A0876-610B-470B-D9BD-A20CD5169850}"/>
              </a:ext>
            </a:extLst>
          </p:cNvPr>
          <p:cNvGrpSpPr/>
          <p:nvPr/>
        </p:nvGrpSpPr>
        <p:grpSpPr>
          <a:xfrm>
            <a:off x="11959093" y="3811790"/>
            <a:ext cx="532912" cy="198324"/>
            <a:chOff x="9169037" y="3079749"/>
            <a:chExt cx="313101" cy="116521"/>
          </a:xfrm>
        </p:grpSpPr>
        <p:cxnSp>
          <p:nvCxnSpPr>
            <p:cNvPr id="24" name="Straight Connector 23">
              <a:extLst>
                <a:ext uri="{FF2B5EF4-FFF2-40B4-BE49-F238E27FC236}">
                  <a16:creationId xmlns:a16="http://schemas.microsoft.com/office/drawing/2014/main" id="{9C06D487-B7A7-FE78-6229-1609AA88C225}"/>
                </a:ext>
              </a:extLst>
            </p:cNvPr>
            <p:cNvCxnSpPr>
              <a:cxnSpLocks/>
            </p:cNvCxnSpPr>
            <p:nvPr/>
          </p:nvCxnSpPr>
          <p:spPr bwMode="auto">
            <a:xfrm flipV="1">
              <a:off x="9169037" y="3079749"/>
              <a:ext cx="65318"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5" name="Straight Connector 24">
              <a:extLst>
                <a:ext uri="{FF2B5EF4-FFF2-40B4-BE49-F238E27FC236}">
                  <a16:creationId xmlns:a16="http://schemas.microsoft.com/office/drawing/2014/main" id="{6BE0793D-AB05-D3B3-7C9B-EE9FA4E9A4F2}"/>
                </a:ext>
              </a:extLst>
            </p:cNvPr>
            <p:cNvCxnSpPr>
              <a:cxnSpLocks/>
            </p:cNvCxnSpPr>
            <p:nvPr/>
          </p:nvCxnSpPr>
          <p:spPr bwMode="auto">
            <a:xfrm flipV="1">
              <a:off x="9216198" y="3079749"/>
              <a:ext cx="18157"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6" name="Straight Connector 25">
              <a:extLst>
                <a:ext uri="{FF2B5EF4-FFF2-40B4-BE49-F238E27FC236}">
                  <a16:creationId xmlns:a16="http://schemas.microsoft.com/office/drawing/2014/main" id="{DC4CD48C-D659-433B-2A31-41E44F3C9F4A}"/>
                </a:ext>
              </a:extLst>
            </p:cNvPr>
            <p:cNvCxnSpPr>
              <a:cxnSpLocks/>
            </p:cNvCxnSpPr>
            <p:nvPr/>
          </p:nvCxnSpPr>
          <p:spPr bwMode="auto">
            <a:xfrm flipV="1">
              <a:off x="9299673" y="3086099"/>
              <a:ext cx="65318"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7" name="Straight Connector 26">
              <a:extLst>
                <a:ext uri="{FF2B5EF4-FFF2-40B4-BE49-F238E27FC236}">
                  <a16:creationId xmlns:a16="http://schemas.microsoft.com/office/drawing/2014/main" id="{D01556F8-5725-AEFD-9CCE-DED1FD0B8B2B}"/>
                </a:ext>
              </a:extLst>
            </p:cNvPr>
            <p:cNvCxnSpPr>
              <a:cxnSpLocks/>
            </p:cNvCxnSpPr>
            <p:nvPr/>
          </p:nvCxnSpPr>
          <p:spPr bwMode="auto">
            <a:xfrm flipV="1">
              <a:off x="9364991" y="3094036"/>
              <a:ext cx="65318"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nvGrpSpPr>
            <p:cNvPr id="28" name="Group 27">
              <a:extLst>
                <a:ext uri="{FF2B5EF4-FFF2-40B4-BE49-F238E27FC236}">
                  <a16:creationId xmlns:a16="http://schemas.microsoft.com/office/drawing/2014/main" id="{79279F15-BDA5-D66B-B1CA-9F92813CC260}"/>
                </a:ext>
              </a:extLst>
            </p:cNvPr>
            <p:cNvGrpSpPr/>
            <p:nvPr/>
          </p:nvGrpSpPr>
          <p:grpSpPr>
            <a:xfrm>
              <a:off x="9234355" y="3079749"/>
              <a:ext cx="195954" cy="108584"/>
              <a:chOff x="9234355" y="3079749"/>
              <a:chExt cx="195954" cy="108584"/>
            </a:xfrm>
          </p:grpSpPr>
          <p:cxnSp>
            <p:nvCxnSpPr>
              <p:cNvPr id="32" name="Straight Connector 31">
                <a:extLst>
                  <a:ext uri="{FF2B5EF4-FFF2-40B4-BE49-F238E27FC236}">
                    <a16:creationId xmlns:a16="http://schemas.microsoft.com/office/drawing/2014/main" id="{E14D1DAD-0FA5-B49D-2C4D-A8BC47BE60DB}"/>
                  </a:ext>
                </a:extLst>
              </p:cNvPr>
              <p:cNvCxnSpPr>
                <a:cxnSpLocks/>
              </p:cNvCxnSpPr>
              <p:nvPr/>
            </p:nvCxnSpPr>
            <p:spPr bwMode="auto">
              <a:xfrm flipV="1">
                <a:off x="9234355" y="3079749"/>
                <a:ext cx="65318"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3" name="Straight Connector 32">
                <a:extLst>
                  <a:ext uri="{FF2B5EF4-FFF2-40B4-BE49-F238E27FC236}">
                    <a16:creationId xmlns:a16="http://schemas.microsoft.com/office/drawing/2014/main" id="{7FB19BA0-2BEF-0A2A-A6D2-6E3A70A60169}"/>
                  </a:ext>
                </a:extLst>
              </p:cNvPr>
              <p:cNvCxnSpPr>
                <a:cxnSpLocks/>
              </p:cNvCxnSpPr>
              <p:nvPr/>
            </p:nvCxnSpPr>
            <p:spPr bwMode="auto">
              <a:xfrm flipV="1">
                <a:off x="9281516" y="3079749"/>
                <a:ext cx="18157"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4" name="Straight Connector 33">
                <a:extLst>
                  <a:ext uri="{FF2B5EF4-FFF2-40B4-BE49-F238E27FC236}">
                    <a16:creationId xmlns:a16="http://schemas.microsoft.com/office/drawing/2014/main" id="{D7B69250-BC8D-3C47-C668-7EE8E927EFF6}"/>
                  </a:ext>
                </a:extLst>
              </p:cNvPr>
              <p:cNvCxnSpPr>
                <a:cxnSpLocks/>
              </p:cNvCxnSpPr>
              <p:nvPr/>
            </p:nvCxnSpPr>
            <p:spPr bwMode="auto">
              <a:xfrm flipV="1">
                <a:off x="9346834" y="3086099"/>
                <a:ext cx="18157"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5" name="Straight Connector 34">
                <a:extLst>
                  <a:ext uri="{FF2B5EF4-FFF2-40B4-BE49-F238E27FC236}">
                    <a16:creationId xmlns:a16="http://schemas.microsoft.com/office/drawing/2014/main" id="{6948CDB1-CFBA-5E00-90D9-45F97E25F988}"/>
                  </a:ext>
                </a:extLst>
              </p:cNvPr>
              <p:cNvCxnSpPr>
                <a:cxnSpLocks/>
              </p:cNvCxnSpPr>
              <p:nvPr/>
            </p:nvCxnSpPr>
            <p:spPr bwMode="auto">
              <a:xfrm flipV="1">
                <a:off x="9412152" y="3094036"/>
                <a:ext cx="18157"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cxnSp>
          <p:nvCxnSpPr>
            <p:cNvPr id="30" name="Straight Connector 29">
              <a:extLst>
                <a:ext uri="{FF2B5EF4-FFF2-40B4-BE49-F238E27FC236}">
                  <a16:creationId xmlns:a16="http://schemas.microsoft.com/office/drawing/2014/main" id="{C2B08E19-398B-DB72-B4AD-C9DBAE9F4D9E}"/>
                </a:ext>
              </a:extLst>
            </p:cNvPr>
            <p:cNvCxnSpPr>
              <a:cxnSpLocks/>
            </p:cNvCxnSpPr>
            <p:nvPr/>
          </p:nvCxnSpPr>
          <p:spPr bwMode="auto">
            <a:xfrm flipV="1">
              <a:off x="9430309" y="3101973"/>
              <a:ext cx="51829"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1" name="Straight Connector 30">
              <a:extLst>
                <a:ext uri="{FF2B5EF4-FFF2-40B4-BE49-F238E27FC236}">
                  <a16:creationId xmlns:a16="http://schemas.microsoft.com/office/drawing/2014/main" id="{440C6C42-50D6-E735-B810-5E520A8A3EC3}"/>
                </a:ext>
              </a:extLst>
            </p:cNvPr>
            <p:cNvCxnSpPr>
              <a:cxnSpLocks/>
            </p:cNvCxnSpPr>
            <p:nvPr/>
          </p:nvCxnSpPr>
          <p:spPr bwMode="auto">
            <a:xfrm flipV="1">
              <a:off x="9463981" y="3101973"/>
              <a:ext cx="18157"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sp>
        <p:nvSpPr>
          <p:cNvPr id="95" name="Title 1">
            <a:extLst>
              <a:ext uri="{FF2B5EF4-FFF2-40B4-BE49-F238E27FC236}">
                <a16:creationId xmlns:a16="http://schemas.microsoft.com/office/drawing/2014/main" id="{E85105C9-B741-DDC6-008F-937741278466}"/>
              </a:ext>
            </a:extLst>
          </p:cNvPr>
          <p:cNvSpPr txBox="1">
            <a:spLocks/>
          </p:cNvSpPr>
          <p:nvPr/>
        </p:nvSpPr>
        <p:spPr>
          <a:xfrm>
            <a:off x="348838" y="317041"/>
            <a:ext cx="12548600" cy="1212306"/>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chemeClr val="bg1"/>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Optical computing shows promise in this regard, with low power consumption and high speed information processing!</a:t>
            </a:r>
          </a:p>
          <a:p>
            <a:pPr defTabSz="639687">
              <a:defRPr/>
            </a:pPr>
            <a:endParaRPr lang="en-GB" sz="2600" dirty="0">
              <a:solidFill>
                <a:schemeClr val="bg1"/>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pic>
        <p:nvPicPr>
          <p:cNvPr id="2" name="Picture 1">
            <a:extLst>
              <a:ext uri="{FF2B5EF4-FFF2-40B4-BE49-F238E27FC236}">
                <a16:creationId xmlns:a16="http://schemas.microsoft.com/office/drawing/2014/main" id="{594AC001-405A-10D7-57E8-E17F2A82B632}"/>
              </a:ext>
            </a:extLst>
          </p:cNvPr>
          <p:cNvPicPr>
            <a:picLocks noChangeAspect="1"/>
          </p:cNvPicPr>
          <p:nvPr/>
        </p:nvPicPr>
        <p:blipFill>
          <a:blip r:embed="rId4" cstate="email">
            <a:alphaModFix/>
            <a:extLst>
              <a:ext uri="{28A0092B-C50C-407E-A947-70E740481C1C}">
                <a14:useLocalDpi xmlns:a14="http://schemas.microsoft.com/office/drawing/2010/main" val="0"/>
              </a:ext>
            </a:extLst>
          </a:blip>
          <a:srcRect l="28463" t="21416" r="24335" b="20149"/>
          <a:stretch>
            <a:fillRect/>
          </a:stretch>
        </p:blipFill>
        <p:spPr>
          <a:xfrm>
            <a:off x="4246096" y="1696047"/>
            <a:ext cx="1253247" cy="1224369"/>
          </a:xfrm>
          <a:prstGeom prst="ellipse">
            <a:avLst/>
          </a:prstGeom>
          <a:effectLst>
            <a:softEdge rad="363464"/>
          </a:effectLst>
        </p:spPr>
      </p:pic>
      <p:grpSp>
        <p:nvGrpSpPr>
          <p:cNvPr id="6" name="Group 5">
            <a:extLst>
              <a:ext uri="{FF2B5EF4-FFF2-40B4-BE49-F238E27FC236}">
                <a16:creationId xmlns:a16="http://schemas.microsoft.com/office/drawing/2014/main" id="{FB3CF8A7-E665-DF08-6D31-4379E701275B}"/>
              </a:ext>
            </a:extLst>
          </p:cNvPr>
          <p:cNvGrpSpPr/>
          <p:nvPr/>
        </p:nvGrpSpPr>
        <p:grpSpPr>
          <a:xfrm>
            <a:off x="-21114" y="1055070"/>
            <a:ext cx="9287166" cy="2639600"/>
            <a:chOff x="2130327" y="1460098"/>
            <a:chExt cx="5456473" cy="1550840"/>
          </a:xfrm>
        </p:grpSpPr>
        <p:cxnSp>
          <p:nvCxnSpPr>
            <p:cNvPr id="7" name="Straight Connector 6">
              <a:extLst>
                <a:ext uri="{FF2B5EF4-FFF2-40B4-BE49-F238E27FC236}">
                  <a16:creationId xmlns:a16="http://schemas.microsoft.com/office/drawing/2014/main" id="{F0D86E86-E5F4-7007-DD54-D62F95D3B90E}"/>
                </a:ext>
              </a:extLst>
            </p:cNvPr>
            <p:cNvCxnSpPr>
              <a:cxnSpLocks/>
            </p:cNvCxnSpPr>
            <p:nvPr/>
          </p:nvCxnSpPr>
          <p:spPr bwMode="auto">
            <a:xfrm flipH="1">
              <a:off x="4402318" y="1993789"/>
              <a:ext cx="1394382" cy="381766"/>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8" name="Straight Connector 7">
              <a:extLst>
                <a:ext uri="{FF2B5EF4-FFF2-40B4-BE49-F238E27FC236}">
                  <a16:creationId xmlns:a16="http://schemas.microsoft.com/office/drawing/2014/main" id="{6E6EDC31-6449-67C4-BBAD-071452D30A82}"/>
                </a:ext>
              </a:extLst>
            </p:cNvPr>
            <p:cNvCxnSpPr>
              <a:cxnSpLocks/>
            </p:cNvCxnSpPr>
            <p:nvPr/>
          </p:nvCxnSpPr>
          <p:spPr bwMode="auto">
            <a:xfrm flipH="1">
              <a:off x="2827518" y="2438289"/>
              <a:ext cx="1394382" cy="381766"/>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0" name="Straight Connector 9">
              <a:extLst>
                <a:ext uri="{FF2B5EF4-FFF2-40B4-BE49-F238E27FC236}">
                  <a16:creationId xmlns:a16="http://schemas.microsoft.com/office/drawing/2014/main" id="{B1584FD3-1147-BA0C-AE5D-584372E3F451}"/>
                </a:ext>
              </a:extLst>
            </p:cNvPr>
            <p:cNvCxnSpPr>
              <a:cxnSpLocks/>
            </p:cNvCxnSpPr>
            <p:nvPr/>
          </p:nvCxnSpPr>
          <p:spPr bwMode="auto">
            <a:xfrm flipH="1">
              <a:off x="2130327" y="2926080"/>
              <a:ext cx="309940" cy="8485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1" name="Straight Connector 10">
              <a:extLst>
                <a:ext uri="{FF2B5EF4-FFF2-40B4-BE49-F238E27FC236}">
                  <a16:creationId xmlns:a16="http://schemas.microsoft.com/office/drawing/2014/main" id="{1C5ADF8E-0FFF-461A-3284-72932AB2DF64}"/>
                </a:ext>
              </a:extLst>
            </p:cNvPr>
            <p:cNvCxnSpPr>
              <a:cxnSpLocks/>
            </p:cNvCxnSpPr>
            <p:nvPr/>
          </p:nvCxnSpPr>
          <p:spPr bwMode="auto">
            <a:xfrm flipH="1">
              <a:off x="6027479" y="1671300"/>
              <a:ext cx="830521" cy="254810"/>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2" name="Straight Connector 11">
              <a:extLst>
                <a:ext uri="{FF2B5EF4-FFF2-40B4-BE49-F238E27FC236}">
                  <a16:creationId xmlns:a16="http://schemas.microsoft.com/office/drawing/2014/main" id="{A51B2BBB-CC0B-2A5C-AE55-769AE44BB8B5}"/>
                </a:ext>
              </a:extLst>
            </p:cNvPr>
            <p:cNvCxnSpPr>
              <a:cxnSpLocks/>
            </p:cNvCxnSpPr>
            <p:nvPr/>
          </p:nvCxnSpPr>
          <p:spPr bwMode="auto">
            <a:xfrm flipH="1">
              <a:off x="7038313" y="1547255"/>
              <a:ext cx="255403" cy="78360"/>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3" name="Straight Connector 12">
              <a:extLst>
                <a:ext uri="{FF2B5EF4-FFF2-40B4-BE49-F238E27FC236}">
                  <a16:creationId xmlns:a16="http://schemas.microsoft.com/office/drawing/2014/main" id="{8BD90D85-F768-32F5-8546-197E6A72D3BD}"/>
                </a:ext>
              </a:extLst>
            </p:cNvPr>
            <p:cNvCxnSpPr>
              <a:cxnSpLocks/>
            </p:cNvCxnSpPr>
            <p:nvPr/>
          </p:nvCxnSpPr>
          <p:spPr bwMode="auto">
            <a:xfrm flipH="1">
              <a:off x="7436644" y="1460098"/>
              <a:ext cx="150156" cy="4606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pic>
        <p:nvPicPr>
          <p:cNvPr id="14" name="Picture 13">
            <a:extLst>
              <a:ext uri="{FF2B5EF4-FFF2-40B4-BE49-F238E27FC236}">
                <a16:creationId xmlns:a16="http://schemas.microsoft.com/office/drawing/2014/main" id="{3B5936C2-273D-FB69-B6DB-83B6C79C3C12}"/>
              </a:ext>
            </a:extLst>
          </p:cNvPr>
          <p:cNvPicPr>
            <a:picLocks noChangeAspect="1"/>
          </p:cNvPicPr>
          <p:nvPr/>
        </p:nvPicPr>
        <p:blipFill>
          <a:blip r:embed="rId4" cstate="email">
            <a:alphaModFix/>
            <a:extLst>
              <a:ext uri="{28A0092B-C50C-407E-A947-70E740481C1C}">
                <a14:useLocalDpi xmlns:a14="http://schemas.microsoft.com/office/drawing/2010/main" val="0"/>
              </a:ext>
            </a:extLst>
          </a:blip>
          <a:srcRect l="28463" t="21416" r="24335" b="20149"/>
          <a:stretch>
            <a:fillRect/>
          </a:stretch>
        </p:blipFill>
        <p:spPr>
          <a:xfrm>
            <a:off x="6655469" y="1159065"/>
            <a:ext cx="1101256" cy="1075880"/>
          </a:xfrm>
          <a:prstGeom prst="ellipse">
            <a:avLst/>
          </a:prstGeom>
          <a:effectLst>
            <a:softEdge rad="363464"/>
          </a:effectLst>
        </p:spPr>
      </p:pic>
      <p:pic>
        <p:nvPicPr>
          <p:cNvPr id="15" name="Picture 14">
            <a:extLst>
              <a:ext uri="{FF2B5EF4-FFF2-40B4-BE49-F238E27FC236}">
                <a16:creationId xmlns:a16="http://schemas.microsoft.com/office/drawing/2014/main" id="{EFBC4BA7-6F01-11F0-E4A0-DDA37C91658E}"/>
              </a:ext>
            </a:extLst>
          </p:cNvPr>
          <p:cNvPicPr>
            <a:picLocks noChangeAspect="1"/>
          </p:cNvPicPr>
          <p:nvPr/>
        </p:nvPicPr>
        <p:blipFill>
          <a:blip r:embed="rId4" cstate="email">
            <a:alphaModFix/>
            <a:extLst>
              <a:ext uri="{28A0092B-C50C-407E-A947-70E740481C1C}">
                <a14:useLocalDpi xmlns:a14="http://schemas.microsoft.com/office/drawing/2010/main" val="0"/>
              </a:ext>
            </a:extLst>
          </a:blip>
          <a:srcRect l="28463" t="21416" r="24335" b="20149"/>
          <a:stretch>
            <a:fillRect/>
          </a:stretch>
        </p:blipFill>
        <p:spPr>
          <a:xfrm>
            <a:off x="2259076" y="2361234"/>
            <a:ext cx="1151602" cy="1125066"/>
          </a:xfrm>
          <a:prstGeom prst="ellipse">
            <a:avLst/>
          </a:prstGeom>
          <a:effectLst>
            <a:softEdge rad="363464"/>
          </a:effectLst>
        </p:spPr>
      </p:pic>
    </p:spTree>
    <p:extLst>
      <p:ext uri="{BB962C8B-B14F-4D97-AF65-F5344CB8AC3E}">
        <p14:creationId xmlns:p14="http://schemas.microsoft.com/office/powerpoint/2010/main" val="675394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02DDC-E0A2-F411-F4F7-9F112C16A969}"/>
            </a:ext>
          </a:extLst>
        </p:cNvPr>
        <p:cNvGrpSpPr/>
        <p:nvPr/>
      </p:nvGrpSpPr>
      <p:grpSpPr>
        <a:xfrm>
          <a:off x="0" y="0"/>
          <a:ext cx="0" cy="0"/>
          <a:chOff x="0" y="0"/>
          <a:chExt cx="0" cy="0"/>
        </a:xfrm>
      </p:grpSpPr>
      <p:pic>
        <p:nvPicPr>
          <p:cNvPr id="134" name="Picture 133">
            <a:extLst>
              <a:ext uri="{FF2B5EF4-FFF2-40B4-BE49-F238E27FC236}">
                <a16:creationId xmlns:a16="http://schemas.microsoft.com/office/drawing/2014/main" id="{BEBA5F39-0E7D-9D85-2285-BCEC78FA3D21}"/>
              </a:ext>
            </a:extLst>
          </p:cNvPr>
          <p:cNvPicPr>
            <a:picLocks noChangeAspect="1"/>
          </p:cNvPicPr>
          <p:nvPr/>
        </p:nvPicPr>
        <p:blipFill>
          <a:blip r:embed="rId3"/>
          <a:srcRect t="61489" r="-172" b="1595"/>
          <a:stretch>
            <a:fillRect/>
          </a:stretch>
        </p:blipFill>
        <p:spPr>
          <a:xfrm>
            <a:off x="4083527" y="6962174"/>
            <a:ext cx="5153562" cy="1246164"/>
          </a:xfrm>
          <a:prstGeom prst="rect">
            <a:avLst/>
          </a:prstGeom>
        </p:spPr>
      </p:pic>
      <p:sp>
        <p:nvSpPr>
          <p:cNvPr id="74" name="Title 1">
            <a:extLst>
              <a:ext uri="{FF2B5EF4-FFF2-40B4-BE49-F238E27FC236}">
                <a16:creationId xmlns:a16="http://schemas.microsoft.com/office/drawing/2014/main" id="{BD1B8656-F0B9-4F75-11A9-8E7148E6E327}"/>
              </a:ext>
            </a:extLst>
          </p:cNvPr>
          <p:cNvSpPr txBox="1">
            <a:spLocks/>
          </p:cNvSpPr>
          <p:nvPr/>
        </p:nvSpPr>
        <p:spPr>
          <a:xfrm>
            <a:off x="348837" y="317041"/>
            <a:ext cx="11497636"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Deep Diffractive Neural Networks (D</a:t>
            </a:r>
            <a:r>
              <a:rPr lang="en-ZA" sz="2600" baseline="300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NNs) are informed by Artificial Neural Networks (ANNs)</a:t>
            </a:r>
            <a:endParaRPr lang="en-GB"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endParaRPr>
          </a:p>
        </p:txBody>
      </p:sp>
      <p:grpSp>
        <p:nvGrpSpPr>
          <p:cNvPr id="156" name="Group 155">
            <a:extLst>
              <a:ext uri="{FF2B5EF4-FFF2-40B4-BE49-F238E27FC236}">
                <a16:creationId xmlns:a16="http://schemas.microsoft.com/office/drawing/2014/main" id="{7BBD7DEB-BE26-B8D7-C646-DB1BD8263A98}"/>
              </a:ext>
            </a:extLst>
          </p:cNvPr>
          <p:cNvGrpSpPr/>
          <p:nvPr/>
        </p:nvGrpSpPr>
        <p:grpSpPr>
          <a:xfrm>
            <a:off x="2715919" y="1144288"/>
            <a:ext cx="6760162" cy="2567849"/>
            <a:chOff x="2687931" y="4157659"/>
            <a:chExt cx="6760162" cy="2567849"/>
          </a:xfrm>
        </p:grpSpPr>
        <p:pic>
          <p:nvPicPr>
            <p:cNvPr id="152" name="Picture 151">
              <a:extLst>
                <a:ext uri="{FF2B5EF4-FFF2-40B4-BE49-F238E27FC236}">
                  <a16:creationId xmlns:a16="http://schemas.microsoft.com/office/drawing/2014/main" id="{C8424EDC-635B-71BD-7BBE-FA079FAE98AC}"/>
                </a:ext>
              </a:extLst>
            </p:cNvPr>
            <p:cNvPicPr>
              <a:picLocks noChangeAspect="1"/>
            </p:cNvPicPr>
            <p:nvPr/>
          </p:nvPicPr>
          <p:blipFill>
            <a:blip r:embed="rId4"/>
            <a:stretch>
              <a:fillRect/>
            </a:stretch>
          </p:blipFill>
          <p:spPr>
            <a:xfrm>
              <a:off x="2687932" y="4181289"/>
              <a:ext cx="6760161" cy="2544219"/>
            </a:xfrm>
            <a:prstGeom prst="rect">
              <a:avLst/>
            </a:prstGeom>
          </p:spPr>
        </p:pic>
        <p:sp>
          <p:nvSpPr>
            <p:cNvPr id="155" name="Rectangle: Rounded Corners 154">
              <a:extLst>
                <a:ext uri="{FF2B5EF4-FFF2-40B4-BE49-F238E27FC236}">
                  <a16:creationId xmlns:a16="http://schemas.microsoft.com/office/drawing/2014/main" id="{A8FB2002-366A-CBDC-FA91-5AD3E244A124}"/>
                </a:ext>
              </a:extLst>
            </p:cNvPr>
            <p:cNvSpPr/>
            <p:nvPr/>
          </p:nvSpPr>
          <p:spPr bwMode="auto">
            <a:xfrm>
              <a:off x="2687931" y="4157659"/>
              <a:ext cx="6675987" cy="2486625"/>
            </a:xfrm>
            <a:prstGeom prst="roundRect">
              <a:avLst/>
            </a:prstGeom>
            <a:noFill/>
            <a:ln w="9525" cap="flat" cmpd="sng" algn="ctr">
              <a:solidFill>
                <a:schemeClr val="bg2"/>
              </a:solidFill>
              <a:prstDash val="lg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sp>
        <p:nvSpPr>
          <p:cNvPr id="160" name="TextBox 159">
            <a:extLst>
              <a:ext uri="{FF2B5EF4-FFF2-40B4-BE49-F238E27FC236}">
                <a16:creationId xmlns:a16="http://schemas.microsoft.com/office/drawing/2014/main" id="{45A7858A-CD06-61FD-5447-AE98C8364C12}"/>
              </a:ext>
            </a:extLst>
          </p:cNvPr>
          <p:cNvSpPr txBox="1"/>
          <p:nvPr/>
        </p:nvSpPr>
        <p:spPr>
          <a:xfrm>
            <a:off x="702690" y="2240162"/>
            <a:ext cx="2542769" cy="461665"/>
          </a:xfrm>
          <a:prstGeom prst="rect">
            <a:avLst/>
          </a:prstGeom>
          <a:noFill/>
        </p:spPr>
        <p:txBody>
          <a:bodyPr wrap="square" rtlCol="0">
            <a:spAutoFit/>
          </a:bodyPr>
          <a:lstStyle/>
          <a:p>
            <a:pPr algn="ctr"/>
            <a:r>
              <a:rPr lang="en-ZA" sz="2400" dirty="0">
                <a:solidFill>
                  <a:schemeClr val="bg2"/>
                </a:solidFill>
                <a:latin typeface="Calibri Light" panose="020F0302020204030204" pitchFamily="34" charset="0"/>
                <a:ea typeface="ヒラギノ角ゴ Pro W3" charset="0"/>
                <a:cs typeface="Calibri Light" panose="020F0302020204030204" pitchFamily="34" charset="0"/>
                <a:sym typeface="Helvetica Neue Light"/>
              </a:rPr>
              <a:t>D</a:t>
            </a:r>
            <a:r>
              <a:rPr lang="en-ZA" sz="2400" baseline="30000" dirty="0">
                <a:solidFill>
                  <a:schemeClr val="bg2"/>
                </a:solidFill>
                <a:latin typeface="Calibri Light" panose="020F0302020204030204" pitchFamily="34" charset="0"/>
                <a:ea typeface="ヒラギノ角ゴ Pro W3" charset="0"/>
                <a:cs typeface="Calibri Light" panose="020F0302020204030204" pitchFamily="34" charset="0"/>
                <a:sym typeface="Helvetica Neue Light"/>
              </a:rPr>
              <a:t>2</a:t>
            </a:r>
            <a:r>
              <a:rPr lang="en-ZA" sz="2400" dirty="0">
                <a:solidFill>
                  <a:schemeClr val="bg2"/>
                </a:solidFill>
                <a:latin typeface="Calibri Light" panose="020F0302020204030204" pitchFamily="34" charset="0"/>
                <a:ea typeface="ヒラギノ角ゴ Pro W3" charset="0"/>
                <a:cs typeface="Calibri Light" panose="020F0302020204030204" pitchFamily="34" charset="0"/>
                <a:sym typeface="Helvetica Neue Light"/>
              </a:rPr>
              <a:t>NNs</a:t>
            </a:r>
            <a:endParaRPr lang="en-ZA" sz="2400" dirty="0">
              <a:solidFill>
                <a:schemeClr val="bg2"/>
              </a:solidFill>
            </a:endParaRPr>
          </a:p>
        </p:txBody>
      </p:sp>
      <p:grpSp>
        <p:nvGrpSpPr>
          <p:cNvPr id="2" name="Group 1">
            <a:extLst>
              <a:ext uri="{FF2B5EF4-FFF2-40B4-BE49-F238E27FC236}">
                <a16:creationId xmlns:a16="http://schemas.microsoft.com/office/drawing/2014/main" id="{DF2973D9-C87C-2B08-D1F3-8B8C7D8A7369}"/>
              </a:ext>
            </a:extLst>
          </p:cNvPr>
          <p:cNvGrpSpPr/>
          <p:nvPr/>
        </p:nvGrpSpPr>
        <p:grpSpPr>
          <a:xfrm>
            <a:off x="4412108" y="4828931"/>
            <a:ext cx="449506" cy="576902"/>
            <a:chOff x="4469921" y="1156051"/>
            <a:chExt cx="491616" cy="652316"/>
          </a:xfrm>
        </p:grpSpPr>
        <p:sp>
          <p:nvSpPr>
            <p:cNvPr id="3" name="Freeform 4">
              <a:extLst>
                <a:ext uri="{FF2B5EF4-FFF2-40B4-BE49-F238E27FC236}">
                  <a16:creationId xmlns:a16="http://schemas.microsoft.com/office/drawing/2014/main" id="{D715DA0C-3BFC-11C1-6581-11A1637D9D07}"/>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5">
              <a:extLst>
                <a:ext uri="{FF2B5EF4-FFF2-40B4-BE49-F238E27FC236}">
                  <a16:creationId xmlns:a16="http://schemas.microsoft.com/office/drawing/2014/main" id="{B864C2BC-16C2-E7A9-3FBE-158527C4F3A3}"/>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7">
              <a:extLst>
                <a:ext uri="{FF2B5EF4-FFF2-40B4-BE49-F238E27FC236}">
                  <a16:creationId xmlns:a16="http://schemas.microsoft.com/office/drawing/2014/main" id="{D5ED998A-BC16-FC5C-A021-309CC885ADE3}"/>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9BD42CF-0174-2023-DFAE-E59C218931A5}"/>
              </a:ext>
            </a:extLst>
          </p:cNvPr>
          <p:cNvGrpSpPr/>
          <p:nvPr/>
        </p:nvGrpSpPr>
        <p:grpSpPr>
          <a:xfrm>
            <a:off x="5583734" y="4796729"/>
            <a:ext cx="449506" cy="576902"/>
            <a:chOff x="4469921" y="1156051"/>
            <a:chExt cx="491616" cy="652316"/>
          </a:xfrm>
        </p:grpSpPr>
        <p:sp>
          <p:nvSpPr>
            <p:cNvPr id="7" name="Freeform 4">
              <a:extLst>
                <a:ext uri="{FF2B5EF4-FFF2-40B4-BE49-F238E27FC236}">
                  <a16:creationId xmlns:a16="http://schemas.microsoft.com/office/drawing/2014/main" id="{42FAF7A3-D8E8-6DA8-5EFE-706596EAC0C1}"/>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09CA0A52-842F-C14A-B310-98143EDF7DF2}"/>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7">
              <a:extLst>
                <a:ext uri="{FF2B5EF4-FFF2-40B4-BE49-F238E27FC236}">
                  <a16:creationId xmlns:a16="http://schemas.microsoft.com/office/drawing/2014/main" id="{3846B70D-ABB2-AD8D-78C3-9197F73A0F10}"/>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4B8770BC-A537-B028-2AC4-FCD7E135A6FC}"/>
              </a:ext>
            </a:extLst>
          </p:cNvPr>
          <p:cNvGrpSpPr/>
          <p:nvPr/>
        </p:nvGrpSpPr>
        <p:grpSpPr>
          <a:xfrm>
            <a:off x="6690962" y="4812830"/>
            <a:ext cx="449506" cy="576902"/>
            <a:chOff x="4469921" y="1156051"/>
            <a:chExt cx="491616" cy="652316"/>
          </a:xfrm>
        </p:grpSpPr>
        <p:sp>
          <p:nvSpPr>
            <p:cNvPr id="11" name="Freeform 4">
              <a:extLst>
                <a:ext uri="{FF2B5EF4-FFF2-40B4-BE49-F238E27FC236}">
                  <a16:creationId xmlns:a16="http://schemas.microsoft.com/office/drawing/2014/main" id="{C255B0B5-47B6-92DA-36E2-CC9D634859E3}"/>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
              <a:extLst>
                <a:ext uri="{FF2B5EF4-FFF2-40B4-BE49-F238E27FC236}">
                  <a16:creationId xmlns:a16="http://schemas.microsoft.com/office/drawing/2014/main" id="{B36D4848-ADF8-9B56-656F-047DF5CAE92F}"/>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7">
              <a:extLst>
                <a:ext uri="{FF2B5EF4-FFF2-40B4-BE49-F238E27FC236}">
                  <a16:creationId xmlns:a16="http://schemas.microsoft.com/office/drawing/2014/main" id="{55F5C257-7BDA-85C6-33BB-E281D2347580}"/>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6E88E1D-5EEA-F2AB-33F2-43EF1F4C302D}"/>
              </a:ext>
            </a:extLst>
          </p:cNvPr>
          <p:cNvGrpSpPr/>
          <p:nvPr/>
        </p:nvGrpSpPr>
        <p:grpSpPr>
          <a:xfrm>
            <a:off x="3867874" y="3804684"/>
            <a:ext cx="4456253" cy="2882097"/>
            <a:chOff x="3576577" y="821802"/>
            <a:chExt cx="4456253" cy="2882097"/>
          </a:xfrm>
        </p:grpSpPr>
        <p:pic>
          <p:nvPicPr>
            <p:cNvPr id="15" name="Picture 14">
              <a:extLst>
                <a:ext uri="{FF2B5EF4-FFF2-40B4-BE49-F238E27FC236}">
                  <a16:creationId xmlns:a16="http://schemas.microsoft.com/office/drawing/2014/main" id="{94EAA8DF-DA1B-AC93-99E9-3C8208B59FD8}"/>
                </a:ext>
              </a:extLst>
            </p:cNvPr>
            <p:cNvPicPr>
              <a:picLocks noChangeAspect="1"/>
            </p:cNvPicPr>
            <p:nvPr/>
          </p:nvPicPr>
          <p:blipFill>
            <a:blip r:embed="rId5"/>
            <a:srcRect l="2287" r="8739"/>
            <a:stretch>
              <a:fillRect/>
            </a:stretch>
          </p:blipFill>
          <p:spPr>
            <a:xfrm>
              <a:off x="3778088" y="928088"/>
              <a:ext cx="4020103" cy="2649371"/>
            </a:xfrm>
            <a:prstGeom prst="rect">
              <a:avLst/>
            </a:prstGeom>
          </p:spPr>
        </p:pic>
        <p:sp>
          <p:nvSpPr>
            <p:cNvPr id="16" name="Rectangle: Rounded Corners 152">
              <a:extLst>
                <a:ext uri="{FF2B5EF4-FFF2-40B4-BE49-F238E27FC236}">
                  <a16:creationId xmlns:a16="http://schemas.microsoft.com/office/drawing/2014/main" id="{1A3C6803-ECBC-D7D1-9299-587C4C0F6DE9}"/>
                </a:ext>
              </a:extLst>
            </p:cNvPr>
            <p:cNvSpPr/>
            <p:nvPr/>
          </p:nvSpPr>
          <p:spPr bwMode="auto">
            <a:xfrm>
              <a:off x="3576577" y="821802"/>
              <a:ext cx="4456253" cy="2882097"/>
            </a:xfrm>
            <a:prstGeom prst="roundRect">
              <a:avLst/>
            </a:prstGeom>
            <a:noFill/>
            <a:ln w="9525" cap="flat" cmpd="sng" algn="ctr">
              <a:solidFill>
                <a:schemeClr val="bg2"/>
              </a:solidFill>
              <a:prstDash val="lg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sp>
        <p:nvSpPr>
          <p:cNvPr id="17" name="TextBox 16">
            <a:extLst>
              <a:ext uri="{FF2B5EF4-FFF2-40B4-BE49-F238E27FC236}">
                <a16:creationId xmlns:a16="http://schemas.microsoft.com/office/drawing/2014/main" id="{E5888E9E-F493-2D14-D72E-FB64E22E096E}"/>
              </a:ext>
            </a:extLst>
          </p:cNvPr>
          <p:cNvSpPr txBox="1"/>
          <p:nvPr/>
        </p:nvSpPr>
        <p:spPr>
          <a:xfrm>
            <a:off x="2713606" y="5014899"/>
            <a:ext cx="2542769" cy="461665"/>
          </a:xfrm>
          <a:prstGeom prst="rect">
            <a:avLst/>
          </a:prstGeom>
          <a:noFill/>
        </p:spPr>
        <p:txBody>
          <a:bodyPr wrap="square" rtlCol="0">
            <a:spAutoFit/>
          </a:bodyPr>
          <a:lstStyle/>
          <a:p>
            <a:r>
              <a:rPr lang="en-ZA" sz="2400" dirty="0">
                <a:solidFill>
                  <a:schemeClr val="bg2"/>
                </a:solidFill>
              </a:rPr>
              <a:t>ANN</a:t>
            </a:r>
          </a:p>
        </p:txBody>
      </p:sp>
      <p:grpSp>
        <p:nvGrpSpPr>
          <p:cNvPr id="18" name="Group 17">
            <a:extLst>
              <a:ext uri="{FF2B5EF4-FFF2-40B4-BE49-F238E27FC236}">
                <a16:creationId xmlns:a16="http://schemas.microsoft.com/office/drawing/2014/main" id="{BB1CC65F-7041-0685-E33A-60D8F1FC6D9E}"/>
              </a:ext>
            </a:extLst>
          </p:cNvPr>
          <p:cNvGrpSpPr/>
          <p:nvPr/>
        </p:nvGrpSpPr>
        <p:grpSpPr>
          <a:xfrm>
            <a:off x="4645396" y="4889831"/>
            <a:ext cx="491616" cy="652316"/>
            <a:chOff x="4469921" y="1156051"/>
            <a:chExt cx="491616" cy="652316"/>
          </a:xfrm>
        </p:grpSpPr>
        <p:sp>
          <p:nvSpPr>
            <p:cNvPr id="19" name="Freeform 4">
              <a:extLst>
                <a:ext uri="{FF2B5EF4-FFF2-40B4-BE49-F238E27FC236}">
                  <a16:creationId xmlns:a16="http://schemas.microsoft.com/office/drawing/2014/main" id="{0570CC99-F896-B087-55FD-E03FE43163BA}"/>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5">
              <a:extLst>
                <a:ext uri="{FF2B5EF4-FFF2-40B4-BE49-F238E27FC236}">
                  <a16:creationId xmlns:a16="http://schemas.microsoft.com/office/drawing/2014/main" id="{C9E1E4D6-CDB6-03D1-E4E4-9142909BCF97}"/>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7">
              <a:extLst>
                <a:ext uri="{FF2B5EF4-FFF2-40B4-BE49-F238E27FC236}">
                  <a16:creationId xmlns:a16="http://schemas.microsoft.com/office/drawing/2014/main" id="{60FB7AB9-B3BE-6F2C-B890-11179F3F6C47}"/>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D3C6C72B-1A1C-ECC3-580E-7B757D0C1E10}"/>
              </a:ext>
            </a:extLst>
          </p:cNvPr>
          <p:cNvGrpSpPr/>
          <p:nvPr/>
        </p:nvGrpSpPr>
        <p:grpSpPr>
          <a:xfrm>
            <a:off x="5885820" y="4903331"/>
            <a:ext cx="491616" cy="652316"/>
            <a:chOff x="4469921" y="1156051"/>
            <a:chExt cx="491616" cy="652316"/>
          </a:xfrm>
        </p:grpSpPr>
        <p:sp>
          <p:nvSpPr>
            <p:cNvPr id="23" name="Freeform 4">
              <a:extLst>
                <a:ext uri="{FF2B5EF4-FFF2-40B4-BE49-F238E27FC236}">
                  <a16:creationId xmlns:a16="http://schemas.microsoft.com/office/drawing/2014/main" id="{BD362FA8-12E3-E7DC-5628-EB67FB65C534}"/>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5">
              <a:extLst>
                <a:ext uri="{FF2B5EF4-FFF2-40B4-BE49-F238E27FC236}">
                  <a16:creationId xmlns:a16="http://schemas.microsoft.com/office/drawing/2014/main" id="{F37D7902-36BC-22EB-F2C6-6F2D308C546F}"/>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7">
              <a:extLst>
                <a:ext uri="{FF2B5EF4-FFF2-40B4-BE49-F238E27FC236}">
                  <a16:creationId xmlns:a16="http://schemas.microsoft.com/office/drawing/2014/main" id="{A119CF41-EA0A-4D0B-0955-23CC6DEB9E04}"/>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6088674A-36F9-0ADE-C804-AC505EC12FDD}"/>
              </a:ext>
            </a:extLst>
          </p:cNvPr>
          <p:cNvGrpSpPr/>
          <p:nvPr/>
        </p:nvGrpSpPr>
        <p:grpSpPr>
          <a:xfrm>
            <a:off x="6975770" y="4893683"/>
            <a:ext cx="491616" cy="652316"/>
            <a:chOff x="4469921" y="1156051"/>
            <a:chExt cx="491616" cy="652316"/>
          </a:xfrm>
        </p:grpSpPr>
        <p:sp>
          <p:nvSpPr>
            <p:cNvPr id="27" name="Freeform 4">
              <a:extLst>
                <a:ext uri="{FF2B5EF4-FFF2-40B4-BE49-F238E27FC236}">
                  <a16:creationId xmlns:a16="http://schemas.microsoft.com/office/drawing/2014/main" id="{B2CAE1B2-23EB-C409-AAEB-DC13F1434BC5}"/>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5">
              <a:extLst>
                <a:ext uri="{FF2B5EF4-FFF2-40B4-BE49-F238E27FC236}">
                  <a16:creationId xmlns:a16="http://schemas.microsoft.com/office/drawing/2014/main" id="{1D0CD809-0F7E-2E22-2631-8FC82AC13BD2}"/>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7">
              <a:extLst>
                <a:ext uri="{FF2B5EF4-FFF2-40B4-BE49-F238E27FC236}">
                  <a16:creationId xmlns:a16="http://schemas.microsoft.com/office/drawing/2014/main" id="{D681B6D1-A08E-BC4B-A384-6E380D15CF6C}"/>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E3C335AD-995D-26C2-E59B-D42408979137}"/>
              </a:ext>
            </a:extLst>
          </p:cNvPr>
          <p:cNvSpPr txBox="1"/>
          <p:nvPr/>
        </p:nvSpPr>
        <p:spPr>
          <a:xfrm>
            <a:off x="3152222" y="721535"/>
            <a:ext cx="1562030" cy="400110"/>
          </a:xfrm>
          <a:prstGeom prst="rect">
            <a:avLst/>
          </a:prstGeom>
          <a:noFill/>
        </p:spPr>
        <p:txBody>
          <a:bodyPr wrap="square" rtlCol="0">
            <a:spAutoFit/>
          </a:bodyPr>
          <a:lstStyle/>
          <a:p>
            <a:r>
              <a:rPr lang="en-US" sz="2000" dirty="0">
                <a:solidFill>
                  <a:srgbClr val="FF293E"/>
                </a:solidFill>
              </a:rPr>
              <a:t>Input layer</a:t>
            </a:r>
          </a:p>
        </p:txBody>
      </p:sp>
      <p:sp>
        <p:nvSpPr>
          <p:cNvPr id="31" name="TextBox 30">
            <a:extLst>
              <a:ext uri="{FF2B5EF4-FFF2-40B4-BE49-F238E27FC236}">
                <a16:creationId xmlns:a16="http://schemas.microsoft.com/office/drawing/2014/main" id="{FF9A1D01-52F0-F82D-16E5-71AB853742E3}"/>
              </a:ext>
            </a:extLst>
          </p:cNvPr>
          <p:cNvSpPr txBox="1"/>
          <p:nvPr/>
        </p:nvSpPr>
        <p:spPr>
          <a:xfrm>
            <a:off x="5393243" y="753750"/>
            <a:ext cx="2240611" cy="400110"/>
          </a:xfrm>
          <a:prstGeom prst="rect">
            <a:avLst/>
          </a:prstGeom>
          <a:noFill/>
        </p:spPr>
        <p:txBody>
          <a:bodyPr wrap="square" rtlCol="0">
            <a:spAutoFit/>
          </a:bodyPr>
          <a:lstStyle/>
          <a:p>
            <a:r>
              <a:rPr lang="en-US" sz="2000" dirty="0">
                <a:solidFill>
                  <a:srgbClr val="72274F"/>
                </a:solidFill>
              </a:rPr>
              <a:t>Hidden layers</a:t>
            </a:r>
          </a:p>
        </p:txBody>
      </p:sp>
      <p:sp>
        <p:nvSpPr>
          <p:cNvPr id="32" name="TextBox 31">
            <a:extLst>
              <a:ext uri="{FF2B5EF4-FFF2-40B4-BE49-F238E27FC236}">
                <a16:creationId xmlns:a16="http://schemas.microsoft.com/office/drawing/2014/main" id="{C8BF2B57-C19A-515A-9E64-67EFB542D3E6}"/>
              </a:ext>
            </a:extLst>
          </p:cNvPr>
          <p:cNvSpPr txBox="1"/>
          <p:nvPr/>
        </p:nvSpPr>
        <p:spPr>
          <a:xfrm>
            <a:off x="8178133" y="692470"/>
            <a:ext cx="1562030" cy="400110"/>
          </a:xfrm>
          <a:prstGeom prst="rect">
            <a:avLst/>
          </a:prstGeom>
          <a:noFill/>
        </p:spPr>
        <p:txBody>
          <a:bodyPr wrap="square" rtlCol="0">
            <a:spAutoFit/>
          </a:bodyPr>
          <a:lstStyle/>
          <a:p>
            <a:r>
              <a:rPr lang="en-US" sz="2000" dirty="0">
                <a:solidFill>
                  <a:srgbClr val="FFD993"/>
                </a:solidFill>
              </a:rPr>
              <a:t>Output layer</a:t>
            </a:r>
          </a:p>
        </p:txBody>
      </p:sp>
      <p:grpSp>
        <p:nvGrpSpPr>
          <p:cNvPr id="36" name="Group 35">
            <a:extLst>
              <a:ext uri="{FF2B5EF4-FFF2-40B4-BE49-F238E27FC236}">
                <a16:creationId xmlns:a16="http://schemas.microsoft.com/office/drawing/2014/main" id="{21C43C24-4790-FA97-0717-472CA1522E45}"/>
              </a:ext>
            </a:extLst>
          </p:cNvPr>
          <p:cNvGrpSpPr/>
          <p:nvPr/>
        </p:nvGrpSpPr>
        <p:grpSpPr>
          <a:xfrm>
            <a:off x="4077357" y="2105065"/>
            <a:ext cx="491616" cy="652316"/>
            <a:chOff x="4469921" y="1156051"/>
            <a:chExt cx="491616" cy="652316"/>
          </a:xfrm>
        </p:grpSpPr>
        <p:sp>
          <p:nvSpPr>
            <p:cNvPr id="37" name="Freeform 4">
              <a:extLst>
                <a:ext uri="{FF2B5EF4-FFF2-40B4-BE49-F238E27FC236}">
                  <a16:creationId xmlns:a16="http://schemas.microsoft.com/office/drawing/2014/main" id="{46DA30B0-64AA-4201-FE65-A724EEFF018F}"/>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5">
              <a:extLst>
                <a:ext uri="{FF2B5EF4-FFF2-40B4-BE49-F238E27FC236}">
                  <a16:creationId xmlns:a16="http://schemas.microsoft.com/office/drawing/2014/main" id="{77CA6568-E1B3-95E6-CD2B-E52CDD69B4BF}"/>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7">
              <a:extLst>
                <a:ext uri="{FF2B5EF4-FFF2-40B4-BE49-F238E27FC236}">
                  <a16:creationId xmlns:a16="http://schemas.microsoft.com/office/drawing/2014/main" id="{BB3F50EB-F8E4-5563-163F-35A2D6831FEB}"/>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6E1B9434-6534-360C-0AD0-58B23FA3479A}"/>
              </a:ext>
            </a:extLst>
          </p:cNvPr>
          <p:cNvGrpSpPr/>
          <p:nvPr/>
        </p:nvGrpSpPr>
        <p:grpSpPr>
          <a:xfrm>
            <a:off x="5116450" y="2132772"/>
            <a:ext cx="491616" cy="652316"/>
            <a:chOff x="4469921" y="1156051"/>
            <a:chExt cx="491616" cy="652316"/>
          </a:xfrm>
        </p:grpSpPr>
        <p:sp>
          <p:nvSpPr>
            <p:cNvPr id="41" name="Freeform 4">
              <a:extLst>
                <a:ext uri="{FF2B5EF4-FFF2-40B4-BE49-F238E27FC236}">
                  <a16:creationId xmlns:a16="http://schemas.microsoft.com/office/drawing/2014/main" id="{E84B96B2-1323-345A-3105-DCE63416DB60}"/>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5">
              <a:extLst>
                <a:ext uri="{FF2B5EF4-FFF2-40B4-BE49-F238E27FC236}">
                  <a16:creationId xmlns:a16="http://schemas.microsoft.com/office/drawing/2014/main" id="{399214E5-C150-3C68-2FAB-1DE73AFDB9DD}"/>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7">
              <a:extLst>
                <a:ext uri="{FF2B5EF4-FFF2-40B4-BE49-F238E27FC236}">
                  <a16:creationId xmlns:a16="http://schemas.microsoft.com/office/drawing/2014/main" id="{077900E2-E4B4-FF5D-7297-82CE9B47E0B5}"/>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CAF7ECD7-2C15-846E-934B-ABEA5CB44BE4}"/>
              </a:ext>
            </a:extLst>
          </p:cNvPr>
          <p:cNvGrpSpPr/>
          <p:nvPr/>
        </p:nvGrpSpPr>
        <p:grpSpPr>
          <a:xfrm>
            <a:off x="6155543" y="2146626"/>
            <a:ext cx="491616" cy="652316"/>
            <a:chOff x="4469921" y="1156051"/>
            <a:chExt cx="491616" cy="652316"/>
          </a:xfrm>
        </p:grpSpPr>
        <p:sp>
          <p:nvSpPr>
            <p:cNvPr id="45" name="Freeform 4">
              <a:extLst>
                <a:ext uri="{FF2B5EF4-FFF2-40B4-BE49-F238E27FC236}">
                  <a16:creationId xmlns:a16="http://schemas.microsoft.com/office/drawing/2014/main" id="{A18AF5D9-92B1-876C-78F8-B384A75E55C6}"/>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5">
              <a:extLst>
                <a:ext uri="{FF2B5EF4-FFF2-40B4-BE49-F238E27FC236}">
                  <a16:creationId xmlns:a16="http://schemas.microsoft.com/office/drawing/2014/main" id="{9D262B9E-230D-0884-8067-40099D92F0B4}"/>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7">
              <a:extLst>
                <a:ext uri="{FF2B5EF4-FFF2-40B4-BE49-F238E27FC236}">
                  <a16:creationId xmlns:a16="http://schemas.microsoft.com/office/drawing/2014/main" id="{B572EFDB-E39D-79BB-172B-81A24611B067}"/>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7C4018E7-28C9-3F9B-3754-AEC21CE337CB}"/>
              </a:ext>
            </a:extLst>
          </p:cNvPr>
          <p:cNvGrpSpPr/>
          <p:nvPr/>
        </p:nvGrpSpPr>
        <p:grpSpPr>
          <a:xfrm>
            <a:off x="7166925" y="2160479"/>
            <a:ext cx="491616" cy="652316"/>
            <a:chOff x="4469921" y="1156051"/>
            <a:chExt cx="491616" cy="652316"/>
          </a:xfrm>
        </p:grpSpPr>
        <p:sp>
          <p:nvSpPr>
            <p:cNvPr id="49" name="Freeform 4">
              <a:extLst>
                <a:ext uri="{FF2B5EF4-FFF2-40B4-BE49-F238E27FC236}">
                  <a16:creationId xmlns:a16="http://schemas.microsoft.com/office/drawing/2014/main" id="{68F0A688-8C6C-7FDC-3D7B-FDA68814634F}"/>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5">
              <a:extLst>
                <a:ext uri="{FF2B5EF4-FFF2-40B4-BE49-F238E27FC236}">
                  <a16:creationId xmlns:a16="http://schemas.microsoft.com/office/drawing/2014/main" id="{B4D8A379-0018-E663-6173-8C6813EF08B6}"/>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7">
              <a:extLst>
                <a:ext uri="{FF2B5EF4-FFF2-40B4-BE49-F238E27FC236}">
                  <a16:creationId xmlns:a16="http://schemas.microsoft.com/office/drawing/2014/main" id="{DFFA8298-9903-DA57-8860-45B4FF271D44}"/>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7D947608-0FE5-6881-609D-2C0D2833E38E}"/>
              </a:ext>
            </a:extLst>
          </p:cNvPr>
          <p:cNvGrpSpPr/>
          <p:nvPr/>
        </p:nvGrpSpPr>
        <p:grpSpPr>
          <a:xfrm>
            <a:off x="8233724" y="2174332"/>
            <a:ext cx="491616" cy="652316"/>
            <a:chOff x="4469921" y="1156051"/>
            <a:chExt cx="491616" cy="652316"/>
          </a:xfrm>
        </p:grpSpPr>
        <p:sp>
          <p:nvSpPr>
            <p:cNvPr id="53" name="Freeform 4">
              <a:extLst>
                <a:ext uri="{FF2B5EF4-FFF2-40B4-BE49-F238E27FC236}">
                  <a16:creationId xmlns:a16="http://schemas.microsoft.com/office/drawing/2014/main" id="{D60426AB-E5D8-236D-EF12-974FDC570527}"/>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
              <a:extLst>
                <a:ext uri="{FF2B5EF4-FFF2-40B4-BE49-F238E27FC236}">
                  <a16:creationId xmlns:a16="http://schemas.microsoft.com/office/drawing/2014/main" id="{0D9010CE-AB2D-2084-7D96-AB18205AF655}"/>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7">
              <a:extLst>
                <a:ext uri="{FF2B5EF4-FFF2-40B4-BE49-F238E27FC236}">
                  <a16:creationId xmlns:a16="http://schemas.microsoft.com/office/drawing/2014/main" id="{DD79668A-B6E2-E0FE-FCFF-DC4BFFFDF49D}"/>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463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0E712-23D4-5197-94E1-F5690E39BAFC}"/>
            </a:ext>
          </a:extLst>
        </p:cNvPr>
        <p:cNvGrpSpPr/>
        <p:nvPr/>
      </p:nvGrpSpPr>
      <p:grpSpPr>
        <a:xfrm>
          <a:off x="0" y="0"/>
          <a:ext cx="0" cy="0"/>
          <a:chOff x="0" y="0"/>
          <a:chExt cx="0" cy="0"/>
        </a:xfrm>
      </p:grpSpPr>
      <p:pic>
        <p:nvPicPr>
          <p:cNvPr id="134" name="Picture 133">
            <a:extLst>
              <a:ext uri="{FF2B5EF4-FFF2-40B4-BE49-F238E27FC236}">
                <a16:creationId xmlns:a16="http://schemas.microsoft.com/office/drawing/2014/main" id="{7AF11E86-E4F8-D4E5-1E81-EAD5C1826D07}"/>
              </a:ext>
            </a:extLst>
          </p:cNvPr>
          <p:cNvPicPr>
            <a:picLocks noChangeAspect="1"/>
          </p:cNvPicPr>
          <p:nvPr/>
        </p:nvPicPr>
        <p:blipFill>
          <a:blip r:embed="rId3"/>
          <a:srcRect t="61489" r="-172" b="1595"/>
          <a:stretch>
            <a:fillRect/>
          </a:stretch>
        </p:blipFill>
        <p:spPr>
          <a:xfrm>
            <a:off x="4083527" y="6962174"/>
            <a:ext cx="5153562" cy="1246164"/>
          </a:xfrm>
          <a:prstGeom prst="rect">
            <a:avLst/>
          </a:prstGeom>
        </p:spPr>
      </p:pic>
      <p:sp>
        <p:nvSpPr>
          <p:cNvPr id="74" name="Title 1">
            <a:extLst>
              <a:ext uri="{FF2B5EF4-FFF2-40B4-BE49-F238E27FC236}">
                <a16:creationId xmlns:a16="http://schemas.microsoft.com/office/drawing/2014/main" id="{71FA66B1-E35A-88D2-8E49-1A428D46423E}"/>
              </a:ext>
            </a:extLst>
          </p:cNvPr>
          <p:cNvSpPr txBox="1">
            <a:spLocks/>
          </p:cNvSpPr>
          <p:nvPr/>
        </p:nvSpPr>
        <p:spPr>
          <a:xfrm>
            <a:off x="348837" y="317041"/>
            <a:ext cx="10267124" cy="1246164"/>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Research question: how can we design better optical neural networks?   </a:t>
            </a:r>
          </a:p>
        </p:txBody>
      </p:sp>
      <p:pic>
        <p:nvPicPr>
          <p:cNvPr id="30" name="Picture 29" descr="Dog Images - Free Download on Magnific (formerly Freepik)">
            <a:extLst>
              <a:ext uri="{FF2B5EF4-FFF2-40B4-BE49-F238E27FC236}">
                <a16:creationId xmlns:a16="http://schemas.microsoft.com/office/drawing/2014/main" id="{8E781821-8BA9-B51A-2518-3124E738E1B7}"/>
              </a:ext>
            </a:extLst>
          </p:cNvPr>
          <p:cNvPicPr>
            <a:picLocks noChangeAspect="1"/>
          </p:cNvPicPr>
          <p:nvPr/>
        </p:nvPicPr>
        <p:blipFill>
          <a:blip r:embed="rId4"/>
          <a:stretch>
            <a:fillRect/>
          </a:stretch>
        </p:blipFill>
        <p:spPr>
          <a:xfrm>
            <a:off x="1430212" y="3444956"/>
            <a:ext cx="2171993" cy="2171993"/>
          </a:xfrm>
          <a:prstGeom prst="rect">
            <a:avLst/>
          </a:prstGeom>
        </p:spPr>
      </p:pic>
      <p:sp>
        <p:nvSpPr>
          <p:cNvPr id="31" name="TextBox 30">
            <a:extLst>
              <a:ext uri="{FF2B5EF4-FFF2-40B4-BE49-F238E27FC236}">
                <a16:creationId xmlns:a16="http://schemas.microsoft.com/office/drawing/2014/main" id="{76567EBE-D45E-81AA-88B7-BC0315AE2AF8}"/>
              </a:ext>
            </a:extLst>
          </p:cNvPr>
          <p:cNvSpPr txBox="1"/>
          <p:nvPr/>
        </p:nvSpPr>
        <p:spPr>
          <a:xfrm>
            <a:off x="642286" y="2134955"/>
            <a:ext cx="916677" cy="558047"/>
          </a:xfrm>
          <a:prstGeom prst="rect">
            <a:avLst/>
          </a:prstGeom>
          <a:noFill/>
          <a:ln>
            <a:solidFill>
              <a:schemeClr val="bg2"/>
            </a:solidFill>
            <a:prstDash val="lgDash"/>
          </a:ln>
        </p:spPr>
        <p:txBody>
          <a:bodyPr wrap="square" rtlCol="0">
            <a:spAutoFit/>
          </a:bodyPr>
          <a:lstStyle/>
          <a:p>
            <a:r>
              <a:rPr lang="en-ZA" dirty="0">
                <a:solidFill>
                  <a:schemeClr val="bg2"/>
                </a:solidFill>
              </a:rPr>
              <a:t>Cat</a:t>
            </a:r>
          </a:p>
        </p:txBody>
      </p:sp>
      <p:sp>
        <p:nvSpPr>
          <p:cNvPr id="32" name="TextBox 31">
            <a:extLst>
              <a:ext uri="{FF2B5EF4-FFF2-40B4-BE49-F238E27FC236}">
                <a16:creationId xmlns:a16="http://schemas.microsoft.com/office/drawing/2014/main" id="{A20AE98B-154A-3F4D-4DFF-5791675F860D}"/>
              </a:ext>
            </a:extLst>
          </p:cNvPr>
          <p:cNvSpPr txBox="1"/>
          <p:nvPr/>
        </p:nvSpPr>
        <p:spPr>
          <a:xfrm>
            <a:off x="642286" y="4089461"/>
            <a:ext cx="994496" cy="558047"/>
          </a:xfrm>
          <a:prstGeom prst="rect">
            <a:avLst/>
          </a:prstGeom>
          <a:noFill/>
          <a:ln>
            <a:solidFill>
              <a:schemeClr val="bg2"/>
            </a:solidFill>
            <a:prstDash val="lgDash"/>
          </a:ln>
        </p:spPr>
        <p:txBody>
          <a:bodyPr wrap="square" rtlCol="0">
            <a:spAutoFit/>
          </a:bodyPr>
          <a:lstStyle/>
          <a:p>
            <a:r>
              <a:rPr lang="en-ZA" dirty="0">
                <a:solidFill>
                  <a:schemeClr val="bg2"/>
                </a:solidFill>
              </a:rPr>
              <a:t>Dog</a:t>
            </a:r>
          </a:p>
        </p:txBody>
      </p:sp>
      <p:cxnSp>
        <p:nvCxnSpPr>
          <p:cNvPr id="33" name="Connector: Curved 19">
            <a:extLst>
              <a:ext uri="{FF2B5EF4-FFF2-40B4-BE49-F238E27FC236}">
                <a16:creationId xmlns:a16="http://schemas.microsoft.com/office/drawing/2014/main" id="{24CA313E-538A-F472-D6E4-9857A6FC2C5F}"/>
              </a:ext>
            </a:extLst>
          </p:cNvPr>
          <p:cNvCxnSpPr>
            <a:cxnSpLocks/>
          </p:cNvCxnSpPr>
          <p:nvPr/>
        </p:nvCxnSpPr>
        <p:spPr bwMode="auto">
          <a:xfrm>
            <a:off x="2780046" y="2188231"/>
            <a:ext cx="613887" cy="1149351"/>
          </a:xfrm>
          <a:prstGeom prst="curvedConnector3">
            <a:avLst>
              <a:gd name="adj1" fmla="val 50000"/>
            </a:avLst>
          </a:prstGeom>
          <a:noFill/>
          <a:ln w="9525" cap="flat" cmpd="sng" algn="ctr">
            <a:solidFill>
              <a:schemeClr val="bg2"/>
            </a:solidFill>
            <a:prstDash val="solid"/>
            <a:round/>
            <a:headEnd type="none" w="med" len="med"/>
            <a:tailEnd type="triangle"/>
          </a:ln>
          <a:effectLst/>
        </p:spPr>
      </p:cxnSp>
      <p:sp>
        <p:nvSpPr>
          <p:cNvPr id="34" name="TextBox 33">
            <a:extLst>
              <a:ext uri="{FF2B5EF4-FFF2-40B4-BE49-F238E27FC236}">
                <a16:creationId xmlns:a16="http://schemas.microsoft.com/office/drawing/2014/main" id="{AB1C6CFF-F98C-C1E0-67DB-D59C6D8A881D}"/>
              </a:ext>
            </a:extLst>
          </p:cNvPr>
          <p:cNvSpPr txBox="1"/>
          <p:nvPr/>
        </p:nvSpPr>
        <p:spPr>
          <a:xfrm>
            <a:off x="9660091" y="3084341"/>
            <a:ext cx="1644650" cy="1019638"/>
          </a:xfrm>
          <a:prstGeom prst="rect">
            <a:avLst/>
          </a:prstGeom>
          <a:noFill/>
          <a:ln>
            <a:solidFill>
              <a:schemeClr val="bg2"/>
            </a:solidFill>
            <a:prstDash val="lgDash"/>
          </a:ln>
        </p:spPr>
        <p:txBody>
          <a:bodyPr wrap="square" rtlCol="0">
            <a:spAutoFit/>
          </a:bodyPr>
          <a:lstStyle/>
          <a:p>
            <a:pPr algn="ctr"/>
            <a:r>
              <a:rPr lang="en-ZA" dirty="0">
                <a:solidFill>
                  <a:schemeClr val="bg2"/>
                </a:solidFill>
              </a:rPr>
              <a:t>Output</a:t>
            </a:r>
          </a:p>
          <a:p>
            <a:pPr algn="ctr"/>
            <a:r>
              <a:rPr lang="en-ZA" b="1" dirty="0">
                <a:solidFill>
                  <a:schemeClr val="bg2"/>
                </a:solidFill>
              </a:rPr>
              <a:t>Cat</a:t>
            </a:r>
          </a:p>
        </p:txBody>
      </p:sp>
      <p:pic>
        <p:nvPicPr>
          <p:cNvPr id="35" name="Picture 34">
            <a:extLst>
              <a:ext uri="{FF2B5EF4-FFF2-40B4-BE49-F238E27FC236}">
                <a16:creationId xmlns:a16="http://schemas.microsoft.com/office/drawing/2014/main" id="{B6E3C1E4-23ED-04DA-1873-85CF5C55F541}"/>
              </a:ext>
            </a:extLst>
          </p:cNvPr>
          <p:cNvPicPr>
            <a:picLocks noChangeAspect="1"/>
          </p:cNvPicPr>
          <p:nvPr/>
        </p:nvPicPr>
        <p:blipFill>
          <a:blip r:embed="rId5"/>
          <a:srcRect l="2287" r="8739"/>
          <a:stretch>
            <a:fillRect/>
          </a:stretch>
        </p:blipFill>
        <p:spPr>
          <a:xfrm>
            <a:off x="3507526" y="1699629"/>
            <a:ext cx="5636353" cy="3714530"/>
          </a:xfrm>
          <a:prstGeom prst="rect">
            <a:avLst/>
          </a:prstGeom>
        </p:spPr>
      </p:pic>
      <p:sp>
        <p:nvSpPr>
          <p:cNvPr id="36" name="Rounded Rectangle 35">
            <a:extLst>
              <a:ext uri="{FF2B5EF4-FFF2-40B4-BE49-F238E27FC236}">
                <a16:creationId xmlns:a16="http://schemas.microsoft.com/office/drawing/2014/main" id="{B027EA68-197F-3252-8195-980B0D236835}"/>
              </a:ext>
            </a:extLst>
          </p:cNvPr>
          <p:cNvSpPr/>
          <p:nvPr/>
        </p:nvSpPr>
        <p:spPr bwMode="auto">
          <a:xfrm>
            <a:off x="4857360" y="1699629"/>
            <a:ext cx="2876940" cy="3587414"/>
          </a:xfrm>
          <a:prstGeom prst="round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37" name="Rounded Rectangle 2">
            <a:extLst>
              <a:ext uri="{FF2B5EF4-FFF2-40B4-BE49-F238E27FC236}">
                <a16:creationId xmlns:a16="http://schemas.microsoft.com/office/drawing/2014/main" id="{59F9679D-5F39-B7EC-CCB9-DFEA5D2F4838}"/>
              </a:ext>
            </a:extLst>
          </p:cNvPr>
          <p:cNvSpPr/>
          <p:nvPr/>
        </p:nvSpPr>
        <p:spPr bwMode="auto">
          <a:xfrm>
            <a:off x="4904133" y="2145896"/>
            <a:ext cx="2766667" cy="2753360"/>
          </a:xfrm>
          <a:prstGeom prst="cube">
            <a:avLst/>
          </a:prstGeom>
          <a:solidFill>
            <a:schemeClr val="bg2"/>
          </a:solid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B688B2A-7743-CF62-618C-65A95BC310DE}"/>
                  </a:ext>
                </a:extLst>
              </p:cNvPr>
              <p:cNvSpPr txBox="1"/>
              <p:nvPr/>
            </p:nvSpPr>
            <p:spPr>
              <a:xfrm>
                <a:off x="5693321" y="2751240"/>
                <a:ext cx="948657" cy="693716"/>
              </a:xfrm>
              <a:prstGeom prst="rect">
                <a:avLst/>
              </a:prstGeom>
              <a:noFill/>
            </p:spPr>
            <p:txBody>
              <a:bodyPr wrap="square" rtlCol="0">
                <a:spAutoFit/>
              </a:bodyPr>
              <a:lstStyle/>
              <a:p>
                <a:r>
                  <a:rPr lang="en-US" sz="3600" dirty="0">
                    <a:solidFill>
                      <a:schemeClr val="bg1"/>
                    </a:solidFill>
                  </a:rPr>
                  <a:t>f(</a:t>
                </a:r>
                <a14:m>
                  <m:oMath xmlns:m="http://schemas.openxmlformats.org/officeDocument/2006/math">
                    <m:acc>
                      <m:accPr>
                        <m:chr m:val="̅"/>
                        <m:ctrlPr>
                          <a:rPr lang="en-US" sz="4000" i="1">
                            <a:solidFill>
                              <a:schemeClr val="bg1"/>
                            </a:solidFill>
                            <a:latin typeface="Cambria Math" panose="02040503050406030204" pitchFamily="18" charset="0"/>
                          </a:rPr>
                        </m:ctrlPr>
                      </m:accPr>
                      <m:e>
                        <m:r>
                          <a:rPr lang="en-ZA" sz="4000" b="0" i="1" smtClean="0">
                            <a:solidFill>
                              <a:schemeClr val="bg1"/>
                            </a:solidFill>
                            <a:latin typeface="Cambria Math" panose="02040503050406030204" pitchFamily="18" charset="0"/>
                          </a:rPr>
                          <m:t>𝑥</m:t>
                        </m:r>
                      </m:e>
                    </m:acc>
                  </m:oMath>
                </a14:m>
                <a:r>
                  <a:rPr lang="en-US" sz="3600" dirty="0">
                    <a:solidFill>
                      <a:schemeClr val="bg1"/>
                    </a:solidFill>
                  </a:rPr>
                  <a:t>)</a:t>
                </a:r>
              </a:p>
            </p:txBody>
          </p:sp>
        </mc:Choice>
        <mc:Fallback xmlns="">
          <p:sp>
            <p:nvSpPr>
              <p:cNvPr id="38" name="TextBox 37">
                <a:extLst>
                  <a:ext uri="{FF2B5EF4-FFF2-40B4-BE49-F238E27FC236}">
                    <a16:creationId xmlns:a16="http://schemas.microsoft.com/office/drawing/2014/main" id="{1B688B2A-7743-CF62-618C-65A95BC310DE}"/>
                  </a:ext>
                </a:extLst>
              </p:cNvPr>
              <p:cNvSpPr txBox="1">
                <a:spLocks noRot="1" noChangeAspect="1" noMove="1" noResize="1" noEditPoints="1" noAdjustHandles="1" noChangeArrowheads="1" noChangeShapeType="1" noTextEdit="1"/>
              </p:cNvSpPr>
              <p:nvPr/>
            </p:nvSpPr>
            <p:spPr>
              <a:xfrm>
                <a:off x="5693321" y="2751240"/>
                <a:ext cx="948657" cy="693716"/>
              </a:xfrm>
              <a:prstGeom prst="rect">
                <a:avLst/>
              </a:prstGeom>
              <a:blipFill>
                <a:blip r:embed="rId6"/>
                <a:stretch>
                  <a:fillRect l="-19737" t="-7143" r="-3947" b="-28571"/>
                </a:stretch>
              </a:blipFill>
            </p:spPr>
            <p:txBody>
              <a:bodyPr/>
              <a:lstStyle/>
              <a:p>
                <a:r>
                  <a:rPr lang="en-US">
                    <a:noFill/>
                  </a:rPr>
                  <a:t> </a:t>
                </a:r>
              </a:p>
            </p:txBody>
          </p:sp>
        </mc:Fallback>
      </mc:AlternateContent>
      <p:pic>
        <p:nvPicPr>
          <p:cNvPr id="39" name="Picture 38" descr="The Latest Advancements in Optics | Radiant Vision Systems">
            <a:extLst>
              <a:ext uri="{FF2B5EF4-FFF2-40B4-BE49-F238E27FC236}">
                <a16:creationId xmlns:a16="http://schemas.microsoft.com/office/drawing/2014/main" id="{F2889068-BCF7-4EC8-7E04-455EDDFC25B8}"/>
              </a:ext>
            </a:extLst>
          </p:cNvPr>
          <p:cNvPicPr>
            <a:picLocks noChangeAspect="1"/>
          </p:cNvPicPr>
          <p:nvPr/>
        </p:nvPicPr>
        <p:blipFill>
          <a:blip r:embed="rId7"/>
          <a:stretch>
            <a:fillRect/>
          </a:stretch>
        </p:blipFill>
        <p:spPr>
          <a:xfrm>
            <a:off x="5112272" y="3962347"/>
            <a:ext cx="1268082" cy="666978"/>
          </a:xfrm>
          <a:prstGeom prst="rect">
            <a:avLst/>
          </a:prstGeom>
        </p:spPr>
      </p:pic>
      <p:pic>
        <p:nvPicPr>
          <p:cNvPr id="40" name="Picture 39" descr="A close up of a cat on a black background photo – Free Cat Image on Unsplash">
            <a:extLst>
              <a:ext uri="{FF2B5EF4-FFF2-40B4-BE49-F238E27FC236}">
                <a16:creationId xmlns:a16="http://schemas.microsoft.com/office/drawing/2014/main" id="{57596E60-7FA3-089E-4861-E78E326C03D1}"/>
              </a:ext>
            </a:extLst>
          </p:cNvPr>
          <p:cNvPicPr>
            <a:picLocks noChangeAspect="1"/>
          </p:cNvPicPr>
          <p:nvPr/>
        </p:nvPicPr>
        <p:blipFill>
          <a:blip r:embed="rId8"/>
          <a:stretch/>
        </p:blipFill>
        <p:spPr>
          <a:xfrm>
            <a:off x="1654457" y="1344039"/>
            <a:ext cx="1125589" cy="1688384"/>
          </a:xfrm>
          <a:prstGeom prst="rect">
            <a:avLst/>
          </a:prstGeom>
        </p:spPr>
      </p:pic>
    </p:spTree>
    <p:extLst>
      <p:ext uri="{BB962C8B-B14F-4D97-AF65-F5344CB8AC3E}">
        <p14:creationId xmlns:p14="http://schemas.microsoft.com/office/powerpoint/2010/main" val="4232494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A012837-7C85-A607-1C9A-4BF5EBC8CB4A}"/>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8FF05DE8-4DCD-9677-FE91-CA8D6535BE20}"/>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a:extLst>
              <a:ext uri="{FF2B5EF4-FFF2-40B4-BE49-F238E27FC236}">
                <a16:creationId xmlns:a16="http://schemas.microsoft.com/office/drawing/2014/main" id="{D0404194-D002-11F0-7116-4A4B3E87CB06}"/>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28463" t="21416" r="24335" b="20149"/>
          <a:stretch>
            <a:fillRect/>
          </a:stretch>
        </p:blipFill>
        <p:spPr>
          <a:xfrm>
            <a:off x="9907509" y="6858000"/>
            <a:ext cx="2352016" cy="2297820"/>
          </a:xfrm>
          <a:prstGeom prst="ellipse">
            <a:avLst/>
          </a:prstGeom>
          <a:effectLst>
            <a:softEdge rad="363464"/>
          </a:effectLst>
        </p:spPr>
      </p:pic>
      <p:pic>
        <p:nvPicPr>
          <p:cNvPr id="3" name="Picture 2">
            <a:extLst>
              <a:ext uri="{FF2B5EF4-FFF2-40B4-BE49-F238E27FC236}">
                <a16:creationId xmlns:a16="http://schemas.microsoft.com/office/drawing/2014/main" id="{92427B4C-0594-398C-E210-8DAFDB13B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456" y="45162"/>
            <a:ext cx="8575722" cy="6767676"/>
          </a:xfrm>
          <a:prstGeom prst="rect">
            <a:avLst/>
          </a:prstGeom>
        </p:spPr>
      </p:pic>
      <p:sp>
        <p:nvSpPr>
          <p:cNvPr id="29" name="Title 1">
            <a:extLst>
              <a:ext uri="{FF2B5EF4-FFF2-40B4-BE49-F238E27FC236}">
                <a16:creationId xmlns:a16="http://schemas.microsoft.com/office/drawing/2014/main" id="{56C18AA4-D2A6-54A3-63E6-0C56239285B9}"/>
              </a:ext>
            </a:extLst>
          </p:cNvPr>
          <p:cNvSpPr txBox="1">
            <a:spLocks/>
          </p:cNvSpPr>
          <p:nvPr/>
        </p:nvSpPr>
        <p:spPr>
          <a:xfrm>
            <a:off x="348838" y="317041"/>
            <a:ext cx="11515214" cy="661154"/>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chemeClr val="bg1"/>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We start with classifying structured light, controlled in all its degrees of freedom</a:t>
            </a:r>
          </a:p>
        </p:txBody>
      </p:sp>
      <p:sp>
        <p:nvSpPr>
          <p:cNvPr id="7" name="Text Box 3">
            <a:extLst>
              <a:ext uri="{FF2B5EF4-FFF2-40B4-BE49-F238E27FC236}">
                <a16:creationId xmlns:a16="http://schemas.microsoft.com/office/drawing/2014/main" id="{318E7BBE-D476-D75C-A8DC-E8587A8AA335}"/>
              </a:ext>
            </a:extLst>
          </p:cNvPr>
          <p:cNvSpPr txBox="1">
            <a:spLocks noChangeArrowheads="1"/>
          </p:cNvSpPr>
          <p:nvPr/>
        </p:nvSpPr>
        <p:spPr bwMode="auto">
          <a:xfrm>
            <a:off x="8450262" y="5989773"/>
            <a:ext cx="3635347" cy="705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8947" tIns="44476" rIns="88947" bIns="44476">
            <a:spAutoFit/>
          </a:bodyPr>
          <a:lstStyle>
            <a:lvl1pPr defTabSz="1295400" eaLnBrk="0" hangingPunct="0">
              <a:defRPr sz="3600">
                <a:solidFill>
                  <a:schemeClr val="tx1"/>
                </a:solidFill>
                <a:latin typeface="Helvetica Neue Light" charset="0"/>
                <a:ea typeface="ＭＳ Ｐゴシック" charset="0"/>
                <a:cs typeface="ＭＳ Ｐゴシック" charset="0"/>
                <a:sym typeface="Helvetica Neue Light" charset="0"/>
              </a:defRPr>
            </a:lvl1pPr>
            <a:lvl2pPr marL="742950" indent="-285750" defTabSz="1295400" eaLnBrk="0" hangingPunct="0">
              <a:defRPr sz="3600">
                <a:solidFill>
                  <a:schemeClr val="tx1"/>
                </a:solidFill>
                <a:latin typeface="Helvetica Neue Light" charset="0"/>
                <a:ea typeface="ＭＳ Ｐゴシック" charset="0"/>
                <a:sym typeface="Helvetica Neue Light" charset="0"/>
              </a:defRPr>
            </a:lvl2pPr>
            <a:lvl3pPr marL="1143000" indent="-228600" defTabSz="1295400" eaLnBrk="0" hangingPunct="0">
              <a:defRPr sz="3600">
                <a:solidFill>
                  <a:schemeClr val="tx1"/>
                </a:solidFill>
                <a:latin typeface="Helvetica Neue Light" charset="0"/>
                <a:ea typeface="ＭＳ Ｐゴシック" charset="0"/>
                <a:sym typeface="Helvetica Neue Light" charset="0"/>
              </a:defRPr>
            </a:lvl3pPr>
            <a:lvl4pPr marL="1600200" indent="-228600" defTabSz="1295400" eaLnBrk="0" hangingPunct="0">
              <a:defRPr sz="3600">
                <a:solidFill>
                  <a:schemeClr val="tx1"/>
                </a:solidFill>
                <a:latin typeface="Helvetica Neue Light" charset="0"/>
                <a:ea typeface="ＭＳ Ｐゴシック" charset="0"/>
                <a:sym typeface="Helvetica Neue Light" charset="0"/>
              </a:defRPr>
            </a:lvl4pPr>
            <a:lvl5pPr marL="2057400" indent="-228600" defTabSz="1295400" eaLnBrk="0" hangingPunct="0">
              <a:defRPr sz="3600">
                <a:solidFill>
                  <a:schemeClr val="tx1"/>
                </a:solidFill>
                <a:latin typeface="Helvetica Neue Light" charset="0"/>
                <a:ea typeface="ＭＳ Ｐゴシック" charset="0"/>
                <a:sym typeface="Helvetica Neue Light" charset="0"/>
              </a:defRPr>
            </a:lvl5pPr>
            <a:lvl6pPr marL="25146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6pPr>
            <a:lvl7pPr marL="29718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7pPr>
            <a:lvl8pPr marL="34290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8pPr>
            <a:lvl9pPr marL="38862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9pPr>
          </a:lstStyle>
          <a:p>
            <a:pPr marL="0" marR="0" lvl="0" indent="0" algn="l" defTabSz="1295400" rtl="0" eaLnBrk="1" fontAlgn="base" latinLnBrk="0" hangingPunct="1">
              <a:lnSpc>
                <a:spcPct val="100000"/>
              </a:lnSpc>
              <a:spcBef>
                <a:spcPct val="50000"/>
              </a:spcBef>
              <a:spcAft>
                <a:spcPct val="0"/>
              </a:spcAft>
              <a:buClrTx/>
              <a:buSzTx/>
              <a:buFont typeface="Times" charset="0"/>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Nature Photonics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15</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253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(2021)</a:t>
            </a:r>
          </a:p>
          <a:p>
            <a:pPr marL="0" marR="0" lvl="0" indent="0" algn="l" defTabSz="1295400" rtl="0" eaLnBrk="1" fontAlgn="base" latinLnBrk="0" hangingPunct="1">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Light: Science &amp; App.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11</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205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(2022) </a:t>
            </a:r>
          </a:p>
        </p:txBody>
      </p:sp>
    </p:spTree>
    <p:extLst>
      <p:ext uri="{BB962C8B-B14F-4D97-AF65-F5344CB8AC3E}">
        <p14:creationId xmlns:p14="http://schemas.microsoft.com/office/powerpoint/2010/main" val="2318605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928E339-FC05-71F8-F637-B59C5F067D04}"/>
            </a:ext>
          </a:extLst>
        </p:cNvPr>
        <p:cNvGrpSpPr/>
        <p:nvPr/>
      </p:nvGrpSpPr>
      <p:grpSpPr>
        <a:xfrm>
          <a:off x="0" y="0"/>
          <a:ext cx="0" cy="0"/>
          <a:chOff x="0" y="0"/>
          <a:chExt cx="0" cy="0"/>
        </a:xfrm>
      </p:grpSpPr>
      <p:pic>
        <p:nvPicPr>
          <p:cNvPr id="5" name="Picture 4" descr="Optics &amp; Photonics News - Structured Light: Tailored for Purpose">
            <a:extLst>
              <a:ext uri="{FF2B5EF4-FFF2-40B4-BE49-F238E27FC236}">
                <a16:creationId xmlns:a16="http://schemas.microsoft.com/office/drawing/2014/main" id="{03304AD1-5117-83D8-C689-BE3332208269}"/>
              </a:ext>
            </a:extLst>
          </p:cNvPr>
          <p:cNvPicPr>
            <a:picLocks noChangeAspect="1"/>
          </p:cNvPicPr>
          <p:nvPr/>
        </p:nvPicPr>
        <p:blipFill>
          <a:blip r:embed="rId3"/>
          <a:stretch>
            <a:fillRect/>
          </a:stretch>
        </p:blipFill>
        <p:spPr>
          <a:xfrm>
            <a:off x="1033400" y="739588"/>
            <a:ext cx="10125201" cy="6075120"/>
          </a:xfrm>
          <a:prstGeom prst="rect">
            <a:avLst/>
          </a:prstGeom>
        </p:spPr>
      </p:pic>
      <p:sp>
        <p:nvSpPr>
          <p:cNvPr id="9" name="Text Placeholder 2">
            <a:extLst>
              <a:ext uri="{FF2B5EF4-FFF2-40B4-BE49-F238E27FC236}">
                <a16:creationId xmlns:a16="http://schemas.microsoft.com/office/drawing/2014/main" id="{F3187139-398A-10D1-28A7-15CB78EEED37}"/>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pPr marL="0" marR="0" lvl="0" indent="0" algn="l" defTabSz="396979" rtl="0" eaLnBrk="1" fontAlgn="base" latinLnBrk="0" hangingPunct="1">
              <a:lnSpc>
                <a:spcPct val="100000"/>
              </a:lnSpc>
              <a:spcBef>
                <a:spcPts val="0"/>
              </a:spcBef>
              <a:spcAft>
                <a:spcPct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Arial"/>
                <a:ea typeface="Helvetica Neue"/>
                <a:cs typeface="Arial"/>
                <a:sym typeface="Helvetica Neue"/>
              </a:rPr>
              <a:t>Arial 16</a:t>
            </a:r>
            <a:endParaRPr kumimoji="0" lang="en-US" sz="1600" b="0" i="0" u="none" strike="noStrike" kern="1200" cap="none" spc="0" normalizeH="0" baseline="0" noProof="0">
              <a:ln>
                <a:noFill/>
              </a:ln>
              <a:solidFill>
                <a:srgbClr val="747474"/>
              </a:solidFill>
              <a:effectLst/>
              <a:uLnTx/>
              <a:uFillTx/>
              <a:latin typeface="Arial"/>
              <a:ea typeface="Helvetica Neue"/>
              <a:cs typeface="Arial"/>
              <a:sym typeface="Helvetica Neue"/>
            </a:endParaRPr>
          </a:p>
        </p:txBody>
      </p:sp>
      <p:sp>
        <p:nvSpPr>
          <p:cNvPr id="29" name="Title 1">
            <a:extLst>
              <a:ext uri="{FF2B5EF4-FFF2-40B4-BE49-F238E27FC236}">
                <a16:creationId xmlns:a16="http://schemas.microsoft.com/office/drawing/2014/main" id="{2AB14653-B927-B738-853C-A110C433B65B}"/>
              </a:ext>
            </a:extLst>
          </p:cNvPr>
          <p:cNvSpPr txBox="1">
            <a:spLocks/>
          </p:cNvSpPr>
          <p:nvPr/>
        </p:nvSpPr>
        <p:spPr>
          <a:xfrm>
            <a:off x="348838" y="317041"/>
            <a:ext cx="11515214" cy="661154"/>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639687" rtl="0" eaLnBrk="0" fontAlgn="base" latinLnBrk="0" hangingPunct="0">
              <a:lnSpc>
                <a:spcPct val="90000"/>
              </a:lnSpc>
              <a:spcBef>
                <a:spcPct val="0"/>
              </a:spcBef>
              <a:spcAft>
                <a:spcPct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Calibri Light" panose="020F0302020204030204" pitchFamily="34" charset="0"/>
                <a:ea typeface="Helvetica Neue" panose="02000503000000020004" pitchFamily="2" charset="0"/>
                <a:cs typeface="Calibri Light" panose="020F0302020204030204" pitchFamily="34" charset="0"/>
                <a:sym typeface="Helvetica Neue Light"/>
              </a:rPr>
              <a:t>Controlling structured light is not easy!</a:t>
            </a:r>
          </a:p>
        </p:txBody>
      </p:sp>
      <p:sp>
        <p:nvSpPr>
          <p:cNvPr id="3" name="Text Box 3">
            <a:extLst>
              <a:ext uri="{FF2B5EF4-FFF2-40B4-BE49-F238E27FC236}">
                <a16:creationId xmlns:a16="http://schemas.microsoft.com/office/drawing/2014/main" id="{F0B2D3E0-8FBA-18B9-85A3-272E2DD13138}"/>
              </a:ext>
            </a:extLst>
          </p:cNvPr>
          <p:cNvSpPr txBox="1">
            <a:spLocks noChangeArrowheads="1"/>
          </p:cNvSpPr>
          <p:nvPr/>
        </p:nvSpPr>
        <p:spPr bwMode="auto">
          <a:xfrm>
            <a:off x="8435272" y="5637086"/>
            <a:ext cx="3635347" cy="144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8947" tIns="44476" rIns="88947" bIns="44476">
            <a:spAutoFit/>
          </a:bodyPr>
          <a:lstStyle>
            <a:lvl1pPr defTabSz="1295400" eaLnBrk="0" hangingPunct="0">
              <a:defRPr sz="3600">
                <a:solidFill>
                  <a:schemeClr val="tx1"/>
                </a:solidFill>
                <a:latin typeface="Helvetica Neue Light" charset="0"/>
                <a:ea typeface="ＭＳ Ｐゴシック" charset="0"/>
                <a:cs typeface="ＭＳ Ｐゴシック" charset="0"/>
                <a:sym typeface="Helvetica Neue Light" charset="0"/>
              </a:defRPr>
            </a:lvl1pPr>
            <a:lvl2pPr marL="742950" indent="-285750" defTabSz="1295400" eaLnBrk="0" hangingPunct="0">
              <a:defRPr sz="3600">
                <a:solidFill>
                  <a:schemeClr val="tx1"/>
                </a:solidFill>
                <a:latin typeface="Helvetica Neue Light" charset="0"/>
                <a:ea typeface="ＭＳ Ｐゴシック" charset="0"/>
                <a:sym typeface="Helvetica Neue Light" charset="0"/>
              </a:defRPr>
            </a:lvl2pPr>
            <a:lvl3pPr marL="1143000" indent="-228600" defTabSz="1295400" eaLnBrk="0" hangingPunct="0">
              <a:defRPr sz="3600">
                <a:solidFill>
                  <a:schemeClr val="tx1"/>
                </a:solidFill>
                <a:latin typeface="Helvetica Neue Light" charset="0"/>
                <a:ea typeface="ＭＳ Ｐゴシック" charset="0"/>
                <a:sym typeface="Helvetica Neue Light" charset="0"/>
              </a:defRPr>
            </a:lvl3pPr>
            <a:lvl4pPr marL="1600200" indent="-228600" defTabSz="1295400" eaLnBrk="0" hangingPunct="0">
              <a:defRPr sz="3600">
                <a:solidFill>
                  <a:schemeClr val="tx1"/>
                </a:solidFill>
                <a:latin typeface="Helvetica Neue Light" charset="0"/>
                <a:ea typeface="ＭＳ Ｐゴシック" charset="0"/>
                <a:sym typeface="Helvetica Neue Light" charset="0"/>
              </a:defRPr>
            </a:lvl4pPr>
            <a:lvl5pPr marL="2057400" indent="-228600" defTabSz="1295400" eaLnBrk="0" hangingPunct="0">
              <a:defRPr sz="3600">
                <a:solidFill>
                  <a:schemeClr val="tx1"/>
                </a:solidFill>
                <a:latin typeface="Helvetica Neue Light" charset="0"/>
                <a:ea typeface="ＭＳ Ｐゴシック" charset="0"/>
                <a:sym typeface="Helvetica Neue Light" charset="0"/>
              </a:defRPr>
            </a:lvl5pPr>
            <a:lvl6pPr marL="25146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6pPr>
            <a:lvl7pPr marL="29718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7pPr>
            <a:lvl8pPr marL="34290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8pPr>
            <a:lvl9pPr marL="38862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9pPr>
          </a:lstStyle>
          <a:p>
            <a:pPr marL="0" marR="0" lvl="0" indent="0" algn="l" defTabSz="1295400" rtl="0" eaLnBrk="1" fontAlgn="base" latinLnBrk="0" hangingPunct="1">
              <a:lnSpc>
                <a:spcPct val="100000"/>
              </a:lnSpc>
              <a:spcBef>
                <a:spcPct val="50000"/>
              </a:spcBef>
              <a:spcAft>
                <a:spcPct val="0"/>
              </a:spcAft>
              <a:buClrTx/>
              <a:buSzTx/>
              <a:buFont typeface="Times" charset="0"/>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Nature Photonics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15</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253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(2021)</a:t>
            </a:r>
          </a:p>
          <a:p>
            <a:pPr marL="0" marR="0" lvl="0" indent="0" algn="l" defTabSz="1295400" rtl="0" eaLnBrk="1" fontAlgn="base" latinLnBrk="0" hangingPunct="1">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Light: Science &amp; App.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11</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205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(2022) </a:t>
            </a:r>
          </a:p>
          <a:p>
            <a:pPr eaLnBrk="1" hangingPunct="1">
              <a:spcBef>
                <a:spcPct val="50000"/>
              </a:spcBef>
              <a:defRPr/>
            </a:pPr>
            <a:r>
              <a:rPr lang="en-GB" sz="1600" dirty="0">
                <a:solidFill>
                  <a:srgbClr val="FFFFFF"/>
                </a:solidFill>
                <a:latin typeface="Arial" charset="0"/>
                <a:ea typeface="ヒラギノ角ゴ Pro W3" charset="0"/>
                <a:cs typeface="ヒラギノ角ゴ Pro W3" charset="0"/>
              </a:rPr>
              <a:t>Light: Science &amp; App. </a:t>
            </a:r>
            <a:r>
              <a:rPr lang="en-GB" sz="1600" b="1" dirty="0">
                <a:solidFill>
                  <a:srgbClr val="FFFFFF"/>
                </a:solidFill>
                <a:latin typeface="Arial" charset="0"/>
                <a:ea typeface="ヒラギノ角ゴ Pro W3" charset="0"/>
                <a:cs typeface="ヒラギノ角ゴ Pro W3" charset="0"/>
              </a:rPr>
              <a:t>5</a:t>
            </a:r>
            <a:r>
              <a:rPr lang="en-GB" sz="1600" dirty="0">
                <a:solidFill>
                  <a:srgbClr val="FFFFFF"/>
                </a:solidFill>
                <a:latin typeface="Arial" charset="0"/>
                <a:ea typeface="ヒラギノ角ゴ Pro W3" charset="0"/>
                <a:cs typeface="ヒラギノ角ゴ Pro W3" charset="0"/>
              </a:rPr>
              <a:t>, </a:t>
            </a:r>
            <a:r>
              <a:rPr lang="is-IS" sz="1600" dirty="0">
                <a:solidFill>
                  <a:srgbClr val="FFFFFF"/>
                </a:solidFill>
                <a:latin typeface="Arial" charset="0"/>
                <a:ea typeface="ヒラギノ角ゴ Pro W3" charset="0"/>
                <a:cs typeface="ヒラギノ角ゴ Pro W3" charset="0"/>
              </a:rPr>
              <a:t>26 </a:t>
            </a:r>
            <a:r>
              <a:rPr lang="en-GB" sz="1600" dirty="0">
                <a:solidFill>
                  <a:srgbClr val="FFFFFF"/>
                </a:solidFill>
                <a:latin typeface="Arial" charset="0"/>
                <a:ea typeface="ヒラギノ角ゴ Pro W3" charset="0"/>
                <a:cs typeface="ヒラギノ角ゴ Pro W3" charset="0"/>
              </a:rPr>
              <a:t>(2025) </a:t>
            </a:r>
          </a:p>
          <a:p>
            <a:pPr marL="0" marR="0" lvl="0" indent="0" algn="l" defTabSz="1295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endParaRPr>
          </a:p>
        </p:txBody>
      </p:sp>
      <p:sp>
        <p:nvSpPr>
          <p:cNvPr id="4" name="TextBox 3">
            <a:extLst>
              <a:ext uri="{FF2B5EF4-FFF2-40B4-BE49-F238E27FC236}">
                <a16:creationId xmlns:a16="http://schemas.microsoft.com/office/drawing/2014/main" id="{38572C06-20F4-4A00-E98D-91176F770FBE}"/>
              </a:ext>
            </a:extLst>
          </p:cNvPr>
          <p:cNvSpPr txBox="1"/>
          <p:nvPr/>
        </p:nvSpPr>
        <p:spPr>
          <a:xfrm>
            <a:off x="410422" y="5989773"/>
            <a:ext cx="7112832" cy="523220"/>
          </a:xfrm>
          <a:prstGeom prst="rect">
            <a:avLst/>
          </a:prstGeom>
          <a:noFill/>
        </p:spPr>
        <p:txBody>
          <a:bodyPr wrap="square">
            <a:spAutoFit/>
          </a:bodyPr>
          <a:lstStyle/>
          <a:p>
            <a:r>
              <a:rPr lang="en-ZA" sz="1400" b="0" i="1" dirty="0">
                <a:solidFill>
                  <a:schemeClr val="bg1"/>
                </a:solidFill>
                <a:effectLst/>
                <a:latin typeface="Merriweather" panose="00000500000000000000" pitchFamily="2" charset="77"/>
              </a:rPr>
              <a:t>“a d</a:t>
            </a:r>
            <a:r>
              <a:rPr lang="en-ZA" sz="1400" b="0" i="0" u="none" strike="noStrike" dirty="0">
                <a:solidFill>
                  <a:schemeClr val="bg1"/>
                </a:solidFill>
                <a:effectLst/>
                <a:latin typeface="Merriweather" pitchFamily="2" charset="77"/>
              </a:rPr>
              <a:t>-dimensional entangled state generated using structured light requires an exponentially increasing number of measurements”</a:t>
            </a:r>
            <a:endParaRPr lang="en-US" dirty="0"/>
          </a:p>
        </p:txBody>
      </p:sp>
      <p:pic>
        <p:nvPicPr>
          <p:cNvPr id="10" name="Picture 9">
            <a:extLst>
              <a:ext uri="{FF2B5EF4-FFF2-40B4-BE49-F238E27FC236}">
                <a16:creationId xmlns:a16="http://schemas.microsoft.com/office/drawing/2014/main" id="{76B11C25-19C3-269B-4E0A-F7C326A81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66" y="4287188"/>
            <a:ext cx="6819452" cy="1702586"/>
          </a:xfrm>
          <a:prstGeom prst="rect">
            <a:avLst/>
          </a:prstGeom>
        </p:spPr>
      </p:pic>
    </p:spTree>
    <p:extLst>
      <p:ext uri="{BB962C8B-B14F-4D97-AF65-F5344CB8AC3E}">
        <p14:creationId xmlns:p14="http://schemas.microsoft.com/office/powerpoint/2010/main" val="1365544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A7D49-C17A-0672-3C51-5DDB280DED91}"/>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805103CD-19FF-1DC6-89CC-B81528EA16F4}"/>
              </a:ext>
            </a:extLst>
          </p:cNvPr>
          <p:cNvSpPr txBox="1">
            <a:spLocks/>
          </p:cNvSpPr>
          <p:nvPr/>
        </p:nvSpPr>
        <p:spPr>
          <a:xfrm>
            <a:off x="348838" y="317041"/>
            <a:ext cx="11515214" cy="1212306"/>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NNs have been used to classify topology and digits at the speed of light</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5C1EDE87-B6A1-A942-0EA9-B83565E668AC}"/>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a:extLst>
              <a:ext uri="{FF2B5EF4-FFF2-40B4-BE49-F238E27FC236}">
                <a16:creationId xmlns:a16="http://schemas.microsoft.com/office/drawing/2014/main" id="{B08DC4A1-C2BD-F985-479D-97CDD04B7E71}"/>
              </a:ext>
            </a:extLst>
          </p:cNvPr>
          <p:cNvPicPr>
            <a:picLocks noChangeAspect="1"/>
          </p:cNvPicPr>
          <p:nvPr/>
        </p:nvPicPr>
        <p:blipFill>
          <a:blip r:embed="rId3"/>
          <a:srcRect b="75907"/>
          <a:stretch>
            <a:fillRect/>
          </a:stretch>
        </p:blipFill>
        <p:spPr>
          <a:xfrm>
            <a:off x="1060404" y="5146403"/>
            <a:ext cx="10071192" cy="114865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6CAECA5D-5865-2784-215D-A247DB25894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7806" y="1282391"/>
            <a:ext cx="5393156" cy="3620064"/>
          </a:xfrm>
          <a:prstGeom prst="rect">
            <a:avLst/>
          </a:prstGeom>
        </p:spPr>
      </p:pic>
      <p:pic>
        <p:nvPicPr>
          <p:cNvPr id="4" name="Picture 3" descr="A blue and green squares&#10;&#10;Description automatically generated with medium confidence">
            <a:extLst>
              <a:ext uri="{FF2B5EF4-FFF2-40B4-BE49-F238E27FC236}">
                <a16:creationId xmlns:a16="http://schemas.microsoft.com/office/drawing/2014/main" id="{25B3AC3C-F851-B139-E0CE-AEBA4BB7441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35274" y="1773295"/>
            <a:ext cx="5996418" cy="2773342"/>
          </a:xfrm>
          <a:prstGeom prst="rect">
            <a:avLst/>
          </a:prstGeom>
        </p:spPr>
      </p:pic>
      <p:sp>
        <p:nvSpPr>
          <p:cNvPr id="5" name="TextBox 38">
            <a:extLst>
              <a:ext uri="{FF2B5EF4-FFF2-40B4-BE49-F238E27FC236}">
                <a16:creationId xmlns:a16="http://schemas.microsoft.com/office/drawing/2014/main" id="{19030C62-C16B-E7C0-6EC1-D6DD066B9EF8}"/>
              </a:ext>
            </a:extLst>
          </p:cNvPr>
          <p:cNvSpPr txBox="1"/>
          <p:nvPr/>
        </p:nvSpPr>
        <p:spPr>
          <a:xfrm>
            <a:off x="5935274" y="4607959"/>
            <a:ext cx="6104075" cy="307777"/>
          </a:xfrm>
          <a:prstGeom prst="rect">
            <a:avLst/>
          </a:prstGeom>
          <a:noFill/>
        </p:spPr>
        <p:txBody>
          <a:bodyPr wrap="square">
            <a:spAutoFit/>
          </a:bodyPr>
          <a:lstStyle>
            <a:lvl1pPr algn="ctr" defTabSz="584170">
              <a:defRPr sz="3600">
                <a:latin typeface="+mn-lt"/>
                <a:ea typeface="+mn-ea"/>
                <a:cs typeface="+mn-cs"/>
                <a:sym typeface="Helvetica Neue Light"/>
              </a:defRPr>
            </a:lvl1pPr>
            <a:lvl2pPr indent="228589" algn="ctr" defTabSz="584170">
              <a:defRPr sz="3600">
                <a:latin typeface="+mn-lt"/>
                <a:ea typeface="+mn-ea"/>
                <a:cs typeface="+mn-cs"/>
                <a:sym typeface="Helvetica Neue Light"/>
              </a:defRPr>
            </a:lvl2pPr>
            <a:lvl3pPr indent="457176" algn="ctr" defTabSz="584170">
              <a:defRPr sz="3600">
                <a:latin typeface="+mn-lt"/>
                <a:ea typeface="+mn-ea"/>
                <a:cs typeface="+mn-cs"/>
                <a:sym typeface="Helvetica Neue Light"/>
              </a:defRPr>
            </a:lvl3pPr>
            <a:lvl4pPr indent="685765" algn="ctr" defTabSz="584170">
              <a:defRPr sz="3600">
                <a:latin typeface="+mn-lt"/>
                <a:ea typeface="+mn-ea"/>
                <a:cs typeface="+mn-cs"/>
                <a:sym typeface="Helvetica Neue Light"/>
              </a:defRPr>
            </a:lvl4pPr>
            <a:lvl5pPr indent="914354" algn="ctr" defTabSz="584170">
              <a:defRPr sz="3600">
                <a:latin typeface="+mn-lt"/>
                <a:ea typeface="+mn-ea"/>
                <a:cs typeface="+mn-cs"/>
                <a:sym typeface="Helvetica Neue Light"/>
              </a:defRPr>
            </a:lvl5pPr>
            <a:lvl6pPr indent="1142941" algn="ctr" defTabSz="584170">
              <a:defRPr sz="3600">
                <a:latin typeface="+mn-lt"/>
                <a:ea typeface="+mn-ea"/>
                <a:cs typeface="+mn-cs"/>
                <a:sym typeface="Helvetica Neue Light"/>
              </a:defRPr>
            </a:lvl6pPr>
            <a:lvl7pPr indent="1371530" algn="ctr" defTabSz="584170">
              <a:defRPr sz="3600">
                <a:latin typeface="+mn-lt"/>
                <a:ea typeface="+mn-ea"/>
                <a:cs typeface="+mn-cs"/>
                <a:sym typeface="Helvetica Neue Light"/>
              </a:defRPr>
            </a:lvl7pPr>
            <a:lvl8pPr indent="1600119" algn="ctr" defTabSz="584170">
              <a:defRPr sz="3600">
                <a:latin typeface="+mn-lt"/>
                <a:ea typeface="+mn-ea"/>
                <a:cs typeface="+mn-cs"/>
                <a:sym typeface="Helvetica Neue Light"/>
              </a:defRPr>
            </a:lvl8pPr>
            <a:lvl9pPr indent="1828706" algn="ctr" defTabSz="584170">
              <a:defRPr sz="3600">
                <a:latin typeface="+mn-lt"/>
                <a:ea typeface="+mn-ea"/>
                <a:cs typeface="+mn-cs"/>
                <a:sym typeface="Helvetica Neue Light"/>
              </a:defRPr>
            </a:lvl9pPr>
          </a:lstStyle>
          <a:p>
            <a:r>
              <a:rPr lang="en-US" sz="1400" dirty="0">
                <a:solidFill>
                  <a:schemeClr val="bg2"/>
                </a:solidFill>
                <a:effectLst/>
                <a:latin typeface="Calibri Light" panose="020F0302020204030204" pitchFamily="34" charset="0"/>
                <a:ea typeface="Calibri Light" panose="020F0302020204030204" pitchFamily="34" charset="0"/>
                <a:cs typeface="Calibri Light" panose="020F0302020204030204" pitchFamily="34" charset="0"/>
              </a:rPr>
              <a:t>Sun, Y. </a:t>
            </a:r>
            <a:r>
              <a:rPr lang="en-US" sz="1400" i="1" dirty="0">
                <a:solidFill>
                  <a:schemeClr val="bg2"/>
                </a:solidFill>
                <a:effectLst/>
                <a:latin typeface="Calibri Light" panose="020F0302020204030204" pitchFamily="34" charset="0"/>
                <a:ea typeface="Calibri Light" panose="020F0302020204030204" pitchFamily="34" charset="0"/>
                <a:cs typeface="Calibri Light" panose="020F0302020204030204" pitchFamily="34" charset="0"/>
              </a:rPr>
              <a:t>et al.</a:t>
            </a:r>
            <a:r>
              <a:rPr lang="en-US" sz="1400" dirty="0">
                <a:solidFill>
                  <a:schemeClr val="bg2"/>
                </a:solidFill>
                <a:effectLst/>
                <a:latin typeface="Calibri Light" panose="020F0302020204030204" pitchFamily="34" charset="0"/>
                <a:ea typeface="Calibri Light" panose="020F0302020204030204" pitchFamily="34" charset="0"/>
                <a:cs typeface="Calibri Light" panose="020F0302020204030204" pitchFamily="34" charset="0"/>
              </a:rPr>
              <a:t> (2023), </a:t>
            </a:r>
            <a:r>
              <a:rPr lang="en-US" sz="1400" i="1" dirty="0">
                <a:solidFill>
                  <a:schemeClr val="bg2"/>
                </a:solidFill>
                <a:effectLst/>
                <a:latin typeface="Calibri Light" panose="020F0302020204030204" pitchFamily="34" charset="0"/>
                <a:ea typeface="Calibri Light" panose="020F0302020204030204" pitchFamily="34" charset="0"/>
                <a:cs typeface="Calibri Light" panose="020F0302020204030204" pitchFamily="34" charset="0"/>
              </a:rPr>
              <a:t>Journal of the Optical Society of America B</a:t>
            </a:r>
            <a:r>
              <a:rPr lang="en-US" sz="1400" dirty="0">
                <a:solidFill>
                  <a:schemeClr val="bg2"/>
                </a:solidFill>
                <a:effectLst/>
                <a:latin typeface="Calibri Light" panose="020F0302020204030204" pitchFamily="34" charset="0"/>
                <a:ea typeface="Calibri Light" panose="020F0302020204030204" pitchFamily="34" charset="0"/>
                <a:cs typeface="Calibri Light" panose="020F0302020204030204" pitchFamily="34" charset="0"/>
              </a:rPr>
              <a:t>, 40(11), p. 2951. </a:t>
            </a:r>
          </a:p>
        </p:txBody>
      </p:sp>
    </p:spTree>
    <p:extLst>
      <p:ext uri="{BB962C8B-B14F-4D97-AF65-F5344CB8AC3E}">
        <p14:creationId xmlns:p14="http://schemas.microsoft.com/office/powerpoint/2010/main" val="2577272628"/>
      </p:ext>
    </p:extLst>
  </p:cSld>
  <p:clrMapOvr>
    <a:masterClrMapping/>
  </p:clrMapOvr>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6" id="{ECBED0BA-97F2-CA4D-8FD5-536C1063A25B}" vid="{2CEA6562-BA8A-0346-8C37-14E785282FAA}"/>
    </a:ext>
  </a:extLst>
</a:theme>
</file>

<file path=ppt/theme/theme2.xml><?xml version="1.0" encoding="utf-8"?>
<a:theme xmlns:a="http://schemas.openxmlformats.org/drawingml/2006/main" name="1_CSIR">
  <a:themeElements>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ECBED0BA-97F2-CA4D-8FD5-536C1063A25B}" vid="{4C602942-1717-E74B-AADD-9F9E72E3BA65}"/>
    </a:ext>
  </a:extLst>
</a:theme>
</file>

<file path=ppt/theme/theme3.xml><?xml version="1.0" encoding="utf-8"?>
<a:theme xmlns:a="http://schemas.openxmlformats.org/drawingml/2006/main" name="CSIR">
  <a:themeElements>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ECBED0BA-97F2-CA4D-8FD5-536C1063A25B}" vid="{F58F96FB-F92F-C143-955D-A1E75CD93CB0}"/>
    </a:ext>
  </a:extLst>
</a:theme>
</file>

<file path=ppt/theme/theme4.xml><?xml version="1.0" encoding="utf-8"?>
<a:theme xmlns:a="http://schemas.openxmlformats.org/drawingml/2006/main" name="2_CSIR">
  <a:themeElements>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ECBED0BA-97F2-CA4D-8FD5-536C1063A25B}" vid="{18B6DA70-822E-004F-A984-5EAADDCC2B20}"/>
    </a:ext>
  </a:extLst>
</a:theme>
</file>

<file path=ppt/theme/theme5.xml><?xml version="1.0" encoding="utf-8"?>
<a:theme xmlns:a="http://schemas.openxmlformats.org/drawingml/2006/main" name="5_Blank Presentation">
  <a:themeElements>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ヒラギノ角ゴ Pro W3" pitchFamily="116" charset="-128"/>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ヒラギノ角ゴ Pro W3"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ECBED0BA-97F2-CA4D-8FD5-536C1063A25B}" vid="{FD6C7641-3E6D-FC41-8C93-4C088E4BF408}"/>
    </a:ext>
  </a:extLst>
</a:theme>
</file>

<file path=ppt/theme/theme6.xml><?xml version="1.0" encoding="utf-8"?>
<a:theme xmlns:a="http://schemas.openxmlformats.org/drawingml/2006/main" name="16_Blank Presentation">
  <a:themeElements>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ヒラギノ角ゴ Pro W3" pitchFamily="116" charset="-128"/>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ヒラギノ角ゴ Pro W3"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ECBED0BA-97F2-CA4D-8FD5-536C1063A25B}" vid="{0FFD833F-16B4-034B-97FA-319492EBA058}"/>
    </a:ext>
  </a:extLst>
</a:theme>
</file>

<file path=ppt/theme/theme7.xml><?xml version="1.0" encoding="utf-8"?>
<a:theme xmlns:a="http://schemas.openxmlformats.org/drawingml/2006/main" name="NEC_Theme_A_2021_en">
  <a:themeElements>
    <a:clrScheme name="NEC_Color_2021">
      <a:dk1>
        <a:srgbClr val="000000"/>
      </a:dk1>
      <a:lt1>
        <a:srgbClr val="FFFFFF"/>
      </a:lt1>
      <a:dk2>
        <a:srgbClr val="04127C"/>
      </a:dk2>
      <a:lt2>
        <a:srgbClr val="858585"/>
      </a:lt2>
      <a:accent1>
        <a:srgbClr val="1E32A5"/>
      </a:accent1>
      <a:accent2>
        <a:srgbClr val="286EBE"/>
      </a:accent2>
      <a:accent3>
        <a:srgbClr val="419B91"/>
      </a:accent3>
      <a:accent4>
        <a:srgbClr val="D2BE00"/>
      </a:accent4>
      <a:accent5>
        <a:srgbClr val="DC8C23"/>
      </a:accent5>
      <a:accent6>
        <a:srgbClr val="BE375A"/>
      </a:accent6>
      <a:hlink>
        <a:srgbClr val="4575FD"/>
      </a:hlink>
      <a:folHlink>
        <a:srgbClr val="9E5ECE"/>
      </a:folHlink>
    </a:clrScheme>
    <a:fontScheme name="NEC_Font_2021_en">
      <a:majorFont>
        <a:latin typeface="Segoe UI"/>
        <a:ea typeface="Segoe UI"/>
        <a:cs typeface=""/>
      </a:majorFont>
      <a:minorFont>
        <a:latin typeface="Segoe UI"/>
        <a:ea typeface="Segoe UI"/>
        <a:cs typeface=""/>
      </a:minorFont>
    </a:fontScheme>
    <a:fmtScheme name="エレメント">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b="0" smtClean="0">
            <a:solidFill>
              <a:schemeClr val="bg1"/>
            </a:solidFill>
            <a:latin typeface="+mj-ea"/>
            <a:ea typeface="+mj-ea"/>
          </a:defRPr>
        </a:defPPr>
      </a:lstStyle>
    </a:spDef>
    <a:lnDef>
      <a:spPr bwMode="auto">
        <a:solidFill>
          <a:schemeClr val="bg1"/>
        </a:solidFill>
        <a:ln w="9525" cap="flat" cmpd="sng" algn="ctr">
          <a:solidFill>
            <a:schemeClr val="accent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a:spPr>
      <a:bodyPr/>
      <a:lstStyle/>
    </a:lnDef>
    <a:txDef>
      <a:spPr>
        <a:noFill/>
      </a:spPr>
      <a:bodyPr wrap="square" rtlCol="0">
        <a:spAutoFit/>
      </a:bodyPr>
      <a:lstStyle>
        <a:defPPr fontAlgn="base">
          <a:defRPr kumimoji="1" sz="1800" dirty="0"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Presentation6" id="{ECBED0BA-97F2-CA4D-8FD5-536C1063A25B}" vid="{661CEAD9-3562-4F42-982B-57EE71D41AC0}"/>
    </a:ext>
  </a:extLst>
</a:theme>
</file>

<file path=ppt/theme/theme8.xml><?xml version="1.0" encoding="utf-8"?>
<a:theme xmlns:a="http://schemas.openxmlformats.org/drawingml/2006/main" name="1_NEC_Theme_A_2021_en">
  <a:themeElements>
    <a:clrScheme name="NEC_Color_2021">
      <a:dk1>
        <a:srgbClr val="000000"/>
      </a:dk1>
      <a:lt1>
        <a:srgbClr val="FFFFFF"/>
      </a:lt1>
      <a:dk2>
        <a:srgbClr val="04127C"/>
      </a:dk2>
      <a:lt2>
        <a:srgbClr val="858585"/>
      </a:lt2>
      <a:accent1>
        <a:srgbClr val="1E32A5"/>
      </a:accent1>
      <a:accent2>
        <a:srgbClr val="286EBE"/>
      </a:accent2>
      <a:accent3>
        <a:srgbClr val="419B91"/>
      </a:accent3>
      <a:accent4>
        <a:srgbClr val="D2BE00"/>
      </a:accent4>
      <a:accent5>
        <a:srgbClr val="DC8C23"/>
      </a:accent5>
      <a:accent6>
        <a:srgbClr val="BE375A"/>
      </a:accent6>
      <a:hlink>
        <a:srgbClr val="4575FD"/>
      </a:hlink>
      <a:folHlink>
        <a:srgbClr val="9E5ECE"/>
      </a:folHlink>
    </a:clrScheme>
    <a:fontScheme name="NEC_Font_2021_en">
      <a:majorFont>
        <a:latin typeface="Segoe UI"/>
        <a:ea typeface="Segoe UI"/>
        <a:cs typeface=""/>
      </a:majorFont>
      <a:minorFont>
        <a:latin typeface="Segoe UI"/>
        <a:ea typeface="Segoe UI"/>
        <a:cs typeface=""/>
      </a:minorFont>
    </a:fontScheme>
    <a:fmtScheme name="エレメント">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b="0" smtClean="0">
            <a:solidFill>
              <a:schemeClr val="bg1"/>
            </a:solidFill>
            <a:latin typeface="+mj-ea"/>
            <a:ea typeface="+mj-ea"/>
          </a:defRPr>
        </a:defPPr>
      </a:lstStyle>
    </a:spDef>
    <a:lnDef>
      <a:spPr bwMode="auto">
        <a:solidFill>
          <a:schemeClr val="bg1"/>
        </a:solidFill>
        <a:ln w="9525" cap="flat" cmpd="sng" algn="ctr">
          <a:solidFill>
            <a:schemeClr val="accent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a:spPr>
      <a:bodyPr/>
      <a:lstStyle/>
    </a:lnDef>
    <a:txDef>
      <a:spPr>
        <a:noFill/>
      </a:spPr>
      <a:bodyPr wrap="square" rtlCol="0">
        <a:spAutoFit/>
      </a:bodyPr>
      <a:lstStyle>
        <a:defPPr fontAlgn="base">
          <a:defRPr kumimoji="1" sz="1800" dirty="0"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Presentation6" id="{ECBED0BA-97F2-CA4D-8FD5-536C1063A25B}" vid="{4279F3AA-E857-1A4A-BCA3-5633566685A9}"/>
    </a:ext>
  </a:extLst>
</a:theme>
</file>

<file path=ppt/theme/theme9.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D102E4A1B6B8D45A1F244A33A59AA55" ma:contentTypeVersion="18" ma:contentTypeDescription="Create a new document." ma:contentTypeScope="" ma:versionID="fbd16b01fac0593c0e6a7f47302e2d49">
  <xsd:schema xmlns:xsd="http://www.w3.org/2001/XMLSchema" xmlns:xs="http://www.w3.org/2001/XMLSchema" xmlns:p="http://schemas.microsoft.com/office/2006/metadata/properties" xmlns:ns2="06d92992-57a1-48c3-9d41-ba22703476d1" xmlns:ns3="3c79b2ad-650f-447c-99de-f0a084b129de" targetNamespace="http://schemas.microsoft.com/office/2006/metadata/properties" ma:root="true" ma:fieldsID="b2706bda7137684cf34a2f0f3e5ebd91" ns2:_="" ns3:_="">
    <xsd:import namespace="06d92992-57a1-48c3-9d41-ba22703476d1"/>
    <xsd:import namespace="3c79b2ad-650f-447c-99de-f0a084b129d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d92992-57a1-48c3-9d41-ba22703476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37a8ded-3f91-4be5-83ad-6fb9390bbe2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79b2ad-650f-447c-99de-f0a084b129d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a134af3-424a-4b55-a351-6512ac0b2678}" ma:internalName="TaxCatchAll" ma:showField="CatchAllData" ma:web="3c79b2ad-650f-447c-99de-f0a084b129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6d92992-57a1-48c3-9d41-ba22703476d1">
      <Terms xmlns="http://schemas.microsoft.com/office/infopath/2007/PartnerControls"/>
    </lcf76f155ced4ddcb4097134ff3c332f>
    <TaxCatchAll xmlns="3c79b2ad-650f-447c-99de-f0a084b129de" xsi:nil="true"/>
  </documentManagement>
</p:properties>
</file>

<file path=customXml/itemProps1.xml><?xml version="1.0" encoding="utf-8"?>
<ds:datastoreItem xmlns:ds="http://schemas.openxmlformats.org/officeDocument/2006/customXml" ds:itemID="{95C14C97-C604-4E21-90DA-98289CD1B1C8}">
  <ds:schemaRefs>
    <ds:schemaRef ds:uri="http://schemas.microsoft.com/sharepoint/v3/contenttype/forms"/>
  </ds:schemaRefs>
</ds:datastoreItem>
</file>

<file path=customXml/itemProps2.xml><?xml version="1.0" encoding="utf-8"?>
<ds:datastoreItem xmlns:ds="http://schemas.openxmlformats.org/officeDocument/2006/customXml" ds:itemID="{FB1D4D17-B39A-47C3-9732-2DE056B506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d92992-57a1-48c3-9d41-ba22703476d1"/>
    <ds:schemaRef ds:uri="3c79b2ad-650f-447c-99de-f0a084b129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B69754-E9BF-4C72-BD14-921E35ECF542}">
  <ds:schemaRefs>
    <ds:schemaRef ds:uri="06d92992-57a1-48c3-9d41-ba22703476d1"/>
    <ds:schemaRef ds:uri="3c79b2ad-650f-447c-99de-f0a084b129d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7009</TotalTime>
  <Words>4288</Words>
  <Application>Microsoft Macintosh PowerPoint</Application>
  <PresentationFormat>Widescreen</PresentationFormat>
  <Paragraphs>519</Paragraphs>
  <Slides>39</Slides>
  <Notes>38</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39</vt:i4>
      </vt:variant>
    </vt:vector>
  </HeadingPairs>
  <TitlesOfParts>
    <vt:vector size="63" baseType="lpstr">
      <vt:lpstr>HGP創英角ｺﾞｼｯｸUB</vt:lpstr>
      <vt:lpstr>游ゴシック</vt:lpstr>
      <vt:lpstr>Aptos</vt:lpstr>
      <vt:lpstr>Arial</vt:lpstr>
      <vt:lpstr>Calibri</vt:lpstr>
      <vt:lpstr>Calibri Light</vt:lpstr>
      <vt:lpstr>Cambria Math</vt:lpstr>
      <vt:lpstr>Helvetica</vt:lpstr>
      <vt:lpstr>Helvetica Neue</vt:lpstr>
      <vt:lpstr>Helvetica Neue Light</vt:lpstr>
      <vt:lpstr>Merriweather</vt:lpstr>
      <vt:lpstr>Segoe UI</vt:lpstr>
      <vt:lpstr>Tahoma</vt:lpstr>
      <vt:lpstr>Times</vt:lpstr>
      <vt:lpstr>Verdana</vt:lpstr>
      <vt:lpstr>Wingdings</vt:lpstr>
      <vt:lpstr>ModernPortfolio</vt:lpstr>
      <vt:lpstr>1_CSIR</vt:lpstr>
      <vt:lpstr>CSIR</vt:lpstr>
      <vt:lpstr>2_CSIR</vt:lpstr>
      <vt:lpstr>5_Blank Presentation</vt:lpstr>
      <vt:lpstr>16_Blank Presentation</vt:lpstr>
      <vt:lpstr>NEC_Theme_A_2021_en</vt:lpstr>
      <vt:lpstr>1_NEC_Theme_A_2021_en</vt:lpstr>
      <vt:lpstr>Inverse design of optical neural networks with qubit-based quantum computers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Fazilah Nothlawala</dc:creator>
  <cp:lastModifiedBy>Nikita Azevedo</cp:lastModifiedBy>
  <cp:revision>17</cp:revision>
  <dcterms:created xsi:type="dcterms:W3CDTF">2025-06-19T07:41:03Z</dcterms:created>
  <dcterms:modified xsi:type="dcterms:W3CDTF">2026-07-09T07:01:01Z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0x0101007D102E4A1B6B8D45A1F244A33A59AA55</vt:lpwstr>
  </property>
  <property fmtid="{D5CDD505-2E9C-101B-9397-08002B2CF9AE}" pid="3" name="MediaServiceImageTags">
    <vt:lpwstr/>
  </property>
</Properties>
</file>