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1" r:id="rId5"/>
    <p:sldMasterId id="2147483985" r:id="rId6"/>
    <p:sldMasterId id="2147484074" r:id="rId7"/>
    <p:sldMasterId id="2147487721" r:id="rId8"/>
    <p:sldMasterId id="2147487872" r:id="rId9"/>
    <p:sldMasterId id="2147488075" r:id="rId10"/>
    <p:sldMasterId id="2147488109" r:id="rId11"/>
  </p:sldMasterIdLst>
  <p:notesMasterIdLst>
    <p:notesMasterId r:id="rId54"/>
  </p:notesMasterIdLst>
  <p:sldIdLst>
    <p:sldId id="591" r:id="rId12"/>
    <p:sldId id="2727" r:id="rId13"/>
    <p:sldId id="2934" r:id="rId14"/>
    <p:sldId id="2851" r:id="rId15"/>
    <p:sldId id="2902" r:id="rId16"/>
    <p:sldId id="2738" r:id="rId17"/>
    <p:sldId id="2903" r:id="rId18"/>
    <p:sldId id="2700" r:id="rId19"/>
    <p:sldId id="2731" r:id="rId20"/>
    <p:sldId id="2921" r:id="rId21"/>
    <p:sldId id="2858" r:id="rId22"/>
    <p:sldId id="2935" r:id="rId23"/>
    <p:sldId id="2922" r:id="rId24"/>
    <p:sldId id="2923" r:id="rId25"/>
    <p:sldId id="2701" r:id="rId26"/>
    <p:sldId id="2925" r:id="rId27"/>
    <p:sldId id="2926" r:id="rId28"/>
    <p:sldId id="2718" r:id="rId29"/>
    <p:sldId id="2720" r:id="rId30"/>
    <p:sldId id="2709" r:id="rId31"/>
    <p:sldId id="2721" r:id="rId32"/>
    <p:sldId id="2927" r:id="rId33"/>
    <p:sldId id="2723" r:id="rId34"/>
    <p:sldId id="2726" r:id="rId35"/>
    <p:sldId id="2724" r:id="rId36"/>
    <p:sldId id="2713" r:id="rId37"/>
    <p:sldId id="2937" r:id="rId38"/>
    <p:sldId id="2939" r:id="rId39"/>
    <p:sldId id="2928" r:id="rId40"/>
    <p:sldId id="2714" r:id="rId41"/>
    <p:sldId id="2930" r:id="rId42"/>
    <p:sldId id="2929" r:id="rId43"/>
    <p:sldId id="2940" r:id="rId44"/>
    <p:sldId id="2704" r:id="rId45"/>
    <p:sldId id="2931" r:id="rId46"/>
    <p:sldId id="2932" r:id="rId47"/>
    <p:sldId id="2933" r:id="rId48"/>
    <p:sldId id="2873" r:id="rId49"/>
    <p:sldId id="2918" r:id="rId50"/>
    <p:sldId id="279" r:id="rId51"/>
    <p:sldId id="2853" r:id="rId52"/>
    <p:sldId id="2924" r:id="rId53"/>
  </p:sldIdLst>
  <p:sldSz cx="12192000" cy="6858000"/>
  <p:notesSz cx="6858000" cy="9144000"/>
  <p:defaultTextStyle>
    <a:defPPr>
      <a:defRPr lang="en-US"/>
    </a:defPPr>
    <a:lvl1pPr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1pPr>
    <a:lvl2pPr marL="368397" indent="-181550"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2pPr>
    <a:lvl3pPr marL="740777" indent="-368397"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3pPr>
    <a:lvl4pPr marL="1113138" indent="-553923"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4pPr>
    <a:lvl5pPr marL="1485535" indent="-740777"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5pPr>
    <a:lvl6pPr marL="1894701"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6pPr>
    <a:lvl7pPr marL="2273628"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7pPr>
    <a:lvl8pPr marL="2652588"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8pPr>
    <a:lvl9pPr marL="3031526"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9pPr>
  </p:defaultTextStyle>
  <p:extLst>
    <p:ext uri="{EFAFB233-063F-42B5-8137-9DF3F51BA10A}">
      <p15:sldGuideLst xmlns:p15="http://schemas.microsoft.com/office/powerpoint/2012/main">
        <p15:guide id="1" orient="horz" pos="232" userDrawn="1">
          <p15:clr>
            <a:srgbClr val="A4A3A4"/>
          </p15:clr>
        </p15:guide>
        <p15:guide id="2" pos="2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3E"/>
    <a:srgbClr val="FF00FF"/>
    <a:srgbClr val="FF9BA0"/>
    <a:srgbClr val="F4D3D5"/>
    <a:srgbClr val="DB9A42"/>
    <a:srgbClr val="00D7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1"/>
    <p:restoredTop sz="70104"/>
  </p:normalViewPr>
  <p:slideViewPr>
    <p:cSldViewPr snapToGrid="0">
      <p:cViewPr>
        <p:scale>
          <a:sx n="95" d="100"/>
          <a:sy n="95" d="100"/>
        </p:scale>
        <p:origin x="1424" y="144"/>
      </p:cViewPr>
      <p:guideLst>
        <p:guide orient="horz" pos="232"/>
        <p:guide pos="2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36.733"/>
    </inkml:context>
    <inkml:brush xml:id="br0">
      <inkml:brushProperty name="width" value="0.2" units="cm"/>
      <inkml:brushProperty name="height" value="0.2" units="cm"/>
      <inkml:brushProperty name="color" value="#FFFFFF"/>
    </inkml:brush>
  </inkml:definitions>
  <inkml:trace contextRef="#ctx0" brushRef="#br0">1276 1 24575,'-13'46'0,"-3"-4"0,-9 4 0,-3 1 0,-7 8 0,5-9 0,-1 0 0,-11 18 0,-1-1 0,-6 8 0,9-13 0,-2 3 0,-1 0-1093,-2 3 1,1 1 0,-1-1 593,0 1 1,0 0-1,2-4 499,-8 12 0,2-4-35,4-5 0,1-2 35,4-5 0,1-2 0,5-8 0,2-2 0,-16 21 1091,13-21-1091,1-7 0,8-15 0,1-7 2373,5-6-2373,3-6 1379,4-5-1379,4-6 0,2-9 0,4-11 0,3-11 0,-1-8 0,10-6 0,14-9 0,15-3 0,13-7 0,3-2 0,-15 24 0,-1 1 0,9-15 0,-13 21 0,-2 4 0,1 6 0,1 3 0,-2 11 0,-4 9 0,-1 6 0,1 2 0,2 10 0,4 13 0,2 16 0,0 11 0,-3 2 0,-5-3 0,-3-3 0,2 15 0,-7-19 0,3 10 0,-11-25 0,-2-3 0,-3-8 0,-2-4 0,1-5 0,-1-6 0,1-6 0,1-6 0,0-4 0,0-2 0,1-3 0,-1 0 0,0 0 0,0 1 0,-1 0 0,0 2 0,-2-2 0,0 1 0,-2 0 0,0-1 0,0 3 0,-2 2 0,0 2 0,2 2 0,-1 2 0,2 2 0,0 2 0,-1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40.874"/>
    </inkml:context>
    <inkml:brush xml:id="br0">
      <inkml:brushProperty name="width" value="0.2" units="cm"/>
      <inkml:brushProperty name="height" value="0.2" units="cm"/>
      <inkml:brushProperty name="color" value="#FFFFFF"/>
    </inkml:brush>
  </inkml:definitions>
  <inkml:trace contextRef="#ctx0" brushRef="#br0">78 95 24575,'59'0'0,"5"1"0,-6 2 0,-2 3 0,-21 2 0,18 4 0,-11-2 0,0 2 0,-17-4 0,-10-2 0,-3 1 0,-1-1 0,-2-3 0,-4 0 0,-2 0 0,-12 3 0,-1-1 0,-12 3 0,1-3 0,-2 3 0,-2 0 0,1 1 0,0 0 0,1 1 0,3 0 0,1 0 0,4-1 0,5-2 0,2-4 0,7-3 0,20-11 0,8 1 0,45-12 0,-10 7 0,17 1 0,-22 7 0,-12 4 0,-12 3 0,-9 0 0,-10 0 0,-3 0 0,-11 1 0,-10 4 0,-16 4 0,-13 6 0,-5 2 0,-4 1 0,1-1 0,3-2 0,4-1 0,3-3 0,5-1 0,6-2 0,0 1 0,12-5 0,-2 1 0,10-8 0,4-1 0,7-4 0,9-2 0,8 0 0,3 1 0,2 0 0,-1 1 0,-3 2 0,-2 2 0,-4 1 0,-5 1 0,-9 0 0,-17 1 0,-4 1 0,-12 0 0,5 0 0,2-1 0,5-3 0,3-1 0,4-3 0,2 0 0,3-2 0,-1-7 0,5 4 0,-1-9 0,3 4 0,0-4 0,0 1 0,2 3 0,5 4 0,1 5 0,4 4 0,-1 3 0,0 2 0,0-1 0,-3 3 0,-1 2 0,-2 7 0,-2 5 0,-1 6 0,-2 3 0,-3 2 0,-5-1 0,-8-3 0,-7-2 0,-9-4 0,-3-2 0,-2-5 0,0-5 0,4-2 0,3-2 0,6-1 0,6 0 0,4 0 0,6 0 0,1 0 0,1 0 0,1-1 0,2-5 0,5-5 0,5-6 0,8-6 0,6-1 0,1 1 0,0 2 0,-3 3 0,-4 4 0,-3 3 0,-3 4 0,-4 4 0,-21 12 0,0 4 0,-18 12 0,6 3 0,0 5 0,1 0 0,4-4 0,6-7 0,5-8 0,4-7 0,19-27 0,6-2 0,17-24 0,3 2 0,1-3 0,-4 1 0,-5 0 0,-12 10 0,-2 6 0,-9 16 0,-7 21 0,-5 16 0,-5 11 0,1 2 0,4-9 0,1-4 0,4-6 0,1-5 0,0-1 0,4-3 0,6-2 0,8-1 0,7-3 0,4-1 0,3-1 0,-1 0 0,-3-4 0,-2-3 0,-6-7 0,-5-3 0,-2-7 0,-7 10 0,1-4 0,-7 14 0,-2 2 0,-9 17 0,4 1 0,-5 14 0,8-9 0,1-2 0,1-4 0,3-5 0,2-8 0,8-18 0,0-2 0,9-15 0,-8 15 0,-1 2 0,-12 14 0,-3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31.770"/>
    </inkml:context>
    <inkml:brush xml:id="br0">
      <inkml:brushProperty name="width" value="0.2" units="cm"/>
      <inkml:brushProperty name="height" value="0.2" units="cm"/>
      <inkml:brushProperty name="color" value="#FFFFFF"/>
    </inkml:brush>
  </inkml:definitions>
  <inkml:trace contextRef="#ctx0" brushRef="#br0">680 1 24575,'0'18'0,"0"1"0,0-2 0,-5 11 0,-7 10 0,-17 4 0,-6 1 0,-27 25-240,15-23 0,0-4 240,-19 5 0,6-16 0,6-8 0,1-3 0,7-6 0,14-4 0,12-10 480,13-6-480,13-8 0,17-9 0,16-6 0,19-10 0,6 0 0,5-1 0,1 0 0,-1 0 0,-3 2 0,-8 0 0,-10 7 0,-11 10 0,-10 6 0,-11 10 0,-5 9 0,-6 14 0,-3 18 0,-9 17 0,-11 9 0,-17 7 0,-12-5 0,-8-1 0,-6-5 0,-14 3 0,-3-2 0,-1-3 0,4-4 0,15-6 0,-1 2 0,11-5 0,13-6 0,13-10 0,14-9 0,15-8 0,41-4 0,36-3 0,-11-3 0,10-2-1093,-14-2 1,4-2 0,3-1 955,13-5 1,3-1-1,3-3-683,-14 2 1,4-1 0,0-1 0,-1-2 634,-3 0 0,0-1 0,-1-1 0,1 0 185,2-1 0,1 1 0,-2-1 0,-1 0-728,13-4 1,-2 0-1,-2 0 728,-6 1 0,-3 2 0,0-1-422,-4 2 1,-1-1 0,-4 1 421,18-6 0,-5 1 832,-9 2 0,-6 2-832,20-14 3276,-39 15-3095,-44 8 2797,-42 7-2978,-32 15 0,18 3 0,-6 4 348,-11 9 0,-3 5-348,-10 11 0,-4 5-1037,13-5 1,-5 4 0,0 3 1036,14-7 0,-1 2 0,-1 1 0,1 1 0,2-1 0,0 1 0,0 0 0,1 1 0,-19 14 0,0 1 0,3-2 0,9-5 0,2-1 0,2-2-435,8-7 1,2-2-1,1 0 435,-23 18 0,3-3 0,11-9 0,4-3-166,13-11 0,3-2 166,-34 21 1229,24-22-1229,18-15 3276,13-11-2912,22-15-364,40-29 0,0 7 0,8-3-554,22-11 1,8-3 553,-13 10 0,3-1 0,1 0 0,0 3 0,1 0 0,0 1 0,1-1 0,1 1 0,-2 0 0,-8 5 0,-1 1 0,-3 1-481,20-7 0,-3 2 481,-2 1 0,-4 2 0,-12 7 0,-4 1 0,-6 4 0,-4 1 0,14-10 0,-34 11 0,-41 6 2682,-31 2-2682,-37 2 0,35 5 0,-2-1 411,-1 1 1,-2 0-412,-1 0 0,1 1 0,-43-6 0,10-1-46,25-2 46,19-7 0,18-5 0,15 8 0,7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40.749"/>
    </inkml:context>
    <inkml:brush xml:id="br0">
      <inkml:brushProperty name="width" value="0.2" units="cm"/>
      <inkml:brushProperty name="height" value="0.2" units="cm"/>
      <inkml:brushProperty name="color" value="#FFFFFF"/>
    </inkml:brush>
  </inkml:definitions>
  <inkml:trace contextRef="#ctx0" brushRef="#br0">1131 136 24575,'-50'3'0,"-3"5"0,-29 11 0,-3 11 0,39-12 0,-3 3 0,-20 10 0,-4 1 0,-2-3 0,1 0 0,4-1 0,1-2 0,8-5 0,5-5 0,-6-4 0,9-3 0,11-5 0,13-2 0,11-3 0,7-5 0,7-5 0,9-6 0,13-4 0,15-4 0,11-3 0,9-4 0,1-2 0,2-2 0,1-2 0,15-13 0,-22 16 0,10-9 0,-27 22 0,0 4 0,-2 2 0,-6 6 0,-2 1 0,-3 3 0,-4 3 0,0 0 0,-4 2 0,-2 1 0,-1-2 0,-2-2 0,-28 20 0,1 3 0,-29 24 0,6 0 0,-14 10 0,-2 0 0,7-2 0,10-11 0,17-15 0,7-7 0,0-4 0,6-6 0,2-4 0,5-10 0,3-4 0,1-8 0,3-3 0,6-2 0,7 0 0,5 2 0,2 2 0,-4 3 0,-3 6 0,-3 3 0,-3 2 0,-4 3 0,-26 0 0,5 2 0,-20 1 0,17 3 0,3 3 0,5 1 0,5 1 0,3 0 0,4-1 0,-1-4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40.874"/>
    </inkml:context>
    <inkml:brush xml:id="br0">
      <inkml:brushProperty name="width" value="0.2" units="cm"/>
      <inkml:brushProperty name="height" value="0.2" units="cm"/>
      <inkml:brushProperty name="color" value="#FFFFFF"/>
    </inkml:brush>
  </inkml:definitions>
  <inkml:trace contextRef="#ctx0" brushRef="#br0">78 95 24575,'59'0'0,"5"1"0,-6 2 0,-2 3 0,-21 2 0,18 4 0,-11-2 0,0 2 0,-17-4 0,-10-2 0,-3 1 0,-1-1 0,-2-3 0,-4 0 0,-2 0 0,-12 3 0,-1-1 0,-12 3 0,1-3 0,-2 3 0,-2 0 0,1 1 0,0 0 0,1 1 0,3 0 0,1 0 0,4-1 0,5-2 0,2-4 0,7-3 0,20-11 0,8 1 0,45-12 0,-10 7 0,17 1 0,-22 7 0,-12 4 0,-12 3 0,-9 0 0,-10 0 0,-3 0 0,-11 1 0,-10 4 0,-16 4 0,-13 6 0,-5 2 0,-4 1 0,1-1 0,3-2 0,4-1 0,3-3 0,5-1 0,6-2 0,0 1 0,12-5 0,-2 1 0,10-8 0,4-1 0,7-4 0,9-2 0,8 0 0,3 1 0,2 0 0,-1 1 0,-3 2 0,-2 2 0,-4 1 0,-5 1 0,-9 0 0,-17 1 0,-4 1 0,-12 0 0,5 0 0,2-1 0,5-3 0,3-1 0,4-3 0,2 0 0,3-2 0,-1-7 0,5 4 0,-1-9 0,3 4 0,0-4 0,0 1 0,2 3 0,5 4 0,1 5 0,4 4 0,-1 3 0,0 2 0,0-1 0,-3 3 0,-1 2 0,-2 7 0,-2 5 0,-1 6 0,-2 3 0,-3 2 0,-5-1 0,-8-3 0,-7-2 0,-9-4 0,-3-2 0,-2-5 0,0-5 0,4-2 0,3-2 0,6-1 0,6 0 0,4 0 0,6 0 0,1 0 0,1 0 0,1-1 0,2-5 0,5-5 0,5-6 0,8-6 0,6-1 0,1 1 0,0 2 0,-3 3 0,-4 4 0,-3 3 0,-3 4 0,-4 4 0,-21 12 0,0 4 0,-18 12 0,6 3 0,0 5 0,1 0 0,4-4 0,6-7 0,5-8 0,4-7 0,19-27 0,6-2 0,17-24 0,3 2 0,1-3 0,-4 1 0,-5 0 0,-12 10 0,-2 6 0,-9 16 0,-7 21 0,-5 16 0,-5 11 0,1 2 0,4-9 0,1-4 0,4-6 0,1-5 0,0-1 0,4-3 0,6-2 0,8-1 0,7-3 0,4-1 0,3-1 0,-1 0 0,-3-4 0,-2-3 0,-6-7 0,-5-3 0,-2-7 0,-7 10 0,1-4 0,-7 14 0,-2 2 0,-9 17 0,4 1 0,-5 14 0,8-9 0,1-2 0,1-4 0,3-5 0,2-8 0,8-18 0,0-2 0,9-15 0,-8 15 0,-1 2 0,-12 14 0,-3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31.770"/>
    </inkml:context>
    <inkml:brush xml:id="br0">
      <inkml:brushProperty name="width" value="0.2" units="cm"/>
      <inkml:brushProperty name="height" value="0.2" units="cm"/>
      <inkml:brushProperty name="color" value="#FFFFFF"/>
    </inkml:brush>
  </inkml:definitions>
  <inkml:trace contextRef="#ctx0" brushRef="#br0">680 1 24575,'0'18'0,"0"1"0,0-2 0,-5 11 0,-7 10 0,-17 4 0,-6 1 0,-27 25-240,15-23 0,0-4 240,-19 5 0,6-16 0,6-8 0,1-3 0,7-6 0,14-4 0,12-10 480,13-6-480,13-8 0,17-9 0,16-6 0,19-10 0,6 0 0,5-1 0,1 0 0,-1 0 0,-3 2 0,-8 0 0,-10 7 0,-11 10 0,-10 6 0,-11 10 0,-5 9 0,-6 14 0,-3 18 0,-9 17 0,-11 9 0,-17 7 0,-12-5 0,-8-1 0,-6-5 0,-14 3 0,-3-2 0,-1-3 0,4-4 0,15-6 0,-1 2 0,11-5 0,13-6 0,13-10 0,14-9 0,15-8 0,41-4 0,36-3 0,-11-3 0,10-2-1093,-14-2 1,4-2 0,3-1 955,13-5 1,3-1-1,3-3-683,-14 2 1,4-1 0,0-1 0,-1-2 634,-3 0 0,0-1 0,-1-1 0,1 0 185,2-1 0,1 1 0,-2-1 0,-1 0-728,13-4 1,-2 0-1,-2 0 728,-6 1 0,-3 2 0,0-1-422,-4 2 1,-1-1 0,-4 1 421,18-6 0,-5 1 832,-9 2 0,-6 2-832,20-14 3276,-39 15-3095,-44 8 2797,-42 7-2978,-32 15 0,18 3 0,-6 4 348,-11 9 0,-3 5-348,-10 11 0,-4 5-1037,13-5 1,-5 4 0,0 3 1036,14-7 0,-1 2 0,-1 1 0,1 1 0,2-1 0,0 1 0,0 0 0,1 1 0,-19 14 0,0 1 0,3-2 0,9-5 0,2-1 0,2-2-435,8-7 1,2-2-1,1 0 435,-23 18 0,3-3 0,11-9 0,4-3-166,13-11 0,3-2 166,-34 21 1229,24-22-1229,18-15 3276,13-11-2912,22-15-364,40-29 0,0 7 0,8-3-554,22-11 1,8-3 553,-13 10 0,3-1 0,1 0 0,0 3 0,1 0 0,0 1 0,1-1 0,1 1 0,-2 0 0,-8 5 0,-1 1 0,-3 1-481,20-7 0,-3 2 481,-2 1 0,-4 2 0,-12 7 0,-4 1 0,-6 4 0,-4 1 0,14-10 0,-34 11 0,-41 6 2682,-31 2-2682,-37 2 0,35 5 0,-2-1 411,-1 1 1,-2 0-412,-1 0 0,1 1 0,-43-6 0,10-1-46,25-2 46,19-7 0,18-5 0,15 8 0,7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40.749"/>
    </inkml:context>
    <inkml:brush xml:id="br0">
      <inkml:brushProperty name="width" value="0.2" units="cm"/>
      <inkml:brushProperty name="height" value="0.2" units="cm"/>
      <inkml:brushProperty name="color" value="#FFFFFF"/>
    </inkml:brush>
  </inkml:definitions>
  <inkml:trace contextRef="#ctx0" brushRef="#br0">1131 136 24575,'-50'3'0,"-3"5"0,-29 11 0,-3 11 0,39-12 0,-3 3 0,-20 10 0,-4 1 0,-2-3 0,1 0 0,4-1 0,1-2 0,8-5 0,5-5 0,-6-4 0,9-3 0,11-5 0,13-2 0,11-3 0,7-5 0,7-5 0,9-6 0,13-4 0,15-4 0,11-3 0,9-4 0,1-2 0,2-2 0,1-2 0,15-13 0,-22 16 0,10-9 0,-27 22 0,0 4 0,-2 2 0,-6 6 0,-2 1 0,-3 3 0,-4 3 0,0 0 0,-4 2 0,-2 1 0,-1-2 0,-2-2 0,-28 20 0,1 3 0,-29 24 0,6 0 0,-14 10 0,-2 0 0,7-2 0,10-11 0,17-15 0,7-7 0,0-4 0,6-6 0,2-4 0,5-10 0,3-4 0,1-8 0,3-3 0,6-2 0,7 0 0,5 2 0,2 2 0,-4 3 0,-3 6 0,-3 3 0,-3 2 0,-4 3 0,-26 0 0,5 2 0,-20 1 0,17 3 0,3 3 0,5 1 0,5 1 0,3 0 0,4-1 0,-1-4 0,2-2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36.733"/>
    </inkml:context>
    <inkml:brush xml:id="br0">
      <inkml:brushProperty name="width" value="0.2" units="cm"/>
      <inkml:brushProperty name="height" value="0.2" units="cm"/>
      <inkml:brushProperty name="color" value="#FFFFFF"/>
    </inkml:brush>
  </inkml:definitions>
  <inkml:trace contextRef="#ctx0" brushRef="#br0">1276 1 24575,'-13'46'0,"-3"-4"0,-9 4 0,-3 1 0,-7 8 0,5-9 0,-1 0 0,-11 18 0,-1-1 0,-6 8 0,9-13 0,-2 3 0,-1 0-1093,-2 3 1,1 1 0,-1-1 593,0 1 1,0 0-1,2-4 499,-8 12 0,2-4-35,4-5 0,1-2 35,4-5 0,1-2 0,5-8 0,2-2 0,-16 21 1091,13-21-1091,1-7 0,8-15 0,1-7 2373,5-6-2373,3-6 1379,4-5-1379,4-6 0,2-9 0,4-11 0,3-11 0,-1-8 0,10-6 0,14-9 0,15-3 0,13-7 0,3-2 0,-15 24 0,-1 1 0,9-15 0,-13 21 0,-2 4 0,1 6 0,1 3 0,-2 11 0,-4 9 0,-1 6 0,1 2 0,2 10 0,4 13 0,2 16 0,0 11 0,-3 2 0,-5-3 0,-3-3 0,2 15 0,-7-19 0,3 10 0,-11-25 0,-2-3 0,-3-8 0,-2-4 0,1-5 0,-1-6 0,1-6 0,1-6 0,0-4 0,0-2 0,1-3 0,-1 0 0,0 0 0,0 1 0,-1 0 0,0 2 0,-2-2 0,0 1 0,-2 0 0,0-1 0,0 3 0,-2 2 0,0 2 0,2 2 0,-1 2 0,2 2 0,0 2 0,-1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40.874"/>
    </inkml:context>
    <inkml:brush xml:id="br0">
      <inkml:brushProperty name="width" value="0.2" units="cm"/>
      <inkml:brushProperty name="height" value="0.2" units="cm"/>
      <inkml:brushProperty name="color" value="#FFFFFF"/>
    </inkml:brush>
  </inkml:definitions>
  <inkml:trace contextRef="#ctx0" brushRef="#br0">78 95 24575,'59'0'0,"5"1"0,-6 2 0,-2 3 0,-21 2 0,18 4 0,-11-2 0,0 2 0,-17-4 0,-10-2 0,-3 1 0,-1-1 0,-2-3 0,-4 0 0,-2 0 0,-12 3 0,-1-1 0,-12 3 0,1-3 0,-2 3 0,-2 0 0,1 1 0,0 0 0,1 1 0,3 0 0,1 0 0,4-1 0,5-2 0,2-4 0,7-3 0,20-11 0,8 1 0,45-12 0,-10 7 0,17 1 0,-22 7 0,-12 4 0,-12 3 0,-9 0 0,-10 0 0,-3 0 0,-11 1 0,-10 4 0,-16 4 0,-13 6 0,-5 2 0,-4 1 0,1-1 0,3-2 0,4-1 0,3-3 0,5-1 0,6-2 0,0 1 0,12-5 0,-2 1 0,10-8 0,4-1 0,7-4 0,9-2 0,8 0 0,3 1 0,2 0 0,-1 1 0,-3 2 0,-2 2 0,-4 1 0,-5 1 0,-9 0 0,-17 1 0,-4 1 0,-12 0 0,5 0 0,2-1 0,5-3 0,3-1 0,4-3 0,2 0 0,3-2 0,-1-7 0,5 4 0,-1-9 0,3 4 0,0-4 0,0 1 0,2 3 0,5 4 0,1 5 0,4 4 0,-1 3 0,0 2 0,0-1 0,-3 3 0,-1 2 0,-2 7 0,-2 5 0,-1 6 0,-2 3 0,-3 2 0,-5-1 0,-8-3 0,-7-2 0,-9-4 0,-3-2 0,-2-5 0,0-5 0,4-2 0,3-2 0,6-1 0,6 0 0,4 0 0,6 0 0,1 0 0,1 0 0,1-1 0,2-5 0,5-5 0,5-6 0,8-6 0,6-1 0,1 1 0,0 2 0,-3 3 0,-4 4 0,-3 3 0,-3 4 0,-4 4 0,-21 12 0,0 4 0,-18 12 0,6 3 0,0 5 0,1 0 0,4-4 0,6-7 0,5-8 0,4-7 0,19-27 0,6-2 0,17-24 0,3 2 0,1-3 0,-4 1 0,-5 0 0,-12 10 0,-2 6 0,-9 16 0,-7 21 0,-5 16 0,-5 11 0,1 2 0,4-9 0,1-4 0,4-6 0,1-5 0,0-1 0,4-3 0,6-2 0,8-1 0,7-3 0,4-1 0,3-1 0,-1 0 0,-3-4 0,-2-3 0,-6-7 0,-5-3 0,-2-7 0,-7 10 0,1-4 0,-7 14 0,-2 2 0,-9 17 0,4 1 0,-5 14 0,8-9 0,1-2 0,1-4 0,3-5 0,2-8 0,8-18 0,0-2 0,9-15 0,-8 15 0,-1 2 0,-12 14 0,-3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31.770"/>
    </inkml:context>
    <inkml:brush xml:id="br0">
      <inkml:brushProperty name="width" value="0.2" units="cm"/>
      <inkml:brushProperty name="height" value="0.2" units="cm"/>
      <inkml:brushProperty name="color" value="#FFFFFF"/>
    </inkml:brush>
  </inkml:definitions>
  <inkml:trace contextRef="#ctx0" brushRef="#br0">680 1 24575,'0'18'0,"0"1"0,0-2 0,-5 11 0,-7 10 0,-17 4 0,-6 1 0,-27 25-240,15-23 0,0-4 240,-19 5 0,6-16 0,6-8 0,1-3 0,7-6 0,14-4 0,12-10 480,13-6-480,13-8 0,17-9 0,16-6 0,19-10 0,6 0 0,5-1 0,1 0 0,-1 0 0,-3 2 0,-8 0 0,-10 7 0,-11 10 0,-10 6 0,-11 10 0,-5 9 0,-6 14 0,-3 18 0,-9 17 0,-11 9 0,-17 7 0,-12-5 0,-8-1 0,-6-5 0,-14 3 0,-3-2 0,-1-3 0,4-4 0,15-6 0,-1 2 0,11-5 0,13-6 0,13-10 0,14-9 0,15-8 0,41-4 0,36-3 0,-11-3 0,10-2-1093,-14-2 1,4-2 0,3-1 955,13-5 1,3-1-1,3-3-683,-14 2 1,4-1 0,0-1 0,-1-2 634,-3 0 0,0-1 0,-1-1 0,1 0 185,2-1 0,1 1 0,-2-1 0,-1 0-728,13-4 1,-2 0-1,-2 0 728,-6 1 0,-3 2 0,0-1-422,-4 2 1,-1-1 0,-4 1 421,18-6 0,-5 1 832,-9 2 0,-6 2-832,20-14 3276,-39 15-3095,-44 8 2797,-42 7-2978,-32 15 0,18 3 0,-6 4 348,-11 9 0,-3 5-348,-10 11 0,-4 5-1037,13-5 1,-5 4 0,0 3 1036,14-7 0,-1 2 0,-1 1 0,1 1 0,2-1 0,0 1 0,0 0 0,1 1 0,-19 14 0,0 1 0,3-2 0,9-5 0,2-1 0,2-2-435,8-7 1,2-2-1,1 0 435,-23 18 0,3-3 0,11-9 0,4-3-166,13-11 0,3-2 166,-34 21 1229,24-22-1229,18-15 3276,13-11-2912,22-15-364,40-29 0,0 7 0,8-3-554,22-11 1,8-3 553,-13 10 0,3-1 0,1 0 0,0 3 0,1 0 0,0 1 0,1-1 0,1 1 0,-2 0 0,-8 5 0,-1 1 0,-3 1-481,20-7 0,-3 2 481,-2 1 0,-4 2 0,-12 7 0,-4 1 0,-6 4 0,-4 1 0,14-10 0,-34 11 0,-41 6 2682,-31 2-2682,-37 2 0,35 5 0,-2-1 411,-1 1 1,-2 0-412,-1 0 0,1 1 0,-43-6 0,10-1-46,25-2 46,19-7 0,18-5 0,15 8 0,7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40.749"/>
    </inkml:context>
    <inkml:brush xml:id="br0">
      <inkml:brushProperty name="width" value="0.2" units="cm"/>
      <inkml:brushProperty name="height" value="0.2" units="cm"/>
      <inkml:brushProperty name="color" value="#FFFFFF"/>
    </inkml:brush>
  </inkml:definitions>
  <inkml:trace contextRef="#ctx0" brushRef="#br0">1131 136 24575,'-50'3'0,"-3"5"0,-29 11 0,-3 11 0,39-12 0,-3 3 0,-20 10 0,-4 1 0,-2-3 0,1 0 0,4-1 0,1-2 0,8-5 0,5-5 0,-6-4 0,9-3 0,11-5 0,13-2 0,11-3 0,7-5 0,7-5 0,9-6 0,13-4 0,15-4 0,11-3 0,9-4 0,1-2 0,2-2 0,1-2 0,15-13 0,-22 16 0,10-9 0,-27 22 0,0 4 0,-2 2 0,-6 6 0,-2 1 0,-3 3 0,-4 3 0,0 0 0,-4 2 0,-2 1 0,-1-2 0,-2-2 0,-28 20 0,1 3 0,-29 24 0,6 0 0,-14 10 0,-2 0 0,7-2 0,10-11 0,17-15 0,7-7 0,0-4 0,6-6 0,2-4 0,5-10 0,3-4 0,1-8 0,3-3 0,6-2 0,7 0 0,5 2 0,2 2 0,-4 3 0,-3 6 0,-3 3 0,-3 2 0,-4 3 0,-26 0 0,5 2 0,-20 1 0,17 3 0,3 3 0,5 1 0,5 1 0,3 0 0,4-1 0,-1-4 0,2-2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36.733"/>
    </inkml:context>
    <inkml:brush xml:id="br0">
      <inkml:brushProperty name="width" value="0.2" units="cm"/>
      <inkml:brushProperty name="height" value="0.2" units="cm"/>
      <inkml:brushProperty name="color" value="#FFFFFF"/>
    </inkml:brush>
  </inkml:definitions>
  <inkml:trace contextRef="#ctx0" brushRef="#br0">1276 1 24575,'-13'46'0,"-3"-4"0,-9 4 0,-3 1 0,-7 8 0,5-9 0,-1 0 0,-11 18 0,-1-1 0,-6 8 0,9-13 0,-2 3 0,-1 0-1093,-2 3 1,1 1 0,-1-1 593,0 1 1,0 0-1,2-4 499,-8 12 0,2-4-35,4-5 0,1-2 35,4-5 0,1-2 0,5-8 0,2-2 0,-16 21 1091,13-21-1091,1-7 0,8-15 0,1-7 2373,5-6-2373,3-6 1379,4-5-1379,4-6 0,2-9 0,4-11 0,3-11 0,-1-8 0,10-6 0,14-9 0,15-3 0,13-7 0,3-2 0,-15 24 0,-1 1 0,9-15 0,-13 21 0,-2 4 0,1 6 0,1 3 0,-2 11 0,-4 9 0,-1 6 0,1 2 0,2 10 0,4 13 0,2 16 0,0 11 0,-3 2 0,-5-3 0,-3-3 0,2 15 0,-7-19 0,3 10 0,-11-25 0,-2-3 0,-3-8 0,-2-4 0,1-5 0,-1-6 0,1-6 0,1-6 0,0-4 0,0-2 0,1-3 0,-1 0 0,0 0 0,0 1 0,-1 0 0,0 2 0,-2-2 0,0 1 0,-2 0 0,0-1 0,0 3 0,-2 2 0,0 2 0,2 2 0,-1 2 0,2 2 0,0 2 0,-1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Shape 37"/>
          <p:cNvSpPr>
            <a:spLocks noGrp="1" noRot="1" noChangeAspect="1"/>
          </p:cNvSpPr>
          <p:nvPr>
            <p:ph type="sldImg"/>
          </p:nvPr>
        </p:nvSpPr>
        <p:spPr bwMode="auto">
          <a:xfrm>
            <a:off x="381000" y="685800"/>
            <a:ext cx="6096000" cy="3429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9395" name="Shape 38"/>
          <p:cNvSpPr>
            <a:spLocks noGrp="1"/>
          </p:cNvSpPr>
          <p:nvPr>
            <p:ph type="body" sz="quarter" idx="1"/>
          </p:nvPr>
        </p:nvSpPr>
        <p:spPr bwMode="auto">
          <a:xfrm>
            <a:off x="914400" y="4343400"/>
            <a:ext cx="5029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sym typeface="Helvetica Neue" charset="0"/>
            </a:endParaRPr>
          </a:p>
        </p:txBody>
      </p:sp>
    </p:spTree>
    <p:extLst>
      <p:ext uri="{BB962C8B-B14F-4D97-AF65-F5344CB8AC3E}">
        <p14:creationId xmlns:p14="http://schemas.microsoft.com/office/powerpoint/2010/main" val="2920398731"/>
      </p:ext>
    </p:extLst>
  </p:cSld>
  <p:clrMap bg1="lt1" tx1="dk1" bg2="lt2" tx2="dk2" accent1="accent1" accent2="accent2" accent3="accent3" accent4="accent4" accent5="accent5" accent6="accent6" hlink="hlink" folHlink="folHlink"/>
  <p:notesStyle>
    <a:lvl1pPr algn="l" defTabSz="368397" rtl="0" eaLnBrk="0" fontAlgn="base" hangingPunct="0">
      <a:lnSpc>
        <a:spcPct val="118000"/>
      </a:lnSpc>
      <a:spcBef>
        <a:spcPct val="30000"/>
      </a:spcBef>
      <a:spcAft>
        <a:spcPct val="0"/>
      </a:spcAft>
      <a:defRPr sz="1757">
        <a:solidFill>
          <a:schemeClr val="tx1"/>
        </a:solidFill>
        <a:latin typeface="Helvetica Neue"/>
        <a:ea typeface="ＭＳ Ｐゴシック" charset="0"/>
        <a:cs typeface="Helvetica Neue"/>
        <a:sym typeface="Helvetica Neue" charset="0"/>
      </a:defRPr>
    </a:lvl1pPr>
    <a:lvl2pPr marL="615865" indent="-23685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2pPr>
    <a:lvl3pPr marL="947340"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3pPr>
    <a:lvl4pPr marL="1326322"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4pPr>
    <a:lvl5pPr marL="1705228"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5pPr>
    <a:lvl6pPr indent="930291" defTabSz="372100">
      <a:lnSpc>
        <a:spcPct val="117999"/>
      </a:lnSpc>
      <a:defRPr sz="1757">
        <a:latin typeface="Helvetica Neue"/>
        <a:ea typeface="Helvetica Neue"/>
        <a:cs typeface="Helvetica Neue"/>
        <a:sym typeface="Helvetica Neue"/>
      </a:defRPr>
    </a:lvl6pPr>
    <a:lvl7pPr indent="1116307" defTabSz="372100">
      <a:lnSpc>
        <a:spcPct val="117999"/>
      </a:lnSpc>
      <a:defRPr sz="1757">
        <a:latin typeface="Helvetica Neue"/>
        <a:ea typeface="Helvetica Neue"/>
        <a:cs typeface="Helvetica Neue"/>
        <a:sym typeface="Helvetica Neue"/>
      </a:defRPr>
    </a:lvl7pPr>
    <a:lvl8pPr indent="1302337" defTabSz="372100">
      <a:lnSpc>
        <a:spcPct val="117999"/>
      </a:lnSpc>
      <a:defRPr sz="1757">
        <a:latin typeface="Helvetica Neue"/>
        <a:ea typeface="Helvetica Neue"/>
        <a:cs typeface="Helvetica Neue"/>
        <a:sym typeface="Helvetica Neue"/>
      </a:defRPr>
    </a:lvl8pPr>
    <a:lvl9pPr indent="1488440" defTabSz="372100">
      <a:lnSpc>
        <a:spcPct val="117999"/>
      </a:lnSpc>
      <a:defRPr sz="1757">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Hi everyone. My name is Nikita, and I’m a first-year Master’s student at Wits. My research focuses on implementing machine learning algorithms using alternative computing technologies. ML algorithms are traditionally run on classical computers and GPUs, but they can also be implemented using other kinds of computers, light in photonic computers, as well as on existing quantum computers. The work I’ll be showing you today specifically investigates how machine learning procedures developed for one computing system can inform and improve learning procedures in other systems.</a:t>
            </a:r>
          </a:p>
          <a:p>
            <a:endParaRPr lang="en-US" dirty="0"/>
          </a:p>
        </p:txBody>
      </p:sp>
    </p:spTree>
    <p:extLst>
      <p:ext uri="{BB962C8B-B14F-4D97-AF65-F5344CB8AC3E}">
        <p14:creationId xmlns:p14="http://schemas.microsoft.com/office/powerpoint/2010/main" val="2090347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6378-2FAB-825F-652C-0F3DEB9D9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EA078-31CE-F160-F73B-38EE1CFF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59D35-8C53-26F9-93F5-C11E995158D2}"/>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If we encode a message into these patterns, in order to recover the transmitted information, these modes must first be accurately identified, and this remains a significant experimental challenge and this is where image classification by machine learning becomes particularly valuable. Since diffractive neural networks are inherently optical, they provide a natural platform for learning to classify structured light.</a:t>
            </a:r>
            <a:endParaRPr lang="en-US" dirty="0"/>
          </a:p>
          <a:p>
            <a:endParaRPr lang="en-US" dirty="0"/>
          </a:p>
        </p:txBody>
      </p:sp>
    </p:spTree>
    <p:extLst>
      <p:ext uri="{BB962C8B-B14F-4D97-AF65-F5344CB8AC3E}">
        <p14:creationId xmlns:p14="http://schemas.microsoft.com/office/powerpoint/2010/main" val="195740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More broadly, diffractive neural networks have found applications in a wide range of image classification tasks, including handwritten digit recognition. Our group has developed a diffractive optical neural network specifically for classifying the topological structure of light. </a:t>
            </a:r>
            <a:endParaRPr lang="en-US" dirty="0"/>
          </a:p>
        </p:txBody>
      </p:sp>
    </p:spTree>
    <p:extLst>
      <p:ext uri="{BB962C8B-B14F-4D97-AF65-F5344CB8AC3E}">
        <p14:creationId xmlns:p14="http://schemas.microsoft.com/office/powerpoint/2010/main" val="18663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BFD7-ED15-08CA-F3E9-DE71BADE7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5CD1E-9D10-40AD-D448-76CAD33A8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8A614-E8BE-CB3E-3FE2-40DC8EC91344}"/>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Although these systems offer a solution to the issue of power and demonstrate impressive performance, classification accuracy is not perfect and training them typically takes much longer than we would like.</a:t>
            </a:r>
          </a:p>
          <a:p>
            <a:endParaRPr lang="en-US" dirty="0"/>
          </a:p>
        </p:txBody>
      </p:sp>
    </p:spTree>
    <p:extLst>
      <p:ext uri="{BB962C8B-B14F-4D97-AF65-F5344CB8AC3E}">
        <p14:creationId xmlns:p14="http://schemas.microsoft.com/office/powerpoint/2010/main" val="194199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Going back to our research: given the advantages offered by optical computing, can we design these optical neural networks more efficiently? </a:t>
            </a:r>
          </a:p>
          <a:p>
            <a:r>
              <a:rPr lang="en-ZA" sz="1757" dirty="0">
                <a:solidFill>
                  <a:schemeClr val="tx1"/>
                </a:solidFill>
                <a:effectLst/>
                <a:latin typeface="Helvetica Neue"/>
                <a:ea typeface="ＭＳ Ｐゴシック" charset="0"/>
                <a:cs typeface="Helvetica Neue"/>
                <a:sym typeface="Helvetica Neue" charset="0"/>
              </a:rPr>
              <a:t>More specifically, Is there an analogous system or approach that exists that can allow us to probe these systems, and improve their design?</a:t>
            </a:r>
          </a:p>
          <a:p>
            <a:endParaRPr lang="en-US" dirty="0"/>
          </a:p>
        </p:txBody>
      </p:sp>
    </p:spTree>
    <p:extLst>
      <p:ext uri="{BB962C8B-B14F-4D97-AF65-F5344CB8AC3E}">
        <p14:creationId xmlns:p14="http://schemas.microsoft.com/office/powerpoint/2010/main" val="272738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Going back to our research: given the advantages offered by optical computing, can we design these optical neural networks more efficiently? </a:t>
            </a:r>
          </a:p>
          <a:p>
            <a:r>
              <a:rPr lang="en-ZA" sz="1757" dirty="0">
                <a:solidFill>
                  <a:schemeClr val="tx1"/>
                </a:solidFill>
                <a:effectLst/>
                <a:latin typeface="Helvetica Neue"/>
                <a:ea typeface="ＭＳ Ｐゴシック" charset="0"/>
                <a:cs typeface="Helvetica Neue"/>
                <a:sym typeface="Helvetica Neue" charset="0"/>
              </a:rPr>
              <a:t>More specifically, Is there an analogous system or approach that exists that can allow us to probe these systems, and improve their design?</a:t>
            </a:r>
          </a:p>
          <a:p>
            <a:endParaRPr lang="en-US" dirty="0"/>
          </a:p>
        </p:txBody>
      </p:sp>
    </p:spTree>
    <p:extLst>
      <p:ext uri="{BB962C8B-B14F-4D97-AF65-F5344CB8AC3E}">
        <p14:creationId xmlns:p14="http://schemas.microsoft.com/office/powerpoint/2010/main" val="79153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We can build a different kind of neural network that is inspired by the physics of our system and can be run on a different kind of processor – particularly, a quantum computer. </a:t>
            </a:r>
          </a:p>
          <a:p>
            <a:r>
              <a:rPr lang="en-ZA" sz="1757" dirty="0">
                <a:solidFill>
                  <a:schemeClr val="tx1"/>
                </a:solidFill>
                <a:effectLst/>
                <a:latin typeface="Helvetica Neue"/>
                <a:ea typeface="ＭＳ Ｐゴシック" charset="0"/>
                <a:cs typeface="Helvetica Neue"/>
                <a:sym typeface="Helvetica Neue" charset="0"/>
              </a:rPr>
              <a:t>Although quantum computers are not yet near term, many quantum operations and quantum-inspired algorithms have proven to be useful. </a:t>
            </a:r>
            <a:endParaRPr lang="en-US" dirty="0"/>
          </a:p>
        </p:txBody>
      </p:sp>
    </p:spTree>
    <p:extLst>
      <p:ext uri="{BB962C8B-B14F-4D97-AF65-F5344CB8AC3E}">
        <p14:creationId xmlns:p14="http://schemas.microsoft.com/office/powerpoint/2010/main" val="1026000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0C4D6-FB7B-05B5-15F7-8419E2271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CAB47-6618-7A1E-7D7A-D7FB249C7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E1D14-D301-FFE1-95C8-5E5F7024C9A6}"/>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To solve our particular design problem, We’ve replaced the hidden diffractive layers in our optical network with a quantum circuit composed of qubits and quantum gates. We therefore propose that an equivalent quantum model be used to design better optical neural networks.</a:t>
            </a:r>
          </a:p>
          <a:p>
            <a:endParaRPr lang="en-US" dirty="0"/>
          </a:p>
        </p:txBody>
      </p:sp>
    </p:spTree>
    <p:extLst>
      <p:ext uri="{BB962C8B-B14F-4D97-AF65-F5344CB8AC3E}">
        <p14:creationId xmlns:p14="http://schemas.microsoft.com/office/powerpoint/2010/main" val="1215522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CFC7-90CA-6CE2-E103-421666958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AA993-BADD-0875-3E24-B3D79076A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50812-1856-2B34-02AB-6A7AB98C48F2}"/>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To solve our particular design problem, We’ve replaced the hidden diffractive layers in our optical network with a quantum circuit composed of qubits and quantum gates. We therefore propose that an equivalent quantum model be used to design better optical neural networks.</a:t>
            </a:r>
          </a:p>
          <a:p>
            <a:endParaRPr lang="en-US" dirty="0"/>
          </a:p>
        </p:txBody>
      </p:sp>
    </p:spTree>
    <p:extLst>
      <p:ext uri="{BB962C8B-B14F-4D97-AF65-F5344CB8AC3E}">
        <p14:creationId xmlns:p14="http://schemas.microsoft.com/office/powerpoint/2010/main" val="641176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But how can we establish an equivalence between these two seemingly different systems?</a:t>
            </a:r>
          </a:p>
          <a:p>
            <a:r>
              <a:rPr lang="en-ZA" sz="1757" dirty="0">
                <a:solidFill>
                  <a:schemeClr val="tx1"/>
                </a:solidFill>
                <a:effectLst/>
                <a:latin typeface="Helvetica Neue"/>
                <a:ea typeface="ＭＳ Ｐゴシック" charset="0"/>
                <a:cs typeface="Helvetica Neue"/>
                <a:sym typeface="Helvetica Neue" charset="0"/>
              </a:rPr>
              <a:t>There is a </a:t>
            </a:r>
            <a:r>
              <a:rPr lang="en-ZA" sz="1757" b="1" dirty="0">
                <a:solidFill>
                  <a:schemeClr val="tx1"/>
                </a:solidFill>
                <a:effectLst/>
                <a:latin typeface="Helvetica Neue"/>
                <a:ea typeface="ＭＳ Ｐゴシック" charset="0"/>
                <a:cs typeface="Helvetica Neue"/>
                <a:sym typeface="Helvetica Neue" charset="0"/>
              </a:rPr>
              <a:t>one-to-one correspondence between the mathematical operations</a:t>
            </a:r>
            <a:r>
              <a:rPr lang="en-ZA" sz="1757" dirty="0">
                <a:solidFill>
                  <a:schemeClr val="tx1"/>
                </a:solidFill>
                <a:effectLst/>
                <a:latin typeface="Helvetica Neue"/>
                <a:ea typeface="ＭＳ Ｐゴシック" charset="0"/>
                <a:cs typeface="Helvetica Neue"/>
                <a:sym typeface="Helvetica Neue" charset="0"/>
              </a:rPr>
              <a:t> in the optical neural network and those in the quantum circuit. Both systems evolve according to </a:t>
            </a:r>
            <a:r>
              <a:rPr lang="en-ZA" sz="1757" b="1" dirty="0">
                <a:solidFill>
                  <a:schemeClr val="tx1"/>
                </a:solidFill>
                <a:effectLst/>
                <a:latin typeface="Helvetica Neue"/>
                <a:ea typeface="ＭＳ Ｐゴシック" charset="0"/>
                <a:cs typeface="Helvetica Neue"/>
                <a:sym typeface="Helvetica Neue" charset="0"/>
              </a:rPr>
              <a:t>unitary transformations</a:t>
            </a:r>
            <a:r>
              <a:rPr lang="en-ZA" sz="1757" dirty="0">
                <a:solidFill>
                  <a:schemeClr val="tx1"/>
                </a:solidFill>
                <a:effectLst/>
                <a:latin typeface="Helvetica Neue"/>
                <a:ea typeface="ＭＳ Ｐゴシック" charset="0"/>
                <a:cs typeface="Helvetica Neue"/>
                <a:sym typeface="Helvetica Neue" charset="0"/>
              </a:rPr>
              <a:t>. A </a:t>
            </a:r>
            <a:r>
              <a:rPr lang="en-ZA" sz="1757" b="1" dirty="0">
                <a:solidFill>
                  <a:schemeClr val="tx1"/>
                </a:solidFill>
                <a:effectLst/>
                <a:latin typeface="Helvetica Neue"/>
                <a:ea typeface="ＭＳ Ｐゴシック" charset="0"/>
                <a:cs typeface="Helvetica Neue"/>
                <a:sym typeface="Helvetica Neue" charset="0"/>
              </a:rPr>
              <a:t>unitary operator</a:t>
            </a:r>
            <a:r>
              <a:rPr lang="en-ZA" sz="1757" dirty="0">
                <a:solidFill>
                  <a:schemeClr val="tx1"/>
                </a:solidFill>
                <a:effectLst/>
                <a:latin typeface="Helvetica Neue"/>
                <a:ea typeface="ＭＳ Ｐゴシック" charset="0"/>
                <a:cs typeface="Helvetica Neue"/>
                <a:sym typeface="Helvetica Neue" charset="0"/>
              </a:rPr>
              <a:t> is simply a transformation that </a:t>
            </a:r>
            <a:r>
              <a:rPr lang="en-ZA" sz="1757" b="1" dirty="0">
                <a:solidFill>
                  <a:schemeClr val="tx1"/>
                </a:solidFill>
                <a:effectLst/>
                <a:latin typeface="Helvetica Neue"/>
                <a:ea typeface="ＭＳ Ｐゴシック" charset="0"/>
                <a:cs typeface="Helvetica Neue"/>
                <a:sym typeface="Helvetica Neue" charset="0"/>
              </a:rPr>
              <a:t>preserves all the information in a system</a:t>
            </a:r>
            <a:r>
              <a:rPr lang="en-ZA" sz="1757" dirty="0">
                <a:solidFill>
                  <a:schemeClr val="tx1"/>
                </a:solidFill>
                <a:effectLst/>
                <a:latin typeface="Helvetica Neue"/>
                <a:ea typeface="ＭＳ Ｐゴシック" charset="0"/>
                <a:cs typeface="Helvetica Neue"/>
                <a:sym typeface="Helvetica Neue" charset="0"/>
              </a:rPr>
              <a:t>, so no information is lost, the transformation is reversible. </a:t>
            </a:r>
          </a:p>
          <a:p>
            <a:r>
              <a:rPr lang="en-ZA" sz="1757" dirty="0">
                <a:solidFill>
                  <a:schemeClr val="tx1"/>
                </a:solidFill>
                <a:effectLst/>
                <a:latin typeface="Helvetica Neue"/>
                <a:ea typeface="ＭＳ Ｐゴシック" charset="0"/>
                <a:cs typeface="Helvetica Neue"/>
                <a:sym typeface="Helvetica Neue" charset="0"/>
              </a:rPr>
              <a:t>The unitary mapping input patterns to detectors can therefore be approximated by the unitary in a circuit. How can we so easily replace the components in our network with the components of a different system?</a:t>
            </a:r>
          </a:p>
          <a:p>
            <a:endParaRPr lang="en-US" dirty="0"/>
          </a:p>
        </p:txBody>
      </p:sp>
    </p:spTree>
    <p:extLst>
      <p:ext uri="{BB962C8B-B14F-4D97-AF65-F5344CB8AC3E}">
        <p14:creationId xmlns:p14="http://schemas.microsoft.com/office/powerpoint/2010/main" val="1066312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components of the </a:t>
            </a:r>
            <a:r>
              <a:rPr lang="en-US" dirty="0" err="1"/>
              <a:t>ciruit</a:t>
            </a:r>
            <a:r>
              <a:rPr lang="en-US" dirty="0"/>
              <a:t> we are using.</a:t>
            </a:r>
          </a:p>
        </p:txBody>
      </p:sp>
    </p:spTree>
    <p:extLst>
      <p:ext uri="{BB962C8B-B14F-4D97-AF65-F5344CB8AC3E}">
        <p14:creationId xmlns:p14="http://schemas.microsoft.com/office/powerpoint/2010/main" val="35095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1489F-7411-6B7D-1B27-FC127BC5C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A90AB-C577-847B-13D0-1073F7328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F51C7-662E-E629-8E94-5CB2524898E5}"/>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I’d like to start off with a fact that we are all familiar with: artificial intelligence has become integrated into our daily lives and has proven to be remarkable at a variety of tasks. Today, state-of-the-art AI models are typically trained on powerful supercomputers housed in large data centres. The demands of these systems continue to grow. Neural networks continue to demand larger datasets, advanced algorithms, and high computing power. Machine learning tasks are proving to be extremely resource demanding. </a:t>
            </a:r>
            <a:endParaRPr lang="en-US" dirty="0"/>
          </a:p>
        </p:txBody>
      </p:sp>
    </p:spTree>
    <p:extLst>
      <p:ext uri="{BB962C8B-B14F-4D97-AF65-F5344CB8AC3E}">
        <p14:creationId xmlns:p14="http://schemas.microsoft.com/office/powerpoint/2010/main" val="278202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If we zoom into the hidden diffractive layers that comprise our network, you’ll see that that are composed of free space propagation and phase modulation. The phase of the field, which is, is manipulated using phase masks created on a device called a Spatial Light Modulator. </a:t>
            </a:r>
            <a:r>
              <a:rPr lang="en-ZA" sz="1757" dirty="0" err="1">
                <a:solidFill>
                  <a:schemeClr val="tx1"/>
                </a:solidFill>
                <a:effectLst/>
                <a:latin typeface="Helvetica Neue"/>
                <a:ea typeface="ＭＳ Ｐゴシック" charset="0"/>
                <a:cs typeface="Helvetica Neue"/>
                <a:sym typeface="Helvetica Neue" charset="0"/>
              </a:rPr>
              <a:t>Athematically</a:t>
            </a:r>
            <a:r>
              <a:rPr lang="en-ZA" sz="1757" dirty="0">
                <a:solidFill>
                  <a:schemeClr val="tx1"/>
                </a:solidFill>
                <a:effectLst/>
                <a:latin typeface="Helvetica Neue"/>
                <a:ea typeface="ＭＳ Ｐゴシック" charset="0"/>
                <a:cs typeface="Helvetica Neue"/>
                <a:sym typeface="Helvetica Neue" charset="0"/>
              </a:rPr>
              <a:t> speaking Each phase layer is diagonal in the pixel basis. This operator on the field is equivalent to z rotation gates acting on single qubits.</a:t>
            </a:r>
          </a:p>
          <a:p>
            <a:endParaRPr lang="en-US" dirty="0"/>
          </a:p>
        </p:txBody>
      </p:sp>
    </p:spTree>
    <p:extLst>
      <p:ext uri="{BB962C8B-B14F-4D97-AF65-F5344CB8AC3E}">
        <p14:creationId xmlns:p14="http://schemas.microsoft.com/office/powerpoint/2010/main" val="315002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We also have free space propagation is effectively applying a </a:t>
            </a:r>
            <a:r>
              <a:rPr lang="en-ZA" sz="1757" dirty="0" err="1">
                <a:solidFill>
                  <a:schemeClr val="tx1"/>
                </a:solidFill>
                <a:effectLst/>
                <a:latin typeface="Helvetica Neue"/>
                <a:ea typeface="ＭＳ Ｐゴシック" charset="0"/>
                <a:cs typeface="Helvetica Neue"/>
                <a:sym typeface="Helvetica Neue" charset="0"/>
              </a:rPr>
              <a:t>fourier</a:t>
            </a:r>
            <a:r>
              <a:rPr lang="en-ZA" sz="1757" dirty="0">
                <a:solidFill>
                  <a:schemeClr val="tx1"/>
                </a:solidFill>
                <a:effectLst/>
                <a:latin typeface="Helvetica Neue"/>
                <a:ea typeface="ＭＳ Ｐゴシック" charset="0"/>
                <a:cs typeface="Helvetica Neue"/>
                <a:sym typeface="Helvetica Neue" charset="0"/>
              </a:rPr>
              <a:t> transform to the optical field. In a quantum circuit, this operator is effectively a quantum </a:t>
            </a:r>
            <a:r>
              <a:rPr lang="en-ZA" sz="1757" dirty="0" err="1">
                <a:solidFill>
                  <a:schemeClr val="tx1"/>
                </a:solidFill>
                <a:effectLst/>
                <a:latin typeface="Helvetica Neue"/>
                <a:ea typeface="ＭＳ Ｐゴシック" charset="0"/>
                <a:cs typeface="Helvetica Neue"/>
                <a:sym typeface="Helvetica Neue" charset="0"/>
              </a:rPr>
              <a:t>fourier</a:t>
            </a:r>
            <a:r>
              <a:rPr lang="en-ZA" sz="1757" dirty="0">
                <a:solidFill>
                  <a:schemeClr val="tx1"/>
                </a:solidFill>
                <a:effectLst/>
                <a:latin typeface="Helvetica Neue"/>
                <a:ea typeface="ＭＳ Ｐゴシック" charset="0"/>
                <a:cs typeface="Helvetica Neue"/>
                <a:sym typeface="Helvetica Neue" charset="0"/>
              </a:rPr>
              <a:t> transform. </a:t>
            </a:r>
            <a:endParaRPr lang="en-US" dirty="0"/>
          </a:p>
        </p:txBody>
      </p:sp>
    </p:spTree>
    <p:extLst>
      <p:ext uri="{BB962C8B-B14F-4D97-AF65-F5344CB8AC3E}">
        <p14:creationId xmlns:p14="http://schemas.microsoft.com/office/powerpoint/2010/main" val="4028212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DE6EB-E427-E919-687B-B44AA1CA7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4113F-2ED3-5DDB-B189-C3B263C8F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2856A-3D53-AC96-A4EA-70E3479766A1}"/>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terms of qubits, a QFT is a change in basis from the computational basis, in which a single qubit is either in the state 0 or 1, to the Fourier basis. How does this correspondence manifest and why bother using quantum machine learning? What advantage does it give us? This process is known to be efficient in the number of amplitudes for many groups which implies an exponential—or sometimes even super-exponential— speedup compared to the classical Fast Fourier Transform. </a:t>
            </a:r>
          </a:p>
          <a:p>
            <a:endParaRPr lang="en-US" dirty="0"/>
          </a:p>
        </p:txBody>
      </p:sp>
    </p:spTree>
    <p:extLst>
      <p:ext uri="{BB962C8B-B14F-4D97-AF65-F5344CB8AC3E}">
        <p14:creationId xmlns:p14="http://schemas.microsoft.com/office/powerpoint/2010/main" val="226211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Having established this correspondence, we can now construct a quantum neural network capable of classifying structured light modes.</a:t>
            </a:r>
          </a:p>
          <a:p>
            <a:r>
              <a:rPr lang="en-ZA" sz="1757" dirty="0">
                <a:solidFill>
                  <a:schemeClr val="tx1"/>
                </a:solidFill>
                <a:effectLst/>
                <a:latin typeface="Helvetica Neue"/>
                <a:ea typeface="ＭＳ Ｐゴシック" charset="0"/>
                <a:cs typeface="Helvetica Neue"/>
                <a:sym typeface="Helvetica Neue" charset="0"/>
              </a:rPr>
              <a:t>The next question is how we train this network to make accurate predictions.</a:t>
            </a:r>
          </a:p>
          <a:p>
            <a:r>
              <a:rPr lang="en-ZA" sz="1757" dirty="0">
                <a:solidFill>
                  <a:schemeClr val="tx1"/>
                </a:solidFill>
                <a:effectLst/>
                <a:latin typeface="Helvetica Neue"/>
                <a:ea typeface="ＭＳ Ｐゴシック" charset="0"/>
                <a:cs typeface="Helvetica Neue"/>
                <a:sym typeface="Helvetica Neue" charset="0"/>
              </a:rPr>
              <a:t>Quantum neural networks are typically trained using variational quantum algorithms. One part is run on a quantum computer while. Within the quantum portion of the algorithm, we construct a circuit containing </a:t>
            </a:r>
            <a:r>
              <a:rPr lang="en-ZA" sz="1757" dirty="0" err="1">
                <a:solidFill>
                  <a:schemeClr val="tx1"/>
                </a:solidFill>
                <a:effectLst/>
                <a:latin typeface="Helvetica Neue"/>
                <a:ea typeface="ＭＳ Ｐゴシック" charset="0"/>
                <a:cs typeface="Helvetica Neue"/>
                <a:sym typeface="Helvetica Neue" charset="0"/>
              </a:rPr>
              <a:t>tunable</a:t>
            </a:r>
            <a:r>
              <a:rPr lang="en-ZA" sz="1757" dirty="0">
                <a:solidFill>
                  <a:schemeClr val="tx1"/>
                </a:solidFill>
                <a:effectLst/>
                <a:latin typeface="Helvetica Neue"/>
                <a:ea typeface="ＭＳ Ｐゴシック" charset="0"/>
                <a:cs typeface="Helvetica Neue"/>
                <a:sym typeface="Helvetica Neue" charset="0"/>
              </a:rPr>
              <a:t> rotation gates that prepare and manipulate the quantum state. </a:t>
            </a:r>
            <a:endParaRPr lang="en-US" dirty="0"/>
          </a:p>
        </p:txBody>
      </p:sp>
    </p:spTree>
    <p:extLst>
      <p:ext uri="{BB962C8B-B14F-4D97-AF65-F5344CB8AC3E}">
        <p14:creationId xmlns:p14="http://schemas.microsoft.com/office/powerpoint/2010/main" val="295522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EFD20-67AE-E03A-6F48-93D67726E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F0E4C-BB74-F885-B4EA-A7A484D20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6051C-1057-E8ED-068E-6308F8D9B84A}"/>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the context of our classification problem, the first step is to encode each structured light pattern as a quantum state using amplitude encoding. The input image is compressed so that each pixel corresponds to the amplitude of a computational basis state. The output of this circuit is then passed to a classical optimizer, which evaluates a cost function and updates the circuit parameters to minimize that cost. This hybrid quantum-classical optimization process is repeated until the model converges.</a:t>
            </a:r>
          </a:p>
          <a:p>
            <a:endParaRPr lang="en-US" dirty="0"/>
          </a:p>
          <a:p>
            <a:r>
              <a:rPr lang="en-ZA" sz="1757" dirty="0">
                <a:solidFill>
                  <a:schemeClr val="tx1"/>
                </a:solidFill>
                <a:effectLst/>
                <a:latin typeface="Helvetica Neue"/>
                <a:ea typeface="ＭＳ Ｐゴシック" charset="0"/>
                <a:cs typeface="Helvetica Neue"/>
                <a:sym typeface="Helvetica Neue" charset="0"/>
              </a:rPr>
              <a:t>To evaluate the performance of the model, we monitor two quantities.</a:t>
            </a:r>
          </a:p>
          <a:p>
            <a:r>
              <a:rPr lang="en-ZA" sz="1757" dirty="0">
                <a:solidFill>
                  <a:schemeClr val="tx1"/>
                </a:solidFill>
                <a:effectLst/>
                <a:latin typeface="Helvetica Neue"/>
                <a:ea typeface="ＭＳ Ｐゴシック" charset="0"/>
                <a:cs typeface="Helvetica Neue"/>
                <a:sym typeface="Helvetica Neue" charset="0"/>
              </a:rPr>
              <a:t>First, we plot the cost function as a function of the optimization iterations. A decreasing loss indicates that the optimizer is successfully finding parameters that better approximate the desired optical transformation.</a:t>
            </a:r>
          </a:p>
          <a:p>
            <a:endParaRPr lang="en-US" dirty="0"/>
          </a:p>
        </p:txBody>
      </p:sp>
    </p:spTree>
    <p:extLst>
      <p:ext uri="{BB962C8B-B14F-4D97-AF65-F5344CB8AC3E}">
        <p14:creationId xmlns:p14="http://schemas.microsoft.com/office/powerpoint/2010/main" val="3311040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Second, we examine the confusion matrix. Here, the true labels are shown on the y-axis and the predicted labels on the x-axis. Early in training, several modes are misclassified. As optimization progresses, the ideal outcome is a perfect diagonal, indicating that every input mode has been assigned to its correct output label.</a:t>
            </a:r>
          </a:p>
          <a:p>
            <a:endParaRPr lang="en-US" dirty="0"/>
          </a:p>
        </p:txBody>
      </p:sp>
    </p:spTree>
    <p:extLst>
      <p:ext uri="{BB962C8B-B14F-4D97-AF65-F5344CB8AC3E}">
        <p14:creationId xmlns:p14="http://schemas.microsoft.com/office/powerpoint/2010/main" val="411056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757" dirty="0">
                <a:solidFill>
                  <a:schemeClr val="tx1"/>
                </a:solidFill>
                <a:effectLst/>
                <a:latin typeface="Helvetica Neue"/>
                <a:ea typeface="ＭＳ Ｐゴシック" charset="0"/>
                <a:cs typeface="Helvetica Neue"/>
                <a:sym typeface="Helvetica Neue" charset="0"/>
              </a:rPr>
              <a:t>Moving onto the simulation results. Looking at our input data, we evaluate the model on both orthogonal and non-orthogonal structured light modes. Orthogonal modes provide a baseline since they are, in principle, perfectly distinguishable. Non-orthogonal modes present a much more challenging classification problem because they overlap in Hilbert space, </a:t>
            </a:r>
          </a:p>
          <a:p>
            <a:r>
              <a:rPr lang="en-ZA" sz="1757" dirty="0">
                <a:solidFill>
                  <a:schemeClr val="tx1"/>
                </a:solidFill>
                <a:effectLst/>
                <a:latin typeface="Helvetica Neue"/>
                <a:ea typeface="ＭＳ Ｐゴシック" charset="0"/>
                <a:cs typeface="Helvetica Neue"/>
                <a:sym typeface="Helvetica Neue" charset="0"/>
              </a:rPr>
              <a:t>%making them more representative of realistic optical systems where noise and distortions are present.</a:t>
            </a:r>
          </a:p>
          <a:p>
            <a:endParaRPr lang="en-US" dirty="0"/>
          </a:p>
        </p:txBody>
      </p:sp>
    </p:spTree>
    <p:extLst>
      <p:ext uri="{BB962C8B-B14F-4D97-AF65-F5344CB8AC3E}">
        <p14:creationId xmlns:p14="http://schemas.microsoft.com/office/powerpoint/2010/main" val="2886018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A056-7EA8-1D0B-90C2-DAEAB3DA9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184C7-5F7D-A81F-068F-37AF4312D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887A3-777C-BE5B-8CC3-62ACFF47035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Initially, the input state is distributed across many computational basis states after passing through the randomly initialized circuit. As training progresses, the variational optimizer adjusts the phase rotations so that the probability amplitude is concentrated onto the desired output label. The circuit is therefore learning a unitary transformation that maps each optical mode onto a unique computational basis state.</a:t>
            </a:r>
          </a:p>
          <a:p>
            <a:endParaRPr lang="en-US" dirty="0"/>
          </a:p>
        </p:txBody>
      </p:sp>
    </p:spTree>
    <p:extLst>
      <p:ext uri="{BB962C8B-B14F-4D97-AF65-F5344CB8AC3E}">
        <p14:creationId xmlns:p14="http://schemas.microsoft.com/office/powerpoint/2010/main" val="304325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26B1-B96D-C5FE-3E93-58C250408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003B4-6892-34B0-E849-27CC1BB20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E5FDF-4A89-FE12-D453-06241B0E3708}"/>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The confusion matrix summarizes the overall classification performance across the entire dataset. While most of the probability is concentrated along the diagonal, not every input mode is mapped perfectly to its correct output label, indicating that there is still room for improvement.</a:t>
            </a:r>
          </a:p>
          <a:p>
            <a:endParaRPr lang="en-US" dirty="0"/>
          </a:p>
        </p:txBody>
      </p:sp>
    </p:spTree>
    <p:extLst>
      <p:ext uri="{BB962C8B-B14F-4D97-AF65-F5344CB8AC3E}">
        <p14:creationId xmlns:p14="http://schemas.microsoft.com/office/powerpoint/2010/main" val="40741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6394-60F6-5761-1CDA-9B04D24F0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30A0E-6C85-88EB-C5DF-87E751BFC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3258F-7591-7EFA-5C0A-4A8C0D0FC95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During training, we observe a steady decrease in the loss, demonstrating that the optimizer is successfully learning the desired transformation.  </a:t>
            </a:r>
          </a:p>
          <a:p>
            <a:endParaRPr lang="en-US" dirty="0"/>
          </a:p>
        </p:txBody>
      </p:sp>
    </p:spTree>
    <p:extLst>
      <p:ext uri="{BB962C8B-B14F-4D97-AF65-F5344CB8AC3E}">
        <p14:creationId xmlns:p14="http://schemas.microsoft.com/office/powerpoint/2010/main" val="256880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43B4-4C00-D10A-C817-2C01618BB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4BE9A-CBC2-4E68-C160-01B98A583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2FFEB-FB58-6CC9-1FD1-755C09B2810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fact conventional electronic hardware may eventually become a bottleneck during training. This motivates the search for entirely new computing paradigms.</a:t>
            </a:r>
          </a:p>
          <a:p>
            <a:endParaRPr lang="en-US" dirty="0"/>
          </a:p>
        </p:txBody>
      </p:sp>
    </p:spTree>
    <p:extLst>
      <p:ext uri="{BB962C8B-B14F-4D97-AF65-F5344CB8AC3E}">
        <p14:creationId xmlns:p14="http://schemas.microsoft.com/office/powerpoint/2010/main" val="1817594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One of the major advantages of moving to a quantum implementation is that we are no longer constrained by the architecture of the classical optical neural network. This gives us the freedom to explore new circuit designs that may ultimately inspire improved optical systems.</a:t>
            </a:r>
          </a:p>
          <a:p>
            <a:r>
              <a:rPr lang="en-ZA" sz="1757" dirty="0">
                <a:solidFill>
                  <a:schemeClr val="tx1"/>
                </a:solidFill>
                <a:effectLst/>
                <a:latin typeface="Helvetica Neue"/>
                <a:ea typeface="ＭＳ Ｐゴシック" charset="0"/>
                <a:cs typeface="Helvetica Neue"/>
                <a:sym typeface="Helvetica Neue" charset="0"/>
              </a:rPr>
              <a:t>To investigate this, we modified our variational quantum circuit by introducing an ancilla qubit together with additional entangling operations, inspired by recent work on optimal ansatz design. The purpose of these additions is to increase the expressivity of the circuit.</a:t>
            </a:r>
          </a:p>
          <a:p>
            <a:endParaRPr lang="en-US" dirty="0"/>
          </a:p>
        </p:txBody>
      </p:sp>
    </p:spTree>
    <p:extLst>
      <p:ext uri="{BB962C8B-B14F-4D97-AF65-F5344CB8AC3E}">
        <p14:creationId xmlns:p14="http://schemas.microsoft.com/office/powerpoint/2010/main" val="123903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356D3-CA6E-5C7D-F206-7A8194269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F0421-9043-890F-AFC6-398692F1A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D0C05-C253-7C67-918F-99CF533D57E7}"/>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As an experimentalist, I was curious to see what would happen if I implemented the ansatz proposed in the literature. One intuitive way to think about the role of entanglement is that it allows information to be exchanged between different parts of the quantum state. It's a bit like solving a puzzle by rearranging the pieces until they naturally fit together. This additional flexibility appears to make it much easier for the optimizer to discover the desired transformation.</a:t>
            </a:r>
          </a:p>
          <a:p>
            <a:endParaRPr lang="en-US" dirty="0"/>
          </a:p>
        </p:txBody>
      </p:sp>
    </p:spTree>
    <p:extLst>
      <p:ext uri="{BB962C8B-B14F-4D97-AF65-F5344CB8AC3E}">
        <p14:creationId xmlns:p14="http://schemas.microsoft.com/office/powerpoint/2010/main" val="3462496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CAA4-176E-8BE2-0AAE-40C33B3AC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5511C-9453-5540-104C-91C305A3D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473C9-3DBA-D720-687B-0FBAC43B59B7}"/>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One advantage of moving to a quantum implementation is that we are no longer constrained to the architecture of the classical optical neural network. We therefore investigated a modified variational circuit by introducing an ancilla qubit together with entangling operations, inspired by this paper on optimal ansatz design. This increases the expressivity of the ansatz, allowing it to explore a richer family of quantum transformations during optimization. Empirically, this led to a significant improvement in performance: the model converged to 100% classification accuracy in fewer iterations and with shorter training times. Perhaps most notably, it was also able to perfectly classify the non-orthogonal modes without requiring a nonlinear activation function.</a:t>
            </a:r>
          </a:p>
          <a:p>
            <a:pPr marL="0" marR="0" lvl="0" indent="0" algn="l" defTabSz="368397" rtl="0" eaLnBrk="0" fontAlgn="base" latinLnBrk="0" hangingPunct="0">
              <a:lnSpc>
                <a:spcPct val="118000"/>
              </a:lnSpc>
              <a:spcBef>
                <a:spcPct val="30000"/>
              </a:spcBef>
              <a:spcAft>
                <a:spcPct val="0"/>
              </a:spcAft>
              <a:buClrTx/>
              <a:buSzTx/>
              <a:buFontTx/>
              <a:buNone/>
              <a:tabLst/>
              <a:defRPr/>
            </a:pPr>
            <a:endParaRPr lang="en-ZA" sz="1757" dirty="0">
              <a:solidFill>
                <a:schemeClr val="tx1"/>
              </a:solidFill>
              <a:effectLst/>
              <a:latin typeface="Helvetica Neue"/>
              <a:ea typeface="ＭＳ Ｐゴシック" charset="0"/>
              <a:cs typeface="Helvetica Neue"/>
              <a:sym typeface="Helvetica Neue" charset="0"/>
            </a:endParaRPr>
          </a:p>
          <a:p>
            <a:pPr marL="0" marR="0" lvl="0" indent="0" algn="l" defTabSz="368397" rtl="0" eaLnBrk="0" fontAlgn="base" latinLnBrk="0" hangingPunct="0">
              <a:lnSpc>
                <a:spcPct val="118000"/>
              </a:lnSpc>
              <a:spcBef>
                <a:spcPct val="30000"/>
              </a:spcBef>
              <a:spcAft>
                <a:spcPct val="0"/>
              </a:spcAft>
              <a:buClrTx/>
              <a:buSzTx/>
              <a:buFontTx/>
              <a:buNone/>
              <a:tabLst/>
              <a:defRPr/>
            </a:pPr>
            <a:endParaRPr lang="en-ZA" sz="1757" dirty="0">
              <a:solidFill>
                <a:schemeClr val="tx1"/>
              </a:solidFill>
              <a:effectLst/>
              <a:latin typeface="Helvetica Neue"/>
              <a:ea typeface="ＭＳ Ｐゴシック" charset="0"/>
              <a:cs typeface="Helvetica Neue"/>
              <a:sym typeface="Helvetica Neue" charset="0"/>
            </a:endParaRPr>
          </a:p>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What is the problem and clever solution, slide un</a:t>
            </a:r>
          </a:p>
          <a:p>
            <a:endParaRPr lang="en-US" dirty="0"/>
          </a:p>
        </p:txBody>
      </p:sp>
    </p:spTree>
    <p:extLst>
      <p:ext uri="{BB962C8B-B14F-4D97-AF65-F5344CB8AC3E}">
        <p14:creationId xmlns:p14="http://schemas.microsoft.com/office/powerpoint/2010/main" val="3519149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B3E47-260D-D984-B0AC-9D69EB3B9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BD1A3-7204-8D30-FE17-93C2BA1BF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E7C03-1DCC-7B49-A3AB-D8C5BFD509EC}"/>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When training, we see a steady decrease in the loss, indicating that the optimizer is successfully finding parameters that better approximate the target optical transformation. Initially, the input state is distributed across many computational basis states after passing through the randomly initialized circuit. As training progresses, the variational optimizer adjusts the phase rotations so that the probability amplitude is concentrated onto the desired output label. The circuit is therefore learning a unitary transformation that maps each optical mode onto a unique computational basis state. The confusion matrix summarizes the classifier performance over the entire dataset. You’ll notice that not all probability is concentrated along the diagonal, indicating that each input mode is mapped onto its correct output label."</a:t>
            </a:r>
          </a:p>
          <a:p>
            <a:endParaRPr lang="en-US" dirty="0"/>
          </a:p>
        </p:txBody>
      </p:sp>
    </p:spTree>
    <p:extLst>
      <p:ext uri="{BB962C8B-B14F-4D97-AF65-F5344CB8AC3E}">
        <p14:creationId xmlns:p14="http://schemas.microsoft.com/office/powerpoint/2010/main" val="661039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So, we've demonstrated that a quantum neural network can effectively classify structured light modes. However, the significance of these results extends beyond quantum machine learning itself.</a:t>
            </a:r>
          </a:p>
          <a:p>
            <a:r>
              <a:rPr lang="en-ZA" sz="1757" dirty="0">
                <a:solidFill>
                  <a:schemeClr val="tx1"/>
                </a:solidFill>
                <a:effectLst/>
                <a:latin typeface="Helvetica Neue"/>
                <a:ea typeface="ＭＳ Ｐゴシック" charset="0"/>
                <a:cs typeface="Helvetica Neue"/>
                <a:sym typeface="Helvetica Neue" charset="0"/>
              </a:rPr>
              <a:t>The optimized rotation angles learned by the quantum circuit are not simply neural network parameters—they correspond directly to phase modulations in the optical system. In principle, once the assumptions in our model are further refined, these learned parameters can be translated back into phase screens for a physical optical neural network.</a:t>
            </a:r>
          </a:p>
          <a:p>
            <a:endParaRPr lang="en-US" dirty="0"/>
          </a:p>
        </p:txBody>
      </p:sp>
    </p:spTree>
    <p:extLst>
      <p:ext uri="{BB962C8B-B14F-4D97-AF65-F5344CB8AC3E}">
        <p14:creationId xmlns:p14="http://schemas.microsoft.com/office/powerpoint/2010/main" val="4266793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3D2B-0CEA-3808-F40C-974CDAD17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4FF3-C128-E998-1E5D-6585946E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1F62B-C7C6-0CE2-2BDB-DC5FFCA55800}"/>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So, we've demonstrated that a quantum neural network can effectively classify structured light modes. However, the significance of these results extends beyond quantum machine learning itself.</a:t>
            </a:r>
          </a:p>
          <a:p>
            <a:r>
              <a:rPr lang="en-ZA" sz="1757" dirty="0">
                <a:solidFill>
                  <a:schemeClr val="tx1"/>
                </a:solidFill>
                <a:effectLst/>
                <a:latin typeface="Helvetica Neue"/>
                <a:ea typeface="ＭＳ Ｐゴシック" charset="0"/>
                <a:cs typeface="Helvetica Neue"/>
                <a:sym typeface="Helvetica Neue" charset="0"/>
              </a:rPr>
              <a:t>The optimized rotation angles learned by the quantum circuit are not simply neural network parameters—they correspond directly to phase modulations in the optical system. In principle, once the assumptions in our model are further refined, these learned parameters can be translated back into phase screens for a physical optical neural network.</a:t>
            </a:r>
          </a:p>
          <a:p>
            <a:endParaRPr lang="en-US" dirty="0"/>
          </a:p>
        </p:txBody>
      </p:sp>
    </p:spTree>
    <p:extLst>
      <p:ext uri="{BB962C8B-B14F-4D97-AF65-F5344CB8AC3E}">
        <p14:creationId xmlns:p14="http://schemas.microsoft.com/office/powerpoint/2010/main" val="519212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A1C7-CC7D-A189-60CB-EC0D75441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4DADE-7224-1147-E5FE-4B7F61F95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5438-3950-76DD-BC4E-C2AC18AC0EB0}"/>
              </a:ext>
            </a:extLst>
          </p:cNvPr>
          <p:cNvSpPr>
            <a:spLocks noGrp="1"/>
          </p:cNvSpPr>
          <p:nvPr>
            <p:ph type="body" idx="1"/>
          </p:nvPr>
        </p:nvSpPr>
        <p:spPr/>
        <p:txBody>
          <a:bodyPr/>
          <a:lstStyle/>
          <a:p>
            <a:pPr lvl="0"/>
            <a:r>
              <a:rPr lang="en-ZA" sz="1757" dirty="0">
                <a:solidFill>
                  <a:schemeClr val="tx1"/>
                </a:solidFill>
                <a:effectLst/>
                <a:latin typeface="Helvetica Neue"/>
                <a:ea typeface="ＭＳ Ｐゴシック" charset="0"/>
                <a:cs typeface="Helvetica Neue"/>
                <a:sym typeface="Helvetica Neue" charset="0"/>
              </a:rPr>
              <a:t>So we’ve demonstrated that the quantum </a:t>
            </a:r>
            <a:r>
              <a:rPr lang="en-ZA" sz="1757" dirty="0" err="1">
                <a:solidFill>
                  <a:schemeClr val="tx1"/>
                </a:solidFill>
                <a:effectLst/>
                <a:latin typeface="Helvetica Neue"/>
                <a:ea typeface="ＭＳ Ｐゴシック" charset="0"/>
                <a:cs typeface="Helvetica Neue"/>
                <a:sym typeface="Helvetica Neue" charset="0"/>
              </a:rPr>
              <a:t>nenural</a:t>
            </a:r>
            <a:r>
              <a:rPr lang="en-ZA" sz="1757" dirty="0">
                <a:solidFill>
                  <a:schemeClr val="tx1"/>
                </a:solidFill>
                <a:effectLst/>
                <a:latin typeface="Helvetica Neue"/>
                <a:ea typeface="ＭＳ Ｐゴシック" charset="0"/>
                <a:cs typeface="Helvetica Neue"/>
                <a:sym typeface="Helvetica Neue" charset="0"/>
              </a:rPr>
              <a:t> network architecture can effectively classify OAM modes. These optimized rotation angles are not just neural network parameters. They correspond to phase modulations in the optical system. In principle, once the assumptions in the model are refined, the learned parameters can be translated back into phase screens for a physical optical neural network.</a:t>
            </a:r>
          </a:p>
          <a:p>
            <a:pPr lvl="0"/>
            <a:r>
              <a:rPr lang="en-ZA" sz="1757" dirty="0">
                <a:solidFill>
                  <a:schemeClr val="tx1"/>
                </a:solidFill>
                <a:effectLst/>
                <a:latin typeface="Helvetica Neue"/>
                <a:ea typeface="ＭＳ Ｐゴシック" charset="0"/>
                <a:cs typeface="Helvetica Neue"/>
                <a:sym typeface="Helvetica Neue" charset="0"/>
              </a:rPr>
              <a:t>The enhanced quantum circuit suggests that introducing controlled information exchange may improve the expressive power of diffractive optical neural networks.  This could be achieved through programmable permutation or pixel-mixing operations inserted between diffractive layers.”</a:t>
            </a:r>
          </a:p>
          <a:p>
            <a:pPr lvl="0"/>
            <a:endParaRPr lang="en-ZA" sz="1757" dirty="0">
              <a:solidFill>
                <a:schemeClr val="tx1"/>
              </a:solidFill>
              <a:effectLst/>
              <a:latin typeface="Helvetica Neue"/>
              <a:ea typeface="ＭＳ Ｐゴシック" charset="0"/>
              <a:cs typeface="Helvetica Neue"/>
              <a:sym typeface="Helvetica Neue" charset="0"/>
            </a:endParaRPr>
          </a:p>
          <a:p>
            <a:r>
              <a:rPr lang="en-ZA" sz="1757" b="0" i="0" dirty="0">
                <a:solidFill>
                  <a:schemeClr val="tx1"/>
                </a:solidFill>
                <a:effectLst/>
                <a:latin typeface="Helvetica Neue"/>
                <a:ea typeface="ＭＳ Ｐゴシック" charset="0"/>
                <a:cs typeface="Helvetica Neue"/>
                <a:sym typeface="Helvetica Neue" charset="0"/>
              </a:rPr>
              <a:t>these results suggest that quantum machine learning can also guide the design of future optical systems. </a:t>
            </a:r>
          </a:p>
          <a:p>
            <a:r>
              <a:rPr lang="en-ZA" sz="1757" b="0" i="0" dirty="0">
                <a:solidFill>
                  <a:schemeClr val="tx1"/>
                </a:solidFill>
                <a:effectLst/>
                <a:latin typeface="Helvetica Neue"/>
                <a:ea typeface="ＭＳ Ｐゴシック" charset="0"/>
                <a:cs typeface="Helvetica Neue"/>
                <a:sym typeface="Helvetica Neue" charset="0"/>
              </a:rPr>
              <a:t>"Ultimately, this work demonstrates that quantum computing is not only a platform for computation, but also a powerful framework for designing and understanding complex optical systems."</a:t>
            </a:r>
          </a:p>
          <a:p>
            <a:endParaRPr lang="en-ZA" sz="1757" b="0" i="0" dirty="0">
              <a:solidFill>
                <a:schemeClr val="tx1"/>
              </a:solidFill>
              <a:effectLst/>
              <a:latin typeface="Helvetica Neue"/>
              <a:ea typeface="ＭＳ Ｐゴシック" charset="0"/>
              <a:cs typeface="Helvetica Neue"/>
              <a:sym typeface="Helvetica Neue" charset="0"/>
            </a:endParaRPr>
          </a:p>
          <a:p>
            <a:endParaRPr lang="en-ZA" sz="1757" b="0" i="0" dirty="0">
              <a:solidFill>
                <a:schemeClr val="tx1"/>
              </a:solidFill>
              <a:effectLst/>
              <a:latin typeface="Helvetica Neue"/>
              <a:ea typeface="ＭＳ Ｐゴシック" charset="0"/>
              <a:cs typeface="Helvetica Neue"/>
              <a:sym typeface="Helvetica Neue" charset="0"/>
            </a:endParaRPr>
          </a:p>
          <a:p>
            <a:r>
              <a:rPr lang="en-ZA" sz="1757" b="0" i="0" dirty="0">
                <a:solidFill>
                  <a:schemeClr val="tx1"/>
                </a:solidFill>
                <a:effectLst/>
                <a:latin typeface="Helvetica Neue"/>
                <a:ea typeface="ＭＳ Ｐゴシック" charset="0"/>
                <a:cs typeface="Helvetica Neue"/>
                <a:sym typeface="Helvetica Neue" charset="0"/>
              </a:rPr>
              <a:t>Link to problem statement</a:t>
            </a:r>
          </a:p>
          <a:p>
            <a:pPr lvl="0"/>
            <a:endParaRPr lang="en-ZA" sz="1757" dirty="0">
              <a:solidFill>
                <a:schemeClr val="tx1"/>
              </a:solidFill>
              <a:effectLst/>
              <a:latin typeface="Helvetica Neue"/>
              <a:ea typeface="ＭＳ Ｐゴシック" charset="0"/>
              <a:cs typeface="Helvetica Neue"/>
              <a:sym typeface="Helvetica Neue" charset="0"/>
            </a:endParaRPr>
          </a:p>
          <a:p>
            <a:endParaRPr lang="en-US" dirty="0"/>
          </a:p>
        </p:txBody>
      </p:sp>
    </p:spTree>
    <p:extLst>
      <p:ext uri="{BB962C8B-B14F-4D97-AF65-F5344CB8AC3E}">
        <p14:creationId xmlns:p14="http://schemas.microsoft.com/office/powerpoint/2010/main" val="2320996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41A6-F121-AE58-53F1-C55778C80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01B55-8A09-E6E9-ED30-E880CB2B9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FE7B9-506A-6885-697E-2FFF42A2000A}"/>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We’ve been able to demonstrate that we've been able to take machine learning procedures from classical, optical and quantum computing and do something pretty cool at the interface of these computing frameworks. </a:t>
            </a:r>
          </a:p>
          <a:p>
            <a:r>
              <a:rPr lang="en-ZA" sz="1757" dirty="0">
                <a:solidFill>
                  <a:schemeClr val="tx1"/>
                </a:solidFill>
                <a:effectLst/>
                <a:latin typeface="Helvetica Neue"/>
                <a:ea typeface="ＭＳ Ｐゴシック" charset="0"/>
                <a:cs typeface="Helvetica Neue"/>
                <a:sym typeface="Helvetica Neue" charset="0"/>
              </a:rPr>
              <a:t>These results suggest that ideas developed in quantum machine learning can directly inform the design of next-generation optical computing systems. Rather than viewing quantum and optical computing as separate technologies, they can instead be used to guide and improve one another.</a:t>
            </a:r>
          </a:p>
          <a:p>
            <a:endParaRPr lang="en-US" dirty="0"/>
          </a:p>
        </p:txBody>
      </p:sp>
    </p:spTree>
    <p:extLst>
      <p:ext uri="{BB962C8B-B14F-4D97-AF65-F5344CB8AC3E}">
        <p14:creationId xmlns:p14="http://schemas.microsoft.com/office/powerpoint/2010/main" val="760950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BB42-12FA-43D3-3E73-71EBE1178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7362B-D13E-082D-114F-C856A419C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73C40-0EA3-4760-CB73-7D3F24D78687}"/>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 This work highlights the potential of optical neural networks to perform machine learning tasks directly with light, offering a fast and energy-efficient alternative to conventional electronic computation.</a:t>
            </a:r>
          </a:p>
          <a:p>
            <a:r>
              <a:rPr lang="en-ZA" sz="1757" dirty="0">
                <a:solidFill>
                  <a:schemeClr val="tx1"/>
                </a:solidFill>
                <a:effectLst/>
                <a:latin typeface="Helvetica Neue"/>
                <a:ea typeface="ＭＳ Ｐゴシック" charset="0"/>
                <a:cs typeface="Helvetica Neue"/>
                <a:sym typeface="Helvetica Neue" charset="0"/>
              </a:rPr>
              <a:t>Moving forward, the goal is to scale the network to classify a larger number of spatial modes and investigate more complex optical classification tasks.</a:t>
            </a:r>
          </a:p>
          <a:p>
            <a:endParaRPr lang="en-US" dirty="0"/>
          </a:p>
        </p:txBody>
      </p:sp>
    </p:spTree>
    <p:extLst>
      <p:ext uri="{BB962C8B-B14F-4D97-AF65-F5344CB8AC3E}">
        <p14:creationId xmlns:p14="http://schemas.microsoft.com/office/powerpoint/2010/main" val="2821656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73837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665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21189-3B23-9BFF-72B4-62ED36E25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B2E90-4A5F-7B8D-D1BD-627A6F2F7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48DB4-95C6-37DE-B855-BB0776DA7ABF}"/>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Let’s look at the detailed structure of the architecture. Lets say we have the incident field with the following intensity profile, the field is converted to an output field  by the phase elements of a spatial light modulator and </a:t>
            </a:r>
            <a:r>
              <a:rPr lang="en-ZA" sz="1757" dirty="0" err="1">
                <a:solidFill>
                  <a:schemeClr val="tx1"/>
                </a:solidFill>
                <a:effectLst/>
                <a:latin typeface="Helvetica Neue"/>
                <a:ea typeface="ＭＳ Ｐゴシック" charset="0"/>
                <a:cs typeface="Helvetica Neue"/>
                <a:sym typeface="Helvetica Neue" charset="0"/>
              </a:rPr>
              <a:t>freespace</a:t>
            </a:r>
            <a:r>
              <a:rPr lang="en-ZA" sz="1757" dirty="0">
                <a:solidFill>
                  <a:schemeClr val="tx1"/>
                </a:solidFill>
                <a:effectLst/>
                <a:latin typeface="Helvetica Neue"/>
                <a:ea typeface="ＭＳ Ｐゴシック" charset="0"/>
                <a:cs typeface="Helvetica Neue"/>
                <a:sym typeface="Helvetica Neue" charset="0"/>
              </a:rPr>
              <a:t> diffraction. As light propagates through each phase mask and the free-space region between them, diffraction and interference transform the optical field. Each layer gradually reshapes the incoming beam until, at the output plane, different input modes are directed to different spatial locations.</a:t>
            </a:r>
          </a:p>
          <a:p>
            <a:endParaRPr lang="en-US" dirty="0"/>
          </a:p>
        </p:txBody>
      </p:sp>
    </p:spTree>
    <p:extLst>
      <p:ext uri="{BB962C8B-B14F-4D97-AF65-F5344CB8AC3E}">
        <p14:creationId xmlns:p14="http://schemas.microsoft.com/office/powerpoint/2010/main" val="2155418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18384-079F-6EDF-28B6-65F73CC53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FEB00-B50C-822B-8E97-94B1A771F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29989-FA99-EC09-BAF9-A9FAC6437FB3}"/>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Let’s look at the detailed structure of the architecture. Lets say we have the incident field with the following intensity profile, the field is converted to an output field  by the phase elements of a spatial light modulator and </a:t>
            </a:r>
            <a:r>
              <a:rPr lang="en-ZA" sz="1757" dirty="0" err="1">
                <a:solidFill>
                  <a:schemeClr val="tx1"/>
                </a:solidFill>
                <a:effectLst/>
                <a:latin typeface="Helvetica Neue"/>
                <a:ea typeface="ＭＳ Ｐゴシック" charset="0"/>
                <a:cs typeface="Helvetica Neue"/>
                <a:sym typeface="Helvetica Neue" charset="0"/>
              </a:rPr>
              <a:t>freespace</a:t>
            </a:r>
            <a:r>
              <a:rPr lang="en-ZA" sz="1757" dirty="0">
                <a:solidFill>
                  <a:schemeClr val="tx1"/>
                </a:solidFill>
                <a:effectLst/>
                <a:latin typeface="Helvetica Neue"/>
                <a:ea typeface="ＭＳ Ｐゴシック" charset="0"/>
                <a:cs typeface="Helvetica Neue"/>
                <a:sym typeface="Helvetica Neue" charset="0"/>
              </a:rPr>
              <a:t> diffraction. As light propagates through each phase mask and the free-space region between them, diffraction and interference transform the optical field. Each layer gradually reshapes the incoming beam until, at the output plane, different input modes are directed to different spatial locations.</a:t>
            </a:r>
          </a:p>
          <a:p>
            <a:endParaRPr lang="en-US" dirty="0"/>
          </a:p>
        </p:txBody>
      </p:sp>
    </p:spTree>
    <p:extLst>
      <p:ext uri="{BB962C8B-B14F-4D97-AF65-F5344CB8AC3E}">
        <p14:creationId xmlns:p14="http://schemas.microsoft.com/office/powerpoint/2010/main" val="146304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These systems are known as optical neural networks, or diffractive neural networks. A deep diffractive neural network has a structure very similar to that of a classical neural network. It consists of input and output layers separated by multiple hidden layers. As light propagates through these hidden layers, diffraction and interference naturally perform the computation. </a:t>
            </a:r>
          </a:p>
          <a:p>
            <a:endParaRPr lang="en-US" dirty="0"/>
          </a:p>
        </p:txBody>
      </p:sp>
    </p:spTree>
    <p:extLst>
      <p:ext uri="{BB962C8B-B14F-4D97-AF65-F5344CB8AC3E}">
        <p14:creationId xmlns:p14="http://schemas.microsoft.com/office/powerpoint/2010/main" val="2090778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83753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Although this design is advantageous as processing now occurs with low power consumption, But the design of these networks are not flawless and this will lead to my research question. How can we optimise the design of these networks for different machine learning tasks? We are particularly interested in using this optical network for image classification.</a:t>
            </a:r>
          </a:p>
          <a:p>
            <a:endParaRPr lang="en-US" dirty="0"/>
          </a:p>
        </p:txBody>
      </p:sp>
    </p:spTree>
    <p:extLst>
      <p:ext uri="{BB962C8B-B14F-4D97-AF65-F5344CB8AC3E}">
        <p14:creationId xmlns:p14="http://schemas.microsoft.com/office/powerpoint/2010/main" val="252779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Since I work in the Structured Light Lab, the images we are trying to classify are these patterns, formally known as structured light. Successfully classifying these patterns provides a useful starting point before progressing to more complex natural images.</a:t>
            </a:r>
          </a:p>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Classifying these patterns is valuable not only as an image classification problem but also because structured light has important applications in communication and measurement. </a:t>
            </a:r>
          </a:p>
          <a:p>
            <a:endParaRPr lang="en-US" dirty="0"/>
          </a:p>
        </p:txBody>
      </p:sp>
    </p:spTree>
    <p:extLst>
      <p:ext uri="{BB962C8B-B14F-4D97-AF65-F5344CB8AC3E}">
        <p14:creationId xmlns:p14="http://schemas.microsoft.com/office/powerpoint/2010/main" val="167755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F63A4-4717-F8DB-57FB-725030AB3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FFC67-4290-30C9-E804-5FE6518C6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75B1F-A4C2-F7C5-A8C9-26A94B67115D}"/>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If we encode a message into these patterns, in order to recover the transmitted information, these modes must first be accurately identified, and this remains a significant experimental challenge and this is where image classification by machine learning becomes particularly valuable. Since diffractive neural networks are inherently optical, they provide a natural platform for learning to classify structured light.</a:t>
            </a:r>
            <a:endParaRPr lang="en-US" dirty="0"/>
          </a:p>
        </p:txBody>
      </p:sp>
    </p:spTree>
    <p:extLst>
      <p:ext uri="{BB962C8B-B14F-4D97-AF65-F5344CB8AC3E}">
        <p14:creationId xmlns:p14="http://schemas.microsoft.com/office/powerpoint/2010/main" val="265563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 name="Shape 6"/>
          <p:cNvSpPr>
            <a:spLocks noChangeArrowheads="1"/>
          </p:cNvSpPr>
          <p:nvPr/>
        </p:nvSpPr>
        <p:spPr bwMode="auto">
          <a:xfrm>
            <a:off x="535783" y="3339703"/>
            <a:ext cx="11126391" cy="0"/>
          </a:xfrm>
          <a:prstGeom prst="rect">
            <a:avLst/>
          </a:prstGeom>
          <a:noFill/>
          <a:ln w="12700">
            <a:solidFill>
              <a:srgbClr val="9A9A9A"/>
            </a:solidFill>
            <a:miter lim="400000"/>
            <a:headEnd/>
            <a:tailEnd/>
          </a:ln>
          <a:extLst>
            <a:ext uri="{909E8E84-426E-40dd-AFC4-6F175D3DCCD1}">
              <a14:hiddenFill xmlns="" xmlns:a14="http://schemas.microsoft.com/office/drawing/2010/main">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7" name="Shape 7"/>
          <p:cNvSpPr>
            <a:spLocks noGrp="1"/>
          </p:cNvSpPr>
          <p:nvPr>
            <p:ph type="title"/>
          </p:nvPr>
        </p:nvSpPr>
        <p:spPr>
          <a:xfrm>
            <a:off x="535782" y="928687"/>
            <a:ext cx="11120437" cy="2232421"/>
          </a:xfrm>
          <a:prstGeom prst="rect">
            <a:avLst/>
          </a:prstGeom>
        </p:spPr>
        <p:txBody>
          <a:bodyPr/>
          <a:lstStyle/>
          <a:p>
            <a:pPr lvl="0"/>
            <a:r>
              <a:rPr lang="en-GB"/>
              <a:t>Click to edit Master title style</a:t>
            </a:r>
            <a:endParaRPr/>
          </a:p>
        </p:txBody>
      </p:sp>
      <p:sp>
        <p:nvSpPr>
          <p:cNvPr id="8" name="Shape 8"/>
          <p:cNvSpPr>
            <a:spLocks noGrp="1"/>
          </p:cNvSpPr>
          <p:nvPr>
            <p:ph type="body" idx="1"/>
          </p:nvPr>
        </p:nvSpPr>
        <p:spPr>
          <a:xfrm>
            <a:off x="535782" y="3527233"/>
            <a:ext cx="11120437"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6420">
              <a:spcBef>
                <a:spcPts val="0"/>
              </a:spcBef>
              <a:buSzTx/>
              <a:buFontTx/>
              <a:buNone/>
              <a:defRPr sz="1828">
                <a:latin typeface="Helvetica Neue"/>
                <a:ea typeface="Helvetica Neue"/>
                <a:cs typeface="Helvetica Neue"/>
                <a:sym typeface="Helvetica Neue"/>
              </a:defRPr>
            </a:lvl2pPr>
            <a:lvl3pPr marL="0" indent="312746">
              <a:spcBef>
                <a:spcPts val="0"/>
              </a:spcBef>
              <a:buSzTx/>
              <a:buFontTx/>
              <a:buNone/>
              <a:defRPr sz="1828">
                <a:latin typeface="Helvetica Neue"/>
                <a:ea typeface="Helvetica Neue"/>
                <a:cs typeface="Helvetica Neue"/>
                <a:sym typeface="Helvetica Neue"/>
              </a:defRPr>
            </a:lvl3pPr>
            <a:lvl4pPr marL="0" indent="469180">
              <a:spcBef>
                <a:spcPts val="0"/>
              </a:spcBef>
              <a:buSzTx/>
              <a:buFontTx/>
              <a:buNone/>
              <a:defRPr sz="1828">
                <a:latin typeface="Helvetica Neue"/>
                <a:ea typeface="Helvetica Neue"/>
                <a:cs typeface="Helvetica Neue"/>
                <a:sym typeface="Helvetica Neue"/>
              </a:defRPr>
            </a:lvl4pPr>
            <a:lvl5pPr marL="0" indent="625475">
              <a:spcBef>
                <a:spcPts val="0"/>
              </a:spcBef>
              <a:buSzTx/>
              <a:buFontTx/>
              <a:buNone/>
              <a:defRPr sz="1828">
                <a:latin typeface="Helvetica Neue"/>
                <a:ea typeface="Helvetica Neue"/>
                <a:cs typeface="Helvetica Neue"/>
                <a:sym typeface="Helvetica Neu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0222436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483346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line Only(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8" name="図 7"/>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9"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059553446"/>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line ＆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933443691"/>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line ＆ Contents &amp; Take-away message (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4717584"/>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F89B9BDC-401B-324A-84B5-A3A3D7C449B2}"/>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FA1A0F13-0ED3-344A-BF38-D169D56F0A04}"/>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880046528"/>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ad line &amp;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コンテンツ プレースホルダー"/>
          <p:cNvSpPr>
            <a:spLocks noGrp="1"/>
          </p:cNvSpPr>
          <p:nvPr>
            <p:ph sz="quarter" idx="12" hasCustomPrompt="1"/>
          </p:nvPr>
        </p:nvSpPr>
        <p:spPr bwMode="gray">
          <a:xfrm>
            <a:off x="263527" y="2024066"/>
            <a:ext cx="11664949" cy="4141788"/>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3" name="図 12"/>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5"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1"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747" latinLnBrk="0">
              <a:lnSpc>
                <a:spcPct val="110000"/>
              </a:lnSpc>
              <a:spcBef>
                <a:spcPts val="75"/>
              </a:spcBef>
              <a:buFontTx/>
              <a:buNone/>
              <a:defRPr sz="1949">
                <a:solidFill>
                  <a:schemeClr val="bg1">
                    <a:lumMod val="95000"/>
                  </a:schemeClr>
                </a:solidFill>
              </a:defRPr>
            </a:lvl1pPr>
            <a:lvl2pPr marL="266648" indent="0">
              <a:buFontTx/>
              <a:buNone/>
              <a:defRPr sz="1949"/>
            </a:lvl2pPr>
            <a:lvl3pPr marL="449171" indent="0">
              <a:buFontTx/>
              <a:buNone/>
              <a:defRPr sz="1949"/>
            </a:lvl3pPr>
            <a:lvl4pPr marL="539643" indent="0">
              <a:buFontTx/>
              <a:buNone/>
              <a:defRPr sz="1949"/>
            </a:lvl4pPr>
            <a:lvl5pPr marL="626939" indent="0">
              <a:buFontTx/>
              <a:buNone/>
              <a:defRPr sz="1949"/>
            </a:lvl5pPr>
          </a:lstStyle>
          <a:p>
            <a:pPr marL="0" lvl="0" indent="0" defTabSz="685747" latinLnBrk="0">
              <a:lnSpc>
                <a:spcPct val="110000"/>
              </a:lnSpc>
              <a:spcBef>
                <a:spcPts val="75"/>
              </a:spcBef>
              <a:buFontTx/>
              <a:buNone/>
            </a:pPr>
            <a:r>
              <a:rPr lang="en-US" altLang="ja-JP"/>
              <a:t>Use this layout for headline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802378130"/>
      </p:ext>
    </p:extLst>
  </p:cSld>
  <p:clrMapOvr>
    <a:masterClrMapping/>
  </p:clrMapOvr>
  <p:extLst>
    <p:ext uri="{DCECCB84-F9BA-43D5-87BE-67443E8EF086}">
      <p15:sldGuideLst xmlns:p15="http://schemas.microsoft.com/office/powerpoint/2012/main">
        <p15:guide id="1" orient="horz" pos="896" userDrawn="1">
          <p15:clr>
            <a:srgbClr val="A4A3A4"/>
          </p15:clr>
        </p15:guide>
        <p15:guide id="3" orient="horz" pos="2731" userDrawn="1">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deep)">
    <p:bg bwMode="gray">
      <p:bgPr>
        <a:solidFill>
          <a:srgbClr val="191919"/>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6" name="図 5"/>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39830862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rporate Mar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グループ化 4"/>
          <p:cNvGrpSpPr/>
          <p:nvPr userDrawn="1"/>
        </p:nvGrpSpPr>
        <p:grpSpPr>
          <a:xfrm>
            <a:off x="11071928" y="6971191"/>
            <a:ext cx="859329" cy="452241"/>
            <a:chOff x="8303938" y="5228387"/>
            <a:chExt cx="644496" cy="339181"/>
          </a:xfrm>
        </p:grpSpPr>
        <p:grpSp>
          <p:nvGrpSpPr>
            <p:cNvPr id="6" name="グループ化 5"/>
            <p:cNvGrpSpPr/>
            <p:nvPr userDrawn="1"/>
          </p:nvGrpSpPr>
          <p:grpSpPr>
            <a:xfrm>
              <a:off x="8303938" y="5228387"/>
              <a:ext cx="644496" cy="154938"/>
              <a:chOff x="8303938" y="-416763"/>
              <a:chExt cx="644496" cy="154938"/>
            </a:xfrm>
          </p:grpSpPr>
          <p:sp>
            <p:nvSpPr>
              <p:cNvPr id="13" name="正方形/長方形 12"/>
              <p:cNvSpPr/>
              <p:nvPr userDrawn="1"/>
            </p:nvSpPr>
            <p:spPr bwMode="auto">
              <a:xfrm>
                <a:off x="8303938" y="-402477"/>
                <a:ext cx="140654" cy="140652"/>
              </a:xfrm>
              <a:prstGeom prst="rect">
                <a:avLst/>
              </a:prstGeom>
              <a:solidFill>
                <a:srgbClr val="002B6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4" name="テキスト ボックス 13"/>
              <p:cNvSpPr txBox="1"/>
              <p:nvPr userDrawn="1"/>
            </p:nvSpPr>
            <p:spPr>
              <a:xfrm>
                <a:off x="8477151" y="-416763"/>
                <a:ext cx="471283"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Orchestrating </a:t>
                </a:r>
                <a:r>
                  <a:rPr kumimoji="1" lang="en-US" altLang="ja-JP" sz="600" b="0" baseline="0">
                    <a:solidFill>
                      <a:schemeClr val="tx1">
                        <a:lumMod val="75000"/>
                        <a:lumOff val="25000"/>
                      </a:schemeClr>
                    </a:solidFill>
                    <a:latin typeface="+mj-ea"/>
                    <a:ea typeface="+mj-ea"/>
                  </a:rPr>
                  <a:t>Blue</a:t>
                </a:r>
                <a:endParaRPr kumimoji="1" lang="ja-JP" altLang="en-US" sz="600" b="0">
                  <a:solidFill>
                    <a:schemeClr val="tx1">
                      <a:lumMod val="75000"/>
                      <a:lumOff val="25000"/>
                    </a:schemeClr>
                  </a:solidFill>
                  <a:latin typeface="+mj-ea"/>
                  <a:ea typeface="+mj-ea"/>
                </a:endParaRPr>
              </a:p>
            </p:txBody>
          </p:sp>
        </p:grpSp>
        <p:grpSp>
          <p:nvGrpSpPr>
            <p:cNvPr id="7" name="グループ化 6"/>
            <p:cNvGrpSpPr/>
            <p:nvPr userDrawn="1"/>
          </p:nvGrpSpPr>
          <p:grpSpPr>
            <a:xfrm>
              <a:off x="8303999" y="5412103"/>
              <a:ext cx="581917" cy="155465"/>
              <a:chOff x="8303999" y="-233047"/>
              <a:chExt cx="581917" cy="155465"/>
            </a:xfrm>
          </p:grpSpPr>
          <p:sp>
            <p:nvSpPr>
              <p:cNvPr id="8" name="正方形/長方形 7"/>
              <p:cNvSpPr/>
              <p:nvPr userDrawn="1"/>
            </p:nvSpPr>
            <p:spPr bwMode="auto">
              <a:xfrm>
                <a:off x="8303999" y="-218702"/>
                <a:ext cx="141120" cy="141120"/>
              </a:xfrm>
              <a:prstGeom prst="rect">
                <a:avLst/>
              </a:prstGeom>
              <a:solidFill>
                <a:srgbClr val="EB6E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9" name="テキスト ボックス 8"/>
              <p:cNvSpPr txBox="1"/>
              <p:nvPr userDrawn="1"/>
            </p:nvSpPr>
            <p:spPr>
              <a:xfrm>
                <a:off x="8477151" y="-233047"/>
                <a:ext cx="408765"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Brighter</a:t>
                </a:r>
                <a:r>
                  <a:rPr kumimoji="1" lang="en-US" altLang="ja-JP" sz="600" b="0" baseline="0">
                    <a:solidFill>
                      <a:schemeClr val="tx1">
                        <a:lumMod val="75000"/>
                        <a:lumOff val="25000"/>
                      </a:schemeClr>
                    </a:solidFill>
                    <a:latin typeface="+mj-ea"/>
                    <a:ea typeface="+mj-ea"/>
                  </a:rPr>
                  <a:t> </a:t>
                </a:r>
                <a:r>
                  <a:rPr kumimoji="1" lang="en-US" altLang="ja-JP" sz="600" b="0">
                    <a:solidFill>
                      <a:schemeClr val="tx1">
                        <a:lumMod val="75000"/>
                        <a:lumOff val="25000"/>
                      </a:schemeClr>
                    </a:solidFill>
                    <a:latin typeface="+mj-ea"/>
                    <a:ea typeface="+mj-ea"/>
                  </a:rPr>
                  <a:t>Orange</a:t>
                </a:r>
                <a:endParaRPr kumimoji="1" lang="ja-JP" altLang="en-US" sz="600" b="0">
                  <a:solidFill>
                    <a:schemeClr val="tx1">
                      <a:lumMod val="75000"/>
                      <a:lumOff val="25000"/>
                    </a:schemeClr>
                  </a:solidFill>
                  <a:latin typeface="+mj-ea"/>
                  <a:ea typeface="+mj-ea"/>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DE3F74ED-EEFC-43C0-9AD9-8A10F716F615}"/>
              </a:ext>
            </a:extLst>
          </p:cNvPr>
          <p:cNvPicPr>
            <a:picLocks noChangeAspect="1"/>
          </p:cNvPicPr>
          <p:nvPr userDrawn="1"/>
        </p:nvPicPr>
        <p:blipFill>
          <a:blip r:embed="rId3"/>
          <a:stretch>
            <a:fillRect/>
          </a:stretch>
        </p:blipFill>
        <p:spPr>
          <a:xfrm>
            <a:off x="2666201" y="1778267"/>
            <a:ext cx="6583681" cy="3703320"/>
          </a:xfrm>
          <a:prstGeom prst="rect">
            <a:avLst/>
          </a:prstGeom>
        </p:spPr>
      </p:pic>
    </p:spTree>
    <p:extLst>
      <p:ext uri="{BB962C8B-B14F-4D97-AF65-F5344CB8AC3E}">
        <p14:creationId xmlns:p14="http://schemas.microsoft.com/office/powerpoint/2010/main" val="359347739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20046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39351" y="115200"/>
            <a:ext cx="11712000" cy="468000"/>
          </a:xfrm>
        </p:spPr>
        <p:txBody>
          <a:bodyPr vert="horz" lIns="91440" tIns="36000" rIns="91440" bIns="0" rtlCol="0" anchor="ctr">
            <a:normAutofit/>
          </a:bodyPr>
          <a:lstStyle>
            <a:lvl1pPr>
              <a:defRPr lang="ja-JP" altLang="en-US" dirty="0">
                <a:solidFill>
                  <a:schemeClr val="bg1"/>
                </a:solidFill>
              </a:defRPr>
            </a:lvl1pPr>
          </a:lstStyle>
          <a:p>
            <a:pPr lvl="0"/>
            <a:r>
              <a:rPr kumimoji="1" lang="ja-JP" altLang="en-US"/>
              <a:t>タイトルを入力</a:t>
            </a:r>
          </a:p>
        </p:txBody>
      </p:sp>
      <p:sp>
        <p:nvSpPr>
          <p:cNvPr id="12" name="コンテンツ プレースホルダー"/>
          <p:cNvSpPr>
            <a:spLocks noGrp="1"/>
          </p:cNvSpPr>
          <p:nvPr>
            <p:ph sz="quarter" idx="10" hasCustomPrompt="1"/>
          </p:nvPr>
        </p:nvSpPr>
        <p:spPr bwMode="gray">
          <a:xfrm>
            <a:off x="239351" y="836715"/>
            <a:ext cx="11713301" cy="5616476"/>
          </a:xfrm>
        </p:spPr>
        <p:txBody>
          <a:bodyPr vert="horz" lIns="91440" tIns="45720" rIns="91440" bIns="45720"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kumimoji="1" lang="ja-JP" altLang="en-US" sz="1500" b="0" i="0" u="none" strike="noStrike" kern="0" cap="none" spc="0" normalizeH="0" baseline="0" noProof="0">
                <a:ln>
                  <a:noFill/>
                </a:ln>
                <a:solidFill>
                  <a:srgbClr val="000000"/>
                </a:solidFill>
                <a:effectLst/>
                <a:uLnTx/>
                <a:uFillTx/>
                <a:latin typeface="+mn-lt"/>
                <a:ea typeface="+mn-ea"/>
                <a:cs typeface="+mn-cs"/>
              </a:rPr>
              <a:t>本文を入力</a:t>
            </a:r>
          </a:p>
          <a:p>
            <a:pPr lvl="1"/>
            <a:r>
              <a:rPr kumimoji="1" lang="ja-JP" altLang="en-US" sz="1200" b="0" i="0" u="none" strike="noStrike" kern="0" cap="none" spc="0" normalizeH="0" baseline="0" noProof="0">
                <a:ln>
                  <a:noFill/>
                </a:ln>
                <a:solidFill>
                  <a:srgbClr val="000000"/>
                </a:solidFill>
                <a:effectLst/>
                <a:uLnTx/>
                <a:uFillTx/>
                <a:latin typeface="+mn-lt"/>
                <a:ea typeface="+mn-ea"/>
              </a:rPr>
              <a:t>第</a:t>
            </a:r>
            <a:r>
              <a:rPr kumimoji="1" lang="en-US" altLang="ja-JP" sz="1200" b="0" i="0" u="none" strike="noStrike" kern="0" cap="none" spc="0" normalizeH="0" baseline="0" noProof="0">
                <a:ln>
                  <a:noFill/>
                </a:ln>
                <a:solidFill>
                  <a:srgbClr val="000000"/>
                </a:solidFill>
                <a:effectLst/>
                <a:uLnTx/>
                <a:uFillTx/>
                <a:latin typeface="+mn-lt"/>
                <a:ea typeface="+mn-ea"/>
              </a:rPr>
              <a:t>2</a:t>
            </a:r>
            <a:r>
              <a:rPr kumimoji="1" lang="ja-JP" altLang="en-US" sz="1200" b="0" i="0" u="none" strike="noStrike" kern="0" cap="none" spc="0" normalizeH="0" baseline="0" noProof="0">
                <a:ln>
                  <a:noFill/>
                </a:ln>
                <a:solidFill>
                  <a:srgbClr val="000000"/>
                </a:solidFill>
                <a:effectLst/>
                <a:uLnTx/>
                <a:uFillTx/>
                <a:latin typeface="+mn-lt"/>
                <a:ea typeface="+mn-ea"/>
              </a:rPr>
              <a:t>レベル</a:t>
            </a:r>
          </a:p>
          <a:p>
            <a:pPr lvl="2"/>
            <a:r>
              <a:rPr kumimoji="1" lang="ja-JP" altLang="en-US" sz="1049" b="0" i="0" u="none" strike="noStrike" kern="0" cap="none" spc="0" normalizeH="0" baseline="0" noProof="0">
                <a:ln>
                  <a:noFill/>
                </a:ln>
                <a:solidFill>
                  <a:srgbClr val="000000"/>
                </a:solidFill>
                <a:effectLst/>
                <a:uLnTx/>
                <a:uFillTx/>
                <a:latin typeface="+mn-lt"/>
                <a:ea typeface="+mn-ea"/>
              </a:rPr>
              <a:t>第</a:t>
            </a:r>
            <a:r>
              <a:rPr kumimoji="1" lang="en-US" altLang="ja-JP" sz="1049" b="0" i="0" u="none" strike="noStrike" kern="0" cap="none" spc="0" normalizeH="0" baseline="0" noProof="0">
                <a:ln>
                  <a:noFill/>
                </a:ln>
                <a:solidFill>
                  <a:srgbClr val="000000"/>
                </a:solidFill>
                <a:effectLst/>
                <a:uLnTx/>
                <a:uFillTx/>
                <a:latin typeface="+mn-lt"/>
                <a:ea typeface="+mn-ea"/>
              </a:rPr>
              <a:t>3</a:t>
            </a:r>
            <a:r>
              <a:rPr kumimoji="1" lang="ja-JP" altLang="en-US" sz="1049" b="0" i="0" u="none" strike="noStrike" kern="0" cap="none" spc="0" normalizeH="0" baseline="0" noProof="0">
                <a:ln>
                  <a:noFill/>
                </a:ln>
                <a:solidFill>
                  <a:srgbClr val="000000"/>
                </a:solidFill>
                <a:effectLst/>
                <a:uLnTx/>
                <a:uFillTx/>
                <a:latin typeface="+mn-lt"/>
                <a:ea typeface="+mn-ea"/>
              </a:rPr>
              <a:t>レベル</a:t>
            </a:r>
          </a:p>
          <a:p>
            <a:pPr lvl="3"/>
            <a:r>
              <a:rPr kumimoji="1" lang="ja-JP" altLang="en-US" sz="900" b="0" i="0" u="none" strike="noStrike" kern="0" cap="none" spc="0" normalizeH="0" baseline="0" noProof="0">
                <a:ln>
                  <a:noFill/>
                </a:ln>
                <a:solidFill>
                  <a:srgbClr val="000000"/>
                </a:solidFill>
                <a:effectLst/>
                <a:uLnTx/>
                <a:uFillTx/>
                <a:latin typeface="+mn-lt"/>
                <a:ea typeface="+mn-ea"/>
              </a:rPr>
              <a:t>第</a:t>
            </a:r>
            <a:r>
              <a:rPr kumimoji="1" lang="en-US" altLang="ja-JP" sz="900" b="0" i="0" u="none" strike="noStrike" kern="0" cap="none" spc="0" normalizeH="0" baseline="0" noProof="0">
                <a:ln>
                  <a:noFill/>
                </a:ln>
                <a:solidFill>
                  <a:srgbClr val="000000"/>
                </a:solidFill>
                <a:effectLst/>
                <a:uLnTx/>
                <a:uFillTx/>
                <a:latin typeface="+mn-lt"/>
                <a:ea typeface="+mn-ea"/>
              </a:rPr>
              <a:t>4</a:t>
            </a:r>
            <a:r>
              <a:rPr kumimoji="1" lang="ja-JP" altLang="en-US" sz="900" b="0" i="0" u="none" strike="noStrike" kern="0" cap="none" spc="0" normalizeH="0" baseline="0" noProof="0">
                <a:ln>
                  <a:noFill/>
                </a:ln>
                <a:solidFill>
                  <a:srgbClr val="000000"/>
                </a:solidFill>
                <a:effectLst/>
                <a:uLnTx/>
                <a:uFillTx/>
                <a:latin typeface="+mn-lt"/>
                <a:ea typeface="+mn-ea"/>
              </a:rPr>
              <a:t>レベル</a:t>
            </a:r>
          </a:p>
        </p:txBody>
      </p:sp>
    </p:spTree>
    <p:extLst>
      <p:ext uri="{BB962C8B-B14F-4D97-AF65-F5344CB8AC3E}">
        <p14:creationId xmlns:p14="http://schemas.microsoft.com/office/powerpoint/2010/main" val="191807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53202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585"/>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4802" indent="0">
              <a:buNone/>
              <a:defRPr sz="1195"/>
            </a:lvl2pPr>
            <a:lvl3pPr marL="889675" indent="0">
              <a:buNone/>
              <a:defRPr sz="984"/>
            </a:lvl3pPr>
            <a:lvl4pPr marL="1334419" indent="0">
              <a:buNone/>
              <a:defRPr sz="913"/>
            </a:lvl4pPr>
            <a:lvl5pPr marL="1779224" indent="0">
              <a:buNone/>
              <a:defRPr sz="913"/>
            </a:lvl5pPr>
            <a:lvl6pPr marL="2224032" indent="0">
              <a:buNone/>
              <a:defRPr sz="913"/>
            </a:lvl6pPr>
            <a:lvl7pPr marL="2668835" indent="0">
              <a:buNone/>
              <a:defRPr sz="913"/>
            </a:lvl7pPr>
            <a:lvl8pPr marL="3113638" indent="0">
              <a:buNone/>
              <a:defRPr sz="913"/>
            </a:lvl8pPr>
            <a:lvl9pPr marL="3558432"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109830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4802" indent="0">
              <a:buNone/>
              <a:defRPr sz="2812"/>
            </a:lvl2pPr>
            <a:lvl3pPr marL="889675" indent="0">
              <a:buNone/>
              <a:defRPr sz="2391"/>
            </a:lvl3pPr>
            <a:lvl4pPr marL="1334419" indent="0">
              <a:buNone/>
              <a:defRPr sz="1968"/>
            </a:lvl4pPr>
            <a:lvl5pPr marL="1779224" indent="0">
              <a:buNone/>
              <a:defRPr sz="1968"/>
            </a:lvl5pPr>
            <a:lvl6pPr marL="2224032" indent="0">
              <a:buNone/>
              <a:defRPr sz="1968"/>
            </a:lvl6pPr>
            <a:lvl7pPr marL="2668835" indent="0">
              <a:buNone/>
              <a:defRPr sz="1968"/>
            </a:lvl7pPr>
            <a:lvl8pPr marL="3113638" indent="0">
              <a:buNone/>
              <a:defRPr sz="1968"/>
            </a:lvl8pPr>
            <a:lvl9pPr marL="3558432"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4802" indent="0">
              <a:buNone/>
              <a:defRPr sz="1195"/>
            </a:lvl2pPr>
            <a:lvl3pPr marL="889675" indent="0">
              <a:buNone/>
              <a:defRPr sz="984"/>
            </a:lvl3pPr>
            <a:lvl4pPr marL="1334419" indent="0">
              <a:buNone/>
              <a:defRPr sz="913"/>
            </a:lvl4pPr>
            <a:lvl5pPr marL="1779224" indent="0">
              <a:buNone/>
              <a:defRPr sz="913"/>
            </a:lvl5pPr>
            <a:lvl6pPr marL="2224032" indent="0">
              <a:buNone/>
              <a:defRPr sz="913"/>
            </a:lvl6pPr>
            <a:lvl7pPr marL="2668835" indent="0">
              <a:buNone/>
              <a:defRPr sz="913"/>
            </a:lvl7pPr>
            <a:lvl8pPr marL="3113638" indent="0">
              <a:buNone/>
              <a:defRPr sz="913"/>
            </a:lvl8pPr>
            <a:lvl9pPr marL="3558432"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329758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508922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967" y="381534"/>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534"/>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734325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759841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87515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51"/>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6690" indent="0">
              <a:buNone/>
              <a:defRPr sz="1828"/>
            </a:lvl2pPr>
            <a:lvl3pPr marL="893410" indent="0">
              <a:buNone/>
              <a:defRPr sz="1617"/>
            </a:lvl3pPr>
            <a:lvl4pPr marL="1340114" indent="0">
              <a:buNone/>
              <a:defRPr sz="1407"/>
            </a:lvl4pPr>
            <a:lvl5pPr marL="1786797" indent="0">
              <a:buNone/>
              <a:defRPr sz="1407"/>
            </a:lvl5pPr>
            <a:lvl6pPr marL="2233496" indent="0">
              <a:buNone/>
              <a:defRPr sz="1407"/>
            </a:lvl6pPr>
            <a:lvl7pPr marL="2680197" indent="0">
              <a:buNone/>
              <a:defRPr sz="1407"/>
            </a:lvl7pPr>
            <a:lvl8pPr marL="3126891" indent="0">
              <a:buNone/>
              <a:defRPr sz="1407"/>
            </a:lvl8pPr>
            <a:lvl9pPr marL="3573576"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96953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851"/>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851"/>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40192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 name="Shape 25"/>
          <p:cNvSpPr>
            <a:spLocks noChangeArrowheads="1"/>
          </p:cNvSpPr>
          <p:nvPr/>
        </p:nvSpPr>
        <p:spPr bwMode="auto">
          <a:xfrm>
            <a:off x="535781" y="1384103"/>
            <a:ext cx="4756547" cy="0"/>
          </a:xfrm>
          <a:prstGeom prst="rect">
            <a:avLst/>
          </a:prstGeom>
          <a:noFill/>
          <a:ln w="12700">
            <a:solidFill>
              <a:srgbClr val="9A9A9A"/>
            </a:solidFill>
            <a:miter lim="400000"/>
            <a:headEnd/>
            <a:tailEnd/>
          </a:ln>
          <a:extLst>
            <a:ext uri="{909E8E84-426E-40dd-AFC4-6F175D3DCCD1}">
              <a14:hiddenFill xmlns="" xmlns:a14="http://schemas.microsoft.com/office/drawing/2010/main">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26" name="Shape 26"/>
          <p:cNvSpPr>
            <a:spLocks noGrp="1"/>
          </p:cNvSpPr>
          <p:nvPr>
            <p:ph type="title"/>
          </p:nvPr>
        </p:nvSpPr>
        <p:spPr>
          <a:xfrm>
            <a:off x="535783" y="232172"/>
            <a:ext cx="4762500" cy="982267"/>
          </a:xfrm>
          <a:prstGeom prst="rect">
            <a:avLst/>
          </a:prstGeom>
        </p:spPr>
        <p:txBody>
          <a:bodyPr/>
          <a:lstStyle/>
          <a:p>
            <a:pPr lvl="0"/>
            <a:r>
              <a:rPr lang="en-GB"/>
              <a:t>Click to edit Master title style</a:t>
            </a:r>
            <a:endParaRPr/>
          </a:p>
        </p:txBody>
      </p:sp>
      <p:sp>
        <p:nvSpPr>
          <p:cNvPr id="27" name="Shape 27"/>
          <p:cNvSpPr>
            <a:spLocks noGrp="1"/>
          </p:cNvSpPr>
          <p:nvPr>
            <p:ph type="body" idx="1"/>
          </p:nvPr>
        </p:nvSpPr>
        <p:spPr>
          <a:xfrm>
            <a:off x="535783" y="1562696"/>
            <a:ext cx="4762500" cy="4688085"/>
          </a:xfrm>
          <a:prstGeom prst="rect">
            <a:avLst/>
          </a:prstGeom>
        </p:spPr>
        <p:txBody>
          <a:bodyPr/>
          <a:lstStyle>
            <a:lvl1pPr marL="225788" indent="-225788">
              <a:spcBef>
                <a:spcPts val="2108"/>
              </a:spcBef>
              <a:buFontTx/>
              <a:defRPr sz="1828">
                <a:latin typeface="Helvetica Neue"/>
                <a:ea typeface="Helvetica Neue"/>
                <a:cs typeface="Helvetica Neue"/>
                <a:sym typeface="Helvetica Neue"/>
              </a:defRPr>
            </a:lvl1pPr>
            <a:lvl2pPr marL="451699" indent="-225788">
              <a:spcBef>
                <a:spcPts val="2108"/>
              </a:spcBef>
              <a:buFontTx/>
              <a:defRPr sz="1828">
                <a:latin typeface="Helvetica Neue"/>
                <a:ea typeface="Helvetica Neue"/>
                <a:cs typeface="Helvetica Neue"/>
                <a:sym typeface="Helvetica Neue"/>
              </a:defRPr>
            </a:lvl2pPr>
            <a:lvl3pPr marL="677595" indent="-225788">
              <a:spcBef>
                <a:spcPts val="2108"/>
              </a:spcBef>
              <a:buFontTx/>
              <a:defRPr sz="1828">
                <a:latin typeface="Helvetica Neue"/>
                <a:ea typeface="Helvetica Neue"/>
                <a:cs typeface="Helvetica Neue"/>
                <a:sym typeface="Helvetica Neue"/>
              </a:defRPr>
            </a:lvl3pPr>
            <a:lvl4pPr marL="903459" indent="-225788">
              <a:spcBef>
                <a:spcPts val="2108"/>
              </a:spcBef>
              <a:buFontTx/>
              <a:defRPr sz="1828">
                <a:latin typeface="Helvetica Neue"/>
                <a:ea typeface="Helvetica Neue"/>
                <a:cs typeface="Helvetica Neue"/>
                <a:sym typeface="Helvetica Neue"/>
              </a:defRPr>
            </a:lvl4pPr>
            <a:lvl5pPr marL="1129344" indent="-225788">
              <a:spcBef>
                <a:spcPts val="2108"/>
              </a:spcBef>
              <a:buFontTx/>
              <a:defRPr sz="1828">
                <a:latin typeface="Helvetica Neue"/>
                <a:ea typeface="Helvetica Neue"/>
                <a:cs typeface="Helvetica Neue"/>
                <a:sym typeface="Helvetica Neu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6177189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6690" indent="0">
              <a:buNone/>
              <a:defRPr sz="1968" b="1"/>
            </a:lvl2pPr>
            <a:lvl3pPr marL="893410" indent="0">
              <a:buNone/>
              <a:defRPr sz="1828" b="1"/>
            </a:lvl3pPr>
            <a:lvl4pPr marL="1340114" indent="0">
              <a:buNone/>
              <a:defRPr sz="1617" b="1"/>
            </a:lvl4pPr>
            <a:lvl5pPr marL="1786797" indent="0">
              <a:buNone/>
              <a:defRPr sz="1617" b="1"/>
            </a:lvl5pPr>
            <a:lvl6pPr marL="2233496" indent="0">
              <a:buNone/>
              <a:defRPr sz="1617" b="1"/>
            </a:lvl6pPr>
            <a:lvl7pPr marL="2680197" indent="0">
              <a:buNone/>
              <a:defRPr sz="1617" b="1"/>
            </a:lvl7pPr>
            <a:lvl8pPr marL="3126891" indent="0">
              <a:buNone/>
              <a:defRPr sz="1617" b="1"/>
            </a:lvl8pPr>
            <a:lvl9pPr marL="3573576"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6690" indent="0">
              <a:buNone/>
              <a:defRPr sz="1968" b="1"/>
            </a:lvl2pPr>
            <a:lvl3pPr marL="893410" indent="0">
              <a:buNone/>
              <a:defRPr sz="1828" b="1"/>
            </a:lvl3pPr>
            <a:lvl4pPr marL="1340114" indent="0">
              <a:buNone/>
              <a:defRPr sz="1617" b="1"/>
            </a:lvl4pPr>
            <a:lvl5pPr marL="1786797" indent="0">
              <a:buNone/>
              <a:defRPr sz="1617" b="1"/>
            </a:lvl5pPr>
            <a:lvl6pPr marL="2233496" indent="0">
              <a:buNone/>
              <a:defRPr sz="1617" b="1"/>
            </a:lvl6pPr>
            <a:lvl7pPr marL="2680197" indent="0">
              <a:buNone/>
              <a:defRPr sz="1617" b="1"/>
            </a:lvl7pPr>
            <a:lvl8pPr marL="3126891" indent="0">
              <a:buNone/>
              <a:defRPr sz="1617" b="1"/>
            </a:lvl8pPr>
            <a:lvl9pPr marL="3573576"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164977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505501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28219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504"/>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6690" indent="0">
              <a:buNone/>
              <a:defRPr sz="1195"/>
            </a:lvl2pPr>
            <a:lvl3pPr marL="893410" indent="0">
              <a:buNone/>
              <a:defRPr sz="984"/>
            </a:lvl3pPr>
            <a:lvl4pPr marL="1340114" indent="0">
              <a:buNone/>
              <a:defRPr sz="913"/>
            </a:lvl4pPr>
            <a:lvl5pPr marL="1786797" indent="0">
              <a:buNone/>
              <a:defRPr sz="913"/>
            </a:lvl5pPr>
            <a:lvl6pPr marL="2233496" indent="0">
              <a:buNone/>
              <a:defRPr sz="913"/>
            </a:lvl6pPr>
            <a:lvl7pPr marL="2680197" indent="0">
              <a:buNone/>
              <a:defRPr sz="913"/>
            </a:lvl7pPr>
            <a:lvl8pPr marL="3126891" indent="0">
              <a:buNone/>
              <a:defRPr sz="913"/>
            </a:lvl8pPr>
            <a:lvl9pPr marL="3573576"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35322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6690" indent="0">
              <a:buNone/>
              <a:defRPr sz="2812"/>
            </a:lvl2pPr>
            <a:lvl3pPr marL="893410" indent="0">
              <a:buNone/>
              <a:defRPr sz="2391"/>
            </a:lvl3pPr>
            <a:lvl4pPr marL="1340114" indent="0">
              <a:buNone/>
              <a:defRPr sz="1968"/>
            </a:lvl4pPr>
            <a:lvl5pPr marL="1786797" indent="0">
              <a:buNone/>
              <a:defRPr sz="1968"/>
            </a:lvl5pPr>
            <a:lvl6pPr marL="2233496" indent="0">
              <a:buNone/>
              <a:defRPr sz="1968"/>
            </a:lvl6pPr>
            <a:lvl7pPr marL="2680197" indent="0">
              <a:buNone/>
              <a:defRPr sz="1968"/>
            </a:lvl7pPr>
            <a:lvl8pPr marL="3126891" indent="0">
              <a:buNone/>
              <a:defRPr sz="1968"/>
            </a:lvl8pPr>
            <a:lvl9pPr marL="3573576"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6690" indent="0">
              <a:buNone/>
              <a:defRPr sz="1195"/>
            </a:lvl2pPr>
            <a:lvl3pPr marL="893410" indent="0">
              <a:buNone/>
              <a:defRPr sz="984"/>
            </a:lvl3pPr>
            <a:lvl4pPr marL="1340114" indent="0">
              <a:buNone/>
              <a:defRPr sz="913"/>
            </a:lvl4pPr>
            <a:lvl5pPr marL="1786797" indent="0">
              <a:buNone/>
              <a:defRPr sz="913"/>
            </a:lvl5pPr>
            <a:lvl6pPr marL="2233496" indent="0">
              <a:buNone/>
              <a:defRPr sz="913"/>
            </a:lvl6pPr>
            <a:lvl7pPr marL="2680197" indent="0">
              <a:buNone/>
              <a:defRPr sz="913"/>
            </a:lvl7pPr>
            <a:lvl8pPr marL="3126891" indent="0">
              <a:buNone/>
              <a:defRPr sz="913"/>
            </a:lvl8pPr>
            <a:lvl9pPr marL="3573576"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94535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312035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857" y="381451"/>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451"/>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16287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1169903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481663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85"/>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8209" indent="0">
              <a:buNone/>
              <a:defRPr sz="1828"/>
            </a:lvl2pPr>
            <a:lvl3pPr marL="896403" indent="0">
              <a:buNone/>
              <a:defRPr sz="1617"/>
            </a:lvl3pPr>
            <a:lvl4pPr marL="1344649" indent="0">
              <a:buNone/>
              <a:defRPr sz="1407"/>
            </a:lvl4pPr>
            <a:lvl5pPr marL="1792850" indent="0">
              <a:buNone/>
              <a:defRPr sz="1407"/>
            </a:lvl5pPr>
            <a:lvl6pPr marL="2241044" indent="0">
              <a:buNone/>
              <a:defRPr sz="1407"/>
            </a:lvl6pPr>
            <a:lvl7pPr marL="2689261" indent="0">
              <a:buNone/>
              <a:defRPr sz="1407"/>
            </a:lvl7pPr>
            <a:lvl8pPr marL="3137487" indent="0">
              <a:buNone/>
              <a:defRPr sz="1407"/>
            </a:lvl8pPr>
            <a:lvl9pPr marL="3585668"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422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33437" y="625077"/>
            <a:ext cx="10513219" cy="559891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41114559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786"/>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786"/>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44726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8209" indent="0">
              <a:buNone/>
              <a:defRPr sz="1968" b="1"/>
            </a:lvl2pPr>
            <a:lvl3pPr marL="896403" indent="0">
              <a:buNone/>
              <a:defRPr sz="1828" b="1"/>
            </a:lvl3pPr>
            <a:lvl4pPr marL="1344649" indent="0">
              <a:buNone/>
              <a:defRPr sz="1617" b="1"/>
            </a:lvl4pPr>
            <a:lvl5pPr marL="1792850" indent="0">
              <a:buNone/>
              <a:defRPr sz="1617" b="1"/>
            </a:lvl5pPr>
            <a:lvl6pPr marL="2241044" indent="0">
              <a:buNone/>
              <a:defRPr sz="1617" b="1"/>
            </a:lvl6pPr>
            <a:lvl7pPr marL="2689261" indent="0">
              <a:buNone/>
              <a:defRPr sz="1617" b="1"/>
            </a:lvl7pPr>
            <a:lvl8pPr marL="3137487" indent="0">
              <a:buNone/>
              <a:defRPr sz="1617" b="1"/>
            </a:lvl8pPr>
            <a:lvl9pPr marL="358566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8209" indent="0">
              <a:buNone/>
              <a:defRPr sz="1968" b="1"/>
            </a:lvl2pPr>
            <a:lvl3pPr marL="896403" indent="0">
              <a:buNone/>
              <a:defRPr sz="1828" b="1"/>
            </a:lvl3pPr>
            <a:lvl4pPr marL="1344649" indent="0">
              <a:buNone/>
              <a:defRPr sz="1617" b="1"/>
            </a:lvl4pPr>
            <a:lvl5pPr marL="1792850" indent="0">
              <a:buNone/>
              <a:defRPr sz="1617" b="1"/>
            </a:lvl5pPr>
            <a:lvl6pPr marL="2241044" indent="0">
              <a:buNone/>
              <a:defRPr sz="1617" b="1"/>
            </a:lvl6pPr>
            <a:lvl7pPr marL="2689261" indent="0">
              <a:buNone/>
              <a:defRPr sz="1617" b="1"/>
            </a:lvl7pPr>
            <a:lvl8pPr marL="3137487" indent="0">
              <a:buNone/>
              <a:defRPr sz="1617" b="1"/>
            </a:lvl8pPr>
            <a:lvl9pPr marL="358566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70102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147511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57484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440"/>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8209" indent="0">
              <a:buNone/>
              <a:defRPr sz="1195"/>
            </a:lvl2pPr>
            <a:lvl3pPr marL="896403" indent="0">
              <a:buNone/>
              <a:defRPr sz="984"/>
            </a:lvl3pPr>
            <a:lvl4pPr marL="1344649" indent="0">
              <a:buNone/>
              <a:defRPr sz="913"/>
            </a:lvl4pPr>
            <a:lvl5pPr marL="1792850" indent="0">
              <a:buNone/>
              <a:defRPr sz="913"/>
            </a:lvl5pPr>
            <a:lvl6pPr marL="2241044" indent="0">
              <a:buNone/>
              <a:defRPr sz="913"/>
            </a:lvl6pPr>
            <a:lvl7pPr marL="2689261" indent="0">
              <a:buNone/>
              <a:defRPr sz="913"/>
            </a:lvl7pPr>
            <a:lvl8pPr marL="3137487" indent="0">
              <a:buNone/>
              <a:defRPr sz="913"/>
            </a:lvl8pPr>
            <a:lvl9pPr marL="3585668"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805275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8209" indent="0">
              <a:buNone/>
              <a:defRPr sz="2812"/>
            </a:lvl2pPr>
            <a:lvl3pPr marL="896403" indent="0">
              <a:buNone/>
              <a:defRPr sz="2391"/>
            </a:lvl3pPr>
            <a:lvl4pPr marL="1344649" indent="0">
              <a:buNone/>
              <a:defRPr sz="1968"/>
            </a:lvl4pPr>
            <a:lvl5pPr marL="1792850" indent="0">
              <a:buNone/>
              <a:defRPr sz="1968"/>
            </a:lvl5pPr>
            <a:lvl6pPr marL="2241044" indent="0">
              <a:buNone/>
              <a:defRPr sz="1968"/>
            </a:lvl6pPr>
            <a:lvl7pPr marL="2689261" indent="0">
              <a:buNone/>
              <a:defRPr sz="1968"/>
            </a:lvl7pPr>
            <a:lvl8pPr marL="3137487" indent="0">
              <a:buNone/>
              <a:defRPr sz="1968"/>
            </a:lvl8pPr>
            <a:lvl9pPr marL="3585668"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8209" indent="0">
              <a:buNone/>
              <a:defRPr sz="1195"/>
            </a:lvl2pPr>
            <a:lvl3pPr marL="896403" indent="0">
              <a:buNone/>
              <a:defRPr sz="984"/>
            </a:lvl3pPr>
            <a:lvl4pPr marL="1344649" indent="0">
              <a:buNone/>
              <a:defRPr sz="913"/>
            </a:lvl4pPr>
            <a:lvl5pPr marL="1792850" indent="0">
              <a:buNone/>
              <a:defRPr sz="913"/>
            </a:lvl5pPr>
            <a:lvl6pPr marL="2241044" indent="0">
              <a:buNone/>
              <a:defRPr sz="913"/>
            </a:lvl6pPr>
            <a:lvl7pPr marL="2689261" indent="0">
              <a:buNone/>
              <a:defRPr sz="913"/>
            </a:lvl7pPr>
            <a:lvl8pPr marL="3137487" indent="0">
              <a:buNone/>
              <a:defRPr sz="913"/>
            </a:lvl8pPr>
            <a:lvl9pPr marL="3585668"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650633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870953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769" y="381386"/>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386"/>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921311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PT_TITLE_BACK_15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4117"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44033" y="838200"/>
            <a:ext cx="10363200" cy="1143000"/>
          </a:xfrm>
        </p:spPr>
        <p:txBody>
          <a:bodyPr/>
          <a:lstStyle>
            <a:lvl1pPr>
              <a:lnSpc>
                <a:spcPts val="3200"/>
              </a:lnSpc>
              <a:defRPr sz="2601" b="1">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r>
              <a:rPr lang="en-US"/>
              <a:t>Click to edit Master subtitle style</a:t>
            </a:r>
          </a:p>
        </p:txBody>
      </p:sp>
    </p:spTree>
    <p:extLst>
      <p:ext uri="{BB962C8B-B14F-4D97-AF65-F5344CB8AC3E}">
        <p14:creationId xmlns:p14="http://schemas.microsoft.com/office/powerpoint/2010/main" val="911515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889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510"/>
            <a:ext cx="2743200" cy="365125"/>
          </a:xfrm>
          <a:prstGeom prst="rect">
            <a:avLst/>
          </a:prstGeom>
        </p:spPr>
        <p:txBody>
          <a:bodyPr/>
          <a:lstStyle/>
          <a:p>
            <a:fld id="{A254A112-5580-4310-AB0C-72941DA2FDA5}" type="datetimeFigureOut">
              <a:rPr lang="en-ZA" smtClean="0">
                <a:solidFill>
                  <a:prstClr val="black">
                    <a:tint val="75000"/>
                  </a:prstClr>
                </a:solidFill>
                <a:latin typeface="Calibri"/>
              </a:rPr>
              <a:pPr/>
              <a:t>2026/07/07</a:t>
            </a:fld>
            <a:endParaRPr lang="en-ZA">
              <a:solidFill>
                <a:prstClr val="black">
                  <a:tint val="75000"/>
                </a:prstClr>
              </a:solidFill>
              <a:latin typeface="Calibri"/>
            </a:endParaRPr>
          </a:p>
        </p:txBody>
      </p:sp>
      <p:sp>
        <p:nvSpPr>
          <p:cNvPr id="3" name="Footer Placeholder 2"/>
          <p:cNvSpPr>
            <a:spLocks noGrp="1"/>
          </p:cNvSpPr>
          <p:nvPr>
            <p:ph type="ftr" sz="quarter" idx="11"/>
          </p:nvPr>
        </p:nvSpPr>
        <p:spPr>
          <a:xfrm>
            <a:off x="4038600" y="6356510"/>
            <a:ext cx="4114800" cy="365125"/>
          </a:xfrm>
          <a:prstGeom prst="rect">
            <a:avLst/>
          </a:prstGeom>
        </p:spPr>
        <p:txBody>
          <a:bodyPr/>
          <a:lstStyle/>
          <a:p>
            <a:endParaRPr lang="en-ZA">
              <a:solidFill>
                <a:prstClr val="black">
                  <a:tint val="75000"/>
                </a:prstClr>
              </a:solidFill>
              <a:latin typeface="Calibri"/>
            </a:endParaRPr>
          </a:p>
        </p:txBody>
      </p:sp>
      <p:sp>
        <p:nvSpPr>
          <p:cNvPr id="4" name="Slide Number Placeholder 3"/>
          <p:cNvSpPr>
            <a:spLocks noGrp="1"/>
          </p:cNvSpPr>
          <p:nvPr>
            <p:ph type="sldNum" sz="quarter" idx="12"/>
          </p:nvPr>
        </p:nvSpPr>
        <p:spPr>
          <a:xfrm>
            <a:off x="8610600" y="6356510"/>
            <a:ext cx="2743200" cy="365125"/>
          </a:xfrm>
          <a:prstGeom prst="rect">
            <a:avLst/>
          </a:prstGeom>
        </p:spPr>
        <p:txBody>
          <a:bodyPr/>
          <a:lstStyle/>
          <a:p>
            <a:fld id="{E5769AD0-164F-41C4-A8C4-796CB438CCF2}" type="slidenum">
              <a:rPr lang="en-ZA" smtClean="0">
                <a:solidFill>
                  <a:prstClr val="black">
                    <a:tint val="75000"/>
                  </a:prstClr>
                </a:solidFill>
                <a:latin typeface="Calibri"/>
              </a:rPr>
              <a:pPr/>
              <a:t>‹#›</a:t>
            </a:fld>
            <a:endParaRPr lang="en-ZA">
              <a:solidFill>
                <a:prstClr val="black">
                  <a:tint val="75000"/>
                </a:prstClr>
              </a:solidFill>
              <a:latin typeface="Calibri"/>
            </a:endParaRPr>
          </a:p>
        </p:txBody>
      </p:sp>
    </p:spTree>
    <p:extLst>
      <p:ext uri="{BB962C8B-B14F-4D97-AF65-F5344CB8AC3E}">
        <p14:creationId xmlns:p14="http://schemas.microsoft.com/office/powerpoint/2010/main" val="951678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8"/>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54126" indent="0">
              <a:buNone/>
              <a:defRPr sz="1828"/>
            </a:lvl2pPr>
            <a:lvl3pPr marL="908275" indent="0">
              <a:buNone/>
              <a:defRPr sz="1617"/>
            </a:lvl3pPr>
            <a:lvl4pPr marL="1362433" indent="0">
              <a:buNone/>
              <a:defRPr sz="1407"/>
            </a:lvl4pPr>
            <a:lvl5pPr marL="1816583" indent="0">
              <a:buNone/>
              <a:defRPr sz="1407"/>
            </a:lvl5pPr>
            <a:lvl6pPr marL="2270753" indent="0">
              <a:buNone/>
              <a:defRPr sz="1407"/>
            </a:lvl6pPr>
            <a:lvl7pPr marL="2724871" indent="0">
              <a:buNone/>
              <a:defRPr sz="1407"/>
            </a:lvl7pPr>
            <a:lvl8pPr marL="3179014" indent="0">
              <a:buNone/>
              <a:defRPr sz="1407"/>
            </a:lvl8pPr>
            <a:lvl9pPr marL="3633145" indent="0">
              <a:buNone/>
              <a:defRPr sz="1407"/>
            </a:lvl9pPr>
          </a:lstStyle>
          <a:p>
            <a:pPr lvl="0"/>
            <a:r>
              <a:rPr lang="en-US"/>
              <a:t>Click to edit Master text styles</a:t>
            </a:r>
          </a:p>
        </p:txBody>
      </p:sp>
    </p:spTree>
    <p:extLst>
      <p:ext uri="{BB962C8B-B14F-4D97-AF65-F5344CB8AC3E}">
        <p14:creationId xmlns:p14="http://schemas.microsoft.com/office/powerpoint/2010/main" val="2357385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528"/>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528"/>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4580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54126" indent="0">
              <a:buNone/>
              <a:defRPr sz="1968" b="1"/>
            </a:lvl2pPr>
            <a:lvl3pPr marL="908275" indent="0">
              <a:buNone/>
              <a:defRPr sz="1828" b="1"/>
            </a:lvl3pPr>
            <a:lvl4pPr marL="1362433" indent="0">
              <a:buNone/>
              <a:defRPr sz="1617" b="1"/>
            </a:lvl4pPr>
            <a:lvl5pPr marL="1816583" indent="0">
              <a:buNone/>
              <a:defRPr sz="1617" b="1"/>
            </a:lvl5pPr>
            <a:lvl6pPr marL="2270753" indent="0">
              <a:buNone/>
              <a:defRPr sz="1617" b="1"/>
            </a:lvl6pPr>
            <a:lvl7pPr marL="2724871" indent="0">
              <a:buNone/>
              <a:defRPr sz="1617" b="1"/>
            </a:lvl7pPr>
            <a:lvl8pPr marL="3179014" indent="0">
              <a:buNone/>
              <a:defRPr sz="1617" b="1"/>
            </a:lvl8pPr>
            <a:lvl9pPr marL="3633145"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54126" indent="0">
              <a:buNone/>
              <a:defRPr sz="1968" b="1"/>
            </a:lvl2pPr>
            <a:lvl3pPr marL="908275" indent="0">
              <a:buNone/>
              <a:defRPr sz="1828" b="1"/>
            </a:lvl3pPr>
            <a:lvl4pPr marL="1362433" indent="0">
              <a:buNone/>
              <a:defRPr sz="1617" b="1"/>
            </a:lvl4pPr>
            <a:lvl5pPr marL="1816583" indent="0">
              <a:buNone/>
              <a:defRPr sz="1617" b="1"/>
            </a:lvl5pPr>
            <a:lvl6pPr marL="2270753" indent="0">
              <a:buNone/>
              <a:defRPr sz="1617" b="1"/>
            </a:lvl6pPr>
            <a:lvl7pPr marL="2724871" indent="0">
              <a:buNone/>
              <a:defRPr sz="1617" b="1"/>
            </a:lvl7pPr>
            <a:lvl8pPr marL="3179014" indent="0">
              <a:buNone/>
              <a:defRPr sz="1617" b="1"/>
            </a:lvl8pPr>
            <a:lvl9pPr marL="3633145"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52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44814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78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182"/>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54126" indent="0">
              <a:buNone/>
              <a:defRPr sz="1195"/>
            </a:lvl2pPr>
            <a:lvl3pPr marL="908275" indent="0">
              <a:buNone/>
              <a:defRPr sz="984"/>
            </a:lvl3pPr>
            <a:lvl4pPr marL="1362433" indent="0">
              <a:buNone/>
              <a:defRPr sz="913"/>
            </a:lvl4pPr>
            <a:lvl5pPr marL="1816583" indent="0">
              <a:buNone/>
              <a:defRPr sz="913"/>
            </a:lvl5pPr>
            <a:lvl6pPr marL="2270753" indent="0">
              <a:buNone/>
              <a:defRPr sz="913"/>
            </a:lvl6pPr>
            <a:lvl7pPr marL="2724871" indent="0">
              <a:buNone/>
              <a:defRPr sz="913"/>
            </a:lvl7pPr>
            <a:lvl8pPr marL="3179014" indent="0">
              <a:buNone/>
              <a:defRPr sz="913"/>
            </a:lvl8pPr>
            <a:lvl9pPr marL="3633145" indent="0">
              <a:buNone/>
              <a:defRPr sz="913"/>
            </a:lvl9pPr>
          </a:lstStyle>
          <a:p>
            <a:pPr lvl="0"/>
            <a:r>
              <a:rPr lang="en-US"/>
              <a:t>Click to edit Master text styles</a:t>
            </a:r>
          </a:p>
        </p:txBody>
      </p:sp>
    </p:spTree>
    <p:extLst>
      <p:ext uri="{BB962C8B-B14F-4D97-AF65-F5344CB8AC3E}">
        <p14:creationId xmlns:p14="http://schemas.microsoft.com/office/powerpoint/2010/main" val="1122366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54126" indent="0">
              <a:buNone/>
              <a:defRPr sz="2812"/>
            </a:lvl2pPr>
            <a:lvl3pPr marL="908275" indent="0">
              <a:buNone/>
              <a:defRPr sz="2391"/>
            </a:lvl3pPr>
            <a:lvl4pPr marL="1362433" indent="0">
              <a:buNone/>
              <a:defRPr sz="1968"/>
            </a:lvl4pPr>
            <a:lvl5pPr marL="1816583" indent="0">
              <a:buNone/>
              <a:defRPr sz="1968"/>
            </a:lvl5pPr>
            <a:lvl6pPr marL="2270753" indent="0">
              <a:buNone/>
              <a:defRPr sz="1968"/>
            </a:lvl6pPr>
            <a:lvl7pPr marL="2724871" indent="0">
              <a:buNone/>
              <a:defRPr sz="1968"/>
            </a:lvl7pPr>
            <a:lvl8pPr marL="3179014" indent="0">
              <a:buNone/>
              <a:defRPr sz="1968"/>
            </a:lvl8pPr>
            <a:lvl9pPr marL="3633145" indent="0">
              <a:buNone/>
              <a:defRPr sz="1968"/>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54126" indent="0">
              <a:buNone/>
              <a:defRPr sz="1195"/>
            </a:lvl2pPr>
            <a:lvl3pPr marL="908275" indent="0">
              <a:buNone/>
              <a:defRPr sz="984"/>
            </a:lvl3pPr>
            <a:lvl4pPr marL="1362433" indent="0">
              <a:buNone/>
              <a:defRPr sz="913"/>
            </a:lvl4pPr>
            <a:lvl5pPr marL="1816583" indent="0">
              <a:buNone/>
              <a:defRPr sz="913"/>
            </a:lvl5pPr>
            <a:lvl6pPr marL="2270753" indent="0">
              <a:buNone/>
              <a:defRPr sz="913"/>
            </a:lvl6pPr>
            <a:lvl7pPr marL="2724871" indent="0">
              <a:buNone/>
              <a:defRPr sz="913"/>
            </a:lvl7pPr>
            <a:lvl8pPr marL="3179014" indent="0">
              <a:buNone/>
              <a:defRPr sz="913"/>
            </a:lvl8pPr>
            <a:lvl9pPr marL="3633145" indent="0">
              <a:buNone/>
              <a:defRPr sz="913"/>
            </a:lvl9pPr>
          </a:lstStyle>
          <a:p>
            <a:pPr lvl="0"/>
            <a:r>
              <a:rPr lang="en-US"/>
              <a:t>Click to edit Master text styles</a:t>
            </a:r>
          </a:p>
        </p:txBody>
      </p:sp>
    </p:spTree>
    <p:extLst>
      <p:ext uri="{BB962C8B-B14F-4D97-AF65-F5344CB8AC3E}">
        <p14:creationId xmlns:p14="http://schemas.microsoft.com/office/powerpoint/2010/main" val="3408393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5466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426" y="381128"/>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128"/>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9377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half" idx="1"/>
          </p:nvPr>
        </p:nvSpPr>
        <p:spPr>
          <a:xfrm>
            <a:off x="9609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67" y="1549528"/>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67"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095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12886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609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244167" y="1549528"/>
            <a:ext cx="5080000" cy="3667125"/>
          </a:xfrm>
        </p:spPr>
        <p:txBody>
          <a:bodyPr/>
          <a:lstStyle/>
          <a:p>
            <a:pPr lvl="0"/>
            <a:endParaRPr lang="en-GB" noProof="0"/>
          </a:p>
        </p:txBody>
      </p:sp>
    </p:spTree>
    <p:extLst>
      <p:ext uri="{BB962C8B-B14F-4D97-AF65-F5344CB8AC3E}">
        <p14:creationId xmlns:p14="http://schemas.microsoft.com/office/powerpoint/2010/main" val="3181885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60967" y="1549528"/>
            <a:ext cx="103632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60967" y="3459165"/>
            <a:ext cx="103632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217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46151" y="381128"/>
            <a:ext cx="10378016" cy="483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2946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60967" y="1549528"/>
            <a:ext cx="5080000" cy="3667125"/>
          </a:xfrm>
        </p:spPr>
        <p:txBody>
          <a:bodyPr/>
          <a:lstStyle/>
          <a:p>
            <a:pPr lvl="0"/>
            <a:endParaRPr lang="en-GB" noProof="0"/>
          </a:p>
        </p:txBody>
      </p:sp>
      <p:sp>
        <p:nvSpPr>
          <p:cNvPr id="4" name="Text Placeholder 3"/>
          <p:cNvSpPr>
            <a:spLocks noGrp="1"/>
          </p:cNvSpPr>
          <p:nvPr>
            <p:ph type="body" sz="half" idx="2"/>
          </p:nvPr>
        </p:nvSpPr>
        <p:spPr>
          <a:xfrm>
            <a:off x="62441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6358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PT_TITLE_BACK_15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 y="27"/>
            <a:ext cx="12193489" cy="685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44033" y="838200"/>
            <a:ext cx="10363200" cy="1143000"/>
          </a:xfrm>
        </p:spPr>
        <p:txBody>
          <a:bodyPr/>
          <a:lstStyle>
            <a:lvl1pPr>
              <a:lnSpc>
                <a:spcPts val="3199"/>
              </a:lnSpc>
              <a:defRPr sz="2601" b="1">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77899" y="2438400"/>
            <a:ext cx="8534400" cy="3276600"/>
          </a:xfrm>
        </p:spPr>
        <p:txBody>
          <a:bodyPr/>
          <a:lstStyle>
            <a:lvl1pPr marL="0" indent="0">
              <a:lnSpc>
                <a:spcPts val="2900"/>
              </a:lnSpc>
              <a:buFont typeface="Times" pitchFamily="18" charset="0"/>
              <a:buNone/>
              <a:defRPr sz="1828" b="1">
                <a:solidFill>
                  <a:schemeClr val="bg1"/>
                </a:solidFill>
              </a:defRPr>
            </a:lvl1pPr>
          </a:lstStyle>
          <a:p>
            <a:r>
              <a:rPr lang="en-US"/>
              <a:t>Click to edit Master subtitle style</a:t>
            </a:r>
          </a:p>
        </p:txBody>
      </p:sp>
    </p:spTree>
    <p:extLst>
      <p:ext uri="{BB962C8B-B14F-4D97-AF65-F5344CB8AC3E}">
        <p14:creationId xmlns:p14="http://schemas.microsoft.com/office/powerpoint/2010/main" val="2720409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2595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84"/>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36864" indent="0">
              <a:buNone/>
              <a:defRPr sz="1828"/>
            </a:lvl2pPr>
            <a:lvl3pPr marL="873798" indent="0">
              <a:buNone/>
              <a:defRPr sz="1617"/>
            </a:lvl3pPr>
            <a:lvl4pPr marL="1310535" indent="0">
              <a:buNone/>
              <a:defRPr sz="1407"/>
            </a:lvl4pPr>
            <a:lvl5pPr marL="1747419" indent="0">
              <a:buNone/>
              <a:defRPr sz="1407"/>
            </a:lvl5pPr>
            <a:lvl6pPr marL="2184215" indent="0">
              <a:buNone/>
              <a:defRPr sz="1407"/>
            </a:lvl6pPr>
            <a:lvl7pPr marL="2621070" indent="0">
              <a:buNone/>
              <a:defRPr sz="1407"/>
            </a:lvl7pPr>
            <a:lvl8pPr marL="3057916" indent="0">
              <a:buNone/>
              <a:defRPr sz="1407"/>
            </a:lvl8pPr>
            <a:lvl9pPr marL="3494738" indent="0">
              <a:buNone/>
              <a:defRPr sz="1407"/>
            </a:lvl9pPr>
          </a:lstStyle>
          <a:p>
            <a:pPr lvl="0"/>
            <a:r>
              <a:rPr lang="en-US"/>
              <a:t>Click to edit Master text styles</a:t>
            </a:r>
          </a:p>
        </p:txBody>
      </p:sp>
    </p:spTree>
    <p:extLst>
      <p:ext uri="{BB962C8B-B14F-4D97-AF65-F5344CB8AC3E}">
        <p14:creationId xmlns:p14="http://schemas.microsoft.com/office/powerpoint/2010/main" val="1972899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73" y="1550284"/>
            <a:ext cx="5080000" cy="3667125"/>
          </a:xfrm>
        </p:spPr>
        <p:txBody>
          <a:bodyPr/>
          <a:lstStyle>
            <a:lvl1pPr>
              <a:defRPr sz="267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72" y="1550284"/>
            <a:ext cx="5080000" cy="3667125"/>
          </a:xfrm>
        </p:spPr>
        <p:txBody>
          <a:bodyPr/>
          <a:lstStyle>
            <a:lvl1pPr>
              <a:defRPr sz="267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8707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36864" indent="0">
              <a:buNone/>
              <a:defRPr sz="1968" b="1"/>
            </a:lvl2pPr>
            <a:lvl3pPr marL="873798" indent="0">
              <a:buNone/>
              <a:defRPr sz="1828" b="1"/>
            </a:lvl3pPr>
            <a:lvl4pPr marL="1310535" indent="0">
              <a:buNone/>
              <a:defRPr sz="1617" b="1"/>
            </a:lvl4pPr>
            <a:lvl5pPr marL="1747419" indent="0">
              <a:buNone/>
              <a:defRPr sz="1617" b="1"/>
            </a:lvl5pPr>
            <a:lvl6pPr marL="2184215" indent="0">
              <a:buNone/>
              <a:defRPr sz="1617" b="1"/>
            </a:lvl6pPr>
            <a:lvl7pPr marL="2621070" indent="0">
              <a:buNone/>
              <a:defRPr sz="1617" b="1"/>
            </a:lvl7pPr>
            <a:lvl8pPr marL="3057916" indent="0">
              <a:buNone/>
              <a:defRPr sz="1617" b="1"/>
            </a:lvl8pPr>
            <a:lvl9pPr marL="349473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1" y="1535113"/>
            <a:ext cx="5389032" cy="639763"/>
          </a:xfrm>
        </p:spPr>
        <p:txBody>
          <a:bodyPr anchor="b"/>
          <a:lstStyle>
            <a:lvl1pPr marL="0" indent="0">
              <a:buNone/>
              <a:defRPr sz="2391" b="1"/>
            </a:lvl1pPr>
            <a:lvl2pPr marL="436864" indent="0">
              <a:buNone/>
              <a:defRPr sz="1968" b="1"/>
            </a:lvl2pPr>
            <a:lvl3pPr marL="873798" indent="0">
              <a:buNone/>
              <a:defRPr sz="1828" b="1"/>
            </a:lvl3pPr>
            <a:lvl4pPr marL="1310535" indent="0">
              <a:buNone/>
              <a:defRPr sz="1617" b="1"/>
            </a:lvl4pPr>
            <a:lvl5pPr marL="1747419" indent="0">
              <a:buNone/>
              <a:defRPr sz="1617" b="1"/>
            </a:lvl5pPr>
            <a:lvl6pPr marL="2184215" indent="0">
              <a:buNone/>
              <a:defRPr sz="1617" b="1"/>
            </a:lvl6pPr>
            <a:lvl7pPr marL="2621070" indent="0">
              <a:buNone/>
              <a:defRPr sz="1617" b="1"/>
            </a:lvl7pPr>
            <a:lvl8pPr marL="3057916" indent="0">
              <a:buNone/>
              <a:defRPr sz="1617" b="1"/>
            </a:lvl8pPr>
            <a:lvl9pPr marL="349473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81" y="2174875"/>
            <a:ext cx="5389032"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9657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79688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697447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6" y="273939"/>
            <a:ext cx="6815667" cy="5853113"/>
          </a:xfrm>
        </p:spPr>
        <p:txBody>
          <a:bodyPr/>
          <a:lstStyle>
            <a:lvl1pPr>
              <a:defRPr sz="3235"/>
            </a:lvl1pPr>
            <a:lvl2pPr>
              <a:defRPr sz="267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36864" indent="0">
              <a:buNone/>
              <a:defRPr sz="1265"/>
            </a:lvl2pPr>
            <a:lvl3pPr marL="873798" indent="0">
              <a:buNone/>
              <a:defRPr sz="984"/>
            </a:lvl3pPr>
            <a:lvl4pPr marL="1310535" indent="0">
              <a:buNone/>
              <a:defRPr sz="984"/>
            </a:lvl4pPr>
            <a:lvl5pPr marL="1747419" indent="0">
              <a:buNone/>
              <a:defRPr sz="984"/>
            </a:lvl5pPr>
            <a:lvl6pPr marL="2184215" indent="0">
              <a:buNone/>
              <a:defRPr sz="984"/>
            </a:lvl6pPr>
            <a:lvl7pPr marL="2621070" indent="0">
              <a:buNone/>
              <a:defRPr sz="984"/>
            </a:lvl7pPr>
            <a:lvl8pPr marL="3057916" indent="0">
              <a:buNone/>
              <a:defRPr sz="984"/>
            </a:lvl8pPr>
            <a:lvl9pPr marL="3494738" indent="0">
              <a:buNone/>
              <a:defRPr sz="984"/>
            </a:lvl9pPr>
          </a:lstStyle>
          <a:p>
            <a:pPr lvl="0"/>
            <a:r>
              <a:rPr lang="en-US"/>
              <a:t>Click to edit Master text styles</a:t>
            </a:r>
          </a:p>
        </p:txBody>
      </p:sp>
    </p:spTree>
    <p:extLst>
      <p:ext uri="{BB962C8B-B14F-4D97-AF65-F5344CB8AC3E}">
        <p14:creationId xmlns:p14="http://schemas.microsoft.com/office/powerpoint/2010/main" val="2837307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6"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6" y="612775"/>
            <a:ext cx="7315200" cy="4114800"/>
          </a:xfrm>
        </p:spPr>
        <p:txBody>
          <a:bodyPr/>
          <a:lstStyle>
            <a:lvl1pPr marL="0" indent="0">
              <a:buNone/>
              <a:defRPr sz="3235"/>
            </a:lvl1pPr>
            <a:lvl2pPr marL="436864" indent="0">
              <a:buNone/>
              <a:defRPr sz="2672"/>
            </a:lvl2pPr>
            <a:lvl3pPr marL="873798" indent="0">
              <a:buNone/>
              <a:defRPr sz="2391"/>
            </a:lvl3pPr>
            <a:lvl4pPr marL="1310535" indent="0">
              <a:buNone/>
              <a:defRPr sz="1968"/>
            </a:lvl4pPr>
            <a:lvl5pPr marL="1747419" indent="0">
              <a:buNone/>
              <a:defRPr sz="1968"/>
            </a:lvl5pPr>
            <a:lvl6pPr marL="2184215" indent="0">
              <a:buNone/>
              <a:defRPr sz="1968"/>
            </a:lvl6pPr>
            <a:lvl7pPr marL="2621070" indent="0">
              <a:buNone/>
              <a:defRPr sz="1968"/>
            </a:lvl7pPr>
            <a:lvl8pPr marL="3057916" indent="0">
              <a:buNone/>
              <a:defRPr sz="1968"/>
            </a:lvl8pPr>
            <a:lvl9pPr marL="3494738" indent="0">
              <a:buNone/>
              <a:defRPr sz="1968"/>
            </a:lvl9pPr>
          </a:lstStyle>
          <a:p>
            <a:pPr lvl="0"/>
            <a:endParaRPr lang="en-GB" noProof="0"/>
          </a:p>
        </p:txBody>
      </p:sp>
      <p:sp>
        <p:nvSpPr>
          <p:cNvPr id="4" name="Text Placeholder 3"/>
          <p:cNvSpPr>
            <a:spLocks noGrp="1"/>
          </p:cNvSpPr>
          <p:nvPr>
            <p:ph type="body" sz="half" idx="2"/>
          </p:nvPr>
        </p:nvSpPr>
        <p:spPr>
          <a:xfrm>
            <a:off x="2389716" y="5367338"/>
            <a:ext cx="7315200" cy="804863"/>
          </a:xfrm>
        </p:spPr>
        <p:txBody>
          <a:bodyPr/>
          <a:lstStyle>
            <a:lvl1pPr marL="0" indent="0">
              <a:buNone/>
              <a:defRPr sz="1407"/>
            </a:lvl1pPr>
            <a:lvl2pPr marL="436864" indent="0">
              <a:buNone/>
              <a:defRPr sz="1265"/>
            </a:lvl2pPr>
            <a:lvl3pPr marL="873798" indent="0">
              <a:buNone/>
              <a:defRPr sz="984"/>
            </a:lvl3pPr>
            <a:lvl4pPr marL="1310535" indent="0">
              <a:buNone/>
              <a:defRPr sz="984"/>
            </a:lvl4pPr>
            <a:lvl5pPr marL="1747419" indent="0">
              <a:buNone/>
              <a:defRPr sz="984"/>
            </a:lvl5pPr>
            <a:lvl6pPr marL="2184215" indent="0">
              <a:buNone/>
              <a:defRPr sz="984"/>
            </a:lvl6pPr>
            <a:lvl7pPr marL="2621070" indent="0">
              <a:buNone/>
              <a:defRPr sz="984"/>
            </a:lvl7pPr>
            <a:lvl8pPr marL="3057916" indent="0">
              <a:buNone/>
              <a:defRPr sz="984"/>
            </a:lvl8pPr>
            <a:lvl9pPr marL="3494738" indent="0">
              <a:buNone/>
              <a:defRPr sz="984"/>
            </a:lvl9pPr>
          </a:lstStyle>
          <a:p>
            <a:pPr lvl="0"/>
            <a:r>
              <a:rPr lang="en-US"/>
              <a:t>Click to edit Master text styles</a:t>
            </a:r>
          </a:p>
        </p:txBody>
      </p:sp>
    </p:spTree>
    <p:extLst>
      <p:ext uri="{BB962C8B-B14F-4D97-AF65-F5344CB8AC3E}">
        <p14:creationId xmlns:p14="http://schemas.microsoft.com/office/powerpoint/2010/main" val="1556793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9889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2421" y="381884"/>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884"/>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2108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46151" y="381884"/>
            <a:ext cx="10378016" cy="483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573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quarter" idx="1"/>
          </p:nvPr>
        </p:nvSpPr>
        <p:spPr>
          <a:xfrm>
            <a:off x="960973"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72"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960973"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244172"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8331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half" idx="1"/>
          </p:nvPr>
        </p:nvSpPr>
        <p:spPr>
          <a:xfrm>
            <a:off x="960973" y="1550284"/>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72"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72"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380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35783" y="3339924"/>
            <a:ext cx="11126339" cy="91"/>
          </a:xfrm>
          <a:prstGeom prst="rect">
            <a:avLst/>
          </a:prstGeom>
          <a:ln w="12700">
            <a:solidFill>
              <a:srgbClr val="9A9A9A"/>
            </a:solidFill>
            <a:miter lim="400000"/>
          </a:ln>
        </p:spPr>
        <p:txBody>
          <a:bodyPr lIns="0" tIns="0" rIns="0" bIns="0" anchor="ctr"/>
          <a:lstStyle/>
          <a:p>
            <a:pPr lvl="0" algn="l" defTabSz="317797">
              <a:defRPr sz="1200">
                <a:latin typeface="Helvetica"/>
                <a:ea typeface="Helvetica"/>
                <a:cs typeface="Helvetica"/>
                <a:sym typeface="Helvetica"/>
              </a:defRPr>
            </a:pPr>
            <a:endParaRPr sz="844"/>
          </a:p>
        </p:txBody>
      </p:sp>
      <p:sp>
        <p:nvSpPr>
          <p:cNvPr id="7" name="Shape 7"/>
          <p:cNvSpPr>
            <a:spLocks noGrp="1"/>
          </p:cNvSpPr>
          <p:nvPr>
            <p:ph type="title"/>
          </p:nvPr>
        </p:nvSpPr>
        <p:spPr>
          <a:xfrm>
            <a:off x="535786" y="928687"/>
            <a:ext cx="11120436" cy="2232422"/>
          </a:xfrm>
          <a:prstGeom prst="rect">
            <a:avLst/>
          </a:prstGeom>
        </p:spPr>
        <p:txBody>
          <a:bodyPr/>
          <a:lstStyle/>
          <a:p>
            <a:pPr lvl="0">
              <a:defRPr sz="1800"/>
            </a:pPr>
            <a:r>
              <a:rPr lang="en-GB" sz="3024"/>
              <a:t>Click to edit Master title style</a:t>
            </a:r>
            <a:endParaRPr sz="3024"/>
          </a:p>
        </p:txBody>
      </p:sp>
      <p:sp>
        <p:nvSpPr>
          <p:cNvPr id="8" name="Shape 8"/>
          <p:cNvSpPr>
            <a:spLocks noGrp="1"/>
          </p:cNvSpPr>
          <p:nvPr>
            <p:ph type="body" idx="1"/>
          </p:nvPr>
        </p:nvSpPr>
        <p:spPr>
          <a:xfrm>
            <a:off x="535786" y="3527227"/>
            <a:ext cx="11120436"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8943">
              <a:spcBef>
                <a:spcPts val="0"/>
              </a:spcBef>
              <a:buSzTx/>
              <a:buFontTx/>
              <a:buNone/>
              <a:defRPr sz="1828">
                <a:latin typeface="Helvetica Neue"/>
                <a:ea typeface="Helvetica Neue"/>
                <a:cs typeface="Helvetica Neue"/>
                <a:sym typeface="Helvetica Neue"/>
              </a:defRPr>
            </a:lvl2pPr>
            <a:lvl3pPr marL="0" indent="317797">
              <a:spcBef>
                <a:spcPts val="0"/>
              </a:spcBef>
              <a:buSzTx/>
              <a:buFontTx/>
              <a:buNone/>
              <a:defRPr sz="1828">
                <a:latin typeface="Helvetica Neue"/>
                <a:ea typeface="Helvetica Neue"/>
                <a:cs typeface="Helvetica Neue"/>
                <a:sym typeface="Helvetica Neue"/>
              </a:defRPr>
            </a:lvl3pPr>
            <a:lvl4pPr marL="0" indent="476781">
              <a:spcBef>
                <a:spcPts val="0"/>
              </a:spcBef>
              <a:buSzTx/>
              <a:buFontTx/>
              <a:buNone/>
              <a:defRPr sz="1828">
                <a:latin typeface="Helvetica Neue"/>
                <a:ea typeface="Helvetica Neue"/>
                <a:cs typeface="Helvetica Neue"/>
                <a:sym typeface="Helvetica Neue"/>
              </a:defRPr>
            </a:lvl4pPr>
            <a:lvl5pPr marL="0" indent="635616">
              <a:spcBef>
                <a:spcPts val="0"/>
              </a:spcBef>
              <a:buSzTx/>
              <a:buFontTx/>
              <a:buNone/>
              <a:defRPr sz="1828">
                <a:latin typeface="Helvetica Neue"/>
                <a:ea typeface="Helvetica Neue"/>
                <a:cs typeface="Helvetica Neue"/>
                <a:sym typeface="Helvetica Neue"/>
              </a:defRPr>
            </a:lvl5pPr>
          </a:lstStyle>
          <a:p>
            <a:pPr lvl="0">
              <a:defRPr sz="1800">
                <a:solidFill>
                  <a:srgbClr val="000000"/>
                </a:solidFill>
              </a:defRPr>
            </a:pPr>
            <a:r>
              <a:rPr lang="en-GB" sz="1828">
                <a:solidFill>
                  <a:srgbClr val="747474"/>
                </a:solidFill>
              </a:rPr>
              <a:t>Click to edit Master text styles</a:t>
            </a:r>
          </a:p>
          <a:p>
            <a:pPr lvl="1">
              <a:defRPr sz="1800">
                <a:solidFill>
                  <a:srgbClr val="000000"/>
                </a:solidFill>
              </a:defRPr>
            </a:pPr>
            <a:r>
              <a:rPr lang="en-GB" sz="1828">
                <a:solidFill>
                  <a:srgbClr val="747474"/>
                </a:solidFill>
              </a:rPr>
              <a:t>Second level</a:t>
            </a:r>
          </a:p>
          <a:p>
            <a:pPr lvl="2">
              <a:defRPr sz="1800">
                <a:solidFill>
                  <a:srgbClr val="000000"/>
                </a:solidFill>
              </a:defRPr>
            </a:pPr>
            <a:r>
              <a:rPr lang="en-GB" sz="1828">
                <a:solidFill>
                  <a:srgbClr val="747474"/>
                </a:solidFill>
              </a:rPr>
              <a:t>Third level</a:t>
            </a:r>
          </a:p>
          <a:p>
            <a:pPr lvl="3">
              <a:defRPr sz="1800">
                <a:solidFill>
                  <a:srgbClr val="000000"/>
                </a:solidFill>
              </a:defRPr>
            </a:pPr>
            <a:r>
              <a:rPr lang="en-GB" sz="1828">
                <a:solidFill>
                  <a:srgbClr val="747474"/>
                </a:solidFill>
              </a:rPr>
              <a:t>Fourth level</a:t>
            </a:r>
          </a:p>
          <a:p>
            <a:pPr lvl="4">
              <a:defRPr sz="1800">
                <a:solidFill>
                  <a:srgbClr val="000000"/>
                </a:solidFill>
              </a:defRPr>
            </a:pPr>
            <a:r>
              <a:rPr lang="en-GB" sz="1828">
                <a:solidFill>
                  <a:srgbClr val="747474"/>
                </a:solidFill>
              </a:rPr>
              <a:t>Fifth level</a:t>
            </a:r>
            <a:endParaRPr sz="1828">
              <a:solidFill>
                <a:srgbClr val="747474"/>
              </a:solidFill>
            </a:endParaRPr>
          </a:p>
        </p:txBody>
      </p:sp>
    </p:spTree>
    <p:extLst>
      <p:ext uri="{BB962C8B-B14F-4D97-AF65-F5344CB8AC3E}">
        <p14:creationId xmlns:p14="http://schemas.microsoft.com/office/powerpoint/2010/main" val="97153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urpose_A">
    <p:bg bwMode="ltGray">
      <p:bgPr>
        <a:gradFill flip="none" rotWithShape="1">
          <a:gsLst>
            <a:gs pos="65000">
              <a:schemeClr val="tx2"/>
            </a:gs>
            <a:gs pos="10000">
              <a:srgbClr val="65B3A4"/>
            </a:gs>
            <a:gs pos="0">
              <a:srgbClr val="A0D8A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44" t="19444"/>
          <a:stretch/>
        </p:blipFill>
        <p:spPr bwMode="gray">
          <a:xfrm>
            <a:off x="2371672" y="1333505"/>
            <a:ext cx="9818683" cy="5524500"/>
          </a:xfrm>
          <a:prstGeom prst="rect">
            <a:avLst/>
          </a:prstGeom>
        </p:spPr>
      </p:pic>
    </p:spTree>
    <p:extLst>
      <p:ext uri="{BB962C8B-B14F-4D97-AF65-F5344CB8AC3E}">
        <p14:creationId xmlns:p14="http://schemas.microsoft.com/office/powerpoint/2010/main" val="7194128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33"/>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4802" indent="0">
              <a:buNone/>
              <a:defRPr sz="1828"/>
            </a:lvl2pPr>
            <a:lvl3pPr marL="889675" indent="0">
              <a:buNone/>
              <a:defRPr sz="1617"/>
            </a:lvl3pPr>
            <a:lvl4pPr marL="1334419" indent="0">
              <a:buNone/>
              <a:defRPr sz="1407"/>
            </a:lvl4pPr>
            <a:lvl5pPr marL="1779224" indent="0">
              <a:buNone/>
              <a:defRPr sz="1407"/>
            </a:lvl5pPr>
            <a:lvl6pPr marL="2224032" indent="0">
              <a:buNone/>
              <a:defRPr sz="1407"/>
            </a:lvl6pPr>
            <a:lvl7pPr marL="2668835" indent="0">
              <a:buNone/>
              <a:defRPr sz="1407"/>
            </a:lvl7pPr>
            <a:lvl8pPr marL="3113638" indent="0">
              <a:buNone/>
              <a:defRPr sz="1407"/>
            </a:lvl8pPr>
            <a:lvl9pPr marL="3558432"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096485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able of Contents_A">
    <p:bg bwMode="ltGray">
      <p:bgPr>
        <a:solidFill>
          <a:schemeClr val="bg1"/>
        </a:solidFill>
        <a:effectLst/>
      </p:bgPr>
    </p:bg>
    <p:spTree>
      <p:nvGrpSpPr>
        <p:cNvPr id="1" name=""/>
        <p:cNvGrpSpPr/>
        <p:nvPr/>
      </p:nvGrpSpPr>
      <p:grpSpPr>
        <a:xfrm>
          <a:off x="0" y="0"/>
          <a:ext cx="0" cy="0"/>
          <a:chOff x="0" y="0"/>
          <a:chExt cx="0" cy="0"/>
        </a:xfrm>
      </p:grpSpPr>
      <p:sp>
        <p:nvSpPr>
          <p:cNvPr id="17" name="テキスト プレースホルダー"/>
          <p:cNvSpPr>
            <a:spLocks noGrp="1"/>
          </p:cNvSpPr>
          <p:nvPr>
            <p:ph type="body" sz="quarter" idx="13" hasCustomPrompt="1"/>
          </p:nvPr>
        </p:nvSpPr>
        <p:spPr bwMode="gray">
          <a:xfrm>
            <a:off x="3391031" y="1910628"/>
            <a:ext cx="8001291" cy="4007577"/>
          </a:xfrm>
          <a:prstGeom prst="rect">
            <a:avLst/>
          </a:prstGeom>
        </p:spPr>
        <p:txBody>
          <a:bodyPr wrap="square">
            <a:noAutofit/>
          </a:bodyPr>
          <a:lstStyle>
            <a:lvl1pPr marL="342838" marR="0" indent="-342838" algn="l" defTabSz="914233"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defRPr kumimoji="1" lang="en-US" altLang="ja-JP" sz="1949" b="0" i="0" u="none" strike="noStrike" kern="0" cap="none" spc="0" normalizeH="0" baseline="0" dirty="0" smtClean="0">
                <a:ln>
                  <a:noFill/>
                </a:ln>
                <a:solidFill>
                  <a:schemeClr val="tx1">
                    <a:lumMod val="85000"/>
                    <a:lumOff val="15000"/>
                  </a:schemeClr>
                </a:solidFill>
                <a:effectLst/>
                <a:uLnTx/>
                <a:uFillTx/>
                <a:latin typeface="+mj-ea"/>
                <a:ea typeface="+mj-ea"/>
                <a:cs typeface="+mn-cs"/>
              </a:defRPr>
            </a:lvl1pPr>
            <a:lvl2pPr marL="536476" indent="-180942" eaLnBrk="1" latinLnBrk="0" hangingPunct="1">
              <a:lnSpc>
                <a:spcPct val="100000"/>
              </a:lnSpc>
              <a:spcBef>
                <a:spcPts val="300"/>
              </a:spcBef>
              <a:buClr>
                <a:schemeClr val="tx1">
                  <a:lumMod val="85000"/>
                  <a:lumOff val="15000"/>
                </a:schemeClr>
              </a:buClr>
              <a:buFont typeface="游ゴシック" panose="020B0400000000000000" pitchFamily="50" charset="-128"/>
              <a:buChar char="-"/>
              <a:defRPr lang="ja-JP" altLang="en-US" sz="1349" dirty="0" smtClean="0">
                <a:solidFill>
                  <a:schemeClr val="tx1">
                    <a:lumMod val="85000"/>
                    <a:lumOff val="15000"/>
                  </a:schemeClr>
                </a:solidFill>
              </a:defRPr>
            </a:lvl2pPr>
            <a:lvl3pPr marL="222921" indent="0">
              <a:buFontTx/>
              <a:buNone/>
              <a:defRPr sz="3600">
                <a:solidFill>
                  <a:schemeClr val="bg1"/>
                </a:solidFill>
              </a:defRPr>
            </a:lvl3pPr>
            <a:lvl4pPr marL="539652" marR="0" indent="-179356" algn="l" defTabSz="914233" rtl="0" eaLnBrk="0" fontAlgn="base" latinLnBrk="0" hangingPunct="0">
              <a:lnSpc>
                <a:spcPct val="100000"/>
              </a:lnSpc>
              <a:spcBef>
                <a:spcPct val="20000"/>
              </a:spcBef>
              <a:spcAft>
                <a:spcPct val="0"/>
              </a:spcAft>
              <a:buClr>
                <a:schemeClr val="tx1">
                  <a:lumMod val="85000"/>
                  <a:lumOff val="15000"/>
                </a:schemeClr>
              </a:buClr>
              <a:buSzTx/>
              <a:buFont typeface="Tahoma" pitchFamily="34" charset="0"/>
              <a:buChar char="–"/>
              <a:tabLst/>
              <a:defRPr sz="1400">
                <a:solidFill>
                  <a:schemeClr val="tx1">
                    <a:lumMod val="85000"/>
                    <a:lumOff val="15000"/>
                  </a:schemeClr>
                </a:solidFill>
              </a:defRPr>
            </a:lvl4pPr>
            <a:lvl5pPr marL="355534" indent="0">
              <a:buClr>
                <a:schemeClr val="tx1">
                  <a:lumMod val="85000"/>
                  <a:lumOff val="15000"/>
                </a:schemeClr>
              </a:buClr>
              <a:buFont typeface="游ゴシック" panose="020B0400000000000000" pitchFamily="50" charset="-128"/>
              <a:buNone/>
              <a:defRPr sz="1400">
                <a:solidFill>
                  <a:schemeClr val="tx1">
                    <a:lumMod val="85000"/>
                    <a:lumOff val="15000"/>
                  </a:schemeClr>
                </a:solidFill>
              </a:defRPr>
            </a:lvl5pPr>
          </a:lstStyle>
          <a:p>
            <a:pPr marL="342811" marR="0" lvl="0" indent="-342811" algn="l" defTabSz="914165"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pPr>
            <a:r>
              <a:rPr kumimoji="1" lang="en-US" altLang="ja-JP"/>
              <a:t>Enter the items in the table of contents.</a:t>
            </a:r>
          </a:p>
          <a:p>
            <a:pPr lvl="1"/>
            <a:r>
              <a:rPr kumimoji="1" lang="en-US" altLang="ja-JP"/>
              <a:t>Enter the items in the table of contents.</a:t>
            </a:r>
          </a:p>
        </p:txBody>
      </p:sp>
      <p:pic>
        <p:nvPicPr>
          <p:cNvPr id="8" name="図 7"/>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9" name="タイトル プレースホルダー"/>
          <p:cNvSpPr>
            <a:spLocks noGrp="1"/>
          </p:cNvSpPr>
          <p:nvPr>
            <p:ph type="title" hasCustomPrompt="1"/>
          </p:nvPr>
        </p:nvSpPr>
        <p:spPr bwMode="gray">
          <a:xfrm>
            <a:off x="2992977" y="1211820"/>
            <a:ext cx="8399351" cy="533480"/>
          </a:xfrm>
          <a:prstGeom prst="rect">
            <a:avLst/>
          </a:prstGeom>
        </p:spPr>
        <p:txBody>
          <a:bodyPr vert="horz" wrap="square" lIns="91440" tIns="45720" rIns="91440" bIns="45720" rtlCol="0" anchor="b">
            <a:noAutofit/>
          </a:bodyPr>
          <a:lstStyle>
            <a:lvl1pPr>
              <a:defRPr lang="en-US" altLang="ja-JP" sz="2100" dirty="0" smtClean="0"/>
            </a:lvl1pPr>
          </a:lstStyle>
          <a:p>
            <a:pPr marL="0" marR="0" lvl="0" indent="0" defTabSz="914233" latinLnBrk="0">
              <a:lnSpc>
                <a:spcPct val="100000"/>
              </a:lnSpc>
              <a:spcBef>
                <a:spcPct val="20000"/>
              </a:spcBef>
              <a:buClr>
                <a:schemeClr val="accent6"/>
              </a:buClr>
              <a:buSzTx/>
              <a:buFont typeface="Arial" panose="020B0604020202020204" pitchFamily="34" charset="0"/>
              <a:buNone/>
              <a:tabLst/>
            </a:pPr>
            <a:r>
              <a:rPr kumimoji="1" lang="en-US" altLang="ja-JP"/>
              <a:t>Enter the title of the table of contents.</a:t>
            </a:r>
          </a:p>
        </p:txBody>
      </p:sp>
      <p:sp>
        <p:nvSpPr>
          <p:cNvPr id="6" name="正方形/長方形 5"/>
          <p:cNvSpPr/>
          <p:nvPr userDrawn="1"/>
        </p:nvSpPr>
        <p:spPr bwMode="gray">
          <a:xfrm>
            <a:off x="0" y="0"/>
            <a:ext cx="2184400" cy="6858000"/>
          </a:xfrm>
          <a:prstGeom prst="rect">
            <a:avLst/>
          </a:prstGeom>
          <a:gradFill flip="none" rotWithShape="1">
            <a:gsLst>
              <a:gs pos="0">
                <a:srgbClr val="A0D8AD"/>
              </a:gs>
              <a:gs pos="10000">
                <a:srgbClr val="65B3A4"/>
              </a:gs>
              <a:gs pos="75000">
                <a:schemeClr val="tx2"/>
              </a:gs>
            </a:gsLst>
            <a:lin ang="150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770777484"/>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_A">
    <p:bg bwMode="ltGray">
      <p:bgPr>
        <a:solidFill>
          <a:srgbClr val="FFFFFF"/>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5926" y="3777814"/>
            <a:ext cx="12203851" cy="3080187"/>
            <a:chOff x="-5926" y="3777813"/>
            <a:chExt cx="12203851" cy="3080187"/>
          </a:xfrm>
        </p:grpSpPr>
        <p:sp>
          <p:nvSpPr>
            <p:cNvPr id="7" name="正方形/長方形 6"/>
            <p:cNvSpPr/>
            <p:nvPr userDrawn="1"/>
          </p:nvSpPr>
          <p:spPr bwMode="gray">
            <a:xfrm>
              <a:off x="-5926" y="3777813"/>
              <a:ext cx="12203851" cy="3080187"/>
            </a:xfrm>
            <a:prstGeom prst="rect">
              <a:avLst/>
            </a:prstGeom>
            <a:gradFill flip="none" rotWithShape="1">
              <a:gsLst>
                <a:gs pos="0">
                  <a:srgbClr val="A0D8AD"/>
                </a:gs>
                <a:gs pos="10000">
                  <a:srgbClr val="65B3A4"/>
                </a:gs>
                <a:gs pos="72000">
                  <a:schemeClr val="tx2"/>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pic>
          <p:nvPicPr>
            <p:cNvPr id="11" name="図 10"/>
            <p:cNvPicPr>
              <a:picLocks noChangeAspect="1"/>
            </p:cNvPicPr>
            <p:nvPr userDrawn="1"/>
          </p:nvPicPr>
          <p:blipFill>
            <a:blip r:embed="rId2">
              <a:biLevel thresh="25000"/>
            </a:blip>
            <a:stretch>
              <a:fillRect/>
            </a:stretch>
          </p:blipFill>
          <p:spPr>
            <a:xfrm>
              <a:off x="9616828" y="6517511"/>
              <a:ext cx="2311647" cy="182055"/>
            </a:xfrm>
            <a:prstGeom prst="rect">
              <a:avLst/>
            </a:prstGeom>
          </p:spPr>
        </p:pic>
      </p:grpSp>
      <p:sp>
        <p:nvSpPr>
          <p:cNvPr id="6" name="タイトル"/>
          <p:cNvSpPr>
            <a:spLocks noGrp="1"/>
          </p:cNvSpPr>
          <p:nvPr userDrawn="1">
            <p:ph type="title" hasCustomPrompt="1"/>
          </p:nvPr>
        </p:nvSpPr>
        <p:spPr bwMode="gray">
          <a:xfrm>
            <a:off x="814493" y="2976282"/>
            <a:ext cx="10577827" cy="630079"/>
          </a:xfrm>
          <a:prstGeom prst="rect">
            <a:avLst/>
          </a:prstGeom>
        </p:spPr>
        <p:txBody>
          <a:bodyPr vert="horz" wrap="square" lIns="91440" tIns="45720" rIns="91440" bIns="45720" rtlCol="0" anchor="b" anchorCtr="0">
            <a:noAutofit/>
          </a:bodyPr>
          <a:lstStyle>
            <a:lvl1pPr>
              <a:defRPr lang="ja-JP" altLang="en-US" sz="2849" dirty="0"/>
            </a:lvl1pPr>
          </a:lstStyle>
          <a:p>
            <a:pPr lvl="0"/>
            <a:r>
              <a:rPr kumimoji="1" lang="en-US" altLang="ja-JP"/>
              <a:t>Enter the title.</a:t>
            </a:r>
            <a:endParaRPr kumimoji="1" lang="ja-JP" altLang="en-US"/>
          </a:p>
        </p:txBody>
      </p:sp>
      <p:sp>
        <p:nvSpPr>
          <p:cNvPr id="8" name="テキスト プレースホルダー"/>
          <p:cNvSpPr>
            <a:spLocks noGrp="1"/>
          </p:cNvSpPr>
          <p:nvPr>
            <p:ph type="body" sz="quarter" idx="13" hasCustomPrompt="1"/>
          </p:nvPr>
        </p:nvSpPr>
        <p:spPr bwMode="gray">
          <a:xfrm>
            <a:off x="814494" y="4025816"/>
            <a:ext cx="8060567" cy="2229763"/>
          </a:xfrm>
          <a:prstGeom prst="rect">
            <a:avLst/>
          </a:prstGeom>
        </p:spPr>
        <p:txBody>
          <a:bodyPr wrap="square">
            <a:noAutofit/>
          </a:bodyPr>
          <a:lstStyle>
            <a:lvl1pPr marL="0" marR="0" indent="0" algn="l" defTabSz="914188" rtl="0" eaLnBrk="1" fontAlgn="base" latinLnBrk="0" hangingPunct="1">
              <a:lnSpc>
                <a:spcPct val="110000"/>
              </a:lnSpc>
              <a:spcBef>
                <a:spcPts val="149"/>
              </a:spcBef>
              <a:spcAft>
                <a:spcPct val="0"/>
              </a:spcAft>
              <a:buClr>
                <a:schemeClr val="accent6"/>
              </a:buClr>
              <a:buSzTx/>
              <a:buFont typeface="Arial" panose="020B0604020202020204" pitchFamily="34" charset="0"/>
              <a:buNone/>
              <a:tabLst/>
              <a:defRPr sz="1651">
                <a:solidFill>
                  <a:schemeClr val="bg1"/>
                </a:solidFill>
                <a:latin typeface="+mj-ea"/>
                <a:ea typeface="+mj-ea"/>
              </a:defRPr>
            </a:lvl1pPr>
            <a:lvl2pPr marL="358691" indent="-179346" eaLnBrk="1" latinLnBrk="0" hangingPunct="1">
              <a:lnSpc>
                <a:spcPct val="110000"/>
              </a:lnSpc>
              <a:spcBef>
                <a:spcPts val="149"/>
              </a:spcBef>
              <a:buClr>
                <a:schemeClr val="bg1"/>
              </a:buClr>
              <a:buFont typeface="Segoe UI" panose="020B0502040204020203" pitchFamily="34" charset="0"/>
              <a:buChar char="-"/>
              <a:defRPr sz="1200">
                <a:solidFill>
                  <a:schemeClr val="bg1"/>
                </a:solidFill>
              </a:defRPr>
            </a:lvl2pPr>
            <a:lvl3pPr marL="222908" indent="0">
              <a:buNone/>
              <a:defRPr>
                <a:solidFill>
                  <a:schemeClr val="bg1"/>
                </a:solidFill>
              </a:defRPr>
            </a:lvl3pPr>
            <a:lvl4pPr marL="327710" indent="0">
              <a:buNone/>
              <a:defRPr>
                <a:solidFill>
                  <a:schemeClr val="bg1"/>
                </a:solidFill>
              </a:defRPr>
            </a:lvl4pPr>
            <a:lvl5pPr marL="311328" indent="0">
              <a:buNone/>
              <a:defRPr>
                <a:solidFill>
                  <a:schemeClr val="bg1"/>
                </a:solidFill>
              </a:defRPr>
            </a:lvl5pPr>
          </a:lstStyle>
          <a:p>
            <a:pPr marL="0" marR="0" lvl="0" indent="0" defTabSz="914188" latinLnBrk="0">
              <a:lnSpc>
                <a:spcPct val="110000"/>
              </a:lnSpc>
              <a:spcBef>
                <a:spcPts val="149"/>
              </a:spcBef>
              <a:buClr>
                <a:schemeClr val="accent6"/>
              </a:buClr>
              <a:buSzTx/>
              <a:buFont typeface="Arial" panose="020B0604020202020204" pitchFamily="34" charset="0"/>
              <a:buNone/>
              <a:tabLst/>
            </a:pPr>
            <a:r>
              <a:rPr kumimoji="1" lang="en-US" altLang="ja-JP"/>
              <a:t>Enter the title.</a:t>
            </a:r>
            <a:endParaRPr kumimoji="1" lang="ja-JP" altLang="en-US"/>
          </a:p>
          <a:p>
            <a:pPr marL="358691" lvl="1" indent="-179346" latinLnBrk="0">
              <a:lnSpc>
                <a:spcPct val="110000"/>
              </a:lnSpc>
              <a:spcBef>
                <a:spcPts val="149"/>
              </a:spcBef>
              <a:buClr>
                <a:schemeClr val="bg1"/>
              </a:buClr>
              <a:buFont typeface="Segoe UI" panose="020B0502040204020203" pitchFamily="34" charset="0"/>
              <a:buChar char="-"/>
            </a:pPr>
            <a:r>
              <a:rPr kumimoji="1" lang="en-US" altLang="ja-JP"/>
              <a:t>Enter the title.</a:t>
            </a:r>
            <a:endParaRPr kumimoji="1" lang="ja-JP" altLang="en-US"/>
          </a:p>
        </p:txBody>
      </p:sp>
    </p:spTree>
    <p:extLst>
      <p:ext uri="{BB962C8B-B14F-4D97-AF65-F5344CB8AC3E}">
        <p14:creationId xmlns:p14="http://schemas.microsoft.com/office/powerpoint/2010/main" val="628778060"/>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white)">
    <p:bg bwMode="ltGray">
      <p:bgPr>
        <a:solidFill>
          <a:srgbClr val="FFFFFF"/>
        </a:solidFill>
        <a:effectLst/>
      </p:bgPr>
    </p:bg>
    <p:spTree>
      <p:nvGrpSpPr>
        <p:cNvPr id="1" name=""/>
        <p:cNvGrpSpPr/>
        <p:nvPr/>
      </p:nvGrpSpPr>
      <p:grpSpPr>
        <a:xfrm>
          <a:off x="0" y="0"/>
          <a:ext cx="0" cy="0"/>
          <a:chOff x="0" y="0"/>
          <a:chExt cx="0" cy="0"/>
        </a:xfrm>
      </p:grpSpPr>
      <p:sp>
        <p:nvSpPr>
          <p:cNvPr id="9" name="PageNumber"/>
          <p:cNvSpPr txBox="1"/>
          <p:nvPr userDrawn="1"/>
        </p:nvSpPr>
        <p:spPr bwMode="gray">
          <a:xfrm>
            <a:off x="177260" y="6455664"/>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6" name="正方形/長方形 5"/>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32543386"/>
      </p:ext>
    </p:extLst>
  </p:cSld>
  <p:clrMapOvr>
    <a:masterClrMapping/>
  </p:clrMapOvr>
  <p:extLst>
    <p:ext uri="{DCECCB84-F9BA-43D5-87BE-67443E8EF086}">
      <p15:sldGuideLst xmlns:p15="http://schemas.microsoft.com/office/powerpoint/2012/main">
        <p15:guide id="1" orient="horz" pos="451" userDrawn="1">
          <p15:clr>
            <a:srgbClr val="A4A3A4"/>
          </p15:clr>
        </p15:guide>
        <p15:guide id="2" pos="3600" userDrawn="1">
          <p15:clr>
            <a:srgbClr val="A4A3A4"/>
          </p15:clr>
        </p15:guide>
        <p15:guide id="7" orient="horz" pos="1519" userDrawn="1">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s(white)">
    <p:bg bwMode="ltGray">
      <p:bgPr>
        <a:solidFill>
          <a:srgbClr val="FFFFFF"/>
        </a:solidFill>
        <a:effectLst/>
      </p:bgPr>
    </p:bg>
    <p:spTree>
      <p:nvGrpSpPr>
        <p:cNvPr id="1" name=""/>
        <p:cNvGrpSpPr/>
        <p:nvPr/>
      </p:nvGrpSpPr>
      <p:grpSpPr>
        <a:xfrm>
          <a:off x="0" y="0"/>
          <a:ext cx="0" cy="0"/>
          <a:chOff x="0" y="0"/>
          <a:chExt cx="0" cy="0"/>
        </a:xfrm>
      </p:grpSpPr>
      <p:sp>
        <p:nvSpPr>
          <p:cNvPr id="8"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76949" y="6454939"/>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63190351"/>
      </p:ext>
    </p:extLst>
  </p:cSld>
  <p:clrMapOvr>
    <a:masterClrMapping/>
  </p:clrMapOvr>
  <p:extLst>
    <p:ext uri="{DCECCB84-F9BA-43D5-87BE-67443E8EF086}">
      <p15:sldGuideLst xmlns:p15="http://schemas.microsoft.com/office/powerpoint/2012/main">
        <p15:guide id="1" orient="horz" pos="451" userDrawn="1">
          <p15:clr>
            <a:srgbClr val="A4A3A4"/>
          </p15:clr>
        </p15:guide>
        <p15:guide id="2" orient="horz" pos="2731" userDrawn="1">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line Only(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7" name="図 6"/>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9" name="正方形/長方形 8"/>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705037427"/>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line ＆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543003594"/>
      </p:ext>
    </p:extLst>
  </p:cSld>
  <p:clrMapOvr>
    <a:masterClrMapping/>
  </p:clrMapOvr>
  <p:extLst>
    <p:ext uri="{DCECCB84-F9BA-43D5-87BE-67443E8EF086}">
      <p15:sldGuideLst xmlns:p15="http://schemas.microsoft.com/office/powerpoint/2012/main">
        <p15:guide id="2" pos="3600" userDrawn="1">
          <p15:clr>
            <a:srgbClr val="A4A3A4"/>
          </p15:clr>
        </p15:guide>
        <p15:guide id="6" orient="horz" pos="2731" userDrawn="1">
          <p15:clr>
            <a:srgbClr val="A4A3A4"/>
          </p15:clr>
        </p15:guide>
        <p15:guide id="7" orient="horz" pos="513" userDrawn="1">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ad line &amp;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コンテンツ プレースホルダー"/>
          <p:cNvSpPr>
            <a:spLocks noGrp="1"/>
          </p:cNvSpPr>
          <p:nvPr>
            <p:ph sz="quarter" idx="12" hasCustomPrompt="1"/>
          </p:nvPr>
        </p:nvSpPr>
        <p:spPr bwMode="gray">
          <a:xfrm>
            <a:off x="263527" y="2024067"/>
            <a:ext cx="11664949" cy="4141788"/>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9" name="図 8"/>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16"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6"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691" latinLnBrk="0">
              <a:lnSpc>
                <a:spcPct val="110000"/>
              </a:lnSpc>
              <a:spcBef>
                <a:spcPts val="75"/>
              </a:spcBef>
              <a:buFontTx/>
              <a:buNone/>
              <a:defRPr sz="1949"/>
            </a:lvl1pPr>
            <a:lvl2pPr marL="266627" indent="0">
              <a:buFontTx/>
              <a:buNone/>
              <a:defRPr sz="1949"/>
            </a:lvl2pPr>
            <a:lvl3pPr marL="449135" indent="0">
              <a:buFontTx/>
              <a:buNone/>
              <a:defRPr sz="1949"/>
            </a:lvl3pPr>
            <a:lvl4pPr marL="539599" indent="0">
              <a:buFontTx/>
              <a:buNone/>
              <a:defRPr sz="1949"/>
            </a:lvl4pPr>
            <a:lvl5pPr marL="626888" indent="0">
              <a:buFontTx/>
              <a:buNone/>
              <a:defRPr sz="1949"/>
            </a:lvl5pPr>
          </a:lstStyle>
          <a:p>
            <a:pPr marL="0" lvl="0" indent="0" defTabSz="685691" latinLnBrk="0">
              <a:lnSpc>
                <a:spcPct val="110000"/>
              </a:lnSpc>
              <a:spcBef>
                <a:spcPts val="75"/>
              </a:spcBef>
              <a:buFontTx/>
              <a:buNone/>
            </a:pPr>
            <a:r>
              <a:rPr lang="en-US" altLang="ja-JP"/>
              <a:t>Use this layout for headline</a:t>
            </a:r>
          </a:p>
        </p:txBody>
      </p:sp>
      <p:sp>
        <p:nvSpPr>
          <p:cNvPr id="10" name="正方形/長方形 9"/>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32334503"/>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896" userDrawn="1">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white)">
    <p:bg bwMode="gray">
      <p:bgPr>
        <a:solidFill>
          <a:schemeClr val="bg1"/>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6" name="図 5"/>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03927756"/>
      </p:ext>
    </p:extLst>
  </p:cSld>
  <p:clrMapOvr>
    <a:masterClrMapping/>
  </p:clrMapOvr>
  <p:extLst>
    <p:ext uri="{DCECCB84-F9BA-43D5-87BE-67443E8EF086}">
      <p15:sldGuideLst xmlns:p15="http://schemas.microsoft.com/office/powerpoint/2012/main">
        <p15:guide id="2" pos="3600" userDrawn="1">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deep)">
    <p:bg bwMode="ltGray">
      <p:bgPr>
        <a:solidFill>
          <a:srgbClr val="191919"/>
        </a:solid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463741749"/>
      </p:ext>
    </p:extLst>
  </p:cSld>
  <p:clrMapOvr>
    <a:masterClrMapping/>
  </p:clrMapOvr>
  <p:extLst>
    <p:ext uri="{DCECCB84-F9BA-43D5-87BE-67443E8EF086}">
      <p15:sldGuideLst xmlns:p15="http://schemas.microsoft.com/office/powerpoint/2012/main">
        <p15:guide id="1" orient="horz" pos="451" userDrawn="1">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914435688"/>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934"/>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934"/>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84871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1"/>
            <a:ext cx="11664949" cy="486006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3541E20B-2F99-4B42-A85D-34442EF5850E}"/>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13" name="Text Placeholder 2">
            <a:extLst>
              <a:ext uri="{FF2B5EF4-FFF2-40B4-BE49-F238E27FC236}">
                <a16:creationId xmlns:a16="http://schemas.microsoft.com/office/drawing/2014/main" id="{DA49436C-847F-2142-A3D4-618449A51945}"/>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4090172026"/>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line Only(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8" name="図 7"/>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9"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10432860"/>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line ＆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4159236155"/>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line ＆ Contents &amp; Take-away message (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4717584"/>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F89B9BDC-401B-324A-84B5-A3A3D7C449B2}"/>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FA1A0F13-0ED3-344A-BF38-D169D56F0A04}"/>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4133990296"/>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ad line &amp;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コンテンツ プレースホルダー"/>
          <p:cNvSpPr>
            <a:spLocks noGrp="1"/>
          </p:cNvSpPr>
          <p:nvPr>
            <p:ph sz="quarter" idx="12" hasCustomPrompt="1"/>
          </p:nvPr>
        </p:nvSpPr>
        <p:spPr bwMode="gray">
          <a:xfrm>
            <a:off x="263527" y="2024067"/>
            <a:ext cx="11664949" cy="4141788"/>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3" name="図 12"/>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5"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1"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691" latinLnBrk="0">
              <a:lnSpc>
                <a:spcPct val="110000"/>
              </a:lnSpc>
              <a:spcBef>
                <a:spcPts val="75"/>
              </a:spcBef>
              <a:buFontTx/>
              <a:buNone/>
              <a:defRPr sz="1949">
                <a:solidFill>
                  <a:schemeClr val="bg1">
                    <a:lumMod val="95000"/>
                  </a:schemeClr>
                </a:solidFill>
              </a:defRPr>
            </a:lvl1pPr>
            <a:lvl2pPr marL="266627" indent="0">
              <a:buFontTx/>
              <a:buNone/>
              <a:defRPr sz="1949"/>
            </a:lvl2pPr>
            <a:lvl3pPr marL="449135" indent="0">
              <a:buFontTx/>
              <a:buNone/>
              <a:defRPr sz="1949"/>
            </a:lvl3pPr>
            <a:lvl4pPr marL="539599" indent="0">
              <a:buFontTx/>
              <a:buNone/>
              <a:defRPr sz="1949"/>
            </a:lvl4pPr>
            <a:lvl5pPr marL="626888" indent="0">
              <a:buFontTx/>
              <a:buNone/>
              <a:defRPr sz="1949"/>
            </a:lvl5pPr>
          </a:lstStyle>
          <a:p>
            <a:pPr marL="0" lvl="0" indent="0" defTabSz="685691" latinLnBrk="0">
              <a:lnSpc>
                <a:spcPct val="110000"/>
              </a:lnSpc>
              <a:spcBef>
                <a:spcPts val="75"/>
              </a:spcBef>
              <a:buFontTx/>
              <a:buNone/>
            </a:pPr>
            <a:r>
              <a:rPr lang="en-US" altLang="ja-JP"/>
              <a:t>Use this layout for headline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157720266"/>
      </p:ext>
    </p:extLst>
  </p:cSld>
  <p:clrMapOvr>
    <a:masterClrMapping/>
  </p:clrMapOvr>
  <p:extLst>
    <p:ext uri="{DCECCB84-F9BA-43D5-87BE-67443E8EF086}">
      <p15:sldGuideLst xmlns:p15="http://schemas.microsoft.com/office/powerpoint/2012/main">
        <p15:guide id="1" orient="horz" pos="896" userDrawn="1">
          <p15:clr>
            <a:srgbClr val="A4A3A4"/>
          </p15:clr>
        </p15:guide>
        <p15:guide id="3" orient="horz" pos="2731" userDrawn="1">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deep)">
    <p:bg bwMode="gray">
      <p:bgPr>
        <a:solidFill>
          <a:srgbClr val="191919"/>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6" name="図 5"/>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429509369"/>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rporate Mar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グループ化 4"/>
          <p:cNvGrpSpPr/>
          <p:nvPr userDrawn="1"/>
        </p:nvGrpSpPr>
        <p:grpSpPr>
          <a:xfrm>
            <a:off x="11071930" y="6971196"/>
            <a:ext cx="859329" cy="452241"/>
            <a:chOff x="8303938" y="5228387"/>
            <a:chExt cx="644496" cy="339181"/>
          </a:xfrm>
        </p:grpSpPr>
        <p:grpSp>
          <p:nvGrpSpPr>
            <p:cNvPr id="6" name="グループ化 5"/>
            <p:cNvGrpSpPr/>
            <p:nvPr userDrawn="1"/>
          </p:nvGrpSpPr>
          <p:grpSpPr>
            <a:xfrm>
              <a:off x="8303938" y="5228387"/>
              <a:ext cx="644496" cy="154938"/>
              <a:chOff x="8303938" y="-416763"/>
              <a:chExt cx="644496" cy="154938"/>
            </a:xfrm>
          </p:grpSpPr>
          <p:sp>
            <p:nvSpPr>
              <p:cNvPr id="13" name="正方形/長方形 12"/>
              <p:cNvSpPr/>
              <p:nvPr userDrawn="1"/>
            </p:nvSpPr>
            <p:spPr bwMode="auto">
              <a:xfrm>
                <a:off x="8303938" y="-402477"/>
                <a:ext cx="140654" cy="140652"/>
              </a:xfrm>
              <a:prstGeom prst="rect">
                <a:avLst/>
              </a:prstGeom>
              <a:solidFill>
                <a:srgbClr val="002B6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4" name="テキスト ボックス 13"/>
              <p:cNvSpPr txBox="1"/>
              <p:nvPr userDrawn="1"/>
            </p:nvSpPr>
            <p:spPr>
              <a:xfrm>
                <a:off x="8477151" y="-416763"/>
                <a:ext cx="471283"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Orchestrating </a:t>
                </a:r>
                <a:r>
                  <a:rPr kumimoji="1" lang="en-US" altLang="ja-JP" sz="600" b="0" baseline="0">
                    <a:solidFill>
                      <a:schemeClr val="tx1">
                        <a:lumMod val="75000"/>
                        <a:lumOff val="25000"/>
                      </a:schemeClr>
                    </a:solidFill>
                    <a:latin typeface="+mj-ea"/>
                    <a:ea typeface="+mj-ea"/>
                  </a:rPr>
                  <a:t>Blue</a:t>
                </a:r>
                <a:endParaRPr kumimoji="1" lang="ja-JP" altLang="en-US" sz="600" b="0">
                  <a:solidFill>
                    <a:schemeClr val="tx1">
                      <a:lumMod val="75000"/>
                      <a:lumOff val="25000"/>
                    </a:schemeClr>
                  </a:solidFill>
                  <a:latin typeface="+mj-ea"/>
                  <a:ea typeface="+mj-ea"/>
                </a:endParaRPr>
              </a:p>
            </p:txBody>
          </p:sp>
        </p:grpSp>
        <p:grpSp>
          <p:nvGrpSpPr>
            <p:cNvPr id="7" name="グループ化 6"/>
            <p:cNvGrpSpPr/>
            <p:nvPr userDrawn="1"/>
          </p:nvGrpSpPr>
          <p:grpSpPr>
            <a:xfrm>
              <a:off x="8303999" y="5412103"/>
              <a:ext cx="581917" cy="155465"/>
              <a:chOff x="8303999" y="-233047"/>
              <a:chExt cx="581917" cy="155465"/>
            </a:xfrm>
          </p:grpSpPr>
          <p:sp>
            <p:nvSpPr>
              <p:cNvPr id="8" name="正方形/長方形 7"/>
              <p:cNvSpPr/>
              <p:nvPr userDrawn="1"/>
            </p:nvSpPr>
            <p:spPr bwMode="auto">
              <a:xfrm>
                <a:off x="8303999" y="-218702"/>
                <a:ext cx="141120" cy="141120"/>
              </a:xfrm>
              <a:prstGeom prst="rect">
                <a:avLst/>
              </a:prstGeom>
              <a:solidFill>
                <a:srgbClr val="EB6E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9" name="テキスト ボックス 8"/>
              <p:cNvSpPr txBox="1"/>
              <p:nvPr userDrawn="1"/>
            </p:nvSpPr>
            <p:spPr>
              <a:xfrm>
                <a:off x="8477151" y="-233047"/>
                <a:ext cx="408765"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Brighter</a:t>
                </a:r>
                <a:r>
                  <a:rPr kumimoji="1" lang="en-US" altLang="ja-JP" sz="600" b="0" baseline="0">
                    <a:solidFill>
                      <a:schemeClr val="tx1">
                        <a:lumMod val="75000"/>
                        <a:lumOff val="25000"/>
                      </a:schemeClr>
                    </a:solidFill>
                    <a:latin typeface="+mj-ea"/>
                    <a:ea typeface="+mj-ea"/>
                  </a:rPr>
                  <a:t> </a:t>
                </a:r>
                <a:r>
                  <a:rPr kumimoji="1" lang="en-US" altLang="ja-JP" sz="600" b="0">
                    <a:solidFill>
                      <a:schemeClr val="tx1">
                        <a:lumMod val="75000"/>
                        <a:lumOff val="25000"/>
                      </a:schemeClr>
                    </a:solidFill>
                    <a:latin typeface="+mj-ea"/>
                    <a:ea typeface="+mj-ea"/>
                  </a:rPr>
                  <a:t>Orange</a:t>
                </a:r>
                <a:endParaRPr kumimoji="1" lang="ja-JP" altLang="en-US" sz="600" b="0">
                  <a:solidFill>
                    <a:schemeClr val="tx1">
                      <a:lumMod val="75000"/>
                      <a:lumOff val="25000"/>
                    </a:schemeClr>
                  </a:solidFill>
                  <a:latin typeface="+mj-ea"/>
                  <a:ea typeface="+mj-ea"/>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DE3F74ED-EEFC-43C0-9AD9-8A10F716F615}"/>
              </a:ext>
            </a:extLst>
          </p:cNvPr>
          <p:cNvPicPr>
            <a:picLocks noChangeAspect="1"/>
          </p:cNvPicPr>
          <p:nvPr userDrawn="1"/>
        </p:nvPicPr>
        <p:blipFill>
          <a:blip r:embed="rId3"/>
          <a:stretch>
            <a:fillRect/>
          </a:stretch>
        </p:blipFill>
        <p:spPr>
          <a:xfrm>
            <a:off x="2666202" y="1778267"/>
            <a:ext cx="6583681" cy="3703320"/>
          </a:xfrm>
          <a:prstGeom prst="rect">
            <a:avLst/>
          </a:prstGeom>
        </p:spPr>
      </p:pic>
    </p:spTree>
    <p:extLst>
      <p:ext uri="{BB962C8B-B14F-4D97-AF65-F5344CB8AC3E}">
        <p14:creationId xmlns:p14="http://schemas.microsoft.com/office/powerpoint/2010/main" val="279905469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20046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39351" y="115200"/>
            <a:ext cx="11712000" cy="468000"/>
          </a:xfrm>
        </p:spPr>
        <p:txBody>
          <a:bodyPr vert="horz" lIns="91440" tIns="36000" rIns="91440" bIns="0" rtlCol="0" anchor="ctr">
            <a:normAutofit/>
          </a:bodyPr>
          <a:lstStyle>
            <a:lvl1pPr>
              <a:defRPr lang="ja-JP" altLang="en-US" dirty="0">
                <a:solidFill>
                  <a:schemeClr val="bg1"/>
                </a:solidFill>
              </a:defRPr>
            </a:lvl1pPr>
          </a:lstStyle>
          <a:p>
            <a:pPr lvl="0"/>
            <a:r>
              <a:rPr kumimoji="1" lang="ja-JP" altLang="en-US"/>
              <a:t>タイトルを入力</a:t>
            </a:r>
          </a:p>
        </p:txBody>
      </p:sp>
      <p:sp>
        <p:nvSpPr>
          <p:cNvPr id="12" name="コンテンツ プレースホルダー"/>
          <p:cNvSpPr>
            <a:spLocks noGrp="1"/>
          </p:cNvSpPr>
          <p:nvPr>
            <p:ph sz="quarter" idx="10" hasCustomPrompt="1"/>
          </p:nvPr>
        </p:nvSpPr>
        <p:spPr bwMode="gray">
          <a:xfrm>
            <a:off x="239351" y="836717"/>
            <a:ext cx="11713301" cy="5616476"/>
          </a:xfrm>
        </p:spPr>
        <p:txBody>
          <a:bodyPr vert="horz" lIns="91440" tIns="45720" rIns="91440" bIns="45720"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kumimoji="1" lang="ja-JP" altLang="en-US" sz="1500" b="0" i="0" u="none" strike="noStrike" kern="0" cap="none" spc="0" normalizeH="0" baseline="0" noProof="0">
                <a:ln>
                  <a:noFill/>
                </a:ln>
                <a:solidFill>
                  <a:srgbClr val="000000"/>
                </a:solidFill>
                <a:effectLst/>
                <a:uLnTx/>
                <a:uFillTx/>
                <a:latin typeface="+mn-lt"/>
                <a:ea typeface="+mn-ea"/>
                <a:cs typeface="+mn-cs"/>
              </a:rPr>
              <a:t>本文を入力</a:t>
            </a:r>
          </a:p>
          <a:p>
            <a:pPr lvl="1"/>
            <a:r>
              <a:rPr kumimoji="1" lang="ja-JP" altLang="en-US" sz="1200" b="0" i="0" u="none" strike="noStrike" kern="0" cap="none" spc="0" normalizeH="0" baseline="0" noProof="0">
                <a:ln>
                  <a:noFill/>
                </a:ln>
                <a:solidFill>
                  <a:srgbClr val="000000"/>
                </a:solidFill>
                <a:effectLst/>
                <a:uLnTx/>
                <a:uFillTx/>
                <a:latin typeface="+mn-lt"/>
                <a:ea typeface="+mn-ea"/>
              </a:rPr>
              <a:t>第</a:t>
            </a:r>
            <a:r>
              <a:rPr kumimoji="1" lang="en-US" altLang="ja-JP" sz="1200" b="0" i="0" u="none" strike="noStrike" kern="0" cap="none" spc="0" normalizeH="0" baseline="0" noProof="0">
                <a:ln>
                  <a:noFill/>
                </a:ln>
                <a:solidFill>
                  <a:srgbClr val="000000"/>
                </a:solidFill>
                <a:effectLst/>
                <a:uLnTx/>
                <a:uFillTx/>
                <a:latin typeface="+mn-lt"/>
                <a:ea typeface="+mn-ea"/>
              </a:rPr>
              <a:t>2</a:t>
            </a:r>
            <a:r>
              <a:rPr kumimoji="1" lang="ja-JP" altLang="en-US" sz="1200" b="0" i="0" u="none" strike="noStrike" kern="0" cap="none" spc="0" normalizeH="0" baseline="0" noProof="0">
                <a:ln>
                  <a:noFill/>
                </a:ln>
                <a:solidFill>
                  <a:srgbClr val="000000"/>
                </a:solidFill>
                <a:effectLst/>
                <a:uLnTx/>
                <a:uFillTx/>
                <a:latin typeface="+mn-lt"/>
                <a:ea typeface="+mn-ea"/>
              </a:rPr>
              <a:t>レベル</a:t>
            </a:r>
          </a:p>
          <a:p>
            <a:pPr lvl="2"/>
            <a:r>
              <a:rPr kumimoji="1" lang="ja-JP" altLang="en-US" sz="1049" b="0" i="0" u="none" strike="noStrike" kern="0" cap="none" spc="0" normalizeH="0" baseline="0" noProof="0">
                <a:ln>
                  <a:noFill/>
                </a:ln>
                <a:solidFill>
                  <a:srgbClr val="000000"/>
                </a:solidFill>
                <a:effectLst/>
                <a:uLnTx/>
                <a:uFillTx/>
                <a:latin typeface="+mn-lt"/>
                <a:ea typeface="+mn-ea"/>
              </a:rPr>
              <a:t>第</a:t>
            </a:r>
            <a:r>
              <a:rPr kumimoji="1" lang="en-US" altLang="ja-JP" sz="1049" b="0" i="0" u="none" strike="noStrike" kern="0" cap="none" spc="0" normalizeH="0" baseline="0" noProof="0">
                <a:ln>
                  <a:noFill/>
                </a:ln>
                <a:solidFill>
                  <a:srgbClr val="000000"/>
                </a:solidFill>
                <a:effectLst/>
                <a:uLnTx/>
                <a:uFillTx/>
                <a:latin typeface="+mn-lt"/>
                <a:ea typeface="+mn-ea"/>
              </a:rPr>
              <a:t>3</a:t>
            </a:r>
            <a:r>
              <a:rPr kumimoji="1" lang="ja-JP" altLang="en-US" sz="1049" b="0" i="0" u="none" strike="noStrike" kern="0" cap="none" spc="0" normalizeH="0" baseline="0" noProof="0">
                <a:ln>
                  <a:noFill/>
                </a:ln>
                <a:solidFill>
                  <a:srgbClr val="000000"/>
                </a:solidFill>
                <a:effectLst/>
                <a:uLnTx/>
                <a:uFillTx/>
                <a:latin typeface="+mn-lt"/>
                <a:ea typeface="+mn-ea"/>
              </a:rPr>
              <a:t>レベル</a:t>
            </a:r>
          </a:p>
          <a:p>
            <a:pPr lvl="3"/>
            <a:r>
              <a:rPr kumimoji="1" lang="ja-JP" altLang="en-US" sz="900" b="0" i="0" u="none" strike="noStrike" kern="0" cap="none" spc="0" normalizeH="0" baseline="0" noProof="0">
                <a:ln>
                  <a:noFill/>
                </a:ln>
                <a:solidFill>
                  <a:srgbClr val="000000"/>
                </a:solidFill>
                <a:effectLst/>
                <a:uLnTx/>
                <a:uFillTx/>
                <a:latin typeface="+mn-lt"/>
                <a:ea typeface="+mn-ea"/>
              </a:rPr>
              <a:t>第</a:t>
            </a:r>
            <a:r>
              <a:rPr kumimoji="1" lang="en-US" altLang="ja-JP" sz="900" b="0" i="0" u="none" strike="noStrike" kern="0" cap="none" spc="0" normalizeH="0" baseline="0" noProof="0">
                <a:ln>
                  <a:noFill/>
                </a:ln>
                <a:solidFill>
                  <a:srgbClr val="000000"/>
                </a:solidFill>
                <a:effectLst/>
                <a:uLnTx/>
                <a:uFillTx/>
                <a:latin typeface="+mn-lt"/>
                <a:ea typeface="+mn-ea"/>
              </a:rPr>
              <a:t>4</a:t>
            </a:r>
            <a:r>
              <a:rPr kumimoji="1" lang="ja-JP" altLang="en-US" sz="900" b="0" i="0" u="none" strike="noStrike" kern="0" cap="none" spc="0" normalizeH="0" baseline="0" noProof="0">
                <a:ln>
                  <a:noFill/>
                </a:ln>
                <a:solidFill>
                  <a:srgbClr val="000000"/>
                </a:solidFill>
                <a:effectLst/>
                <a:uLnTx/>
                <a:uFillTx/>
                <a:latin typeface="+mn-lt"/>
                <a:ea typeface="+mn-ea"/>
              </a:rPr>
              <a:t>レベル</a:t>
            </a:r>
          </a:p>
        </p:txBody>
      </p:sp>
    </p:spTree>
    <p:extLst>
      <p:ext uri="{BB962C8B-B14F-4D97-AF65-F5344CB8AC3E}">
        <p14:creationId xmlns:p14="http://schemas.microsoft.com/office/powerpoint/2010/main" val="388012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urpose_A">
    <p:bg bwMode="ltGray">
      <p:bgPr>
        <a:gradFill flip="none" rotWithShape="1">
          <a:gsLst>
            <a:gs pos="65000">
              <a:schemeClr val="tx2"/>
            </a:gs>
            <a:gs pos="10000">
              <a:srgbClr val="65B3A4"/>
            </a:gs>
            <a:gs pos="0">
              <a:srgbClr val="A0D8A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44" t="19444"/>
          <a:stretch/>
        </p:blipFill>
        <p:spPr bwMode="gray">
          <a:xfrm>
            <a:off x="2371672" y="1333503"/>
            <a:ext cx="9818683" cy="5524500"/>
          </a:xfrm>
          <a:prstGeom prst="rect">
            <a:avLst/>
          </a:prstGeom>
        </p:spPr>
      </p:pic>
    </p:spTree>
    <p:extLst>
      <p:ext uri="{BB962C8B-B14F-4D97-AF65-F5344CB8AC3E}">
        <p14:creationId xmlns:p14="http://schemas.microsoft.com/office/powerpoint/2010/main" val="12448052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able of Contents_A">
    <p:bg bwMode="ltGray">
      <p:bgPr>
        <a:solidFill>
          <a:schemeClr val="bg1"/>
        </a:solidFill>
        <a:effectLst/>
      </p:bgPr>
    </p:bg>
    <p:spTree>
      <p:nvGrpSpPr>
        <p:cNvPr id="1" name=""/>
        <p:cNvGrpSpPr/>
        <p:nvPr/>
      </p:nvGrpSpPr>
      <p:grpSpPr>
        <a:xfrm>
          <a:off x="0" y="0"/>
          <a:ext cx="0" cy="0"/>
          <a:chOff x="0" y="0"/>
          <a:chExt cx="0" cy="0"/>
        </a:xfrm>
      </p:grpSpPr>
      <p:sp>
        <p:nvSpPr>
          <p:cNvPr id="17" name="テキスト プレースホルダー"/>
          <p:cNvSpPr>
            <a:spLocks noGrp="1"/>
          </p:cNvSpPr>
          <p:nvPr>
            <p:ph type="body" sz="quarter" idx="13" hasCustomPrompt="1"/>
          </p:nvPr>
        </p:nvSpPr>
        <p:spPr bwMode="gray">
          <a:xfrm>
            <a:off x="3391031" y="1910628"/>
            <a:ext cx="8001291" cy="4007577"/>
          </a:xfrm>
          <a:prstGeom prst="rect">
            <a:avLst/>
          </a:prstGeom>
        </p:spPr>
        <p:txBody>
          <a:bodyPr wrap="square">
            <a:noAutofit/>
          </a:bodyPr>
          <a:lstStyle>
            <a:lvl1pPr marL="342866" marR="0" indent="-342866" algn="l" defTabSz="914308"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defRPr kumimoji="1" lang="en-US" altLang="ja-JP" sz="1949" b="0" i="0" u="none" strike="noStrike" kern="0" cap="none" spc="0" normalizeH="0" baseline="0" dirty="0" smtClean="0">
                <a:ln>
                  <a:noFill/>
                </a:ln>
                <a:solidFill>
                  <a:schemeClr val="tx1">
                    <a:lumMod val="85000"/>
                    <a:lumOff val="15000"/>
                  </a:schemeClr>
                </a:solidFill>
                <a:effectLst/>
                <a:uLnTx/>
                <a:uFillTx/>
                <a:latin typeface="+mj-ea"/>
                <a:ea typeface="+mj-ea"/>
                <a:cs typeface="+mn-cs"/>
              </a:defRPr>
            </a:lvl1pPr>
            <a:lvl2pPr marL="536520" indent="-180957" eaLnBrk="1" latinLnBrk="0" hangingPunct="1">
              <a:lnSpc>
                <a:spcPct val="100000"/>
              </a:lnSpc>
              <a:spcBef>
                <a:spcPts val="300"/>
              </a:spcBef>
              <a:buClr>
                <a:schemeClr val="tx1">
                  <a:lumMod val="85000"/>
                  <a:lumOff val="15000"/>
                </a:schemeClr>
              </a:buClr>
              <a:buFont typeface="游ゴシック" panose="020B0400000000000000" pitchFamily="50" charset="-128"/>
              <a:buChar char="-"/>
              <a:defRPr lang="ja-JP" altLang="en-US" sz="1349" dirty="0" smtClean="0">
                <a:solidFill>
                  <a:schemeClr val="tx1">
                    <a:lumMod val="85000"/>
                    <a:lumOff val="15000"/>
                  </a:schemeClr>
                </a:solidFill>
              </a:defRPr>
            </a:lvl2pPr>
            <a:lvl3pPr marL="222938" indent="0">
              <a:buFontTx/>
              <a:buNone/>
              <a:defRPr sz="3600">
                <a:solidFill>
                  <a:schemeClr val="bg1"/>
                </a:solidFill>
              </a:defRPr>
            </a:lvl3pPr>
            <a:lvl4pPr marL="539696" marR="0" indent="-179370" algn="l" defTabSz="914308" rtl="0" eaLnBrk="0" fontAlgn="base" latinLnBrk="0" hangingPunct="0">
              <a:lnSpc>
                <a:spcPct val="100000"/>
              </a:lnSpc>
              <a:spcBef>
                <a:spcPct val="20000"/>
              </a:spcBef>
              <a:spcAft>
                <a:spcPct val="0"/>
              </a:spcAft>
              <a:buClr>
                <a:schemeClr val="tx1">
                  <a:lumMod val="85000"/>
                  <a:lumOff val="15000"/>
                </a:schemeClr>
              </a:buClr>
              <a:buSzTx/>
              <a:buFont typeface="Tahoma" pitchFamily="34" charset="0"/>
              <a:buChar char="–"/>
              <a:tabLst/>
              <a:defRPr sz="1400">
                <a:solidFill>
                  <a:schemeClr val="tx1">
                    <a:lumMod val="85000"/>
                    <a:lumOff val="15000"/>
                  </a:schemeClr>
                </a:solidFill>
              </a:defRPr>
            </a:lvl4pPr>
            <a:lvl5pPr marL="355563" indent="0">
              <a:buClr>
                <a:schemeClr val="tx1">
                  <a:lumMod val="85000"/>
                  <a:lumOff val="15000"/>
                </a:schemeClr>
              </a:buClr>
              <a:buFont typeface="游ゴシック" panose="020B0400000000000000" pitchFamily="50" charset="-128"/>
              <a:buNone/>
              <a:defRPr sz="1400">
                <a:solidFill>
                  <a:schemeClr val="tx1">
                    <a:lumMod val="85000"/>
                    <a:lumOff val="15000"/>
                  </a:schemeClr>
                </a:solidFill>
              </a:defRPr>
            </a:lvl5pPr>
          </a:lstStyle>
          <a:p>
            <a:pPr marL="342839" marR="0" lvl="0" indent="-342839" algn="l" defTabSz="914240"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pPr>
            <a:r>
              <a:rPr kumimoji="1" lang="en-US" altLang="ja-JP"/>
              <a:t>Enter the items in the table of contents.</a:t>
            </a:r>
          </a:p>
          <a:p>
            <a:pPr lvl="1"/>
            <a:r>
              <a:rPr kumimoji="1" lang="en-US" altLang="ja-JP"/>
              <a:t>Enter the items in the table of contents.</a:t>
            </a:r>
          </a:p>
        </p:txBody>
      </p:sp>
      <p:pic>
        <p:nvPicPr>
          <p:cNvPr id="8" name="図 7"/>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9" name="タイトル プレースホルダー"/>
          <p:cNvSpPr>
            <a:spLocks noGrp="1"/>
          </p:cNvSpPr>
          <p:nvPr>
            <p:ph type="title" hasCustomPrompt="1"/>
          </p:nvPr>
        </p:nvSpPr>
        <p:spPr bwMode="gray">
          <a:xfrm>
            <a:off x="2992975" y="1211820"/>
            <a:ext cx="8399351" cy="533480"/>
          </a:xfrm>
          <a:prstGeom prst="rect">
            <a:avLst/>
          </a:prstGeom>
        </p:spPr>
        <p:txBody>
          <a:bodyPr vert="horz" wrap="square" lIns="91440" tIns="45720" rIns="91440" bIns="45720" rtlCol="0" anchor="b">
            <a:noAutofit/>
          </a:bodyPr>
          <a:lstStyle>
            <a:lvl1pPr>
              <a:defRPr lang="en-US" altLang="ja-JP" sz="2100" dirty="0" smtClean="0"/>
            </a:lvl1pPr>
          </a:lstStyle>
          <a:p>
            <a:pPr marL="0" marR="0" lvl="0" indent="0" defTabSz="914308" latinLnBrk="0">
              <a:lnSpc>
                <a:spcPct val="100000"/>
              </a:lnSpc>
              <a:spcBef>
                <a:spcPct val="20000"/>
              </a:spcBef>
              <a:buClr>
                <a:schemeClr val="accent6"/>
              </a:buClr>
              <a:buSzTx/>
              <a:buFont typeface="Arial" panose="020B0604020202020204" pitchFamily="34" charset="0"/>
              <a:buNone/>
              <a:tabLst/>
            </a:pPr>
            <a:r>
              <a:rPr kumimoji="1" lang="en-US" altLang="ja-JP"/>
              <a:t>Enter the title of the table of contents.</a:t>
            </a:r>
          </a:p>
        </p:txBody>
      </p:sp>
      <p:sp>
        <p:nvSpPr>
          <p:cNvPr id="6" name="正方形/長方形 5"/>
          <p:cNvSpPr/>
          <p:nvPr userDrawn="1"/>
        </p:nvSpPr>
        <p:spPr bwMode="gray">
          <a:xfrm>
            <a:off x="0" y="0"/>
            <a:ext cx="2184400" cy="6858000"/>
          </a:xfrm>
          <a:prstGeom prst="rect">
            <a:avLst/>
          </a:prstGeom>
          <a:gradFill flip="none" rotWithShape="1">
            <a:gsLst>
              <a:gs pos="0">
                <a:srgbClr val="A0D8AD"/>
              </a:gs>
              <a:gs pos="10000">
                <a:srgbClr val="65B3A4"/>
              </a:gs>
              <a:gs pos="75000">
                <a:schemeClr val="tx2"/>
              </a:gs>
            </a:gsLst>
            <a:lin ang="150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524626224"/>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4802" indent="0">
              <a:buNone/>
              <a:defRPr sz="1968" b="1"/>
            </a:lvl2pPr>
            <a:lvl3pPr marL="889675" indent="0">
              <a:buNone/>
              <a:defRPr sz="1828" b="1"/>
            </a:lvl3pPr>
            <a:lvl4pPr marL="1334419" indent="0">
              <a:buNone/>
              <a:defRPr sz="1617" b="1"/>
            </a:lvl4pPr>
            <a:lvl5pPr marL="1779224" indent="0">
              <a:buNone/>
              <a:defRPr sz="1617" b="1"/>
            </a:lvl5pPr>
            <a:lvl6pPr marL="2224032" indent="0">
              <a:buNone/>
              <a:defRPr sz="1617" b="1"/>
            </a:lvl6pPr>
            <a:lvl7pPr marL="2668835" indent="0">
              <a:buNone/>
              <a:defRPr sz="1617" b="1"/>
            </a:lvl7pPr>
            <a:lvl8pPr marL="3113638" indent="0">
              <a:buNone/>
              <a:defRPr sz="1617" b="1"/>
            </a:lvl8pPr>
            <a:lvl9pPr marL="3558432"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4802" indent="0">
              <a:buNone/>
              <a:defRPr sz="1968" b="1"/>
            </a:lvl2pPr>
            <a:lvl3pPr marL="889675" indent="0">
              <a:buNone/>
              <a:defRPr sz="1828" b="1"/>
            </a:lvl3pPr>
            <a:lvl4pPr marL="1334419" indent="0">
              <a:buNone/>
              <a:defRPr sz="1617" b="1"/>
            </a:lvl4pPr>
            <a:lvl5pPr marL="1779224" indent="0">
              <a:buNone/>
              <a:defRPr sz="1617" b="1"/>
            </a:lvl5pPr>
            <a:lvl6pPr marL="2224032" indent="0">
              <a:buNone/>
              <a:defRPr sz="1617" b="1"/>
            </a:lvl6pPr>
            <a:lvl7pPr marL="2668835" indent="0">
              <a:buNone/>
              <a:defRPr sz="1617" b="1"/>
            </a:lvl7pPr>
            <a:lvl8pPr marL="3113638" indent="0">
              <a:buNone/>
              <a:defRPr sz="1617" b="1"/>
            </a:lvl8pPr>
            <a:lvl9pPr marL="3558432"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9162167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_A">
    <p:bg bwMode="ltGray">
      <p:bgPr>
        <a:solidFill>
          <a:srgbClr val="FFFFFF"/>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5926" y="3777814"/>
            <a:ext cx="12203851" cy="3080187"/>
            <a:chOff x="-5926" y="3777813"/>
            <a:chExt cx="12203851" cy="3080187"/>
          </a:xfrm>
        </p:grpSpPr>
        <p:sp>
          <p:nvSpPr>
            <p:cNvPr id="7" name="正方形/長方形 6"/>
            <p:cNvSpPr/>
            <p:nvPr userDrawn="1"/>
          </p:nvSpPr>
          <p:spPr bwMode="gray">
            <a:xfrm>
              <a:off x="-5926" y="3777813"/>
              <a:ext cx="12203851" cy="3080187"/>
            </a:xfrm>
            <a:prstGeom prst="rect">
              <a:avLst/>
            </a:prstGeom>
            <a:gradFill flip="none" rotWithShape="1">
              <a:gsLst>
                <a:gs pos="0">
                  <a:srgbClr val="A0D8AD"/>
                </a:gs>
                <a:gs pos="10000">
                  <a:srgbClr val="65B3A4"/>
                </a:gs>
                <a:gs pos="72000">
                  <a:schemeClr val="tx2"/>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pic>
          <p:nvPicPr>
            <p:cNvPr id="11" name="図 10"/>
            <p:cNvPicPr>
              <a:picLocks noChangeAspect="1"/>
            </p:cNvPicPr>
            <p:nvPr userDrawn="1"/>
          </p:nvPicPr>
          <p:blipFill>
            <a:blip r:embed="rId2">
              <a:biLevel thresh="25000"/>
            </a:blip>
            <a:stretch>
              <a:fillRect/>
            </a:stretch>
          </p:blipFill>
          <p:spPr>
            <a:xfrm>
              <a:off x="9616828" y="6517511"/>
              <a:ext cx="2311647" cy="182055"/>
            </a:xfrm>
            <a:prstGeom prst="rect">
              <a:avLst/>
            </a:prstGeom>
          </p:spPr>
        </p:pic>
      </p:grpSp>
      <p:sp>
        <p:nvSpPr>
          <p:cNvPr id="6" name="タイトル"/>
          <p:cNvSpPr>
            <a:spLocks noGrp="1"/>
          </p:cNvSpPr>
          <p:nvPr userDrawn="1">
            <p:ph type="title" hasCustomPrompt="1"/>
          </p:nvPr>
        </p:nvSpPr>
        <p:spPr bwMode="gray">
          <a:xfrm>
            <a:off x="814493" y="2976282"/>
            <a:ext cx="10577827" cy="630079"/>
          </a:xfrm>
          <a:prstGeom prst="rect">
            <a:avLst/>
          </a:prstGeom>
        </p:spPr>
        <p:txBody>
          <a:bodyPr vert="horz" wrap="square" lIns="91440" tIns="45720" rIns="91440" bIns="45720" rtlCol="0" anchor="b" anchorCtr="0">
            <a:noAutofit/>
          </a:bodyPr>
          <a:lstStyle>
            <a:lvl1pPr>
              <a:defRPr lang="ja-JP" altLang="en-US" sz="2849" dirty="0"/>
            </a:lvl1pPr>
          </a:lstStyle>
          <a:p>
            <a:pPr lvl="0"/>
            <a:r>
              <a:rPr kumimoji="1" lang="en-US" altLang="ja-JP"/>
              <a:t>Enter the title.</a:t>
            </a:r>
            <a:endParaRPr kumimoji="1" lang="ja-JP" altLang="en-US"/>
          </a:p>
        </p:txBody>
      </p:sp>
      <p:sp>
        <p:nvSpPr>
          <p:cNvPr id="8" name="テキスト プレースホルダー"/>
          <p:cNvSpPr>
            <a:spLocks noGrp="1"/>
          </p:cNvSpPr>
          <p:nvPr>
            <p:ph type="body" sz="quarter" idx="13" hasCustomPrompt="1"/>
          </p:nvPr>
        </p:nvSpPr>
        <p:spPr bwMode="gray">
          <a:xfrm>
            <a:off x="814494" y="4025816"/>
            <a:ext cx="8060567" cy="2229763"/>
          </a:xfrm>
          <a:prstGeom prst="rect">
            <a:avLst/>
          </a:prstGeom>
        </p:spPr>
        <p:txBody>
          <a:bodyPr wrap="square">
            <a:noAutofit/>
          </a:bodyPr>
          <a:lstStyle>
            <a:lvl1pPr marL="0" marR="0" indent="0" algn="l" defTabSz="914262" rtl="0" eaLnBrk="1" fontAlgn="base" latinLnBrk="0" hangingPunct="1">
              <a:lnSpc>
                <a:spcPct val="110000"/>
              </a:lnSpc>
              <a:spcBef>
                <a:spcPts val="149"/>
              </a:spcBef>
              <a:spcAft>
                <a:spcPct val="0"/>
              </a:spcAft>
              <a:buClr>
                <a:schemeClr val="accent6"/>
              </a:buClr>
              <a:buSzTx/>
              <a:buFont typeface="Arial" panose="020B0604020202020204" pitchFamily="34" charset="0"/>
              <a:buNone/>
              <a:tabLst/>
              <a:defRPr sz="1651">
                <a:solidFill>
                  <a:schemeClr val="bg1"/>
                </a:solidFill>
                <a:latin typeface="+mj-ea"/>
                <a:ea typeface="+mj-ea"/>
              </a:defRPr>
            </a:lvl1pPr>
            <a:lvl2pPr marL="358720" indent="-179361" eaLnBrk="1" latinLnBrk="0" hangingPunct="1">
              <a:lnSpc>
                <a:spcPct val="110000"/>
              </a:lnSpc>
              <a:spcBef>
                <a:spcPts val="149"/>
              </a:spcBef>
              <a:buClr>
                <a:schemeClr val="bg1"/>
              </a:buClr>
              <a:buFont typeface="Segoe UI" panose="020B0502040204020203" pitchFamily="34" charset="0"/>
              <a:buChar char="-"/>
              <a:defRPr sz="1200">
                <a:solidFill>
                  <a:schemeClr val="bg1"/>
                </a:solidFill>
              </a:defRPr>
            </a:lvl2pPr>
            <a:lvl3pPr marL="222926" indent="0">
              <a:buNone/>
              <a:defRPr>
                <a:solidFill>
                  <a:schemeClr val="bg1"/>
                </a:solidFill>
              </a:defRPr>
            </a:lvl3pPr>
            <a:lvl4pPr marL="327737" indent="0">
              <a:buNone/>
              <a:defRPr>
                <a:solidFill>
                  <a:schemeClr val="bg1"/>
                </a:solidFill>
              </a:defRPr>
            </a:lvl4pPr>
            <a:lvl5pPr marL="311354" indent="0">
              <a:buNone/>
              <a:defRPr>
                <a:solidFill>
                  <a:schemeClr val="bg1"/>
                </a:solidFill>
              </a:defRPr>
            </a:lvl5pPr>
          </a:lstStyle>
          <a:p>
            <a:pPr marL="0" marR="0" lvl="0" indent="0" defTabSz="914262" latinLnBrk="0">
              <a:lnSpc>
                <a:spcPct val="110000"/>
              </a:lnSpc>
              <a:spcBef>
                <a:spcPts val="149"/>
              </a:spcBef>
              <a:buClr>
                <a:schemeClr val="accent6"/>
              </a:buClr>
              <a:buSzTx/>
              <a:buFont typeface="Arial" panose="020B0604020202020204" pitchFamily="34" charset="0"/>
              <a:buNone/>
              <a:tabLst/>
            </a:pPr>
            <a:r>
              <a:rPr kumimoji="1" lang="en-US" altLang="ja-JP"/>
              <a:t>Enter the title.</a:t>
            </a:r>
            <a:endParaRPr kumimoji="1" lang="ja-JP" altLang="en-US"/>
          </a:p>
          <a:p>
            <a:pPr marL="358720" lvl="1" indent="-179361" latinLnBrk="0">
              <a:lnSpc>
                <a:spcPct val="110000"/>
              </a:lnSpc>
              <a:spcBef>
                <a:spcPts val="149"/>
              </a:spcBef>
              <a:buClr>
                <a:schemeClr val="bg1"/>
              </a:buClr>
              <a:buFont typeface="Segoe UI" panose="020B0502040204020203" pitchFamily="34" charset="0"/>
              <a:buChar char="-"/>
            </a:pPr>
            <a:r>
              <a:rPr kumimoji="1" lang="en-US" altLang="ja-JP"/>
              <a:t>Enter the title.</a:t>
            </a:r>
            <a:endParaRPr kumimoji="1" lang="ja-JP" altLang="en-US"/>
          </a:p>
        </p:txBody>
      </p:sp>
    </p:spTree>
    <p:extLst>
      <p:ext uri="{BB962C8B-B14F-4D97-AF65-F5344CB8AC3E}">
        <p14:creationId xmlns:p14="http://schemas.microsoft.com/office/powerpoint/2010/main" val="1000240986"/>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white)">
    <p:bg bwMode="ltGray">
      <p:bgPr>
        <a:solidFill>
          <a:srgbClr val="FFFFFF"/>
        </a:solidFill>
        <a:effectLst/>
      </p:bgPr>
    </p:bg>
    <p:spTree>
      <p:nvGrpSpPr>
        <p:cNvPr id="1" name=""/>
        <p:cNvGrpSpPr/>
        <p:nvPr/>
      </p:nvGrpSpPr>
      <p:grpSpPr>
        <a:xfrm>
          <a:off x="0" y="0"/>
          <a:ext cx="0" cy="0"/>
          <a:chOff x="0" y="0"/>
          <a:chExt cx="0" cy="0"/>
        </a:xfrm>
      </p:grpSpPr>
      <p:sp>
        <p:nvSpPr>
          <p:cNvPr id="9" name="PageNumber"/>
          <p:cNvSpPr txBox="1"/>
          <p:nvPr userDrawn="1"/>
        </p:nvSpPr>
        <p:spPr bwMode="gray">
          <a:xfrm>
            <a:off x="177260" y="6455664"/>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6" name="正方形/長方形 5"/>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890345681"/>
      </p:ext>
    </p:extLst>
  </p:cSld>
  <p:clrMapOvr>
    <a:masterClrMapping/>
  </p:clrMapOvr>
  <p:extLst>
    <p:ext uri="{DCECCB84-F9BA-43D5-87BE-67443E8EF086}">
      <p15:sldGuideLst xmlns:p15="http://schemas.microsoft.com/office/powerpoint/2012/main">
        <p15:guide id="1" orient="horz" pos="451" userDrawn="1">
          <p15:clr>
            <a:srgbClr val="A4A3A4"/>
          </p15:clr>
        </p15:guide>
        <p15:guide id="2" pos="3600" userDrawn="1">
          <p15:clr>
            <a:srgbClr val="A4A3A4"/>
          </p15:clr>
        </p15:guide>
        <p15:guide id="7" orient="horz" pos="1519" userDrawn="1">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Contents(white)">
    <p:bg bwMode="ltGray">
      <p:bgPr>
        <a:solidFill>
          <a:srgbClr val="FFFFFF"/>
        </a:solidFill>
        <a:effectLst/>
      </p:bgPr>
    </p:bg>
    <p:spTree>
      <p:nvGrpSpPr>
        <p:cNvPr id="1" name=""/>
        <p:cNvGrpSpPr/>
        <p:nvPr/>
      </p:nvGrpSpPr>
      <p:grpSpPr>
        <a:xfrm>
          <a:off x="0" y="0"/>
          <a:ext cx="0" cy="0"/>
          <a:chOff x="0" y="0"/>
          <a:chExt cx="0" cy="0"/>
        </a:xfrm>
      </p:grpSpPr>
      <p:sp>
        <p:nvSpPr>
          <p:cNvPr id="8"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76949" y="6454939"/>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51748155"/>
      </p:ext>
    </p:extLst>
  </p:cSld>
  <p:clrMapOvr>
    <a:masterClrMapping/>
  </p:clrMapOvr>
  <p:extLst>
    <p:ext uri="{DCECCB84-F9BA-43D5-87BE-67443E8EF086}">
      <p15:sldGuideLst xmlns:p15="http://schemas.microsoft.com/office/powerpoint/2012/main">
        <p15:guide id="1" orient="horz" pos="451" userDrawn="1">
          <p15:clr>
            <a:srgbClr val="A4A3A4"/>
          </p15:clr>
        </p15:guide>
        <p15:guide id="2" orient="horz" pos="2731" userDrawn="1">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line Only(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7" name="図 6"/>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9" name="正方形/長方形 8"/>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656575156"/>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line ＆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4164476600"/>
      </p:ext>
    </p:extLst>
  </p:cSld>
  <p:clrMapOvr>
    <a:masterClrMapping/>
  </p:clrMapOvr>
  <p:extLst>
    <p:ext uri="{DCECCB84-F9BA-43D5-87BE-67443E8EF086}">
      <p15:sldGuideLst xmlns:p15="http://schemas.microsoft.com/office/powerpoint/2012/main">
        <p15:guide id="2" pos="3600" userDrawn="1">
          <p15:clr>
            <a:srgbClr val="A4A3A4"/>
          </p15:clr>
        </p15:guide>
        <p15:guide id="6" orient="horz" pos="2731" userDrawn="1">
          <p15:clr>
            <a:srgbClr val="A4A3A4"/>
          </p15:clr>
        </p15:guide>
        <p15:guide id="7" orient="horz" pos="513" userDrawn="1">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ead line &amp;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コンテンツ プレースホルダー"/>
          <p:cNvSpPr>
            <a:spLocks noGrp="1"/>
          </p:cNvSpPr>
          <p:nvPr>
            <p:ph sz="quarter" idx="12" hasCustomPrompt="1"/>
          </p:nvPr>
        </p:nvSpPr>
        <p:spPr bwMode="gray">
          <a:xfrm>
            <a:off x="263527" y="2024066"/>
            <a:ext cx="11664949" cy="4141788"/>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9" name="図 8"/>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16"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6"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747" latinLnBrk="0">
              <a:lnSpc>
                <a:spcPct val="110000"/>
              </a:lnSpc>
              <a:spcBef>
                <a:spcPts val="75"/>
              </a:spcBef>
              <a:buFontTx/>
              <a:buNone/>
              <a:defRPr sz="1949"/>
            </a:lvl1pPr>
            <a:lvl2pPr marL="266648" indent="0">
              <a:buFontTx/>
              <a:buNone/>
              <a:defRPr sz="1949"/>
            </a:lvl2pPr>
            <a:lvl3pPr marL="449171" indent="0">
              <a:buFontTx/>
              <a:buNone/>
              <a:defRPr sz="1949"/>
            </a:lvl3pPr>
            <a:lvl4pPr marL="539643" indent="0">
              <a:buFontTx/>
              <a:buNone/>
              <a:defRPr sz="1949"/>
            </a:lvl4pPr>
            <a:lvl5pPr marL="626939" indent="0">
              <a:buFontTx/>
              <a:buNone/>
              <a:defRPr sz="1949"/>
            </a:lvl5pPr>
          </a:lstStyle>
          <a:p>
            <a:pPr marL="0" lvl="0" indent="0" defTabSz="685747" latinLnBrk="0">
              <a:lnSpc>
                <a:spcPct val="110000"/>
              </a:lnSpc>
              <a:spcBef>
                <a:spcPts val="75"/>
              </a:spcBef>
              <a:buFontTx/>
              <a:buNone/>
            </a:pPr>
            <a:r>
              <a:rPr lang="en-US" altLang="ja-JP"/>
              <a:t>Use this layout for headline</a:t>
            </a:r>
          </a:p>
        </p:txBody>
      </p:sp>
      <p:sp>
        <p:nvSpPr>
          <p:cNvPr id="10" name="正方形/長方形 9"/>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786795692"/>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896" userDrawn="1">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white)">
    <p:bg bwMode="gray">
      <p:bgPr>
        <a:solidFill>
          <a:schemeClr val="bg1"/>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6" name="図 5"/>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046475516"/>
      </p:ext>
    </p:extLst>
  </p:cSld>
  <p:clrMapOvr>
    <a:masterClrMapping/>
  </p:clrMapOvr>
  <p:extLst>
    <p:ext uri="{DCECCB84-F9BA-43D5-87BE-67443E8EF086}">
      <p15:sldGuideLst xmlns:p15="http://schemas.microsoft.com/office/powerpoint/2012/main">
        <p15:guide id="2" pos="3600" userDrawn="1">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deep)">
    <p:bg bwMode="ltGray">
      <p:bgPr>
        <a:solidFill>
          <a:srgbClr val="191919"/>
        </a:solid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403054893"/>
      </p:ext>
    </p:extLst>
  </p:cSld>
  <p:clrMapOvr>
    <a:masterClrMapping/>
  </p:clrMapOvr>
  <p:extLst>
    <p:ext uri="{DCECCB84-F9BA-43D5-87BE-67443E8EF086}">
      <p15:sldGuideLst xmlns:p15="http://schemas.microsoft.com/office/powerpoint/2012/main">
        <p15:guide id="1" orient="horz" pos="451" userDrawn="1">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706953196"/>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1"/>
            <a:ext cx="11664949" cy="486006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3541E20B-2F99-4B42-A85D-34442EF5850E}"/>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13" name="Text Placeholder 2">
            <a:extLst>
              <a:ext uri="{FF2B5EF4-FFF2-40B4-BE49-F238E27FC236}">
                <a16:creationId xmlns:a16="http://schemas.microsoft.com/office/drawing/2014/main" id="{DA49436C-847F-2142-A3D4-618449A51945}"/>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508136521"/>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ChangeArrowheads="1"/>
          </p:cNvSpPr>
          <p:nvPr/>
        </p:nvSpPr>
        <p:spPr bwMode="auto">
          <a:xfrm>
            <a:off x="535783" y="1384103"/>
            <a:ext cx="11126391" cy="0"/>
          </a:xfrm>
          <a:prstGeom prst="rect">
            <a:avLst/>
          </a:prstGeom>
          <a:noFill/>
          <a:ln w="12700">
            <a:solidFill>
              <a:srgbClr val="9A9A9A"/>
            </a:solidFill>
            <a:miter lim="400000"/>
            <a:headEnd/>
            <a:tailEnd/>
          </a:ln>
          <a:extLst>
            <a:ext uri="{909E8E84-426E-40dd-AFC4-6F175D3DCCD1}">
              <a14:hiddenFill xmlns="" xmlns:a14="http://schemas.microsoft.com/office/drawing/2010/main">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1027" name="Shape 3"/>
          <p:cNvSpPr>
            <a:spLocks noGrp="1"/>
          </p:cNvSpPr>
          <p:nvPr>
            <p:ph type="title"/>
          </p:nvPr>
        </p:nvSpPr>
        <p:spPr bwMode="auto">
          <a:xfrm>
            <a:off x="535782" y="232172"/>
            <a:ext cx="11120437" cy="982267"/>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b" anchorCtr="0" compatLnSpc="1">
            <a:prstTxWarp prst="textNoShape">
              <a:avLst/>
            </a:prstTxWarp>
          </a:bodyPr>
          <a:lstStyle/>
          <a:p>
            <a:pPr lvl="0"/>
            <a:r>
              <a:rPr lang="en-US">
                <a:sym typeface="Helvetica Neue Light" charset="0"/>
              </a:rPr>
              <a:t>Title Text</a:t>
            </a:r>
          </a:p>
        </p:txBody>
      </p:sp>
      <p:sp>
        <p:nvSpPr>
          <p:cNvPr id="1028" name="Shape 4"/>
          <p:cNvSpPr>
            <a:spLocks noGrp="1"/>
          </p:cNvSpPr>
          <p:nvPr>
            <p:ph type="body" idx="1"/>
          </p:nvPr>
        </p:nvSpPr>
        <p:spPr bwMode="auto">
          <a:xfrm>
            <a:off x="535782" y="1562696"/>
            <a:ext cx="11120437" cy="4688085"/>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en-US">
                <a:sym typeface="Helvetica Neue Light" charset="0"/>
              </a:rPr>
              <a:t>Body Level One</a:t>
            </a:r>
          </a:p>
          <a:p>
            <a:pPr lvl="1"/>
            <a:r>
              <a:rPr lang="en-US">
                <a:sym typeface="Helvetica Neue Light" charset="0"/>
              </a:rPr>
              <a:t>Body Level Two</a:t>
            </a:r>
          </a:p>
          <a:p>
            <a:pPr lvl="2"/>
            <a:r>
              <a:rPr lang="en-US">
                <a:sym typeface="Helvetica Neue Light" charset="0"/>
              </a:rPr>
              <a:t>Body Level Three</a:t>
            </a:r>
          </a:p>
          <a:p>
            <a:pPr lvl="3"/>
            <a:r>
              <a:rPr lang="en-US">
                <a:sym typeface="Helvetica Neue Light" charset="0"/>
              </a:rPr>
              <a:t>Body Level Four</a:t>
            </a:r>
          </a:p>
          <a:p>
            <a:pPr lvl="4"/>
            <a:r>
              <a:rPr lang="en-US">
                <a:sym typeface="Helvetica Neue Light" charset="0"/>
              </a:rPr>
              <a:t>Body Level Five</a:t>
            </a:r>
          </a:p>
        </p:txBody>
      </p:sp>
    </p:spTree>
  </p:cSld>
  <p:clrMap bg1="lt1" tx1="dk1" bg2="lt2" tx2="dk2" accent1="accent1" accent2="accent2" accent3="accent3" accent4="accent4" accent5="accent5" accent6="accent6" hlink="hlink" folHlink="folHlink"/>
  <p:sldLayoutIdLst>
    <p:sldLayoutId id="2147487551" r:id="rId1"/>
    <p:sldLayoutId id="2147487555" r:id="rId2"/>
    <p:sldLayoutId id="2147487556" r:id="rId3"/>
    <p:sldLayoutId id="2147487892" r:id="rId4"/>
  </p:sldLayoutIdLst>
  <p:transition spd="med"/>
  <p:txStyles>
    <p:titleStyle>
      <a:lvl1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1pPr>
      <a:lvl2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2pPr>
      <a:lvl3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3pPr>
      <a:lvl4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4pPr>
      <a:lvl5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5pPr>
      <a:lvl6pPr indent="781896" defTabSz="399550" eaLnBrk="1" hangingPunct="1">
        <a:defRPr sz="3023">
          <a:latin typeface="+mn-lt"/>
          <a:ea typeface="+mn-ea"/>
          <a:cs typeface="+mn-cs"/>
          <a:sym typeface="Helvetica Neue Light"/>
        </a:defRPr>
      </a:lvl6pPr>
      <a:lvl7pPr indent="938239" defTabSz="399550" eaLnBrk="1" hangingPunct="1">
        <a:defRPr sz="3023">
          <a:latin typeface="+mn-lt"/>
          <a:ea typeface="+mn-ea"/>
          <a:cs typeface="+mn-cs"/>
          <a:sym typeface="Helvetica Neue Light"/>
        </a:defRPr>
      </a:lvl7pPr>
      <a:lvl8pPr indent="1094597" defTabSz="399550" eaLnBrk="1" hangingPunct="1">
        <a:defRPr sz="3023">
          <a:latin typeface="+mn-lt"/>
          <a:ea typeface="+mn-ea"/>
          <a:cs typeface="+mn-cs"/>
          <a:sym typeface="Helvetica Neue Light"/>
        </a:defRPr>
      </a:lvl8pPr>
      <a:lvl9pPr indent="1251014" defTabSz="399550" eaLnBrk="1" hangingPunct="1">
        <a:defRPr sz="3023">
          <a:latin typeface="+mn-lt"/>
          <a:ea typeface="+mn-ea"/>
          <a:cs typeface="+mn-cs"/>
          <a:sym typeface="Helvetica Neue Light"/>
        </a:defRPr>
      </a:lvl9pPr>
    </p:titleStyle>
    <p:bodyStyle>
      <a:lvl1pPr marL="309632"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ＭＳ Ｐゴシック" charset="0"/>
          <a:cs typeface="+mn-cs"/>
          <a:sym typeface="Helvetica Neue Light" charset="0"/>
        </a:defRPr>
      </a:lvl1pPr>
      <a:lvl2pPr marL="622614"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2pPr>
      <a:lvl3pPr marL="935577"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3pPr>
      <a:lvl4pPr marL="1248570"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4pPr>
      <a:lvl5pPr marL="1562610"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p:bodyStyle>
    <p:otherStyle>
      <a:lvl1pPr algn="r" defTabSz="399550" eaLnBrk="1" hangingPunct="1">
        <a:defRPr sz="984">
          <a:solidFill>
            <a:schemeClr val="tx1"/>
          </a:solidFill>
          <a:latin typeface="+mn-lt"/>
          <a:ea typeface="+mn-ea"/>
          <a:cs typeface="+mn-cs"/>
          <a:sym typeface="Helvetica Neue"/>
        </a:defRPr>
      </a:lvl1pPr>
      <a:lvl2pPr indent="156420" algn="r" defTabSz="399550" eaLnBrk="1" hangingPunct="1">
        <a:defRPr sz="984">
          <a:solidFill>
            <a:schemeClr val="tx1"/>
          </a:solidFill>
          <a:latin typeface="+mn-lt"/>
          <a:ea typeface="+mn-ea"/>
          <a:cs typeface="+mn-cs"/>
          <a:sym typeface="Helvetica Neue"/>
        </a:defRPr>
      </a:lvl2pPr>
      <a:lvl3pPr indent="312746" algn="r" defTabSz="399550" eaLnBrk="1" hangingPunct="1">
        <a:defRPr sz="984">
          <a:solidFill>
            <a:schemeClr val="tx1"/>
          </a:solidFill>
          <a:latin typeface="+mn-lt"/>
          <a:ea typeface="+mn-ea"/>
          <a:cs typeface="+mn-cs"/>
          <a:sym typeface="Helvetica Neue"/>
        </a:defRPr>
      </a:lvl3pPr>
      <a:lvl4pPr indent="469180" algn="r" defTabSz="399550" eaLnBrk="1" hangingPunct="1">
        <a:defRPr sz="984">
          <a:solidFill>
            <a:schemeClr val="tx1"/>
          </a:solidFill>
          <a:latin typeface="+mn-lt"/>
          <a:ea typeface="+mn-ea"/>
          <a:cs typeface="+mn-cs"/>
          <a:sym typeface="Helvetica Neue"/>
        </a:defRPr>
      </a:lvl4pPr>
      <a:lvl5pPr indent="625475" algn="r" defTabSz="399550" eaLnBrk="1" hangingPunct="1">
        <a:defRPr sz="984">
          <a:solidFill>
            <a:schemeClr val="tx1"/>
          </a:solidFill>
          <a:latin typeface="+mn-lt"/>
          <a:ea typeface="+mn-ea"/>
          <a:cs typeface="+mn-cs"/>
          <a:sym typeface="Helvetica Neue"/>
        </a:defRPr>
      </a:lvl5pPr>
      <a:lvl6pPr indent="781896" algn="r" defTabSz="399550" eaLnBrk="1" hangingPunct="1">
        <a:defRPr sz="984">
          <a:solidFill>
            <a:schemeClr val="tx1"/>
          </a:solidFill>
          <a:latin typeface="+mn-lt"/>
          <a:ea typeface="+mn-ea"/>
          <a:cs typeface="+mn-cs"/>
          <a:sym typeface="Helvetica Neue"/>
        </a:defRPr>
      </a:lvl6pPr>
      <a:lvl7pPr indent="938239" algn="r" defTabSz="399550" eaLnBrk="1" hangingPunct="1">
        <a:defRPr sz="984">
          <a:solidFill>
            <a:schemeClr val="tx1"/>
          </a:solidFill>
          <a:latin typeface="+mn-lt"/>
          <a:ea typeface="+mn-ea"/>
          <a:cs typeface="+mn-cs"/>
          <a:sym typeface="Helvetica Neue"/>
        </a:defRPr>
      </a:lvl7pPr>
      <a:lvl8pPr indent="1094597" algn="r" defTabSz="399550" eaLnBrk="1" hangingPunct="1">
        <a:defRPr sz="984">
          <a:solidFill>
            <a:schemeClr val="tx1"/>
          </a:solidFill>
          <a:latin typeface="+mn-lt"/>
          <a:ea typeface="+mn-ea"/>
          <a:cs typeface="+mn-cs"/>
          <a:sym typeface="Helvetica Neue"/>
        </a:defRPr>
      </a:lvl8pPr>
      <a:lvl9pPr indent="1251014" algn="r" defTabSz="399550" eaLnBrk="1" hangingPunct="1">
        <a:defRPr sz="984">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6455" tIns="63228" rIns="126455" bIns="63228" numCol="1" anchor="t"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6455" tIns="63228" rIns="126455" bIns="6322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88913" tIns="44457" rIns="88913" bIns="44457"/>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25603" fontAlgn="auto">
              <a:spcBef>
                <a:spcPts val="0"/>
              </a:spcBef>
              <a:spcAft>
                <a:spcPts val="0"/>
              </a:spcAft>
              <a:defRPr/>
            </a:pPr>
            <a:r>
              <a:rPr lang="en-US" altLang="en-US" sz="1195">
                <a:solidFill>
                  <a:srgbClr val="012D50"/>
                </a:solidFill>
                <a:cs typeface="+mn-cs"/>
              </a:rPr>
              <a:t>Page </a:t>
            </a:r>
            <a:fld id="{A38ABF04-D24D-C245-AD6E-69AB02E347BD}" type="slidenum">
              <a:rPr lang="en-US" altLang="en-US" sz="1195">
                <a:solidFill>
                  <a:srgbClr val="012D50"/>
                </a:solidFill>
                <a:cs typeface="+mn-cs"/>
              </a:rPr>
              <a:pPr defTabSz="625603"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6455" tIns="63228" rIns="126455" bIns="63228" numCol="1" anchor="b" anchorCtr="0" compatLnSpc="1">
            <a:prstTxWarp prst="textNoShape">
              <a:avLst/>
            </a:prstTxWarp>
          </a:bodyPr>
          <a:lstStyle>
            <a:lvl1pPr defTabSz="625603"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10246"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8611" y="5744023"/>
            <a:ext cx="2363391" cy="111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59"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4802"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89675"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3441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79224"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0660" indent="-330660"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19930" indent="-27538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0312" indent="-218967"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54861" indent="-218967"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1999435" indent="-218967"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46424"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891237"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36038"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80827"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89675" rtl="0" eaLnBrk="1" latinLnBrk="0" hangingPunct="1">
        <a:defRPr sz="1828" kern="1200">
          <a:solidFill>
            <a:schemeClr val="tx1"/>
          </a:solidFill>
          <a:latin typeface="+mn-lt"/>
          <a:ea typeface="+mn-ea"/>
          <a:cs typeface="+mn-cs"/>
        </a:defRPr>
      </a:lvl1pPr>
      <a:lvl2pPr marL="444802" algn="l" defTabSz="889675" rtl="0" eaLnBrk="1" latinLnBrk="0" hangingPunct="1">
        <a:defRPr sz="1828" kern="1200">
          <a:solidFill>
            <a:schemeClr val="tx1"/>
          </a:solidFill>
          <a:latin typeface="+mn-lt"/>
          <a:ea typeface="+mn-ea"/>
          <a:cs typeface="+mn-cs"/>
        </a:defRPr>
      </a:lvl2pPr>
      <a:lvl3pPr marL="889675" algn="l" defTabSz="889675" rtl="0" eaLnBrk="1" latinLnBrk="0" hangingPunct="1">
        <a:defRPr sz="1828" kern="1200">
          <a:solidFill>
            <a:schemeClr val="tx1"/>
          </a:solidFill>
          <a:latin typeface="+mn-lt"/>
          <a:ea typeface="+mn-ea"/>
          <a:cs typeface="+mn-cs"/>
        </a:defRPr>
      </a:lvl3pPr>
      <a:lvl4pPr marL="1334419" algn="l" defTabSz="889675" rtl="0" eaLnBrk="1" latinLnBrk="0" hangingPunct="1">
        <a:defRPr sz="1828" kern="1200">
          <a:solidFill>
            <a:schemeClr val="tx1"/>
          </a:solidFill>
          <a:latin typeface="+mn-lt"/>
          <a:ea typeface="+mn-ea"/>
          <a:cs typeface="+mn-cs"/>
        </a:defRPr>
      </a:lvl4pPr>
      <a:lvl5pPr marL="1779224" algn="l" defTabSz="889675" rtl="0" eaLnBrk="1" latinLnBrk="0" hangingPunct="1">
        <a:defRPr sz="1828" kern="1200">
          <a:solidFill>
            <a:schemeClr val="tx1"/>
          </a:solidFill>
          <a:latin typeface="+mn-lt"/>
          <a:ea typeface="+mn-ea"/>
          <a:cs typeface="+mn-cs"/>
        </a:defRPr>
      </a:lvl5pPr>
      <a:lvl6pPr marL="2224032" algn="l" defTabSz="889675" rtl="0" eaLnBrk="1" latinLnBrk="0" hangingPunct="1">
        <a:defRPr sz="1828" kern="1200">
          <a:solidFill>
            <a:schemeClr val="tx1"/>
          </a:solidFill>
          <a:latin typeface="+mn-lt"/>
          <a:ea typeface="+mn-ea"/>
          <a:cs typeface="+mn-cs"/>
        </a:defRPr>
      </a:lvl6pPr>
      <a:lvl7pPr marL="2668835" algn="l" defTabSz="889675" rtl="0" eaLnBrk="1" latinLnBrk="0" hangingPunct="1">
        <a:defRPr sz="1828" kern="1200">
          <a:solidFill>
            <a:schemeClr val="tx1"/>
          </a:solidFill>
          <a:latin typeface="+mn-lt"/>
          <a:ea typeface="+mn-ea"/>
          <a:cs typeface="+mn-cs"/>
        </a:defRPr>
      </a:lvl7pPr>
      <a:lvl8pPr marL="3113638" algn="l" defTabSz="889675" rtl="0" eaLnBrk="1" latinLnBrk="0" hangingPunct="1">
        <a:defRPr sz="1828" kern="1200">
          <a:solidFill>
            <a:schemeClr val="tx1"/>
          </a:solidFill>
          <a:latin typeface="+mn-lt"/>
          <a:ea typeface="+mn-ea"/>
          <a:cs typeface="+mn-cs"/>
        </a:defRPr>
      </a:lvl8pPr>
      <a:lvl9pPr marL="3558432" algn="l" defTabSz="889675" rtl="0" eaLnBrk="1" latinLnBrk="0" hangingPunct="1">
        <a:defRPr sz="18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7014" tIns="63508" rIns="127014" bIns="63508" numCol="1" anchor="t"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7014" tIns="63508" rIns="127014" bIns="635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89307" tIns="44655" rIns="89307" bIns="44655"/>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28259" fontAlgn="auto">
              <a:spcBef>
                <a:spcPts val="0"/>
              </a:spcBef>
              <a:spcAft>
                <a:spcPts val="0"/>
              </a:spcAft>
              <a:defRPr/>
            </a:pPr>
            <a:r>
              <a:rPr lang="en-US" altLang="en-US" sz="1195">
                <a:solidFill>
                  <a:srgbClr val="012D50"/>
                </a:solidFill>
                <a:cs typeface="+mn-cs"/>
              </a:rPr>
              <a:t>Page </a:t>
            </a:r>
            <a:fld id="{CDFAAE02-3ACF-A947-BF46-FC1C5D469E15}" type="slidenum">
              <a:rPr lang="en-US" altLang="en-US" sz="1195">
                <a:solidFill>
                  <a:srgbClr val="012D50"/>
                </a:solidFill>
                <a:cs typeface="+mn-cs"/>
              </a:rPr>
              <a:pPr defTabSz="628259"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7014" tIns="63508" rIns="127014" bIns="63508" numCol="1" anchor="b" anchorCtr="0" compatLnSpc="1">
            <a:prstTxWarp prst="textNoShape">
              <a:avLst/>
            </a:prstTxWarp>
          </a:bodyPr>
          <a:lstStyle>
            <a:lvl1pPr defTabSz="628259"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28678"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8611" y="5744023"/>
            <a:ext cx="2363391" cy="111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74"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669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9341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40114"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86797"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2888" indent="-332888"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23241" indent="-27648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4755" indent="-220084"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61500" indent="-220084"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2008270" indent="-220084"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56840"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03545"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50236"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96925"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93410" rtl="0" eaLnBrk="1" latinLnBrk="0" hangingPunct="1">
        <a:defRPr sz="1828" kern="1200">
          <a:solidFill>
            <a:schemeClr val="tx1"/>
          </a:solidFill>
          <a:latin typeface="+mn-lt"/>
          <a:ea typeface="+mn-ea"/>
          <a:cs typeface="+mn-cs"/>
        </a:defRPr>
      </a:lvl1pPr>
      <a:lvl2pPr marL="446690" algn="l" defTabSz="893410" rtl="0" eaLnBrk="1" latinLnBrk="0" hangingPunct="1">
        <a:defRPr sz="1828" kern="1200">
          <a:solidFill>
            <a:schemeClr val="tx1"/>
          </a:solidFill>
          <a:latin typeface="+mn-lt"/>
          <a:ea typeface="+mn-ea"/>
          <a:cs typeface="+mn-cs"/>
        </a:defRPr>
      </a:lvl2pPr>
      <a:lvl3pPr marL="893410" algn="l" defTabSz="893410" rtl="0" eaLnBrk="1" latinLnBrk="0" hangingPunct="1">
        <a:defRPr sz="1828" kern="1200">
          <a:solidFill>
            <a:schemeClr val="tx1"/>
          </a:solidFill>
          <a:latin typeface="+mn-lt"/>
          <a:ea typeface="+mn-ea"/>
          <a:cs typeface="+mn-cs"/>
        </a:defRPr>
      </a:lvl3pPr>
      <a:lvl4pPr marL="1340114" algn="l" defTabSz="893410" rtl="0" eaLnBrk="1" latinLnBrk="0" hangingPunct="1">
        <a:defRPr sz="1828" kern="1200">
          <a:solidFill>
            <a:schemeClr val="tx1"/>
          </a:solidFill>
          <a:latin typeface="+mn-lt"/>
          <a:ea typeface="+mn-ea"/>
          <a:cs typeface="+mn-cs"/>
        </a:defRPr>
      </a:lvl4pPr>
      <a:lvl5pPr marL="1786797" algn="l" defTabSz="893410" rtl="0" eaLnBrk="1" latinLnBrk="0" hangingPunct="1">
        <a:defRPr sz="1828" kern="1200">
          <a:solidFill>
            <a:schemeClr val="tx1"/>
          </a:solidFill>
          <a:latin typeface="+mn-lt"/>
          <a:ea typeface="+mn-ea"/>
          <a:cs typeface="+mn-cs"/>
        </a:defRPr>
      </a:lvl5pPr>
      <a:lvl6pPr marL="2233496" algn="l" defTabSz="893410" rtl="0" eaLnBrk="1" latinLnBrk="0" hangingPunct="1">
        <a:defRPr sz="1828" kern="1200">
          <a:solidFill>
            <a:schemeClr val="tx1"/>
          </a:solidFill>
          <a:latin typeface="+mn-lt"/>
          <a:ea typeface="+mn-ea"/>
          <a:cs typeface="+mn-cs"/>
        </a:defRPr>
      </a:lvl6pPr>
      <a:lvl7pPr marL="2680197" algn="l" defTabSz="893410" rtl="0" eaLnBrk="1" latinLnBrk="0" hangingPunct="1">
        <a:defRPr sz="1828" kern="1200">
          <a:solidFill>
            <a:schemeClr val="tx1"/>
          </a:solidFill>
          <a:latin typeface="+mn-lt"/>
          <a:ea typeface="+mn-ea"/>
          <a:cs typeface="+mn-cs"/>
        </a:defRPr>
      </a:lvl7pPr>
      <a:lvl8pPr marL="3126891" algn="l" defTabSz="893410" rtl="0" eaLnBrk="1" latinLnBrk="0" hangingPunct="1">
        <a:defRPr sz="1828" kern="1200">
          <a:solidFill>
            <a:schemeClr val="tx1"/>
          </a:solidFill>
          <a:latin typeface="+mn-lt"/>
          <a:ea typeface="+mn-ea"/>
          <a:cs typeface="+mn-cs"/>
        </a:defRPr>
      </a:lvl8pPr>
      <a:lvl9pPr marL="3573576" algn="l" defTabSz="893410" rtl="0" eaLnBrk="1" latinLnBrk="0" hangingPunct="1">
        <a:defRPr sz="182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7459" tIns="63730" rIns="127459" bIns="63730" numCol="1" anchor="t"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7459" tIns="63730" rIns="127459" bIns="637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89620" tIns="44811" rIns="89620" bIns="44811"/>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30572" fontAlgn="auto">
              <a:spcBef>
                <a:spcPts val="0"/>
              </a:spcBef>
              <a:spcAft>
                <a:spcPts val="0"/>
              </a:spcAft>
              <a:defRPr/>
            </a:pPr>
            <a:r>
              <a:rPr lang="en-US" altLang="en-US" sz="1195">
                <a:solidFill>
                  <a:srgbClr val="012D50"/>
                </a:solidFill>
                <a:cs typeface="+mn-cs"/>
              </a:rPr>
              <a:t>Page </a:t>
            </a:r>
            <a:fld id="{C989C08A-DE75-F743-926D-688DEC870F3E}" type="slidenum">
              <a:rPr lang="en-US" altLang="en-US" sz="1195">
                <a:solidFill>
                  <a:srgbClr val="012D50"/>
                </a:solidFill>
                <a:cs typeface="+mn-cs"/>
              </a:rPr>
              <a:pPr defTabSz="630572"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127459" tIns="63730" rIns="127459" bIns="63730" numCol="1" anchor="b" anchorCtr="0" compatLnSpc="1">
            <a:prstTxWarp prst="textNoShape">
              <a:avLst/>
            </a:prstTxWarp>
          </a:bodyPr>
          <a:lstStyle>
            <a:lvl1pPr defTabSz="630572"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40966"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7363" y="5744023"/>
            <a:ext cx="2364879" cy="111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85" r:id="rId1"/>
    <p:sldLayoutId id="2147487586" r:id="rId2"/>
    <p:sldLayoutId id="2147487587" r:id="rId3"/>
    <p:sldLayoutId id="2147487588" r:id="rId4"/>
    <p:sldLayoutId id="2147487589" r:id="rId5"/>
    <p:sldLayoutId id="2147487590" r:id="rId6"/>
    <p:sldLayoutId id="2147487591" r:id="rId7"/>
    <p:sldLayoutId id="2147487592" r:id="rId8"/>
    <p:sldLayoutId id="2147487593" r:id="rId9"/>
    <p:sldLayoutId id="2147487594" r:id="rId10"/>
    <p:sldLayoutId id="2147487595"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820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96403"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4464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9285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3994" indent="-333994"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25423" indent="-277586"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8049" indent="-22116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67022" indent="-221161"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2014904" indent="-221161"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65154"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13372"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61572"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809773"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96403" rtl="0" eaLnBrk="1" latinLnBrk="0" hangingPunct="1">
        <a:defRPr sz="1828" kern="1200">
          <a:solidFill>
            <a:schemeClr val="tx1"/>
          </a:solidFill>
          <a:latin typeface="+mn-lt"/>
          <a:ea typeface="+mn-ea"/>
          <a:cs typeface="+mn-cs"/>
        </a:defRPr>
      </a:lvl1pPr>
      <a:lvl2pPr marL="448209" algn="l" defTabSz="896403" rtl="0" eaLnBrk="1" latinLnBrk="0" hangingPunct="1">
        <a:defRPr sz="1828" kern="1200">
          <a:solidFill>
            <a:schemeClr val="tx1"/>
          </a:solidFill>
          <a:latin typeface="+mn-lt"/>
          <a:ea typeface="+mn-ea"/>
          <a:cs typeface="+mn-cs"/>
        </a:defRPr>
      </a:lvl2pPr>
      <a:lvl3pPr marL="896403" algn="l" defTabSz="896403" rtl="0" eaLnBrk="1" latinLnBrk="0" hangingPunct="1">
        <a:defRPr sz="1828" kern="1200">
          <a:solidFill>
            <a:schemeClr val="tx1"/>
          </a:solidFill>
          <a:latin typeface="+mn-lt"/>
          <a:ea typeface="+mn-ea"/>
          <a:cs typeface="+mn-cs"/>
        </a:defRPr>
      </a:lvl3pPr>
      <a:lvl4pPr marL="1344649" algn="l" defTabSz="896403" rtl="0" eaLnBrk="1" latinLnBrk="0" hangingPunct="1">
        <a:defRPr sz="1828" kern="1200">
          <a:solidFill>
            <a:schemeClr val="tx1"/>
          </a:solidFill>
          <a:latin typeface="+mn-lt"/>
          <a:ea typeface="+mn-ea"/>
          <a:cs typeface="+mn-cs"/>
        </a:defRPr>
      </a:lvl4pPr>
      <a:lvl5pPr marL="1792850" algn="l" defTabSz="896403" rtl="0" eaLnBrk="1" latinLnBrk="0" hangingPunct="1">
        <a:defRPr sz="1828" kern="1200">
          <a:solidFill>
            <a:schemeClr val="tx1"/>
          </a:solidFill>
          <a:latin typeface="+mn-lt"/>
          <a:ea typeface="+mn-ea"/>
          <a:cs typeface="+mn-cs"/>
        </a:defRPr>
      </a:lvl5pPr>
      <a:lvl6pPr marL="2241044" algn="l" defTabSz="896403" rtl="0" eaLnBrk="1" latinLnBrk="0" hangingPunct="1">
        <a:defRPr sz="1828" kern="1200">
          <a:solidFill>
            <a:schemeClr val="tx1"/>
          </a:solidFill>
          <a:latin typeface="+mn-lt"/>
          <a:ea typeface="+mn-ea"/>
          <a:cs typeface="+mn-cs"/>
        </a:defRPr>
      </a:lvl6pPr>
      <a:lvl7pPr marL="2689261" algn="l" defTabSz="896403" rtl="0" eaLnBrk="1" latinLnBrk="0" hangingPunct="1">
        <a:defRPr sz="1828" kern="1200">
          <a:solidFill>
            <a:schemeClr val="tx1"/>
          </a:solidFill>
          <a:latin typeface="+mn-lt"/>
          <a:ea typeface="+mn-ea"/>
          <a:cs typeface="+mn-cs"/>
        </a:defRPr>
      </a:lvl7pPr>
      <a:lvl8pPr marL="3137487" algn="l" defTabSz="896403" rtl="0" eaLnBrk="1" latinLnBrk="0" hangingPunct="1">
        <a:defRPr sz="1828" kern="1200">
          <a:solidFill>
            <a:schemeClr val="tx1"/>
          </a:solidFill>
          <a:latin typeface="+mn-lt"/>
          <a:ea typeface="+mn-ea"/>
          <a:cs typeface="+mn-cs"/>
        </a:defRPr>
      </a:lvl8pPr>
      <a:lvl9pPr marL="3585668" algn="l" defTabSz="896403" rtl="0" eaLnBrk="1" latinLnBrk="0" hangingPunct="1">
        <a:defRPr sz="182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46151" y="381000"/>
            <a:ext cx="1036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9190" tIns="64596" rIns="129190" bIns="64596" numCol="1" anchor="t"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960967" y="1549528"/>
            <a:ext cx="10363200" cy="366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9190" tIns="64596" rIns="129190" bIns="645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32161393"/>
      </p:ext>
    </p:extLst>
  </p:cSld>
  <p:clrMap bg1="lt1" tx1="dk1" bg2="lt2" tx2="dk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 id="2147487733" r:id="rId12"/>
    <p:sldLayoutId id="2147487734" r:id="rId13"/>
    <p:sldLayoutId id="2147487735" r:id="rId14"/>
    <p:sldLayoutId id="2147487736" r:id="rId15"/>
    <p:sldLayoutId id="2147487737" r:id="rId16"/>
  </p:sldLayoutIdLst>
  <p:txStyles>
    <p:titleStyle>
      <a:lvl1pPr algn="l" rtl="0" eaLnBrk="0" fontAlgn="base" hangingPunct="0">
        <a:lnSpc>
          <a:spcPts val="3399"/>
        </a:lnSpc>
        <a:spcBef>
          <a:spcPct val="0"/>
        </a:spcBef>
        <a:spcAft>
          <a:spcPct val="0"/>
        </a:spcAft>
        <a:defRPr sz="2391">
          <a:solidFill>
            <a:schemeClr val="tx2"/>
          </a:solidFill>
          <a:latin typeface="+mj-lt"/>
          <a:ea typeface="+mj-ea"/>
          <a:cs typeface="+mj-cs"/>
        </a:defRPr>
      </a:lvl1pPr>
      <a:lvl2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2pPr>
      <a:lvl3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3pPr>
      <a:lvl4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4pPr>
      <a:lvl5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5pPr>
      <a:lvl6pPr marL="454126" algn="l" rtl="0" fontAlgn="base">
        <a:lnSpc>
          <a:spcPts val="3399"/>
        </a:lnSpc>
        <a:spcBef>
          <a:spcPct val="0"/>
        </a:spcBef>
        <a:spcAft>
          <a:spcPct val="0"/>
        </a:spcAft>
        <a:defRPr sz="2391">
          <a:solidFill>
            <a:schemeClr val="tx2"/>
          </a:solidFill>
          <a:latin typeface="Arial" charset="0"/>
          <a:ea typeface="ヒラギノ角ゴ Pro W3" pitchFamily="116" charset="-128"/>
        </a:defRPr>
      </a:lvl6pPr>
      <a:lvl7pPr marL="908275" algn="l" rtl="0" fontAlgn="base">
        <a:lnSpc>
          <a:spcPts val="3399"/>
        </a:lnSpc>
        <a:spcBef>
          <a:spcPct val="0"/>
        </a:spcBef>
        <a:spcAft>
          <a:spcPct val="0"/>
        </a:spcAft>
        <a:defRPr sz="2391">
          <a:solidFill>
            <a:schemeClr val="tx2"/>
          </a:solidFill>
          <a:latin typeface="Arial" charset="0"/>
          <a:ea typeface="ヒラギノ角ゴ Pro W3" pitchFamily="116" charset="-128"/>
        </a:defRPr>
      </a:lvl7pPr>
      <a:lvl8pPr marL="1362433" algn="l" rtl="0" fontAlgn="base">
        <a:lnSpc>
          <a:spcPts val="3399"/>
        </a:lnSpc>
        <a:spcBef>
          <a:spcPct val="0"/>
        </a:spcBef>
        <a:spcAft>
          <a:spcPct val="0"/>
        </a:spcAft>
        <a:defRPr sz="2391">
          <a:solidFill>
            <a:schemeClr val="tx2"/>
          </a:solidFill>
          <a:latin typeface="Arial" charset="0"/>
          <a:ea typeface="ヒラギノ角ゴ Pro W3" pitchFamily="116" charset="-128"/>
        </a:defRPr>
      </a:lvl8pPr>
      <a:lvl9pPr marL="1816583" algn="l" rtl="0" fontAlgn="base">
        <a:lnSpc>
          <a:spcPts val="3399"/>
        </a:lnSpc>
        <a:spcBef>
          <a:spcPct val="0"/>
        </a:spcBef>
        <a:spcAft>
          <a:spcPct val="0"/>
        </a:spcAft>
        <a:defRPr sz="2391">
          <a:solidFill>
            <a:schemeClr val="tx2"/>
          </a:solidFill>
          <a:latin typeface="Arial" charset="0"/>
          <a:ea typeface="ヒラギノ角ゴ Pro W3" pitchFamily="116" charset="-128"/>
        </a:defRPr>
      </a:lvl9pPr>
    </p:titleStyle>
    <p:bodyStyle>
      <a:lvl1pPr marL="340633" indent="-340633" algn="l" rtl="0" eaLnBrk="0" fontAlgn="base" hangingPunct="0">
        <a:lnSpc>
          <a:spcPts val="2200"/>
        </a:lnSpc>
        <a:spcBef>
          <a:spcPct val="20000"/>
        </a:spcBef>
        <a:spcAft>
          <a:spcPct val="0"/>
        </a:spcAft>
        <a:buClr>
          <a:schemeClr val="hlink"/>
        </a:buClr>
        <a:buSzPct val="125000"/>
        <a:buFont typeface="Times" pitchFamily="18" charset="0"/>
        <a:buChar char="•"/>
        <a:defRPr sz="2180">
          <a:solidFill>
            <a:schemeClr val="tx2"/>
          </a:solidFill>
          <a:latin typeface="+mn-lt"/>
          <a:ea typeface="+mn-ea"/>
          <a:cs typeface="+mn-cs"/>
        </a:defRPr>
      </a:lvl1pPr>
      <a:lvl2pPr marL="737975" indent="-283884" algn="l" rtl="0" eaLnBrk="0" fontAlgn="base" hangingPunct="0">
        <a:lnSpc>
          <a:spcPts val="1900"/>
        </a:lnSpc>
        <a:spcBef>
          <a:spcPct val="10000"/>
        </a:spcBef>
        <a:spcAft>
          <a:spcPct val="0"/>
        </a:spcAft>
        <a:buClr>
          <a:schemeClr val="hlink"/>
        </a:buClr>
        <a:buSzPct val="125000"/>
        <a:buFont typeface="Times" pitchFamily="18" charset="0"/>
        <a:buChar char="•"/>
        <a:defRPr>
          <a:solidFill>
            <a:schemeClr val="bg2"/>
          </a:solidFill>
          <a:latin typeface="+mn-lt"/>
          <a:ea typeface="+mn-ea"/>
        </a:defRPr>
      </a:lvl2pPr>
      <a:lvl3pPr marL="1135374" indent="-227049" algn="l" rtl="0" eaLnBrk="0" fontAlgn="base" hangingPunct="0">
        <a:lnSpc>
          <a:spcPts val="1900"/>
        </a:lnSpc>
        <a:spcBef>
          <a:spcPct val="10000"/>
        </a:spcBef>
        <a:spcAft>
          <a:spcPct val="0"/>
        </a:spcAft>
        <a:buClr>
          <a:schemeClr val="hlink"/>
        </a:buClr>
        <a:buSzPct val="125000"/>
        <a:buFont typeface="Times" pitchFamily="18" charset="0"/>
        <a:buChar char="•"/>
        <a:defRPr>
          <a:solidFill>
            <a:schemeClr val="bg2"/>
          </a:solidFill>
          <a:latin typeface="+mn-lt"/>
          <a:ea typeface="+mn-ea"/>
        </a:defRPr>
      </a:lvl3pPr>
      <a:lvl4pPr marL="1589512" indent="-227049" algn="l" rtl="0" eaLnBrk="0" fontAlgn="base" hangingPunct="0">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4pPr>
      <a:lvl5pPr marL="2043653" indent="-227049" algn="l" rtl="0" eaLnBrk="0" fontAlgn="base" hangingPunct="0">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5pPr>
      <a:lvl6pPr marL="2497812"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51940"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406082"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860210"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908275" rtl="0" eaLnBrk="1" latinLnBrk="0" hangingPunct="1">
        <a:defRPr sz="1828" kern="1200">
          <a:solidFill>
            <a:schemeClr val="tx1"/>
          </a:solidFill>
          <a:latin typeface="+mn-lt"/>
          <a:ea typeface="+mn-ea"/>
          <a:cs typeface="+mn-cs"/>
        </a:defRPr>
      </a:lvl1pPr>
      <a:lvl2pPr marL="454126" algn="l" defTabSz="908275" rtl="0" eaLnBrk="1" latinLnBrk="0" hangingPunct="1">
        <a:defRPr sz="1828" kern="1200">
          <a:solidFill>
            <a:schemeClr val="tx1"/>
          </a:solidFill>
          <a:latin typeface="+mn-lt"/>
          <a:ea typeface="+mn-ea"/>
          <a:cs typeface="+mn-cs"/>
        </a:defRPr>
      </a:lvl2pPr>
      <a:lvl3pPr marL="908275" algn="l" defTabSz="908275" rtl="0" eaLnBrk="1" latinLnBrk="0" hangingPunct="1">
        <a:defRPr sz="1828" kern="1200">
          <a:solidFill>
            <a:schemeClr val="tx1"/>
          </a:solidFill>
          <a:latin typeface="+mn-lt"/>
          <a:ea typeface="+mn-ea"/>
          <a:cs typeface="+mn-cs"/>
        </a:defRPr>
      </a:lvl3pPr>
      <a:lvl4pPr marL="1362433" algn="l" defTabSz="908275" rtl="0" eaLnBrk="1" latinLnBrk="0" hangingPunct="1">
        <a:defRPr sz="1828" kern="1200">
          <a:solidFill>
            <a:schemeClr val="tx1"/>
          </a:solidFill>
          <a:latin typeface="+mn-lt"/>
          <a:ea typeface="+mn-ea"/>
          <a:cs typeface="+mn-cs"/>
        </a:defRPr>
      </a:lvl4pPr>
      <a:lvl5pPr marL="1816583" algn="l" defTabSz="908275" rtl="0" eaLnBrk="1" latinLnBrk="0" hangingPunct="1">
        <a:defRPr sz="1828" kern="1200">
          <a:solidFill>
            <a:schemeClr val="tx1"/>
          </a:solidFill>
          <a:latin typeface="+mn-lt"/>
          <a:ea typeface="+mn-ea"/>
          <a:cs typeface="+mn-cs"/>
        </a:defRPr>
      </a:lvl5pPr>
      <a:lvl6pPr marL="2270753" algn="l" defTabSz="908275" rtl="0" eaLnBrk="1" latinLnBrk="0" hangingPunct="1">
        <a:defRPr sz="1828" kern="1200">
          <a:solidFill>
            <a:schemeClr val="tx1"/>
          </a:solidFill>
          <a:latin typeface="+mn-lt"/>
          <a:ea typeface="+mn-ea"/>
          <a:cs typeface="+mn-cs"/>
        </a:defRPr>
      </a:lvl6pPr>
      <a:lvl7pPr marL="2724871" algn="l" defTabSz="908275" rtl="0" eaLnBrk="1" latinLnBrk="0" hangingPunct="1">
        <a:defRPr sz="1828" kern="1200">
          <a:solidFill>
            <a:schemeClr val="tx1"/>
          </a:solidFill>
          <a:latin typeface="+mn-lt"/>
          <a:ea typeface="+mn-ea"/>
          <a:cs typeface="+mn-cs"/>
        </a:defRPr>
      </a:lvl7pPr>
      <a:lvl8pPr marL="3179014" algn="l" defTabSz="908275" rtl="0" eaLnBrk="1" latinLnBrk="0" hangingPunct="1">
        <a:defRPr sz="1828" kern="1200">
          <a:solidFill>
            <a:schemeClr val="tx1"/>
          </a:solidFill>
          <a:latin typeface="+mn-lt"/>
          <a:ea typeface="+mn-ea"/>
          <a:cs typeface="+mn-cs"/>
        </a:defRPr>
      </a:lvl8pPr>
      <a:lvl9pPr marL="3633145" algn="l" defTabSz="908275" rtl="0" eaLnBrk="1" latinLnBrk="0" hangingPunct="1">
        <a:defRPr sz="182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946555" y="380628"/>
            <a:ext cx="10362904" cy="99119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4084" tIns="62066" rIns="124084" bIns="62066" numCol="1" anchor="t"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961435" y="1549542"/>
            <a:ext cx="10362904" cy="36678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4084" tIns="62066" rIns="124084" bIns="620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873" r:id="rId1"/>
    <p:sldLayoutId id="2147487874" r:id="rId2"/>
    <p:sldLayoutId id="2147487875" r:id="rId3"/>
    <p:sldLayoutId id="2147487876" r:id="rId4"/>
    <p:sldLayoutId id="2147487877" r:id="rId5"/>
    <p:sldLayoutId id="2147487878" r:id="rId6"/>
    <p:sldLayoutId id="2147487879" r:id="rId7"/>
    <p:sldLayoutId id="2147487880" r:id="rId8"/>
    <p:sldLayoutId id="2147487881" r:id="rId9"/>
    <p:sldLayoutId id="2147487882" r:id="rId10"/>
    <p:sldLayoutId id="2147487883" r:id="rId11"/>
    <p:sldLayoutId id="2147487884" r:id="rId12"/>
    <p:sldLayoutId id="2147487885" r:id="rId13"/>
    <p:sldLayoutId id="2147487886" r:id="rId14"/>
    <p:sldLayoutId id="2147488129" r:id="rId15"/>
  </p:sldLayoutIdLst>
  <p:txStyles>
    <p:titleStyle>
      <a:lvl1pPr algn="l" rtl="0" eaLnBrk="0" fontAlgn="base" hangingPunct="0">
        <a:lnSpc>
          <a:spcPts val="3401"/>
        </a:lnSpc>
        <a:spcBef>
          <a:spcPct val="0"/>
        </a:spcBef>
        <a:spcAft>
          <a:spcPct val="0"/>
        </a:spcAft>
        <a:defRPr sz="2391">
          <a:solidFill>
            <a:schemeClr val="tx2"/>
          </a:solidFill>
          <a:latin typeface="+mj-lt"/>
          <a:ea typeface="+mj-ea"/>
          <a:cs typeface="ヒラギノ角ゴ Pro W3"/>
        </a:defRPr>
      </a:lvl1pPr>
      <a:lvl2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2pPr>
      <a:lvl3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3pPr>
      <a:lvl4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4pPr>
      <a:lvl5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5pPr>
      <a:lvl6pPr marL="436864" algn="l" rtl="0" fontAlgn="base">
        <a:lnSpc>
          <a:spcPts val="3399"/>
        </a:lnSpc>
        <a:spcBef>
          <a:spcPct val="0"/>
        </a:spcBef>
        <a:spcAft>
          <a:spcPct val="0"/>
        </a:spcAft>
        <a:defRPr sz="2391">
          <a:solidFill>
            <a:schemeClr val="tx2"/>
          </a:solidFill>
          <a:latin typeface="Arial" charset="0"/>
          <a:ea typeface="ヒラギノ角ゴ Pro W3" pitchFamily="116" charset="-128"/>
        </a:defRPr>
      </a:lvl6pPr>
      <a:lvl7pPr marL="873798" algn="l" rtl="0" fontAlgn="base">
        <a:lnSpc>
          <a:spcPts val="3399"/>
        </a:lnSpc>
        <a:spcBef>
          <a:spcPct val="0"/>
        </a:spcBef>
        <a:spcAft>
          <a:spcPct val="0"/>
        </a:spcAft>
        <a:defRPr sz="2391">
          <a:solidFill>
            <a:schemeClr val="tx2"/>
          </a:solidFill>
          <a:latin typeface="Arial" charset="0"/>
          <a:ea typeface="ヒラギノ角ゴ Pro W3" pitchFamily="116" charset="-128"/>
        </a:defRPr>
      </a:lvl7pPr>
      <a:lvl8pPr marL="1310535" algn="l" rtl="0" fontAlgn="base">
        <a:lnSpc>
          <a:spcPts val="3399"/>
        </a:lnSpc>
        <a:spcBef>
          <a:spcPct val="0"/>
        </a:spcBef>
        <a:spcAft>
          <a:spcPct val="0"/>
        </a:spcAft>
        <a:defRPr sz="2391">
          <a:solidFill>
            <a:schemeClr val="tx2"/>
          </a:solidFill>
          <a:latin typeface="Arial" charset="0"/>
          <a:ea typeface="ヒラギノ角ゴ Pro W3" pitchFamily="116" charset="-128"/>
        </a:defRPr>
      </a:lvl8pPr>
      <a:lvl9pPr marL="1747419" algn="l" rtl="0" fontAlgn="base">
        <a:lnSpc>
          <a:spcPts val="3399"/>
        </a:lnSpc>
        <a:spcBef>
          <a:spcPct val="0"/>
        </a:spcBef>
        <a:spcAft>
          <a:spcPct val="0"/>
        </a:spcAft>
        <a:defRPr sz="2391">
          <a:solidFill>
            <a:schemeClr val="tx2"/>
          </a:solidFill>
          <a:latin typeface="Arial" charset="0"/>
          <a:ea typeface="ヒラギノ角ゴ Pro W3" pitchFamily="116" charset="-128"/>
        </a:defRPr>
      </a:lvl9pPr>
    </p:titleStyle>
    <p:bodyStyle>
      <a:lvl1pPr marL="324037" indent="-324037"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a:defRPr>
      </a:lvl1pPr>
      <a:lvl2pPr marL="706512" indent="-27001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a:defRPr>
      </a:lvl2pPr>
      <a:lvl3pPr marL="1088927" indent="-213825"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a:defRPr>
      </a:lvl3pPr>
      <a:lvl4pPr marL="1525415" indent="-213825"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a:defRPr>
      </a:lvl4pPr>
      <a:lvl5pPr marL="1961832" indent="-213825"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a:defRPr>
      </a:lvl5pPr>
      <a:lvl6pPr marL="2402664"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839489"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276346"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13171"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73798" rtl="0" eaLnBrk="1" latinLnBrk="0" hangingPunct="1">
        <a:defRPr sz="1828" kern="1200">
          <a:solidFill>
            <a:schemeClr val="tx1"/>
          </a:solidFill>
          <a:latin typeface="+mn-lt"/>
          <a:ea typeface="+mn-ea"/>
          <a:cs typeface="+mn-cs"/>
        </a:defRPr>
      </a:lvl1pPr>
      <a:lvl2pPr marL="436864" algn="l" defTabSz="873798" rtl="0" eaLnBrk="1" latinLnBrk="0" hangingPunct="1">
        <a:defRPr sz="1828" kern="1200">
          <a:solidFill>
            <a:schemeClr val="tx1"/>
          </a:solidFill>
          <a:latin typeface="+mn-lt"/>
          <a:ea typeface="+mn-ea"/>
          <a:cs typeface="+mn-cs"/>
        </a:defRPr>
      </a:lvl2pPr>
      <a:lvl3pPr marL="873798" algn="l" defTabSz="873798" rtl="0" eaLnBrk="1" latinLnBrk="0" hangingPunct="1">
        <a:defRPr sz="1828" kern="1200">
          <a:solidFill>
            <a:schemeClr val="tx1"/>
          </a:solidFill>
          <a:latin typeface="+mn-lt"/>
          <a:ea typeface="+mn-ea"/>
          <a:cs typeface="+mn-cs"/>
        </a:defRPr>
      </a:lvl3pPr>
      <a:lvl4pPr marL="1310535" algn="l" defTabSz="873798" rtl="0" eaLnBrk="1" latinLnBrk="0" hangingPunct="1">
        <a:defRPr sz="1828" kern="1200">
          <a:solidFill>
            <a:schemeClr val="tx1"/>
          </a:solidFill>
          <a:latin typeface="+mn-lt"/>
          <a:ea typeface="+mn-ea"/>
          <a:cs typeface="+mn-cs"/>
        </a:defRPr>
      </a:lvl4pPr>
      <a:lvl5pPr marL="1747419" algn="l" defTabSz="873798" rtl="0" eaLnBrk="1" latinLnBrk="0" hangingPunct="1">
        <a:defRPr sz="1828" kern="1200">
          <a:solidFill>
            <a:schemeClr val="tx1"/>
          </a:solidFill>
          <a:latin typeface="+mn-lt"/>
          <a:ea typeface="+mn-ea"/>
          <a:cs typeface="+mn-cs"/>
        </a:defRPr>
      </a:lvl5pPr>
      <a:lvl6pPr marL="2184215" algn="l" defTabSz="873798" rtl="0" eaLnBrk="1" latinLnBrk="0" hangingPunct="1">
        <a:defRPr sz="1828" kern="1200">
          <a:solidFill>
            <a:schemeClr val="tx1"/>
          </a:solidFill>
          <a:latin typeface="+mn-lt"/>
          <a:ea typeface="+mn-ea"/>
          <a:cs typeface="+mn-cs"/>
        </a:defRPr>
      </a:lvl6pPr>
      <a:lvl7pPr marL="2621070" algn="l" defTabSz="873798" rtl="0" eaLnBrk="1" latinLnBrk="0" hangingPunct="1">
        <a:defRPr sz="1828" kern="1200">
          <a:solidFill>
            <a:schemeClr val="tx1"/>
          </a:solidFill>
          <a:latin typeface="+mn-lt"/>
          <a:ea typeface="+mn-ea"/>
          <a:cs typeface="+mn-cs"/>
        </a:defRPr>
      </a:lvl7pPr>
      <a:lvl8pPr marL="3057916" algn="l" defTabSz="873798" rtl="0" eaLnBrk="1" latinLnBrk="0" hangingPunct="1">
        <a:defRPr sz="1828" kern="1200">
          <a:solidFill>
            <a:schemeClr val="tx1"/>
          </a:solidFill>
          <a:latin typeface="+mn-lt"/>
          <a:ea typeface="+mn-ea"/>
          <a:cs typeface="+mn-cs"/>
        </a:defRPr>
      </a:lvl8pPr>
      <a:lvl9pPr marL="3494738" algn="l" defTabSz="873798" rtl="0" eaLnBrk="1" latinLnBrk="0" hangingPunct="1">
        <a:defRPr sz="182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タイトル プレースホルダー"/>
          <p:cNvSpPr>
            <a:spLocks noGrp="1"/>
          </p:cNvSpPr>
          <p:nvPr>
            <p:ph type="title"/>
          </p:nvPr>
        </p:nvSpPr>
        <p:spPr bwMode="gray">
          <a:xfrm>
            <a:off x="263527" y="178172"/>
            <a:ext cx="11664949" cy="615555"/>
          </a:xfrm>
          <a:prstGeom prst="rect">
            <a:avLst/>
          </a:prstGeom>
        </p:spPr>
        <p:txBody>
          <a:bodyPr vert="horz" wrap="square" lIns="91440" tIns="45720" rIns="91440" bIns="45720" rtlCol="0" anchor="ctr">
            <a:noAutofit/>
          </a:bodyPr>
          <a:lstStyle/>
          <a:p>
            <a:pPr marL="0" marR="0" lvl="0" indent="0" defTabSz="914188" latinLnBrk="0">
              <a:lnSpc>
                <a:spcPct val="100000"/>
              </a:lnSpc>
              <a:spcBef>
                <a:spcPct val="20000"/>
              </a:spcBef>
              <a:buClr>
                <a:schemeClr val="accent6"/>
              </a:buClr>
              <a:buSzTx/>
              <a:buFont typeface="Arial" panose="020B0604020202020204" pitchFamily="34" charset="0"/>
              <a:buNone/>
              <a:tabLst/>
            </a:pPr>
            <a:r>
              <a:rPr kumimoji="1" lang="en-US" altLang="ja-JP"/>
              <a:t>Formatting for the master title</a:t>
            </a:r>
            <a:endParaRPr kumimoji="1" lang="ja-JP" altLang="en-US"/>
          </a:p>
        </p:txBody>
      </p:sp>
      <p:sp>
        <p:nvSpPr>
          <p:cNvPr id="10" name="テキスト プレースホルダー 1"/>
          <p:cNvSpPr>
            <a:spLocks noGrp="1"/>
          </p:cNvSpPr>
          <p:nvPr>
            <p:ph type="body" idx="1"/>
          </p:nvPr>
        </p:nvSpPr>
        <p:spPr bwMode="gray">
          <a:xfrm>
            <a:off x="263527" y="980021"/>
            <a:ext cx="11664949" cy="5137151"/>
          </a:xfrm>
          <a:prstGeom prst="rect">
            <a:avLst/>
          </a:prstGeom>
        </p:spPr>
        <p:txBody>
          <a:bodyPr vert="horz" lIns="91440" tIns="45720" rIns="91440" bIns="45720" rtlCol="0">
            <a:noAutofit/>
          </a:bodyPr>
          <a:lstStyle/>
          <a:p>
            <a:pPr marL="266627" lvl="0" indent="-266627">
              <a:lnSpc>
                <a:spcPct val="110000"/>
              </a:lnSpc>
              <a:spcBef>
                <a:spcPts val="449"/>
              </a:spcBef>
            </a:pPr>
            <a:r>
              <a:rPr kumimoji="1" lang="en-US" altLang="ja-JP"/>
              <a:t>Formatting for the master text</a:t>
            </a:r>
          </a:p>
          <a:p>
            <a:pPr marL="449138" lvl="1" indent="-182511">
              <a:lnSpc>
                <a:spcPct val="110000"/>
              </a:lnSpc>
              <a:spcBef>
                <a:spcPts val="449"/>
              </a:spcBef>
            </a:pPr>
            <a:r>
              <a:rPr kumimoji="1" lang="en-US" altLang="ja-JP"/>
              <a:t>Second level</a:t>
            </a:r>
          </a:p>
          <a:p>
            <a:pPr marL="541185" lvl="2" indent="-92050">
              <a:lnSpc>
                <a:spcPct val="110000"/>
              </a:lnSpc>
              <a:spcBef>
                <a:spcPts val="449"/>
              </a:spcBef>
            </a:pPr>
            <a:r>
              <a:rPr kumimoji="1" lang="en-US" altLang="ja-JP"/>
              <a:t>Third level</a:t>
            </a:r>
          </a:p>
          <a:p>
            <a:pPr marL="628475" lvl="3" indent="-88876">
              <a:lnSpc>
                <a:spcPct val="110000"/>
              </a:lnSpc>
              <a:spcBef>
                <a:spcPts val="449"/>
              </a:spcBef>
            </a:pPr>
            <a:r>
              <a:rPr kumimoji="1" lang="en-US" altLang="ja-JP"/>
              <a:t>Fourth level</a:t>
            </a:r>
          </a:p>
          <a:p>
            <a:pPr marL="626888" lvl="4">
              <a:lnSpc>
                <a:spcPct val="110000"/>
              </a:lnSpc>
              <a:spcBef>
                <a:spcPts val="375"/>
              </a:spcBef>
            </a:pPr>
            <a:r>
              <a:rPr kumimoji="1" lang="en-US" altLang="ja-JP"/>
              <a:t>Enter the text.</a:t>
            </a:r>
          </a:p>
        </p:txBody>
      </p:sp>
      <p:sp>
        <p:nvSpPr>
          <p:cNvPr id="9" name="Confidential">
            <a:extLst>
              <a:ext uri="{FF2B5EF4-FFF2-40B4-BE49-F238E27FC236}">
                <a16:creationId xmlns:a16="http://schemas.microsoft.com/office/drawing/2014/main" id="{818AFABB-64BE-BE43-B4A6-789B609F92DD}"/>
              </a:ext>
            </a:extLst>
          </p:cNvPr>
          <p:cNvSpPr txBox="1"/>
          <p:nvPr userDrawn="1"/>
        </p:nvSpPr>
        <p:spPr bwMode="black">
          <a:xfrm>
            <a:off x="4797433" y="6509188"/>
            <a:ext cx="2597136" cy="260160"/>
          </a:xfrm>
          <a:prstGeom prst="rect">
            <a:avLst/>
          </a:prstGeom>
          <a:noFill/>
        </p:spPr>
        <p:txBody>
          <a:bodyPr wrap="none" rtlCol="0">
            <a:noAutofit/>
          </a:bodyPr>
          <a:lstStyle/>
          <a:p>
            <a:pPr marL="0" marR="0" lvl="0" indent="0" algn="ctr" defTabSz="685691"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a:ln>
                  <a:noFill/>
                </a:ln>
                <a:solidFill>
                  <a:srgbClr val="FFFFFF"/>
                </a:solidFill>
                <a:effectLst/>
                <a:uLnTx/>
                <a:uFillTx/>
                <a:latin typeface="+mn-lt"/>
                <a:ea typeface="Times New Roman"/>
                <a:cs typeface="Times New Roman"/>
              </a:rPr>
              <a:t>NEC Group Internal Use Only</a:t>
            </a:r>
          </a:p>
        </p:txBody>
      </p:sp>
      <p:sp>
        <p:nvSpPr>
          <p:cNvPr id="6" name="Credit">
            <a:extLst>
              <a:ext uri="{FF2B5EF4-FFF2-40B4-BE49-F238E27FC236}">
                <a16:creationId xmlns:a16="http://schemas.microsoft.com/office/drawing/2014/main" id="{49540C39-9695-D943-BE5C-E6BAFE5602B2}"/>
              </a:ext>
            </a:extLst>
          </p:cNvPr>
          <p:cNvSpPr txBox="1"/>
          <p:nvPr userDrawn="1"/>
        </p:nvSpPr>
        <p:spPr bwMode="black">
          <a:xfrm>
            <a:off x="677045" y="6509194"/>
            <a:ext cx="2284817" cy="237801"/>
          </a:xfrm>
          <a:prstGeom prst="rect">
            <a:avLst/>
          </a:prstGeom>
          <a:noFill/>
        </p:spPr>
        <p:txBody>
          <a:bodyPr wrap="none" rtlCol="0">
            <a:noAutofit/>
          </a:bodyPr>
          <a:lstStyle/>
          <a:p>
            <a:pPr marL="0" marR="0" lvl="0" indent="0" algn="l" defTabSz="685691" rtl="0" eaLnBrk="1" fontAlgn="auto" latinLnBrk="0" hangingPunct="1">
              <a:lnSpc>
                <a:spcPct val="100000"/>
              </a:lnSpc>
              <a:spcBef>
                <a:spcPts val="0"/>
              </a:spcBef>
              <a:spcAft>
                <a:spcPts val="0"/>
              </a:spcAft>
              <a:buClrTx/>
              <a:buSzTx/>
              <a:buFontTx/>
              <a:buNone/>
              <a:tabLst/>
              <a:defRPr/>
            </a:pPr>
            <a:r>
              <a:rPr kumimoji="1" lang="en-US" altLang="ja-JP" sz="675"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Laboratories </a:t>
            </a:r>
            <a:r>
              <a:rPr kumimoji="1" lang="en-US" altLang="ja-JP" sz="675"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America 2024</a:t>
            </a:r>
          </a:p>
        </p:txBody>
      </p:sp>
    </p:spTree>
    <p:extLst>
      <p:ext uri="{BB962C8B-B14F-4D97-AF65-F5344CB8AC3E}">
        <p14:creationId xmlns:p14="http://schemas.microsoft.com/office/powerpoint/2010/main" val="702827770"/>
      </p:ext>
    </p:extLst>
  </p:cSld>
  <p:clrMap bg1="lt1" tx1="dk1" bg2="lt2" tx2="dk2" accent1="accent1" accent2="accent2" accent3="accent3" accent4="accent4" accent5="accent5" accent6="accent6" hlink="hlink" folHlink="folHlink"/>
  <p:sldLayoutIdLst>
    <p:sldLayoutId id="2147488076" r:id="rId1"/>
    <p:sldLayoutId id="2147488077" r:id="rId2"/>
    <p:sldLayoutId id="2147488078" r:id="rId3"/>
    <p:sldLayoutId id="2147488079" r:id="rId4"/>
    <p:sldLayoutId id="2147488080" r:id="rId5"/>
    <p:sldLayoutId id="2147488081" r:id="rId6"/>
    <p:sldLayoutId id="2147488082" r:id="rId7"/>
    <p:sldLayoutId id="2147488083" r:id="rId8"/>
    <p:sldLayoutId id="2147488084" r:id="rId9"/>
    <p:sldLayoutId id="2147488085" r:id="rId10"/>
    <p:sldLayoutId id="2147488086" r:id="rId11"/>
    <p:sldLayoutId id="2147488087" r:id="rId12"/>
    <p:sldLayoutId id="2147488088" r:id="rId13"/>
    <p:sldLayoutId id="2147488089" r:id="rId14"/>
    <p:sldLayoutId id="2147488090" r:id="rId15"/>
    <p:sldLayoutId id="2147488091" r:id="rId16"/>
    <p:sldLayoutId id="2147488092" r:id="rId17"/>
    <p:sldLayoutId id="2147488093" r:id="rId18"/>
    <p:sldLayoutId id="2147488094" r:id="rId19"/>
  </p:sldLayoutIdLst>
  <p:hf hdr="0" dt="0"/>
  <p:txStyles>
    <p:titleStyle>
      <a:lvl1pPr algn="l" rtl="0" eaLnBrk="1" fontAlgn="base" hangingPunct="1">
        <a:spcBef>
          <a:spcPct val="0"/>
        </a:spcBef>
        <a:spcAft>
          <a:spcPct val="0"/>
        </a:spcAft>
        <a:defRPr kumimoji="1" lang="ja-JP" altLang="en-US" sz="2400" b="0" i="0" u="none" strike="noStrike" kern="0" cap="none" spc="0" normalizeH="0" baseline="0" dirty="0">
          <a:ln>
            <a:noFill/>
          </a:ln>
          <a:solidFill>
            <a:schemeClr val="tx1">
              <a:lumMod val="85000"/>
              <a:lumOff val="15000"/>
            </a:schemeClr>
          </a:solidFill>
          <a:effectLst/>
          <a:uLnTx/>
          <a:uFillTx/>
          <a:latin typeface="+mj-ea"/>
          <a:ea typeface="+mj-ea"/>
          <a:cs typeface="+mn-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5pPr>
      <a:lvl6pPr marL="457094"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188"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282"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376"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266639" indent="-266639" algn="l" rtl="0" eaLnBrk="1" fontAlgn="base" hangingPunct="1">
        <a:lnSpc>
          <a:spcPct val="105000"/>
        </a:lnSpc>
        <a:spcBef>
          <a:spcPct val="20000"/>
        </a:spcBef>
        <a:spcAft>
          <a:spcPct val="0"/>
        </a:spcAft>
        <a:buClr>
          <a:schemeClr val="accent1"/>
        </a:buClr>
        <a:buFont typeface="Wingdings" panose="05000000000000000000" pitchFamily="2" charset="2"/>
        <a:buChar char="u"/>
        <a:defRPr kumimoji="1" lang="en-US" altLang="ja-JP" sz="1800" b="0" i="0" u="none" strike="noStrike" kern="0" cap="none" spc="0" normalizeH="0" baseline="0" dirty="0" smtClean="0">
          <a:ln>
            <a:noFill/>
          </a:ln>
          <a:solidFill>
            <a:schemeClr val="tx1">
              <a:lumMod val="85000"/>
              <a:lumOff val="15000"/>
            </a:schemeClr>
          </a:solidFill>
          <a:effectLst/>
          <a:uLnTx/>
          <a:uFillTx/>
          <a:latin typeface="+mn-lt"/>
          <a:ea typeface="+mn-ea"/>
          <a:cs typeface="+mn-cs"/>
        </a:defRPr>
      </a:lvl1pPr>
      <a:lvl2pPr marL="449159" indent="-182521" algn="l" rtl="0" eaLnBrk="1" fontAlgn="base" hangingPunct="1">
        <a:lnSpc>
          <a:spcPct val="105000"/>
        </a:lnSpc>
        <a:spcBef>
          <a:spcPct val="20000"/>
        </a:spcBef>
        <a:spcAft>
          <a:spcPct val="0"/>
        </a:spcAft>
        <a:buClr>
          <a:schemeClr val="accent1"/>
        </a:buClr>
        <a:buFont typeface="Wingdings" panose="05000000000000000000" pitchFamily="2" charset="2"/>
        <a:buChar char="n"/>
        <a:defRPr kumimoji="1" lang="en-US" altLang="ja-JP" sz="1500" b="0" i="0" u="none" strike="noStrike" kern="0" cap="none" spc="0" normalizeH="0" baseline="0" dirty="0" smtClean="0">
          <a:ln>
            <a:noFill/>
          </a:ln>
          <a:solidFill>
            <a:schemeClr val="tx1">
              <a:lumMod val="85000"/>
              <a:lumOff val="15000"/>
            </a:schemeClr>
          </a:solidFill>
          <a:effectLst/>
          <a:uLnTx/>
          <a:uFillTx/>
          <a:latin typeface="+mn-lt"/>
          <a:ea typeface="+mn-ea"/>
        </a:defRPr>
      </a:lvl2pPr>
      <a:lvl3pPr marL="541212" indent="-92055" algn="l" rtl="0" eaLnBrk="1" fontAlgn="base" hangingPunct="1">
        <a:lnSpc>
          <a:spcPct val="105000"/>
        </a:lnSpc>
        <a:spcBef>
          <a:spcPct val="20000"/>
        </a:spcBef>
        <a:spcAft>
          <a:spcPct val="0"/>
        </a:spcAft>
        <a:buClr>
          <a:schemeClr val="accent1"/>
        </a:buClr>
        <a:buFont typeface="Arial" panose="020B0604020202020204" pitchFamily="34" charset="0"/>
        <a:buChar char="•"/>
        <a:defRPr kumimoji="1" lang="en-US" altLang="ja-JP" sz="1200" b="0" i="0" u="none" strike="noStrike" kern="0" cap="none" spc="0" normalizeH="0" baseline="0" dirty="0" smtClean="0">
          <a:ln>
            <a:noFill/>
          </a:ln>
          <a:solidFill>
            <a:schemeClr val="tx1">
              <a:lumMod val="85000"/>
              <a:lumOff val="15000"/>
            </a:schemeClr>
          </a:solidFill>
          <a:effectLst/>
          <a:uLnTx/>
          <a:uFillTx/>
          <a:latin typeface="+mn-lt"/>
          <a:ea typeface="+mn-ea"/>
        </a:defRPr>
      </a:lvl3pPr>
      <a:lvl4pPr marL="628504" indent="-88880" algn="l" rtl="0" eaLnBrk="1" fontAlgn="base" hangingPunct="1">
        <a:lnSpc>
          <a:spcPct val="105000"/>
        </a:lnSpc>
        <a:spcBef>
          <a:spcPct val="20000"/>
        </a:spcBef>
        <a:spcAft>
          <a:spcPct val="0"/>
        </a:spcAft>
        <a:buClr>
          <a:schemeClr val="accent1"/>
        </a:buClr>
        <a:buFont typeface="Tahoma" pitchFamily="34" charset="0"/>
        <a:buChar char="–"/>
        <a:defRPr kumimoji="1" lang="en-US" altLang="ja-JP" sz="1049" b="0" i="0" u="none" strike="noStrike" kern="0" cap="none" spc="0" normalizeH="0" baseline="0" dirty="0" smtClean="0">
          <a:ln>
            <a:noFill/>
          </a:ln>
          <a:solidFill>
            <a:schemeClr val="tx1">
              <a:lumMod val="85000"/>
              <a:lumOff val="15000"/>
            </a:schemeClr>
          </a:solidFill>
          <a:effectLst/>
          <a:uLnTx/>
          <a:uFillTx/>
          <a:latin typeface="+mn-lt"/>
          <a:ea typeface="+mn-ea"/>
        </a:defRPr>
      </a:lvl4pPr>
      <a:lvl5pPr marL="626918" indent="0" algn="l" rtl="0" eaLnBrk="1" fontAlgn="base" hangingPunct="1">
        <a:lnSpc>
          <a:spcPct val="105000"/>
        </a:lnSpc>
        <a:spcBef>
          <a:spcPct val="20000"/>
        </a:spcBef>
        <a:spcAft>
          <a:spcPct val="0"/>
        </a:spcAft>
        <a:buClr>
          <a:schemeClr val="accent6"/>
        </a:buClr>
        <a:buFontTx/>
        <a:buNone/>
        <a:defRPr kumimoji="1" lang="en-US" altLang="ja-JP" sz="1049" b="0" dirty="0" smtClean="0">
          <a:solidFill>
            <a:schemeClr val="tx1">
              <a:lumMod val="85000"/>
              <a:lumOff val="15000"/>
            </a:schemeClr>
          </a:solidFill>
          <a:latin typeface="+mj-lt"/>
          <a:ea typeface="+mn-ea"/>
        </a:defRPr>
      </a:lvl5pPr>
      <a:lvl6pPr marL="2514014" indent="-228546" algn="l" rtl="0" fontAlgn="base">
        <a:spcBef>
          <a:spcPct val="20000"/>
        </a:spcBef>
        <a:spcAft>
          <a:spcPct val="0"/>
        </a:spcAft>
        <a:buChar char="≫"/>
        <a:defRPr kumimoji="1" sz="2000">
          <a:solidFill>
            <a:schemeClr val="tx1"/>
          </a:solidFill>
          <a:latin typeface="Arial" charset="0"/>
          <a:ea typeface="+mn-ea"/>
        </a:defRPr>
      </a:lvl6pPr>
      <a:lvl7pPr marL="2971108" indent="-228546" algn="l" rtl="0" fontAlgn="base">
        <a:spcBef>
          <a:spcPct val="20000"/>
        </a:spcBef>
        <a:spcAft>
          <a:spcPct val="0"/>
        </a:spcAft>
        <a:buChar char="≫"/>
        <a:defRPr kumimoji="1" sz="2000">
          <a:solidFill>
            <a:schemeClr val="tx1"/>
          </a:solidFill>
          <a:latin typeface="Arial" charset="0"/>
          <a:ea typeface="+mn-ea"/>
        </a:defRPr>
      </a:lvl7pPr>
      <a:lvl8pPr marL="3428204" indent="-228546" algn="l" rtl="0" fontAlgn="base">
        <a:spcBef>
          <a:spcPct val="20000"/>
        </a:spcBef>
        <a:spcAft>
          <a:spcPct val="0"/>
        </a:spcAft>
        <a:buChar char="≫"/>
        <a:defRPr kumimoji="1" sz="2000">
          <a:solidFill>
            <a:schemeClr val="tx1"/>
          </a:solidFill>
          <a:latin typeface="Arial" charset="0"/>
          <a:ea typeface="+mn-ea"/>
        </a:defRPr>
      </a:lvl8pPr>
      <a:lvl9pPr marL="3885296" indent="-228546"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188" rtl="0" eaLnBrk="1" latinLnBrk="0" hangingPunct="1">
        <a:defRPr kumimoji="1" sz="1800" kern="1200">
          <a:solidFill>
            <a:schemeClr val="tx1"/>
          </a:solidFill>
          <a:latin typeface="+mn-lt"/>
          <a:ea typeface="+mn-ea"/>
          <a:cs typeface="+mn-cs"/>
        </a:defRPr>
      </a:lvl1pPr>
      <a:lvl2pPr marL="457094" algn="l" defTabSz="914188" rtl="0" eaLnBrk="1" latinLnBrk="0" hangingPunct="1">
        <a:defRPr kumimoji="1" sz="1800" kern="1200">
          <a:solidFill>
            <a:schemeClr val="tx1"/>
          </a:solidFill>
          <a:latin typeface="+mn-lt"/>
          <a:ea typeface="+mn-ea"/>
          <a:cs typeface="+mn-cs"/>
        </a:defRPr>
      </a:lvl2pPr>
      <a:lvl3pPr marL="914188" algn="l" defTabSz="914188" rtl="0" eaLnBrk="1" latinLnBrk="0" hangingPunct="1">
        <a:defRPr kumimoji="1" sz="1800" kern="1200">
          <a:solidFill>
            <a:schemeClr val="tx1"/>
          </a:solidFill>
          <a:latin typeface="+mn-lt"/>
          <a:ea typeface="+mn-ea"/>
          <a:cs typeface="+mn-cs"/>
        </a:defRPr>
      </a:lvl3pPr>
      <a:lvl4pPr marL="1371282" algn="l" defTabSz="914188" rtl="0" eaLnBrk="1" latinLnBrk="0" hangingPunct="1">
        <a:defRPr kumimoji="1" sz="1800" kern="1200">
          <a:solidFill>
            <a:schemeClr val="tx1"/>
          </a:solidFill>
          <a:latin typeface="+mn-lt"/>
          <a:ea typeface="+mn-ea"/>
          <a:cs typeface="+mn-cs"/>
        </a:defRPr>
      </a:lvl4pPr>
      <a:lvl5pPr marL="1828376" algn="l" defTabSz="914188" rtl="0" eaLnBrk="1" latinLnBrk="0" hangingPunct="1">
        <a:defRPr kumimoji="1" sz="1800" kern="1200">
          <a:solidFill>
            <a:schemeClr val="tx1"/>
          </a:solidFill>
          <a:latin typeface="+mn-lt"/>
          <a:ea typeface="+mn-ea"/>
          <a:cs typeface="+mn-cs"/>
        </a:defRPr>
      </a:lvl5pPr>
      <a:lvl6pPr marL="2285468" algn="l" defTabSz="914188" rtl="0" eaLnBrk="1" latinLnBrk="0" hangingPunct="1">
        <a:defRPr kumimoji="1" sz="1800" kern="1200">
          <a:solidFill>
            <a:schemeClr val="tx1"/>
          </a:solidFill>
          <a:latin typeface="+mn-lt"/>
          <a:ea typeface="+mn-ea"/>
          <a:cs typeface="+mn-cs"/>
        </a:defRPr>
      </a:lvl6pPr>
      <a:lvl7pPr marL="2742563" algn="l" defTabSz="914188" rtl="0" eaLnBrk="1" latinLnBrk="0" hangingPunct="1">
        <a:defRPr kumimoji="1" sz="1800" kern="1200">
          <a:solidFill>
            <a:schemeClr val="tx1"/>
          </a:solidFill>
          <a:latin typeface="+mn-lt"/>
          <a:ea typeface="+mn-ea"/>
          <a:cs typeface="+mn-cs"/>
        </a:defRPr>
      </a:lvl7pPr>
      <a:lvl8pPr marL="3199655" algn="l" defTabSz="914188" rtl="0" eaLnBrk="1" latinLnBrk="0" hangingPunct="1">
        <a:defRPr kumimoji="1" sz="1800" kern="1200">
          <a:solidFill>
            <a:schemeClr val="tx1"/>
          </a:solidFill>
          <a:latin typeface="+mn-lt"/>
          <a:ea typeface="+mn-ea"/>
          <a:cs typeface="+mn-cs"/>
        </a:defRPr>
      </a:lvl8pPr>
      <a:lvl9pPr marL="3656750" algn="l" defTabSz="91418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userDrawn="1">
          <p15:clr>
            <a:srgbClr val="A4A3A4"/>
          </p15:clr>
        </p15:guide>
        <p15:guide id="2" orient="horz" pos="2843" userDrawn="1">
          <p15:clr>
            <a:srgbClr val="A4A3A4"/>
          </p15:clr>
        </p15:guide>
        <p15:guide id="4" pos="3600" userDrawn="1">
          <p15:clr>
            <a:srgbClr val="A4A3A4"/>
          </p15:clr>
        </p15:guide>
        <p15:guide id="5" pos="156" userDrawn="1">
          <p15:clr>
            <a:srgbClr val="A4A3A4"/>
          </p15:clr>
        </p15:guide>
        <p15:guide id="6" pos="7044" userDrawn="1">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タイトル プレースホルダー"/>
          <p:cNvSpPr>
            <a:spLocks noGrp="1"/>
          </p:cNvSpPr>
          <p:nvPr>
            <p:ph type="title"/>
          </p:nvPr>
        </p:nvSpPr>
        <p:spPr bwMode="gray">
          <a:xfrm>
            <a:off x="263527" y="178172"/>
            <a:ext cx="11664949" cy="615555"/>
          </a:xfrm>
          <a:prstGeom prst="rect">
            <a:avLst/>
          </a:prstGeom>
        </p:spPr>
        <p:txBody>
          <a:bodyPr vert="horz" wrap="square" lIns="91440" tIns="45720" rIns="91440" bIns="45720" rtlCol="0" anchor="ctr">
            <a:noAutofit/>
          </a:bodyPr>
          <a:lstStyle/>
          <a:p>
            <a:pPr marL="0" marR="0" lvl="0" indent="0" defTabSz="914262" latinLnBrk="0">
              <a:lnSpc>
                <a:spcPct val="100000"/>
              </a:lnSpc>
              <a:spcBef>
                <a:spcPct val="20000"/>
              </a:spcBef>
              <a:buClr>
                <a:schemeClr val="accent6"/>
              </a:buClr>
              <a:buSzTx/>
              <a:buFont typeface="Arial" panose="020B0604020202020204" pitchFamily="34" charset="0"/>
              <a:buNone/>
              <a:tabLst/>
            </a:pPr>
            <a:r>
              <a:rPr kumimoji="1" lang="en-US" altLang="ja-JP"/>
              <a:t>Formatting for the master title</a:t>
            </a:r>
            <a:endParaRPr kumimoji="1" lang="ja-JP" altLang="en-US"/>
          </a:p>
        </p:txBody>
      </p:sp>
      <p:sp>
        <p:nvSpPr>
          <p:cNvPr id="10" name="テキスト プレースホルダー 1"/>
          <p:cNvSpPr>
            <a:spLocks noGrp="1"/>
          </p:cNvSpPr>
          <p:nvPr>
            <p:ph type="body" idx="1"/>
          </p:nvPr>
        </p:nvSpPr>
        <p:spPr bwMode="gray">
          <a:xfrm>
            <a:off x="263527" y="980021"/>
            <a:ext cx="11664949" cy="5137151"/>
          </a:xfrm>
          <a:prstGeom prst="rect">
            <a:avLst/>
          </a:prstGeom>
        </p:spPr>
        <p:txBody>
          <a:bodyPr vert="horz" lIns="91440" tIns="45720" rIns="91440" bIns="45720" rtlCol="0">
            <a:noAutofit/>
          </a:bodyPr>
          <a:lstStyle/>
          <a:p>
            <a:pPr marL="266648" lvl="0" indent="-266648">
              <a:lnSpc>
                <a:spcPct val="110000"/>
              </a:lnSpc>
              <a:spcBef>
                <a:spcPts val="449"/>
              </a:spcBef>
            </a:pPr>
            <a:r>
              <a:rPr kumimoji="1" lang="en-US" altLang="ja-JP"/>
              <a:t>Formatting for the master text</a:t>
            </a:r>
          </a:p>
          <a:p>
            <a:pPr marL="449174" lvl="1" indent="-182526">
              <a:lnSpc>
                <a:spcPct val="110000"/>
              </a:lnSpc>
              <a:spcBef>
                <a:spcPts val="449"/>
              </a:spcBef>
            </a:pPr>
            <a:r>
              <a:rPr kumimoji="1" lang="en-US" altLang="ja-JP"/>
              <a:t>Second level</a:t>
            </a:r>
          </a:p>
          <a:p>
            <a:pPr marL="541229" lvl="2" indent="-92058">
              <a:lnSpc>
                <a:spcPct val="110000"/>
              </a:lnSpc>
              <a:spcBef>
                <a:spcPts val="449"/>
              </a:spcBef>
            </a:pPr>
            <a:r>
              <a:rPr kumimoji="1" lang="en-US" altLang="ja-JP"/>
              <a:t>Third level</a:t>
            </a:r>
          </a:p>
          <a:p>
            <a:pPr marL="628526" lvl="3" indent="-88883">
              <a:lnSpc>
                <a:spcPct val="110000"/>
              </a:lnSpc>
              <a:spcBef>
                <a:spcPts val="449"/>
              </a:spcBef>
            </a:pPr>
            <a:r>
              <a:rPr kumimoji="1" lang="en-US" altLang="ja-JP"/>
              <a:t>Fourth level</a:t>
            </a:r>
          </a:p>
          <a:p>
            <a:pPr marL="626939" lvl="4">
              <a:lnSpc>
                <a:spcPct val="110000"/>
              </a:lnSpc>
              <a:spcBef>
                <a:spcPts val="375"/>
              </a:spcBef>
            </a:pPr>
            <a:r>
              <a:rPr kumimoji="1" lang="en-US" altLang="ja-JP"/>
              <a:t>Enter the text.</a:t>
            </a:r>
          </a:p>
        </p:txBody>
      </p:sp>
      <p:sp>
        <p:nvSpPr>
          <p:cNvPr id="9" name="Confidential">
            <a:extLst>
              <a:ext uri="{FF2B5EF4-FFF2-40B4-BE49-F238E27FC236}">
                <a16:creationId xmlns:a16="http://schemas.microsoft.com/office/drawing/2014/main" id="{818AFABB-64BE-BE43-B4A6-789B609F92DD}"/>
              </a:ext>
            </a:extLst>
          </p:cNvPr>
          <p:cNvSpPr txBox="1"/>
          <p:nvPr userDrawn="1"/>
        </p:nvSpPr>
        <p:spPr bwMode="black">
          <a:xfrm>
            <a:off x="4797433" y="6509188"/>
            <a:ext cx="2597136" cy="260160"/>
          </a:xfrm>
          <a:prstGeom prst="rect">
            <a:avLst/>
          </a:prstGeom>
          <a:noFill/>
        </p:spPr>
        <p:txBody>
          <a:bodyPr wrap="none" rtlCol="0">
            <a:noAutofit/>
          </a:bodyPr>
          <a:lstStyle/>
          <a:p>
            <a:pPr marL="0" marR="0" lvl="0" indent="0" algn="ctr" defTabSz="685747"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a:ln>
                  <a:noFill/>
                </a:ln>
                <a:solidFill>
                  <a:srgbClr val="FFFFFF"/>
                </a:solidFill>
                <a:effectLst/>
                <a:uLnTx/>
                <a:uFillTx/>
                <a:latin typeface="+mn-lt"/>
                <a:ea typeface="Times New Roman"/>
                <a:cs typeface="Times New Roman"/>
              </a:rPr>
              <a:t>NEC Group Internal Use Only</a:t>
            </a:r>
          </a:p>
        </p:txBody>
      </p:sp>
      <p:sp>
        <p:nvSpPr>
          <p:cNvPr id="6" name="Credit">
            <a:extLst>
              <a:ext uri="{FF2B5EF4-FFF2-40B4-BE49-F238E27FC236}">
                <a16:creationId xmlns:a16="http://schemas.microsoft.com/office/drawing/2014/main" id="{49540C39-9695-D943-BE5C-E6BAFE5602B2}"/>
              </a:ext>
            </a:extLst>
          </p:cNvPr>
          <p:cNvSpPr txBox="1"/>
          <p:nvPr userDrawn="1"/>
        </p:nvSpPr>
        <p:spPr bwMode="black">
          <a:xfrm>
            <a:off x="677045" y="6509193"/>
            <a:ext cx="2284817" cy="237801"/>
          </a:xfrm>
          <a:prstGeom prst="rect">
            <a:avLst/>
          </a:prstGeom>
          <a:noFill/>
        </p:spPr>
        <p:txBody>
          <a:bodyPr wrap="none" rtlCol="0">
            <a:noAutofit/>
          </a:bodyPr>
          <a:lstStyle/>
          <a:p>
            <a:pPr marL="0" marR="0" lvl="0" indent="0" algn="l" defTabSz="685747" rtl="0" eaLnBrk="1" fontAlgn="auto" latinLnBrk="0" hangingPunct="1">
              <a:lnSpc>
                <a:spcPct val="100000"/>
              </a:lnSpc>
              <a:spcBef>
                <a:spcPts val="0"/>
              </a:spcBef>
              <a:spcAft>
                <a:spcPts val="0"/>
              </a:spcAft>
              <a:buClrTx/>
              <a:buSzTx/>
              <a:buFontTx/>
              <a:buNone/>
              <a:tabLst/>
              <a:defRPr/>
            </a:pPr>
            <a:r>
              <a:rPr kumimoji="1" lang="en-US" altLang="ja-JP" sz="675"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Laboratories </a:t>
            </a:r>
            <a:r>
              <a:rPr kumimoji="1" lang="en-US" altLang="ja-JP" sz="675"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America 2024</a:t>
            </a:r>
          </a:p>
        </p:txBody>
      </p:sp>
    </p:spTree>
    <p:extLst>
      <p:ext uri="{BB962C8B-B14F-4D97-AF65-F5344CB8AC3E}">
        <p14:creationId xmlns:p14="http://schemas.microsoft.com/office/powerpoint/2010/main" val="3735990115"/>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 id="2147488121" r:id="rId12"/>
    <p:sldLayoutId id="2147488122" r:id="rId13"/>
    <p:sldLayoutId id="2147488123" r:id="rId14"/>
    <p:sldLayoutId id="2147488124" r:id="rId15"/>
    <p:sldLayoutId id="2147488125" r:id="rId16"/>
    <p:sldLayoutId id="2147488126" r:id="rId17"/>
    <p:sldLayoutId id="2147488127" r:id="rId18"/>
    <p:sldLayoutId id="2147488128" r:id="rId19"/>
  </p:sldLayoutIdLst>
  <p:hf hdr="0" dt="0"/>
  <p:txStyles>
    <p:titleStyle>
      <a:lvl1pPr algn="l" rtl="0" eaLnBrk="1" fontAlgn="base" hangingPunct="1">
        <a:spcBef>
          <a:spcPct val="0"/>
        </a:spcBef>
        <a:spcAft>
          <a:spcPct val="0"/>
        </a:spcAft>
        <a:defRPr kumimoji="1" lang="ja-JP" altLang="en-US" sz="2400" b="0" i="0" u="none" strike="noStrike" kern="0" cap="none" spc="0" normalizeH="0" baseline="0" dirty="0">
          <a:ln>
            <a:noFill/>
          </a:ln>
          <a:solidFill>
            <a:schemeClr val="tx1">
              <a:lumMod val="85000"/>
              <a:lumOff val="15000"/>
            </a:schemeClr>
          </a:solidFill>
          <a:effectLst/>
          <a:uLnTx/>
          <a:uFillTx/>
          <a:latin typeface="+mj-ea"/>
          <a:ea typeface="+mj-ea"/>
          <a:cs typeface="+mn-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5pPr>
      <a:lvl6pPr marL="457131"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262"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392"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524"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266660" indent="-266660" algn="l" rtl="0" eaLnBrk="1" fontAlgn="base" hangingPunct="1">
        <a:lnSpc>
          <a:spcPct val="105000"/>
        </a:lnSpc>
        <a:spcBef>
          <a:spcPct val="20000"/>
        </a:spcBef>
        <a:spcAft>
          <a:spcPct val="0"/>
        </a:spcAft>
        <a:buClr>
          <a:schemeClr val="accent1"/>
        </a:buClr>
        <a:buFont typeface="Wingdings" panose="05000000000000000000" pitchFamily="2" charset="2"/>
        <a:buChar char="u"/>
        <a:defRPr kumimoji="1" lang="en-US" altLang="ja-JP" sz="1800" b="0" i="0" u="none" strike="noStrike" kern="0" cap="none" spc="0" normalizeH="0" baseline="0" dirty="0" smtClean="0">
          <a:ln>
            <a:noFill/>
          </a:ln>
          <a:solidFill>
            <a:schemeClr val="tx1">
              <a:lumMod val="85000"/>
              <a:lumOff val="15000"/>
            </a:schemeClr>
          </a:solidFill>
          <a:effectLst/>
          <a:uLnTx/>
          <a:uFillTx/>
          <a:latin typeface="+mn-lt"/>
          <a:ea typeface="+mn-ea"/>
          <a:cs typeface="+mn-cs"/>
        </a:defRPr>
      </a:lvl1pPr>
      <a:lvl2pPr marL="449195" indent="-182535" algn="l" rtl="0" eaLnBrk="1" fontAlgn="base" hangingPunct="1">
        <a:lnSpc>
          <a:spcPct val="105000"/>
        </a:lnSpc>
        <a:spcBef>
          <a:spcPct val="20000"/>
        </a:spcBef>
        <a:spcAft>
          <a:spcPct val="0"/>
        </a:spcAft>
        <a:buClr>
          <a:schemeClr val="accent1"/>
        </a:buClr>
        <a:buFont typeface="Wingdings" panose="05000000000000000000" pitchFamily="2" charset="2"/>
        <a:buChar char="n"/>
        <a:defRPr kumimoji="1" lang="en-US" altLang="ja-JP" sz="1500" b="0" i="0" u="none" strike="noStrike" kern="0" cap="none" spc="0" normalizeH="0" baseline="0" dirty="0" smtClean="0">
          <a:ln>
            <a:noFill/>
          </a:ln>
          <a:solidFill>
            <a:schemeClr val="tx1">
              <a:lumMod val="85000"/>
              <a:lumOff val="15000"/>
            </a:schemeClr>
          </a:solidFill>
          <a:effectLst/>
          <a:uLnTx/>
          <a:uFillTx/>
          <a:latin typeface="+mn-lt"/>
          <a:ea typeface="+mn-ea"/>
        </a:defRPr>
      </a:lvl2pPr>
      <a:lvl3pPr marL="541256" indent="-92062" algn="l" rtl="0" eaLnBrk="1" fontAlgn="base" hangingPunct="1">
        <a:lnSpc>
          <a:spcPct val="105000"/>
        </a:lnSpc>
        <a:spcBef>
          <a:spcPct val="20000"/>
        </a:spcBef>
        <a:spcAft>
          <a:spcPct val="0"/>
        </a:spcAft>
        <a:buClr>
          <a:schemeClr val="accent1"/>
        </a:buClr>
        <a:buFont typeface="Arial" panose="020B0604020202020204" pitchFamily="34" charset="0"/>
        <a:buChar char="•"/>
        <a:defRPr kumimoji="1" lang="en-US" altLang="ja-JP" sz="1200" b="0" i="0" u="none" strike="noStrike" kern="0" cap="none" spc="0" normalizeH="0" baseline="0" dirty="0" smtClean="0">
          <a:ln>
            <a:noFill/>
          </a:ln>
          <a:solidFill>
            <a:schemeClr val="tx1">
              <a:lumMod val="85000"/>
              <a:lumOff val="15000"/>
            </a:schemeClr>
          </a:solidFill>
          <a:effectLst/>
          <a:uLnTx/>
          <a:uFillTx/>
          <a:latin typeface="+mn-lt"/>
          <a:ea typeface="+mn-ea"/>
        </a:defRPr>
      </a:lvl3pPr>
      <a:lvl4pPr marL="628555" indent="-88887" algn="l" rtl="0" eaLnBrk="1" fontAlgn="base" hangingPunct="1">
        <a:lnSpc>
          <a:spcPct val="105000"/>
        </a:lnSpc>
        <a:spcBef>
          <a:spcPct val="20000"/>
        </a:spcBef>
        <a:spcAft>
          <a:spcPct val="0"/>
        </a:spcAft>
        <a:buClr>
          <a:schemeClr val="accent1"/>
        </a:buClr>
        <a:buFont typeface="Tahoma" pitchFamily="34" charset="0"/>
        <a:buChar char="–"/>
        <a:defRPr kumimoji="1" lang="en-US" altLang="ja-JP" sz="1049" b="0" i="0" u="none" strike="noStrike" kern="0" cap="none" spc="0" normalizeH="0" baseline="0" dirty="0" smtClean="0">
          <a:ln>
            <a:noFill/>
          </a:ln>
          <a:solidFill>
            <a:schemeClr val="tx1">
              <a:lumMod val="85000"/>
              <a:lumOff val="15000"/>
            </a:schemeClr>
          </a:solidFill>
          <a:effectLst/>
          <a:uLnTx/>
          <a:uFillTx/>
          <a:latin typeface="+mn-lt"/>
          <a:ea typeface="+mn-ea"/>
        </a:defRPr>
      </a:lvl4pPr>
      <a:lvl5pPr marL="626968" indent="0" algn="l" rtl="0" eaLnBrk="1" fontAlgn="base" hangingPunct="1">
        <a:lnSpc>
          <a:spcPct val="105000"/>
        </a:lnSpc>
        <a:spcBef>
          <a:spcPct val="20000"/>
        </a:spcBef>
        <a:spcAft>
          <a:spcPct val="0"/>
        </a:spcAft>
        <a:buClr>
          <a:schemeClr val="accent6"/>
        </a:buClr>
        <a:buFontTx/>
        <a:buNone/>
        <a:defRPr kumimoji="1" lang="en-US" altLang="ja-JP" sz="1049" b="0" dirty="0" smtClean="0">
          <a:solidFill>
            <a:schemeClr val="tx1">
              <a:lumMod val="85000"/>
              <a:lumOff val="15000"/>
            </a:schemeClr>
          </a:solidFill>
          <a:latin typeface="+mj-lt"/>
          <a:ea typeface="+mn-ea"/>
        </a:defRPr>
      </a:lvl5pPr>
      <a:lvl6pPr marL="2514218" indent="-228565" algn="l" rtl="0" fontAlgn="base">
        <a:spcBef>
          <a:spcPct val="20000"/>
        </a:spcBef>
        <a:spcAft>
          <a:spcPct val="0"/>
        </a:spcAft>
        <a:buChar char="≫"/>
        <a:defRPr kumimoji="1" sz="2000">
          <a:solidFill>
            <a:schemeClr val="tx1"/>
          </a:solidFill>
          <a:latin typeface="Arial" charset="0"/>
          <a:ea typeface="+mn-ea"/>
        </a:defRPr>
      </a:lvl6pPr>
      <a:lvl7pPr marL="2971350" indent="-228565" algn="l" rtl="0" fontAlgn="base">
        <a:spcBef>
          <a:spcPct val="20000"/>
        </a:spcBef>
        <a:spcAft>
          <a:spcPct val="0"/>
        </a:spcAft>
        <a:buChar char="≫"/>
        <a:defRPr kumimoji="1" sz="2000">
          <a:solidFill>
            <a:schemeClr val="tx1"/>
          </a:solidFill>
          <a:latin typeface="Arial" charset="0"/>
          <a:ea typeface="+mn-ea"/>
        </a:defRPr>
      </a:lvl7pPr>
      <a:lvl8pPr marL="3428481" indent="-228565" algn="l" rtl="0" fontAlgn="base">
        <a:spcBef>
          <a:spcPct val="20000"/>
        </a:spcBef>
        <a:spcAft>
          <a:spcPct val="0"/>
        </a:spcAft>
        <a:buChar char="≫"/>
        <a:defRPr kumimoji="1" sz="2000">
          <a:solidFill>
            <a:schemeClr val="tx1"/>
          </a:solidFill>
          <a:latin typeface="Arial" charset="0"/>
          <a:ea typeface="+mn-ea"/>
        </a:defRPr>
      </a:lvl8pPr>
      <a:lvl9pPr marL="3885611" indent="-228565"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262" rtl="0" eaLnBrk="1" latinLnBrk="0" hangingPunct="1">
        <a:defRPr kumimoji="1" sz="1800" kern="1200">
          <a:solidFill>
            <a:schemeClr val="tx1"/>
          </a:solidFill>
          <a:latin typeface="+mn-lt"/>
          <a:ea typeface="+mn-ea"/>
          <a:cs typeface="+mn-cs"/>
        </a:defRPr>
      </a:lvl1pPr>
      <a:lvl2pPr marL="457131" algn="l" defTabSz="914262" rtl="0" eaLnBrk="1" latinLnBrk="0" hangingPunct="1">
        <a:defRPr kumimoji="1" sz="1800" kern="1200">
          <a:solidFill>
            <a:schemeClr val="tx1"/>
          </a:solidFill>
          <a:latin typeface="+mn-lt"/>
          <a:ea typeface="+mn-ea"/>
          <a:cs typeface="+mn-cs"/>
        </a:defRPr>
      </a:lvl2pPr>
      <a:lvl3pPr marL="914262" algn="l" defTabSz="914262" rtl="0" eaLnBrk="1" latinLnBrk="0" hangingPunct="1">
        <a:defRPr kumimoji="1" sz="1800" kern="1200">
          <a:solidFill>
            <a:schemeClr val="tx1"/>
          </a:solidFill>
          <a:latin typeface="+mn-lt"/>
          <a:ea typeface="+mn-ea"/>
          <a:cs typeface="+mn-cs"/>
        </a:defRPr>
      </a:lvl3pPr>
      <a:lvl4pPr marL="1371392" algn="l" defTabSz="914262" rtl="0" eaLnBrk="1" latinLnBrk="0" hangingPunct="1">
        <a:defRPr kumimoji="1" sz="1800" kern="1200">
          <a:solidFill>
            <a:schemeClr val="tx1"/>
          </a:solidFill>
          <a:latin typeface="+mn-lt"/>
          <a:ea typeface="+mn-ea"/>
          <a:cs typeface="+mn-cs"/>
        </a:defRPr>
      </a:lvl4pPr>
      <a:lvl5pPr marL="1828524" algn="l" defTabSz="914262" rtl="0" eaLnBrk="1" latinLnBrk="0" hangingPunct="1">
        <a:defRPr kumimoji="1" sz="1800" kern="1200">
          <a:solidFill>
            <a:schemeClr val="tx1"/>
          </a:solidFill>
          <a:latin typeface="+mn-lt"/>
          <a:ea typeface="+mn-ea"/>
          <a:cs typeface="+mn-cs"/>
        </a:defRPr>
      </a:lvl5pPr>
      <a:lvl6pPr marL="2285654" algn="l" defTabSz="914262" rtl="0" eaLnBrk="1" latinLnBrk="0" hangingPunct="1">
        <a:defRPr kumimoji="1" sz="1800" kern="1200">
          <a:solidFill>
            <a:schemeClr val="tx1"/>
          </a:solidFill>
          <a:latin typeface="+mn-lt"/>
          <a:ea typeface="+mn-ea"/>
          <a:cs typeface="+mn-cs"/>
        </a:defRPr>
      </a:lvl6pPr>
      <a:lvl7pPr marL="2742785" algn="l" defTabSz="914262" rtl="0" eaLnBrk="1" latinLnBrk="0" hangingPunct="1">
        <a:defRPr kumimoji="1" sz="1800" kern="1200">
          <a:solidFill>
            <a:schemeClr val="tx1"/>
          </a:solidFill>
          <a:latin typeface="+mn-lt"/>
          <a:ea typeface="+mn-ea"/>
          <a:cs typeface="+mn-cs"/>
        </a:defRPr>
      </a:lvl7pPr>
      <a:lvl8pPr marL="3199915" algn="l" defTabSz="914262" rtl="0" eaLnBrk="1" latinLnBrk="0" hangingPunct="1">
        <a:defRPr kumimoji="1" sz="1800" kern="1200">
          <a:solidFill>
            <a:schemeClr val="tx1"/>
          </a:solidFill>
          <a:latin typeface="+mn-lt"/>
          <a:ea typeface="+mn-ea"/>
          <a:cs typeface="+mn-cs"/>
        </a:defRPr>
      </a:lvl8pPr>
      <a:lvl9pPr marL="3657046" algn="l" defTabSz="914262"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userDrawn="1">
          <p15:clr>
            <a:srgbClr val="A4A3A4"/>
          </p15:clr>
        </p15:guide>
        <p15:guide id="2" orient="horz" pos="2843" userDrawn="1">
          <p15:clr>
            <a:srgbClr val="A4A3A4"/>
          </p15:clr>
        </p15:guide>
        <p15:guide id="4" pos="3600" userDrawn="1">
          <p15:clr>
            <a:srgbClr val="A4A3A4"/>
          </p15:clr>
        </p15:guide>
        <p15:guide id="5" pos="156" userDrawn="1">
          <p15:clr>
            <a:srgbClr val="A4A3A4"/>
          </p15:clr>
        </p15:guide>
        <p15:guide id="6" pos="704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44.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32.jpe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18.png"/><Relationship Id="rId10" Type="http://schemas.openxmlformats.org/officeDocument/2006/relationships/image" Target="../media/image51.png"/><Relationship Id="rId4" Type="http://schemas.openxmlformats.org/officeDocument/2006/relationships/image" Target="../media/image32.jpe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13" Type="http://schemas.openxmlformats.org/officeDocument/2006/relationships/image" Target="../media/image381.png"/><Relationship Id="rId18" Type="http://schemas.openxmlformats.org/officeDocument/2006/relationships/image" Target="../media/image64.png"/><Relationship Id="rId26" Type="http://schemas.openxmlformats.org/officeDocument/2006/relationships/image" Target="../media/image61.png"/><Relationship Id="rId21" Type="http://schemas.openxmlformats.org/officeDocument/2006/relationships/image" Target="../media/image66.png"/><Relationship Id="rId12" Type="http://schemas.openxmlformats.org/officeDocument/2006/relationships/image" Target="../media/image52.png"/><Relationship Id="rId17" Type="http://schemas.openxmlformats.org/officeDocument/2006/relationships/image" Target="../media/image63.png"/><Relationship Id="rId25" Type="http://schemas.openxmlformats.org/officeDocument/2006/relationships/image" Target="../media/image68.png"/><Relationship Id="rId2" Type="http://schemas.openxmlformats.org/officeDocument/2006/relationships/notesSlide" Target="../notesSlides/notesSlide16.xml"/><Relationship Id="rId16" Type="http://schemas.openxmlformats.org/officeDocument/2006/relationships/image" Target="../media/image410.png"/><Relationship Id="rId20" Type="http://schemas.openxmlformats.org/officeDocument/2006/relationships/image" Target="../media/image55.jpg"/><Relationship Id="rId1" Type="http://schemas.openxmlformats.org/officeDocument/2006/relationships/slideLayout" Target="../slideLayouts/slideLayout44.xml"/><Relationship Id="rId11" Type="http://schemas.openxmlformats.org/officeDocument/2006/relationships/image" Target="../media/image360.png"/><Relationship Id="rId24" Type="http://schemas.openxmlformats.org/officeDocument/2006/relationships/image" Target="../media/image59.png"/><Relationship Id="rId15" Type="http://schemas.openxmlformats.org/officeDocument/2006/relationships/image" Target="../media/image400.png"/><Relationship Id="rId23" Type="http://schemas.openxmlformats.org/officeDocument/2006/relationships/image" Target="../media/image67.png"/><Relationship Id="rId10" Type="http://schemas.openxmlformats.org/officeDocument/2006/relationships/image" Target="../media/image351.png"/><Relationship Id="rId19" Type="http://schemas.openxmlformats.org/officeDocument/2006/relationships/image" Target="../media/image65.png"/><Relationship Id="rId14" Type="http://schemas.openxmlformats.org/officeDocument/2006/relationships/image" Target="../media/image391.png"/><Relationship Id="rId22" Type="http://schemas.openxmlformats.org/officeDocument/2006/relationships/image" Target="../media/image57.jpg"/><Relationship Id="rId27" Type="http://schemas.openxmlformats.org/officeDocument/2006/relationships/image" Target="../media/image69.png"/></Relationships>
</file>

<file path=ppt/slides/_rels/slide17.xml.rels><?xml version="1.0" encoding="UTF-8" standalone="yes"?>
<Relationships xmlns="http://schemas.openxmlformats.org/package/2006/relationships"><Relationship Id="rId13" Type="http://schemas.openxmlformats.org/officeDocument/2006/relationships/image" Target="../media/image381.png"/><Relationship Id="rId18" Type="http://schemas.openxmlformats.org/officeDocument/2006/relationships/image" Target="../media/image64.png"/><Relationship Id="rId26" Type="http://schemas.openxmlformats.org/officeDocument/2006/relationships/image" Target="../media/image61.png"/><Relationship Id="rId3" Type="http://schemas.openxmlformats.org/officeDocument/2006/relationships/image" Target="../media/image70.png"/><Relationship Id="rId21" Type="http://schemas.openxmlformats.org/officeDocument/2006/relationships/image" Target="../media/image72.png"/><Relationship Id="rId34" Type="http://schemas.openxmlformats.org/officeDocument/2006/relationships/image" Target="../media/image80.png"/><Relationship Id="rId17" Type="http://schemas.openxmlformats.org/officeDocument/2006/relationships/image" Target="../media/image63.png"/><Relationship Id="rId25" Type="http://schemas.openxmlformats.org/officeDocument/2006/relationships/image" Target="../media/image73.png"/><Relationship Id="rId33" Type="http://schemas.openxmlformats.org/officeDocument/2006/relationships/image" Target="../media/image79.png"/><Relationship Id="rId2" Type="http://schemas.openxmlformats.org/officeDocument/2006/relationships/notesSlide" Target="../notesSlides/notesSlide17.xml"/><Relationship Id="rId16" Type="http://schemas.openxmlformats.org/officeDocument/2006/relationships/image" Target="../media/image410.png"/><Relationship Id="rId20" Type="http://schemas.openxmlformats.org/officeDocument/2006/relationships/image" Target="../media/image55.jpg"/><Relationship Id="rId29" Type="http://schemas.microsoft.com/office/2007/relationships/hdphoto" Target="../media/hdphoto1.wdp"/><Relationship Id="rId1" Type="http://schemas.openxmlformats.org/officeDocument/2006/relationships/slideLayout" Target="../slideLayouts/slideLayout44.xml"/><Relationship Id="rId24" Type="http://schemas.openxmlformats.org/officeDocument/2006/relationships/image" Target="../media/image59.png"/><Relationship Id="rId32" Type="http://schemas.openxmlformats.org/officeDocument/2006/relationships/image" Target="../media/image78.png"/><Relationship Id="rId5" Type="http://schemas.openxmlformats.org/officeDocument/2006/relationships/image" Target="../media/image52.png"/><Relationship Id="rId15" Type="http://schemas.openxmlformats.org/officeDocument/2006/relationships/image" Target="../media/image400.png"/><Relationship Id="rId23" Type="http://schemas.openxmlformats.org/officeDocument/2006/relationships/image" Target="../media/image67.png"/><Relationship Id="rId28" Type="http://schemas.openxmlformats.org/officeDocument/2006/relationships/image" Target="../media/image75.png"/><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image" Target="../media/image71.png"/><Relationship Id="rId14" Type="http://schemas.openxmlformats.org/officeDocument/2006/relationships/image" Target="../media/image391.png"/><Relationship Id="rId22" Type="http://schemas.openxmlformats.org/officeDocument/2006/relationships/image" Target="../media/image57.jpg"/><Relationship Id="rId27" Type="http://schemas.openxmlformats.org/officeDocument/2006/relationships/image" Target="../media/image74.png"/><Relationship Id="rId30" Type="http://schemas.openxmlformats.org/officeDocument/2006/relationships/image" Target="../media/image76.png"/></Relationships>
</file>

<file path=ppt/slides/_rels/slide18.xml.rels><?xml version="1.0" encoding="UTF-8" standalone="yes"?>
<Relationships xmlns="http://schemas.openxmlformats.org/package/2006/relationships"><Relationship Id="rId18" Type="http://schemas.openxmlformats.org/officeDocument/2006/relationships/image" Target="../media/image63.png"/><Relationship Id="rId26" Type="http://schemas.openxmlformats.org/officeDocument/2006/relationships/image" Target="../media/image88.png"/><Relationship Id="rId3" Type="http://schemas.openxmlformats.org/officeDocument/2006/relationships/image" Target="../media/image81.png"/><Relationship Id="rId21" Type="http://schemas.openxmlformats.org/officeDocument/2006/relationships/image" Target="../media/image85.png"/><Relationship Id="rId34" Type="http://schemas.openxmlformats.org/officeDocument/2006/relationships/image" Target="../media/image93.png"/><Relationship Id="rId7" Type="http://schemas.openxmlformats.org/officeDocument/2006/relationships/image" Target="../media/image52.png"/><Relationship Id="rId17" Type="http://schemas.openxmlformats.org/officeDocument/2006/relationships/image" Target="../media/image410.png"/><Relationship Id="rId25" Type="http://schemas.openxmlformats.org/officeDocument/2006/relationships/image" Target="../media/image87.png"/><Relationship Id="rId33" Type="http://schemas.openxmlformats.org/officeDocument/2006/relationships/image" Target="../media/image59.png"/><Relationship Id="rId2" Type="http://schemas.openxmlformats.org/officeDocument/2006/relationships/notesSlide" Target="../notesSlides/notesSlide18.xml"/><Relationship Id="rId16" Type="http://schemas.openxmlformats.org/officeDocument/2006/relationships/image" Target="../media/image400.png"/><Relationship Id="rId20" Type="http://schemas.openxmlformats.org/officeDocument/2006/relationships/image" Target="../media/image65.png"/><Relationship Id="rId29" Type="http://schemas.openxmlformats.org/officeDocument/2006/relationships/image" Target="../media/image55.jpg"/><Relationship Id="rId1" Type="http://schemas.openxmlformats.org/officeDocument/2006/relationships/slideLayout" Target="../slideLayouts/slideLayout44.xml"/><Relationship Id="rId6" Type="http://schemas.openxmlformats.org/officeDocument/2006/relationships/image" Target="../media/image84.png"/><Relationship Id="rId24" Type="http://schemas.openxmlformats.org/officeDocument/2006/relationships/image" Target="../media/image86.png"/><Relationship Id="rId32"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391.png"/><Relationship Id="rId23" Type="http://schemas.microsoft.com/office/2007/relationships/hdphoto" Target="../media/hdphoto1.wdp"/><Relationship Id="rId28" Type="http://schemas.openxmlformats.org/officeDocument/2006/relationships/image" Target="../media/image90.png"/><Relationship Id="rId36" Type="http://schemas.openxmlformats.org/officeDocument/2006/relationships/image" Target="../media/image94.png"/><Relationship Id="rId19" Type="http://schemas.openxmlformats.org/officeDocument/2006/relationships/image" Target="../media/image64.png"/><Relationship Id="rId31" Type="http://schemas.openxmlformats.org/officeDocument/2006/relationships/image" Target="../media/image57.jpg"/><Relationship Id="rId4" Type="http://schemas.openxmlformats.org/officeDocument/2006/relationships/image" Target="../media/image82.png"/><Relationship Id="rId14" Type="http://schemas.openxmlformats.org/officeDocument/2006/relationships/image" Target="../media/image381.png"/><Relationship Id="rId22" Type="http://schemas.openxmlformats.org/officeDocument/2006/relationships/image" Target="../media/image75.png"/><Relationship Id="rId27" Type="http://schemas.openxmlformats.org/officeDocument/2006/relationships/image" Target="../media/image89.png"/><Relationship Id="rId30" Type="http://schemas.openxmlformats.org/officeDocument/2006/relationships/image" Target="../media/image91.png"/><Relationship Id="rId35" Type="http://schemas.openxmlformats.org/officeDocument/2006/relationships/image" Target="../media/image61.png"/></Relationships>
</file>

<file path=ppt/slides/_rels/slide19.xml.rels><?xml version="1.0" encoding="UTF-8" standalone="yes"?>
<Relationships xmlns="http://schemas.openxmlformats.org/package/2006/relationships"><Relationship Id="rId18" Type="http://schemas.openxmlformats.org/officeDocument/2006/relationships/image" Target="../media/image63.png"/><Relationship Id="rId39" Type="http://schemas.openxmlformats.org/officeDocument/2006/relationships/image" Target="../media/image59.png"/><Relationship Id="rId3" Type="http://schemas.openxmlformats.org/officeDocument/2006/relationships/image" Target="../media/image82.png"/><Relationship Id="rId21" Type="http://schemas.openxmlformats.org/officeDocument/2006/relationships/image" Target="../media/image75.png"/><Relationship Id="rId34" Type="http://schemas.openxmlformats.org/officeDocument/2006/relationships/image" Target="../media/image99.png"/><Relationship Id="rId42" Type="http://schemas.openxmlformats.org/officeDocument/2006/relationships/image" Target="../media/image74.png"/><Relationship Id="rId17" Type="http://schemas.openxmlformats.org/officeDocument/2006/relationships/image" Target="../media/image410.png"/><Relationship Id="rId25" Type="http://schemas.openxmlformats.org/officeDocument/2006/relationships/image" Target="../media/image98.png"/><Relationship Id="rId33" Type="http://schemas.openxmlformats.org/officeDocument/2006/relationships/image" Target="../media/image53.png"/><Relationship Id="rId38" Type="http://schemas.openxmlformats.org/officeDocument/2006/relationships/image" Target="../media/image100.png"/><Relationship Id="rId2" Type="http://schemas.openxmlformats.org/officeDocument/2006/relationships/notesSlide" Target="../notesSlides/notesSlide19.xml"/><Relationship Id="rId16" Type="http://schemas.openxmlformats.org/officeDocument/2006/relationships/image" Target="../media/image400.png"/><Relationship Id="rId20" Type="http://schemas.openxmlformats.org/officeDocument/2006/relationships/image" Target="../media/image65.png"/><Relationship Id="rId41" Type="http://schemas.openxmlformats.org/officeDocument/2006/relationships/image" Target="../media/image61.png"/><Relationship Id="rId1" Type="http://schemas.openxmlformats.org/officeDocument/2006/relationships/slideLayout" Target="../slideLayouts/slideLayout44.xml"/><Relationship Id="rId24" Type="http://schemas.openxmlformats.org/officeDocument/2006/relationships/image" Target="../media/image97.png"/><Relationship Id="rId37" Type="http://schemas.openxmlformats.org/officeDocument/2006/relationships/image" Target="../media/image57.jpg"/><Relationship Id="rId40" Type="http://schemas.openxmlformats.org/officeDocument/2006/relationships/image" Target="../media/image73.png"/><Relationship Id="rId5" Type="http://schemas.openxmlformats.org/officeDocument/2006/relationships/image" Target="../media/image52.png"/><Relationship Id="rId15" Type="http://schemas.openxmlformats.org/officeDocument/2006/relationships/image" Target="../media/image391.png"/><Relationship Id="rId23" Type="http://schemas.openxmlformats.org/officeDocument/2006/relationships/image" Target="../media/image96.png"/><Relationship Id="rId36" Type="http://schemas.openxmlformats.org/officeDocument/2006/relationships/image" Target="../media/image91.png"/><Relationship Id="rId19" Type="http://schemas.openxmlformats.org/officeDocument/2006/relationships/image" Target="../media/image64.png"/><Relationship Id="rId4" Type="http://schemas.openxmlformats.org/officeDocument/2006/relationships/image" Target="../media/image95.png"/><Relationship Id="rId14" Type="http://schemas.openxmlformats.org/officeDocument/2006/relationships/image" Target="../media/image381.png"/><Relationship Id="rId22" Type="http://schemas.microsoft.com/office/2007/relationships/hdphoto" Target="../media/hdphoto1.wdp"/><Relationship Id="rId35" Type="http://schemas.openxmlformats.org/officeDocument/2006/relationships/image" Target="../media/image55.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customXml" Target="../ink/ink2.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4.xml"/><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30.png"/><Relationship Id="rId3" Type="http://schemas.openxmlformats.org/officeDocument/2006/relationships/image" Target="../media/image52.png"/><Relationship Id="rId7" Type="http://schemas.openxmlformats.org/officeDocument/2006/relationships/image" Target="../media/image64.png"/><Relationship Id="rId12" Type="http://schemas.openxmlformats.org/officeDocument/2006/relationships/image" Target="../media/image620.png"/><Relationship Id="rId2" Type="http://schemas.openxmlformats.org/officeDocument/2006/relationships/notesSlide" Target="../notesSlides/notesSlide20.xml"/><Relationship Id="rId16" Type="http://schemas.openxmlformats.org/officeDocument/2006/relationships/image" Target="../media/image102.jpe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610.png"/><Relationship Id="rId5" Type="http://schemas.openxmlformats.org/officeDocument/2006/relationships/image" Target="../media/image580.png"/><Relationship Id="rId15" Type="http://schemas.openxmlformats.org/officeDocument/2006/relationships/image" Target="../media/image650.png"/><Relationship Id="rId10" Type="http://schemas.openxmlformats.org/officeDocument/2006/relationships/image" Target="../media/image600.png"/><Relationship Id="rId4" Type="http://schemas.openxmlformats.org/officeDocument/2006/relationships/image" Target="../media/image57.png"/><Relationship Id="rId9" Type="http://schemas.openxmlformats.org/officeDocument/2006/relationships/image" Target="../media/image101.png"/><Relationship Id="rId14" Type="http://schemas.openxmlformats.org/officeDocument/2006/relationships/image" Target="../media/image640.png"/></Relationships>
</file>

<file path=ppt/slides/_rels/slide21.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103.png"/><Relationship Id="rId3" Type="http://schemas.openxmlformats.org/officeDocument/2006/relationships/image" Target="../media/image52.png"/><Relationship Id="rId7" Type="http://schemas.openxmlformats.org/officeDocument/2006/relationships/image" Target="../media/image660.png"/><Relationship Id="rId12" Type="http://schemas.openxmlformats.org/officeDocument/2006/relationships/image" Target="../media/image710.pn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65.png"/><Relationship Id="rId11" Type="http://schemas.openxmlformats.org/officeDocument/2006/relationships/image" Target="../media/image700.png"/><Relationship Id="rId5" Type="http://schemas.openxmlformats.org/officeDocument/2006/relationships/image" Target="../media/image64.png"/><Relationship Id="rId15" Type="http://schemas.openxmlformats.org/officeDocument/2006/relationships/image" Target="../media/image105.png"/><Relationship Id="rId10" Type="http://schemas.openxmlformats.org/officeDocument/2006/relationships/image" Target="../media/image690.png"/><Relationship Id="rId4" Type="http://schemas.openxmlformats.org/officeDocument/2006/relationships/image" Target="../media/image63.png"/><Relationship Id="rId9" Type="http://schemas.openxmlformats.org/officeDocument/2006/relationships/image" Target="../media/image680.png"/><Relationship Id="rId1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image" Target="../media/image108.gif"/><Relationship Id="rId13" Type="http://schemas.openxmlformats.org/officeDocument/2006/relationships/image" Target="../media/image113.png"/><Relationship Id="rId3" Type="http://schemas.openxmlformats.org/officeDocument/2006/relationships/image" Target="../media/image6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65.png"/><Relationship Id="rId10" Type="http://schemas.openxmlformats.org/officeDocument/2006/relationships/image" Target="../media/image110.png"/><Relationship Id="rId4" Type="http://schemas.openxmlformats.org/officeDocument/2006/relationships/image" Target="../media/image64.png"/><Relationship Id="rId9" Type="http://schemas.openxmlformats.org/officeDocument/2006/relationships/image" Target="../media/image109.gif"/></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44.xml"/><Relationship Id="rId5" Type="http://schemas.openxmlformats.org/officeDocument/2006/relationships/image" Target="../media/image810.png"/><Relationship Id="rId4" Type="http://schemas.openxmlformats.org/officeDocument/2006/relationships/image" Target="../media/image115.gif"/></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png"/><Relationship Id="rId7"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830.png"/><Relationship Id="rId5" Type="http://schemas.openxmlformats.org/officeDocument/2006/relationships/image" Target="../media/image115.gif"/><Relationship Id="rId10"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860.png"/></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117.png"/><Relationship Id="rId5" Type="http://schemas.openxmlformats.org/officeDocument/2006/relationships/image" Target="../media/image830.png"/><Relationship Id="rId10" Type="http://schemas.openxmlformats.org/officeDocument/2006/relationships/image" Target="../media/image121.png"/><Relationship Id="rId4" Type="http://schemas.openxmlformats.org/officeDocument/2006/relationships/image" Target="../media/image115.gif"/><Relationship Id="rId9" Type="http://schemas.openxmlformats.org/officeDocument/2006/relationships/image" Target="../media/image860.png"/></Relationships>
</file>

<file path=ppt/slides/_rels/slide2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133.png"/><Relationship Id="rId5" Type="http://schemas.openxmlformats.org/officeDocument/2006/relationships/image" Target="../media/image131.png"/><Relationship Id="rId4" Type="http://schemas.openxmlformats.org/officeDocument/2006/relationships/image" Target="../media/image130.png"/></Relationships>
</file>

<file path=ppt/slides/_rels/slide2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2.png"/><Relationship Id="rId7" Type="http://schemas.openxmlformats.org/officeDocument/2006/relationships/image" Target="../media/image136.png"/><Relationship Id="rId12"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24.png"/><Relationship Id="rId10" Type="http://schemas.openxmlformats.org/officeDocument/2006/relationships/image" Target="../media/image139.png"/><Relationship Id="rId4" Type="http://schemas.openxmlformats.org/officeDocument/2006/relationships/image" Target="../media/image123.png"/><Relationship Id="rId9" Type="http://schemas.openxmlformats.org/officeDocument/2006/relationships/image" Target="../media/image13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customXml" Target="../ink/ink5.xml"/><Relationship Id="rId7" Type="http://schemas.openxmlformats.org/officeDocument/2006/relationships/customXml" Target="../ink/ink7.xml"/><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customXml" Target="../ink/ink6.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8.xml"/></Relationships>
</file>

<file path=ppt/slides/_rels/slide30.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notesSlide" Target="../notesSlides/notesSlide30.xml"/><Relationship Id="rId1" Type="http://schemas.openxmlformats.org/officeDocument/2006/relationships/slideLayout" Target="../slideLayouts/slideLayout44.xml"/><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143.png"/></Relationships>
</file>

<file path=ppt/slides/_rels/slide32.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notesSlide" Target="../notesSlides/notesSlide32.xml"/><Relationship Id="rId1" Type="http://schemas.openxmlformats.org/officeDocument/2006/relationships/slideLayout" Target="../slideLayouts/slideLayout44.xml"/><Relationship Id="rId5" Type="http://schemas.openxmlformats.org/officeDocument/2006/relationships/image" Target="../media/image144.png"/><Relationship Id="rId4" Type="http://schemas.openxmlformats.org/officeDocument/2006/relationships/image" Target="../media/image143.png"/></Relationships>
</file>

<file path=ppt/slides/_rels/slide3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2.png"/><Relationship Id="rId7" Type="http://schemas.openxmlformats.org/officeDocument/2006/relationships/image" Target="../media/image136.png"/><Relationship Id="rId12"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135.png"/><Relationship Id="rId11" Type="http://schemas.openxmlformats.org/officeDocument/2006/relationships/image" Target="../media/image146.png"/><Relationship Id="rId5" Type="http://schemas.openxmlformats.org/officeDocument/2006/relationships/image" Target="../media/image124.png"/><Relationship Id="rId10"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145.png"/></Relationships>
</file>

<file path=ppt/slides/_rels/slide34.xml.rels><?xml version="1.0" encoding="UTF-8" standalone="yes"?>
<Relationships xmlns="http://schemas.openxmlformats.org/package/2006/relationships"><Relationship Id="rId13" Type="http://schemas.openxmlformats.org/officeDocument/2006/relationships/image" Target="../media/image381.png"/><Relationship Id="rId18" Type="http://schemas.openxmlformats.org/officeDocument/2006/relationships/image" Target="../media/image65.png"/><Relationship Id="rId26" Type="http://schemas.openxmlformats.org/officeDocument/2006/relationships/image" Target="../media/image74.png"/><Relationship Id="rId3" Type="http://schemas.openxmlformats.org/officeDocument/2006/relationships/image" Target="../media/image148.png"/><Relationship Id="rId21" Type="http://schemas.openxmlformats.org/officeDocument/2006/relationships/image" Target="../media/image57.jpg"/><Relationship Id="rId17" Type="http://schemas.openxmlformats.org/officeDocument/2006/relationships/image" Target="../media/image64.png"/><Relationship Id="rId25" Type="http://schemas.openxmlformats.org/officeDocument/2006/relationships/image" Target="../media/image61.png"/><Relationship Id="rId33" Type="http://schemas.openxmlformats.org/officeDocument/2006/relationships/image" Target="../media/image80.png"/><Relationship Id="rId2" Type="http://schemas.openxmlformats.org/officeDocument/2006/relationships/notesSlide" Target="../notesSlides/notesSlide34.xml"/><Relationship Id="rId16" Type="http://schemas.openxmlformats.org/officeDocument/2006/relationships/image" Target="../media/image410.png"/><Relationship Id="rId20" Type="http://schemas.openxmlformats.org/officeDocument/2006/relationships/image" Target="../media/image72.png"/><Relationship Id="rId29" Type="http://schemas.openxmlformats.org/officeDocument/2006/relationships/image" Target="../media/image76.png"/><Relationship Id="rId1" Type="http://schemas.openxmlformats.org/officeDocument/2006/relationships/slideLayout" Target="../slideLayouts/slideLayout44.xml"/><Relationship Id="rId6" Type="http://schemas.openxmlformats.org/officeDocument/2006/relationships/image" Target="../media/image71.png"/><Relationship Id="rId24" Type="http://schemas.openxmlformats.org/officeDocument/2006/relationships/image" Target="../media/image73.png"/><Relationship Id="rId32" Type="http://schemas.openxmlformats.org/officeDocument/2006/relationships/image" Target="../media/image79.png"/><Relationship Id="rId5" Type="http://schemas.openxmlformats.org/officeDocument/2006/relationships/image" Target="../media/image70.png"/><Relationship Id="rId15" Type="http://schemas.openxmlformats.org/officeDocument/2006/relationships/image" Target="../media/image400.png"/><Relationship Id="rId23" Type="http://schemas.openxmlformats.org/officeDocument/2006/relationships/image" Target="../media/image59.png"/><Relationship Id="rId28" Type="http://schemas.microsoft.com/office/2007/relationships/hdphoto" Target="../media/hdphoto1.wdp"/><Relationship Id="rId19" Type="http://schemas.openxmlformats.org/officeDocument/2006/relationships/image" Target="../media/image55.jpg"/><Relationship Id="rId31" Type="http://schemas.openxmlformats.org/officeDocument/2006/relationships/image" Target="../media/image78.png"/><Relationship Id="rId4" Type="http://schemas.openxmlformats.org/officeDocument/2006/relationships/image" Target="../media/image63.png"/><Relationship Id="rId14" Type="http://schemas.openxmlformats.org/officeDocument/2006/relationships/image" Target="../media/image391.png"/><Relationship Id="rId22" Type="http://schemas.openxmlformats.org/officeDocument/2006/relationships/image" Target="../media/image67.png"/><Relationship Id="rId27" Type="http://schemas.openxmlformats.org/officeDocument/2006/relationships/image" Target="../media/image75.png"/><Relationship Id="rId30"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61.png"/><Relationship Id="rId18" Type="http://schemas.openxmlformats.org/officeDocument/2006/relationships/image" Target="../media/image157.png"/><Relationship Id="rId3" Type="http://schemas.openxmlformats.org/officeDocument/2006/relationships/image" Target="../media/image149.png"/><Relationship Id="rId7" Type="http://schemas.openxmlformats.org/officeDocument/2006/relationships/image" Target="../media/image55.jpg"/><Relationship Id="rId12" Type="http://schemas.openxmlformats.org/officeDocument/2006/relationships/image" Target="../media/image154.png"/><Relationship Id="rId17" Type="http://schemas.openxmlformats.org/officeDocument/2006/relationships/image" Target="../media/image156.png"/><Relationship Id="rId2" Type="http://schemas.openxmlformats.org/officeDocument/2006/relationships/notesSlide" Target="../notesSlides/notesSlide35.xml"/><Relationship Id="rId16" Type="http://schemas.microsoft.com/office/2007/relationships/hdphoto" Target="../media/hdphoto1.wdp"/><Relationship Id="rId20" Type="http://schemas.openxmlformats.org/officeDocument/2006/relationships/image" Target="../media/image159.png"/><Relationship Id="rId1" Type="http://schemas.openxmlformats.org/officeDocument/2006/relationships/slideLayout" Target="../slideLayouts/slideLayout44.xml"/><Relationship Id="rId6" Type="http://schemas.openxmlformats.org/officeDocument/2006/relationships/image" Target="../media/image151.png"/><Relationship Id="rId11" Type="http://schemas.openxmlformats.org/officeDocument/2006/relationships/image" Target="../media/image59.png"/><Relationship Id="rId5" Type="http://schemas.openxmlformats.org/officeDocument/2006/relationships/image" Target="../media/image150.jpeg"/><Relationship Id="rId15" Type="http://schemas.openxmlformats.org/officeDocument/2006/relationships/image" Target="../media/image75.png"/><Relationship Id="rId10" Type="http://schemas.openxmlformats.org/officeDocument/2006/relationships/image" Target="../media/image153.png"/><Relationship Id="rId19" Type="http://schemas.openxmlformats.org/officeDocument/2006/relationships/image" Target="../media/image158.png"/><Relationship Id="rId4" Type="http://schemas.openxmlformats.org/officeDocument/2006/relationships/image" Target="../media/image63.png"/><Relationship Id="rId9" Type="http://schemas.openxmlformats.org/officeDocument/2006/relationships/image" Target="../media/image57.jpg"/><Relationship Id="rId14" Type="http://schemas.openxmlformats.org/officeDocument/2006/relationships/image" Target="../media/image155.png"/></Relationships>
</file>

<file path=ppt/slides/_rels/slide36.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61.png"/><Relationship Id="rId18" Type="http://schemas.openxmlformats.org/officeDocument/2006/relationships/image" Target="../media/image157.png"/><Relationship Id="rId3" Type="http://schemas.openxmlformats.org/officeDocument/2006/relationships/image" Target="../media/image149.png"/><Relationship Id="rId21" Type="http://schemas.openxmlformats.org/officeDocument/2006/relationships/image" Target="../media/image161.png"/><Relationship Id="rId7" Type="http://schemas.openxmlformats.org/officeDocument/2006/relationships/image" Target="../media/image55.jpg"/><Relationship Id="rId12" Type="http://schemas.openxmlformats.org/officeDocument/2006/relationships/image" Target="../media/image154.png"/><Relationship Id="rId17" Type="http://schemas.openxmlformats.org/officeDocument/2006/relationships/image" Target="../media/image156.png"/><Relationship Id="rId2" Type="http://schemas.openxmlformats.org/officeDocument/2006/relationships/notesSlide" Target="../notesSlides/notesSlide36.xml"/><Relationship Id="rId16" Type="http://schemas.microsoft.com/office/2007/relationships/hdphoto" Target="../media/hdphoto1.wdp"/><Relationship Id="rId20" Type="http://schemas.openxmlformats.org/officeDocument/2006/relationships/image" Target="../media/image160.png"/><Relationship Id="rId1" Type="http://schemas.openxmlformats.org/officeDocument/2006/relationships/slideLayout" Target="../slideLayouts/slideLayout44.xml"/><Relationship Id="rId6" Type="http://schemas.openxmlformats.org/officeDocument/2006/relationships/image" Target="../media/image151.png"/><Relationship Id="rId11" Type="http://schemas.openxmlformats.org/officeDocument/2006/relationships/image" Target="../media/image59.png"/><Relationship Id="rId5" Type="http://schemas.openxmlformats.org/officeDocument/2006/relationships/image" Target="../media/image150.jpeg"/><Relationship Id="rId15" Type="http://schemas.openxmlformats.org/officeDocument/2006/relationships/image" Target="../media/image75.png"/><Relationship Id="rId10" Type="http://schemas.openxmlformats.org/officeDocument/2006/relationships/image" Target="../media/image153.png"/><Relationship Id="rId19" Type="http://schemas.openxmlformats.org/officeDocument/2006/relationships/image" Target="../media/image158.png"/><Relationship Id="rId4" Type="http://schemas.openxmlformats.org/officeDocument/2006/relationships/image" Target="../media/image63.png"/><Relationship Id="rId9" Type="http://schemas.openxmlformats.org/officeDocument/2006/relationships/image" Target="../media/image57.jpg"/><Relationship Id="rId14" Type="http://schemas.openxmlformats.org/officeDocument/2006/relationships/image" Target="../media/image155.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jpeg"/><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4.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customXml" Target="../ink/ink10.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8.xml"/><Relationship Id="rId1" Type="http://schemas.openxmlformats.org/officeDocument/2006/relationships/slideLayout" Target="../slideLayouts/slideLayout44.xml"/><Relationship Id="rId5" Type="http://schemas.openxmlformats.org/officeDocument/2006/relationships/image" Target="../media/image163.png"/><Relationship Id="rId4" Type="http://schemas.openxmlformats.org/officeDocument/2006/relationships/image" Target="../media/image162.jpeg"/></Relationships>
</file>

<file path=ppt/slides/_rels/slide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4.xml"/><Relationship Id="rId5" Type="http://schemas.openxmlformats.org/officeDocument/2006/relationships/image" Target="../media/image167.jpeg"/><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3.gif"/></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68.xml"/><Relationship Id="rId5" Type="http://schemas.microsoft.com/office/2007/relationships/hdphoto" Target="../media/hdphoto2.wdp"/><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18" Type="http://schemas.openxmlformats.org/officeDocument/2006/relationships/image" Target="../media/image63.png"/><Relationship Id="rId26" Type="http://schemas.openxmlformats.org/officeDocument/2006/relationships/image" Target="../media/image170.png"/><Relationship Id="rId39" Type="http://schemas.openxmlformats.org/officeDocument/2006/relationships/image" Target="../media/image178.png"/><Relationship Id="rId21" Type="http://schemas.openxmlformats.org/officeDocument/2006/relationships/image" Target="../media/image581.png"/><Relationship Id="rId34" Type="http://schemas.openxmlformats.org/officeDocument/2006/relationships/image" Target="../media/image750.png"/><Relationship Id="rId42" Type="http://schemas.openxmlformats.org/officeDocument/2006/relationships/image" Target="../media/image831.png"/><Relationship Id="rId7" Type="http://schemas.openxmlformats.org/officeDocument/2006/relationships/image" Target="../media/image570.png"/><Relationship Id="rId17" Type="http://schemas.openxmlformats.org/officeDocument/2006/relationships/image" Target="../media/image530.png"/><Relationship Id="rId25" Type="http://schemas.openxmlformats.org/officeDocument/2006/relationships/image" Target="../media/image57.jpg"/><Relationship Id="rId38" Type="http://schemas.openxmlformats.org/officeDocument/2006/relationships/image" Target="../media/image790.png"/><Relationship Id="rId2" Type="http://schemas.openxmlformats.org/officeDocument/2006/relationships/notesSlide" Target="../notesSlides/notesSlide40.xml"/><Relationship Id="rId16" Type="http://schemas.openxmlformats.org/officeDocument/2006/relationships/image" Target="../media/image661.png"/><Relationship Id="rId20" Type="http://schemas.openxmlformats.org/officeDocument/2006/relationships/image" Target="../media/image65.png"/><Relationship Id="rId29" Type="http://schemas.openxmlformats.org/officeDocument/2006/relationships/image" Target="../media/image173.jpg"/><Relationship Id="rId41" Type="http://schemas.openxmlformats.org/officeDocument/2006/relationships/image" Target="../media/image179.png"/><Relationship Id="rId1" Type="http://schemas.openxmlformats.org/officeDocument/2006/relationships/slideLayout" Target="../slideLayouts/slideLayout60.xml"/><Relationship Id="rId6" Type="http://schemas.openxmlformats.org/officeDocument/2006/relationships/image" Target="../media/image560.png"/><Relationship Id="rId11" Type="http://schemas.openxmlformats.org/officeDocument/2006/relationships/image" Target="../media/image611.png"/><Relationship Id="rId24" Type="http://schemas.openxmlformats.org/officeDocument/2006/relationships/image" Target="../media/image169.png"/><Relationship Id="rId32" Type="http://schemas.openxmlformats.org/officeDocument/2006/relationships/image" Target="../media/image176.png"/><Relationship Id="rId37" Type="http://schemas.openxmlformats.org/officeDocument/2006/relationships/image" Target="../media/image177.png"/><Relationship Id="rId40" Type="http://schemas.openxmlformats.org/officeDocument/2006/relationships/image" Target="../media/image811.png"/><Relationship Id="rId23" Type="http://schemas.openxmlformats.org/officeDocument/2006/relationships/image" Target="../media/image55.jpg"/><Relationship Id="rId28" Type="http://schemas.openxmlformats.org/officeDocument/2006/relationships/image" Target="../media/image172.png"/><Relationship Id="rId36" Type="http://schemas.openxmlformats.org/officeDocument/2006/relationships/image" Target="../media/image770.png"/><Relationship Id="rId10" Type="http://schemas.openxmlformats.org/officeDocument/2006/relationships/image" Target="../media/image601.png"/><Relationship Id="rId19" Type="http://schemas.openxmlformats.org/officeDocument/2006/relationships/image" Target="../media/image64.png"/><Relationship Id="rId31" Type="http://schemas.openxmlformats.org/officeDocument/2006/relationships/image" Target="../media/image175.jpg"/><Relationship Id="rId44" Type="http://schemas.openxmlformats.org/officeDocument/2006/relationships/image" Target="../media/image102.jpeg"/><Relationship Id="rId9" Type="http://schemas.openxmlformats.org/officeDocument/2006/relationships/image" Target="../media/image590.png"/><Relationship Id="rId22" Type="http://schemas.openxmlformats.org/officeDocument/2006/relationships/image" Target="../media/image621.png"/><Relationship Id="rId27" Type="http://schemas.openxmlformats.org/officeDocument/2006/relationships/image" Target="../media/image171.jpeg"/><Relationship Id="rId30" Type="http://schemas.openxmlformats.org/officeDocument/2006/relationships/image" Target="../media/image174.png"/><Relationship Id="rId43" Type="http://schemas.openxmlformats.org/officeDocument/2006/relationships/image" Target="../media/image180.png"/></Relationships>
</file>

<file path=ppt/slides/_rels/slide42.xml.rels><?xml version="1.0" encoding="UTF-8" standalone="yes"?>
<Relationships xmlns="http://schemas.openxmlformats.org/package/2006/relationships"><Relationship Id="rId18" Type="http://schemas.openxmlformats.org/officeDocument/2006/relationships/image" Target="../media/image63.png"/><Relationship Id="rId26" Type="http://schemas.openxmlformats.org/officeDocument/2006/relationships/image" Target="../media/image170.png"/><Relationship Id="rId39" Type="http://schemas.openxmlformats.org/officeDocument/2006/relationships/image" Target="../media/image178.png"/><Relationship Id="rId21" Type="http://schemas.openxmlformats.org/officeDocument/2006/relationships/image" Target="../media/image581.png"/><Relationship Id="rId34" Type="http://schemas.openxmlformats.org/officeDocument/2006/relationships/image" Target="../media/image750.png"/><Relationship Id="rId42" Type="http://schemas.openxmlformats.org/officeDocument/2006/relationships/image" Target="../media/image831.png"/><Relationship Id="rId7" Type="http://schemas.openxmlformats.org/officeDocument/2006/relationships/image" Target="../media/image570.png"/><Relationship Id="rId17" Type="http://schemas.openxmlformats.org/officeDocument/2006/relationships/image" Target="../media/image530.png"/><Relationship Id="rId25" Type="http://schemas.openxmlformats.org/officeDocument/2006/relationships/image" Target="../media/image57.jpg"/><Relationship Id="rId38" Type="http://schemas.openxmlformats.org/officeDocument/2006/relationships/image" Target="../media/image790.png"/><Relationship Id="rId2" Type="http://schemas.openxmlformats.org/officeDocument/2006/relationships/notesSlide" Target="../notesSlides/notesSlide41.xml"/><Relationship Id="rId16" Type="http://schemas.openxmlformats.org/officeDocument/2006/relationships/image" Target="../media/image661.png"/><Relationship Id="rId20" Type="http://schemas.openxmlformats.org/officeDocument/2006/relationships/image" Target="../media/image65.png"/><Relationship Id="rId29" Type="http://schemas.openxmlformats.org/officeDocument/2006/relationships/image" Target="../media/image173.jpg"/><Relationship Id="rId41" Type="http://schemas.openxmlformats.org/officeDocument/2006/relationships/image" Target="../media/image179.png"/><Relationship Id="rId1" Type="http://schemas.openxmlformats.org/officeDocument/2006/relationships/slideLayout" Target="../slideLayouts/slideLayout60.xml"/><Relationship Id="rId6" Type="http://schemas.openxmlformats.org/officeDocument/2006/relationships/image" Target="../media/image560.png"/><Relationship Id="rId11" Type="http://schemas.openxmlformats.org/officeDocument/2006/relationships/image" Target="../media/image611.png"/><Relationship Id="rId24" Type="http://schemas.openxmlformats.org/officeDocument/2006/relationships/image" Target="../media/image169.png"/><Relationship Id="rId32" Type="http://schemas.openxmlformats.org/officeDocument/2006/relationships/image" Target="../media/image176.png"/><Relationship Id="rId37" Type="http://schemas.openxmlformats.org/officeDocument/2006/relationships/image" Target="../media/image177.png"/><Relationship Id="rId40" Type="http://schemas.openxmlformats.org/officeDocument/2006/relationships/image" Target="../media/image811.png"/><Relationship Id="rId23" Type="http://schemas.openxmlformats.org/officeDocument/2006/relationships/image" Target="../media/image55.jpg"/><Relationship Id="rId28" Type="http://schemas.openxmlformats.org/officeDocument/2006/relationships/image" Target="../media/image172.png"/><Relationship Id="rId36" Type="http://schemas.openxmlformats.org/officeDocument/2006/relationships/image" Target="../media/image770.png"/><Relationship Id="rId10" Type="http://schemas.openxmlformats.org/officeDocument/2006/relationships/image" Target="../media/image601.png"/><Relationship Id="rId19" Type="http://schemas.openxmlformats.org/officeDocument/2006/relationships/image" Target="../media/image64.png"/><Relationship Id="rId31" Type="http://schemas.openxmlformats.org/officeDocument/2006/relationships/image" Target="../media/image175.jpg"/><Relationship Id="rId44" Type="http://schemas.openxmlformats.org/officeDocument/2006/relationships/image" Target="../media/image102.jpeg"/><Relationship Id="rId9" Type="http://schemas.openxmlformats.org/officeDocument/2006/relationships/image" Target="../media/image590.png"/><Relationship Id="rId22" Type="http://schemas.openxmlformats.org/officeDocument/2006/relationships/image" Target="../media/image621.png"/><Relationship Id="rId27" Type="http://schemas.openxmlformats.org/officeDocument/2006/relationships/image" Target="../media/image171.jpeg"/><Relationship Id="rId30" Type="http://schemas.openxmlformats.org/officeDocument/2006/relationships/image" Target="../media/image174.png"/><Relationship Id="rId43" Type="http://schemas.openxmlformats.org/officeDocument/2006/relationships/image" Target="../media/image18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18.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8.png"/><Relationship Id="rId3" Type="http://schemas.openxmlformats.org/officeDocument/2006/relationships/image" Target="../media/image350.png"/><Relationship Id="rId7" Type="http://schemas.openxmlformats.org/officeDocument/2006/relationships/image" Target="../media/image31.png"/><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44.xml"/><Relationship Id="rId6" Type="http://schemas.openxmlformats.org/officeDocument/2006/relationships/image" Target="../media/image380.png"/><Relationship Id="rId11" Type="http://schemas.openxmlformats.org/officeDocument/2006/relationships/image" Target="../media/image26.png"/><Relationship Id="rId5" Type="http://schemas.openxmlformats.org/officeDocument/2006/relationships/image" Target="../media/image370.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40"/>
          <p:cNvSpPr>
            <a:spLocks noGrp="1"/>
          </p:cNvSpPr>
          <p:nvPr>
            <p:ph type="title"/>
          </p:nvPr>
        </p:nvSpPr>
        <p:spPr>
          <a:xfrm>
            <a:off x="517319" y="972623"/>
            <a:ext cx="11037493" cy="2232421"/>
          </a:xfrm>
        </p:spPr>
        <p:txBody>
          <a:bodyPr/>
          <a:lstStyle/>
          <a:p>
            <a:pPr algn="l" eaLnBrk="1" hangingPunct="1"/>
            <a:r>
              <a:rPr lang="en-US" sz="2800" dirty="0">
                <a:solidFill>
                  <a:srgbClr val="17306B"/>
                </a:solidFill>
                <a:latin typeface="Helvetica Neue Light"/>
                <a:ea typeface="Calibri"/>
                <a:cs typeface="Calibri"/>
              </a:rPr>
              <a:t>Inverse design of optical neural networks with qubit-based quantum computers</a:t>
            </a:r>
          </a:p>
        </p:txBody>
      </p:sp>
      <p:pic>
        <p:nvPicPr>
          <p:cNvPr id="60419" name="wits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2" y="4822363"/>
            <a:ext cx="1831151" cy="1831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400000"/>
                <a:headEnd/>
                <a:tailEnd/>
              </a14:hiddenLine>
            </a:ext>
          </a:extLst>
        </p:spPr>
      </p:pic>
      <p:sp>
        <p:nvSpPr>
          <p:cNvPr id="3" name="Text Placeholder 2">
            <a:extLst>
              <a:ext uri="{FF2B5EF4-FFF2-40B4-BE49-F238E27FC236}">
                <a16:creationId xmlns:a16="http://schemas.microsoft.com/office/drawing/2014/main" id="{780AD5DF-736F-F7E2-4C70-73DFA755A8F8}"/>
              </a:ext>
            </a:extLst>
          </p:cNvPr>
          <p:cNvSpPr>
            <a:spLocks noGrp="1"/>
          </p:cNvSpPr>
          <p:nvPr>
            <p:ph type="body" idx="1"/>
          </p:nvPr>
        </p:nvSpPr>
        <p:spPr>
          <a:xfrm>
            <a:off x="508623" y="3527233"/>
            <a:ext cx="11120437" cy="714375"/>
          </a:xfrm>
        </p:spPr>
        <p:txBody>
          <a:bodyPr/>
          <a:lstStyle/>
          <a:p>
            <a:r>
              <a:rPr lang="en-US" sz="1800" u="sng" dirty="0"/>
              <a:t>Nikita Azevedo</a:t>
            </a:r>
            <a:r>
              <a:rPr lang="en-US" sz="1800" dirty="0"/>
              <a:t>, Adwait Gaikwad, </a:t>
            </a:r>
            <a:r>
              <a:rPr lang="en-US" sz="1800" dirty="0" err="1"/>
              <a:t>Mwezi</a:t>
            </a:r>
            <a:r>
              <a:rPr lang="en-US" sz="1800" dirty="0"/>
              <a:t> Koni, Emmanuel Azubuike, Josh Snyman, Pedro Ornelas, Ilya </a:t>
            </a:r>
            <a:r>
              <a:rPr lang="en-US" sz="1800" dirty="0" err="1"/>
              <a:t>Sinayskiy</a:t>
            </a:r>
            <a:r>
              <a:rPr lang="en-US" sz="1800" dirty="0"/>
              <a:t>, and Isaac Nape</a:t>
            </a:r>
          </a:p>
          <a:p>
            <a:r>
              <a:rPr lang="en-US" sz="1800" dirty="0"/>
              <a:t>Structured Light Laboratory</a:t>
            </a:r>
          </a:p>
        </p:txBody>
      </p:sp>
      <p:sp>
        <p:nvSpPr>
          <p:cNvPr id="4" name="Text Placeholder 2">
            <a:extLst>
              <a:ext uri="{FF2B5EF4-FFF2-40B4-BE49-F238E27FC236}">
                <a16:creationId xmlns:a16="http://schemas.microsoft.com/office/drawing/2014/main" id="{DBE6C889-2BC5-F406-AC9E-8BE1AE727F69}"/>
              </a:ext>
            </a:extLst>
          </p:cNvPr>
          <p:cNvSpPr txBox="1">
            <a:spLocks/>
          </p:cNvSpPr>
          <p:nvPr/>
        </p:nvSpPr>
        <p:spPr bwMode="auto">
          <a:xfrm>
            <a:off x="-4736000" y="3524942"/>
            <a:ext cx="4737971" cy="714375"/>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dirty="0">
                <a:solidFill>
                  <a:srgbClr val="FF0000"/>
                </a:solidFill>
              </a:rPr>
              <a:t>Full names with presenting author underlined</a:t>
            </a:r>
          </a:p>
        </p:txBody>
      </p:sp>
      <p:sp>
        <p:nvSpPr>
          <p:cNvPr id="2" name="Text Placeholder 2">
            <a:extLst>
              <a:ext uri="{FF2B5EF4-FFF2-40B4-BE49-F238E27FC236}">
                <a16:creationId xmlns:a16="http://schemas.microsoft.com/office/drawing/2014/main" id="{37020EC8-2A12-D142-2592-FDFAB9113FE2}"/>
              </a:ext>
            </a:extLst>
          </p:cNvPr>
          <p:cNvSpPr txBox="1">
            <a:spLocks/>
          </p:cNvSpPr>
          <p:nvPr/>
        </p:nvSpPr>
        <p:spPr bwMode="auto">
          <a:xfrm>
            <a:off x="-4736000" y="2490669"/>
            <a:ext cx="4737971" cy="714375"/>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dirty="0">
                <a:solidFill>
                  <a:srgbClr val="FF0000"/>
                </a:solidFill>
              </a:rPr>
              <a:t>Only first letter and proper nouns capitalized in title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928E339-FC05-71F8-F637-B59C5F067D04}"/>
            </a:ext>
          </a:extLst>
        </p:cNvPr>
        <p:cNvGrpSpPr/>
        <p:nvPr/>
      </p:nvGrpSpPr>
      <p:grpSpPr>
        <a:xfrm>
          <a:off x="0" y="0"/>
          <a:ext cx="0" cy="0"/>
          <a:chOff x="0" y="0"/>
          <a:chExt cx="0" cy="0"/>
        </a:xfrm>
      </p:grpSpPr>
      <p:pic>
        <p:nvPicPr>
          <p:cNvPr id="5" name="Picture 4" descr="Optics &amp; Photonics News - Structured Light: Tailored for Purpose">
            <a:extLst>
              <a:ext uri="{FF2B5EF4-FFF2-40B4-BE49-F238E27FC236}">
                <a16:creationId xmlns:a16="http://schemas.microsoft.com/office/drawing/2014/main" id="{03304AD1-5117-83D8-C689-BE3332208269}"/>
              </a:ext>
            </a:extLst>
          </p:cNvPr>
          <p:cNvPicPr>
            <a:picLocks noChangeAspect="1"/>
          </p:cNvPicPr>
          <p:nvPr/>
        </p:nvPicPr>
        <p:blipFill>
          <a:blip r:embed="rId3"/>
          <a:stretch>
            <a:fillRect/>
          </a:stretch>
        </p:blipFill>
        <p:spPr>
          <a:xfrm>
            <a:off x="1033400" y="739588"/>
            <a:ext cx="10125201" cy="6075120"/>
          </a:xfrm>
          <a:prstGeom prst="rect">
            <a:avLst/>
          </a:prstGeom>
        </p:spPr>
      </p:pic>
      <p:sp>
        <p:nvSpPr>
          <p:cNvPr id="9" name="Text Placeholder 2">
            <a:extLst>
              <a:ext uri="{FF2B5EF4-FFF2-40B4-BE49-F238E27FC236}">
                <a16:creationId xmlns:a16="http://schemas.microsoft.com/office/drawing/2014/main" id="{F3187139-398A-10D1-28A7-15CB78EEED3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pPr marL="0" marR="0" lvl="0" indent="0" algn="l" defTabSz="396979"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a:ea typeface="Helvetica Neue"/>
                <a:cs typeface="Arial"/>
                <a:sym typeface="Helvetica Neue"/>
              </a:rPr>
              <a:t>Arial 16</a:t>
            </a:r>
            <a:endParaRPr kumimoji="0" lang="en-US" sz="1600" b="0" i="0" u="none" strike="noStrike" kern="1200" cap="none" spc="0" normalizeH="0" baseline="0" noProof="0">
              <a:ln>
                <a:noFill/>
              </a:ln>
              <a:solidFill>
                <a:srgbClr val="747474"/>
              </a:solidFill>
              <a:effectLst/>
              <a:uLnTx/>
              <a:uFillTx/>
              <a:latin typeface="Arial"/>
              <a:ea typeface="Helvetica Neue"/>
              <a:cs typeface="Arial"/>
              <a:sym typeface="Helvetica Neue"/>
            </a:endParaRPr>
          </a:p>
        </p:txBody>
      </p:sp>
      <p:sp>
        <p:nvSpPr>
          <p:cNvPr id="29" name="Title 1">
            <a:extLst>
              <a:ext uri="{FF2B5EF4-FFF2-40B4-BE49-F238E27FC236}">
                <a16:creationId xmlns:a16="http://schemas.microsoft.com/office/drawing/2014/main" id="{2AB14653-B927-B738-853C-A110C433B65B}"/>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639687" rtl="0" eaLnBrk="0" fontAlgn="base" latinLnBrk="0" hangingPunct="0">
              <a:lnSpc>
                <a:spcPct val="90000"/>
              </a:lnSpc>
              <a:spcBef>
                <a:spcPct val="0"/>
              </a:spcBef>
              <a:spcAft>
                <a:spcPct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alibri Light" panose="020F0302020204030204" pitchFamily="34" charset="0"/>
                <a:ea typeface="Helvetica Neue" panose="02000503000000020004" pitchFamily="2" charset="0"/>
                <a:cs typeface="Calibri Light" panose="020F0302020204030204" pitchFamily="34" charset="0"/>
                <a:sym typeface="Helvetica Neue Light"/>
              </a:rPr>
              <a:t>Information is encoded into distinct patterns – but they’re hard to measure! </a:t>
            </a:r>
          </a:p>
        </p:txBody>
      </p:sp>
      <p:sp>
        <p:nvSpPr>
          <p:cNvPr id="3" name="Text Box 3">
            <a:extLst>
              <a:ext uri="{FF2B5EF4-FFF2-40B4-BE49-F238E27FC236}">
                <a16:creationId xmlns:a16="http://schemas.microsoft.com/office/drawing/2014/main" id="{F0B2D3E0-8FBA-18B9-85A3-272E2DD13138}"/>
              </a:ext>
            </a:extLst>
          </p:cNvPr>
          <p:cNvSpPr txBox="1">
            <a:spLocks noChangeArrowheads="1"/>
          </p:cNvSpPr>
          <p:nvPr/>
        </p:nvSpPr>
        <p:spPr bwMode="auto">
          <a:xfrm>
            <a:off x="8435272" y="5637086"/>
            <a:ext cx="3635347" cy="144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a:p>
            <a:pPr eaLnBrk="1" hangingPunct="1">
              <a:spcBef>
                <a:spcPct val="50000"/>
              </a:spcBef>
              <a:defRPr/>
            </a:pPr>
            <a:r>
              <a:rPr lang="en-GB" sz="1600" dirty="0">
                <a:solidFill>
                  <a:srgbClr val="FFFFFF"/>
                </a:solidFill>
                <a:latin typeface="Arial" charset="0"/>
                <a:ea typeface="ヒラギノ角ゴ Pro W3" charset="0"/>
                <a:cs typeface="ヒラギノ角ゴ Pro W3" charset="0"/>
              </a:rPr>
              <a:t>Light: Science &amp; App. </a:t>
            </a:r>
            <a:r>
              <a:rPr lang="en-GB" sz="1600" b="1" dirty="0">
                <a:solidFill>
                  <a:srgbClr val="FFFFFF"/>
                </a:solidFill>
                <a:latin typeface="Arial" charset="0"/>
                <a:ea typeface="ヒラギノ角ゴ Pro W3" charset="0"/>
                <a:cs typeface="ヒラギノ角ゴ Pro W3" charset="0"/>
              </a:rPr>
              <a:t>5</a:t>
            </a:r>
            <a:r>
              <a:rPr lang="en-GB" sz="1600" dirty="0">
                <a:solidFill>
                  <a:srgbClr val="FFFFFF"/>
                </a:solidFill>
                <a:latin typeface="Arial" charset="0"/>
                <a:ea typeface="ヒラギノ角ゴ Pro W3" charset="0"/>
                <a:cs typeface="ヒラギノ角ゴ Pro W3" charset="0"/>
              </a:rPr>
              <a:t>, </a:t>
            </a:r>
            <a:r>
              <a:rPr lang="is-IS" sz="1600" dirty="0">
                <a:solidFill>
                  <a:srgbClr val="FFFFFF"/>
                </a:solidFill>
                <a:latin typeface="Arial" charset="0"/>
                <a:ea typeface="ヒラギノ角ゴ Pro W3" charset="0"/>
                <a:cs typeface="ヒラギノ角ゴ Pro W3" charset="0"/>
              </a:rPr>
              <a:t>26 </a:t>
            </a:r>
            <a:r>
              <a:rPr lang="en-GB" sz="1600" dirty="0">
                <a:solidFill>
                  <a:srgbClr val="FFFFFF"/>
                </a:solidFill>
                <a:latin typeface="Arial" charset="0"/>
                <a:ea typeface="ヒラギノ角ゴ Pro W3" charset="0"/>
                <a:cs typeface="ヒラギノ角ゴ Pro W3" charset="0"/>
              </a:rPr>
              <a:t>(2025) </a:t>
            </a:r>
          </a:p>
          <a:p>
            <a:pPr marL="0" marR="0" lvl="0" indent="0" algn="l" defTabSz="1295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endParaRPr>
          </a:p>
        </p:txBody>
      </p:sp>
      <p:sp>
        <p:nvSpPr>
          <p:cNvPr id="4" name="TextBox 3">
            <a:extLst>
              <a:ext uri="{FF2B5EF4-FFF2-40B4-BE49-F238E27FC236}">
                <a16:creationId xmlns:a16="http://schemas.microsoft.com/office/drawing/2014/main" id="{38572C06-20F4-4A00-E98D-91176F770FBE}"/>
              </a:ext>
            </a:extLst>
          </p:cNvPr>
          <p:cNvSpPr txBox="1"/>
          <p:nvPr/>
        </p:nvSpPr>
        <p:spPr>
          <a:xfrm>
            <a:off x="410422" y="5989773"/>
            <a:ext cx="7112832" cy="523220"/>
          </a:xfrm>
          <a:prstGeom prst="rect">
            <a:avLst/>
          </a:prstGeom>
          <a:noFill/>
        </p:spPr>
        <p:txBody>
          <a:bodyPr wrap="square">
            <a:spAutoFit/>
          </a:bodyPr>
          <a:lstStyle/>
          <a:p>
            <a:r>
              <a:rPr lang="en-ZA" sz="1400" b="0" i="1" dirty="0">
                <a:solidFill>
                  <a:schemeClr val="bg1"/>
                </a:solidFill>
                <a:effectLst/>
                <a:latin typeface="Merriweather" panose="00000500000000000000" pitchFamily="2" charset="77"/>
              </a:rPr>
              <a:t>“a d</a:t>
            </a:r>
            <a:r>
              <a:rPr lang="en-ZA" sz="1400" b="0" i="0" u="none" strike="noStrike" dirty="0">
                <a:solidFill>
                  <a:schemeClr val="bg1"/>
                </a:solidFill>
                <a:effectLst/>
                <a:latin typeface="Merriweather" pitchFamily="2" charset="77"/>
              </a:rPr>
              <a:t>-dimensional entangled state generated using structured light requires an exponentially increasing number of measurements”</a:t>
            </a:r>
            <a:endParaRPr lang="en-US" dirty="0"/>
          </a:p>
        </p:txBody>
      </p:sp>
      <p:pic>
        <p:nvPicPr>
          <p:cNvPr id="10" name="Picture 9">
            <a:extLst>
              <a:ext uri="{FF2B5EF4-FFF2-40B4-BE49-F238E27FC236}">
                <a16:creationId xmlns:a16="http://schemas.microsoft.com/office/drawing/2014/main" id="{76B11C25-19C3-269B-4E0A-F7C326A81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66" y="4287188"/>
            <a:ext cx="6819452" cy="1702586"/>
          </a:xfrm>
          <a:prstGeom prst="rect">
            <a:avLst/>
          </a:prstGeom>
        </p:spPr>
      </p:pic>
    </p:spTree>
    <p:extLst>
      <p:ext uri="{BB962C8B-B14F-4D97-AF65-F5344CB8AC3E}">
        <p14:creationId xmlns:p14="http://schemas.microsoft.com/office/powerpoint/2010/main" val="13655449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A7D49-C17A-0672-3C51-5DDB280DED91}"/>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05103CD-19FF-1DC6-89CC-B81528EA16F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have been used to classify topology and digits at the speed of light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5C1EDE87-B6A1-A942-0EA9-B83565E668A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B08DC4A1-C2BD-F985-479D-97CDD04B7E71}"/>
              </a:ext>
            </a:extLst>
          </p:cNvPr>
          <p:cNvPicPr>
            <a:picLocks noChangeAspect="1"/>
          </p:cNvPicPr>
          <p:nvPr/>
        </p:nvPicPr>
        <p:blipFill>
          <a:blip r:embed="rId3"/>
          <a:srcRect b="75907"/>
          <a:stretch>
            <a:fillRect/>
          </a:stretch>
        </p:blipFill>
        <p:spPr>
          <a:xfrm>
            <a:off x="1060404" y="5146403"/>
            <a:ext cx="10071192" cy="11486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CAECA5D-5865-2784-215D-A247DB2589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7806" y="1282391"/>
            <a:ext cx="5393156" cy="3620064"/>
          </a:xfrm>
          <a:prstGeom prst="rect">
            <a:avLst/>
          </a:prstGeom>
        </p:spPr>
      </p:pic>
      <p:pic>
        <p:nvPicPr>
          <p:cNvPr id="4" name="Picture 3" descr="A blue and green squares&#10;&#10;Description automatically generated with medium confidence">
            <a:extLst>
              <a:ext uri="{FF2B5EF4-FFF2-40B4-BE49-F238E27FC236}">
                <a16:creationId xmlns:a16="http://schemas.microsoft.com/office/drawing/2014/main" id="{25B3AC3C-F851-B139-E0CE-AEBA4BB7441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35274" y="1773295"/>
            <a:ext cx="5996418" cy="2773342"/>
          </a:xfrm>
          <a:prstGeom prst="rect">
            <a:avLst/>
          </a:prstGeom>
        </p:spPr>
      </p:pic>
      <p:sp>
        <p:nvSpPr>
          <p:cNvPr id="5" name="TextBox 38">
            <a:extLst>
              <a:ext uri="{FF2B5EF4-FFF2-40B4-BE49-F238E27FC236}">
                <a16:creationId xmlns:a16="http://schemas.microsoft.com/office/drawing/2014/main" id="{19030C62-C16B-E7C0-6EC1-D6DD066B9EF8}"/>
              </a:ext>
            </a:extLst>
          </p:cNvPr>
          <p:cNvSpPr txBox="1"/>
          <p:nvPr/>
        </p:nvSpPr>
        <p:spPr>
          <a:xfrm>
            <a:off x="5935274" y="4607959"/>
            <a:ext cx="6104075" cy="307777"/>
          </a:xfrm>
          <a:prstGeom prst="rect">
            <a:avLst/>
          </a:prstGeom>
          <a:noFill/>
        </p:spPr>
        <p:txBody>
          <a:bodyPr wrap="square">
            <a:spAutoFit/>
          </a:bodyPr>
          <a:lstStyle>
            <a:lvl1pPr algn="ctr" defTabSz="584170">
              <a:defRPr sz="3600">
                <a:latin typeface="+mn-lt"/>
                <a:ea typeface="+mn-ea"/>
                <a:cs typeface="+mn-cs"/>
                <a:sym typeface="Helvetica Neue Light"/>
              </a:defRPr>
            </a:lvl1pPr>
            <a:lvl2pPr indent="228589" algn="ctr" defTabSz="584170">
              <a:defRPr sz="3600">
                <a:latin typeface="+mn-lt"/>
                <a:ea typeface="+mn-ea"/>
                <a:cs typeface="+mn-cs"/>
                <a:sym typeface="Helvetica Neue Light"/>
              </a:defRPr>
            </a:lvl2pPr>
            <a:lvl3pPr indent="457176" algn="ctr" defTabSz="584170">
              <a:defRPr sz="3600">
                <a:latin typeface="+mn-lt"/>
                <a:ea typeface="+mn-ea"/>
                <a:cs typeface="+mn-cs"/>
                <a:sym typeface="Helvetica Neue Light"/>
              </a:defRPr>
            </a:lvl3pPr>
            <a:lvl4pPr indent="685765" algn="ctr" defTabSz="584170">
              <a:defRPr sz="3600">
                <a:latin typeface="+mn-lt"/>
                <a:ea typeface="+mn-ea"/>
                <a:cs typeface="+mn-cs"/>
                <a:sym typeface="Helvetica Neue Light"/>
              </a:defRPr>
            </a:lvl4pPr>
            <a:lvl5pPr indent="914354" algn="ctr" defTabSz="584170">
              <a:defRPr sz="3600">
                <a:latin typeface="+mn-lt"/>
                <a:ea typeface="+mn-ea"/>
                <a:cs typeface="+mn-cs"/>
                <a:sym typeface="Helvetica Neue Light"/>
              </a:defRPr>
            </a:lvl5pPr>
            <a:lvl6pPr indent="1142941" algn="ctr" defTabSz="584170">
              <a:defRPr sz="3600">
                <a:latin typeface="+mn-lt"/>
                <a:ea typeface="+mn-ea"/>
                <a:cs typeface="+mn-cs"/>
                <a:sym typeface="Helvetica Neue Light"/>
              </a:defRPr>
            </a:lvl6pPr>
            <a:lvl7pPr indent="1371530" algn="ctr" defTabSz="584170">
              <a:defRPr sz="3600">
                <a:latin typeface="+mn-lt"/>
                <a:ea typeface="+mn-ea"/>
                <a:cs typeface="+mn-cs"/>
                <a:sym typeface="Helvetica Neue Light"/>
              </a:defRPr>
            </a:lvl7pPr>
            <a:lvl8pPr indent="1600119" algn="ctr" defTabSz="584170">
              <a:defRPr sz="3600">
                <a:latin typeface="+mn-lt"/>
                <a:ea typeface="+mn-ea"/>
                <a:cs typeface="+mn-cs"/>
                <a:sym typeface="Helvetica Neue Light"/>
              </a:defRPr>
            </a:lvl8pPr>
            <a:lvl9pPr indent="1828706" algn="ctr" defTabSz="584170">
              <a:defRPr sz="3600">
                <a:latin typeface="+mn-lt"/>
                <a:ea typeface="+mn-ea"/>
                <a:cs typeface="+mn-cs"/>
                <a:sym typeface="Helvetica Neue Light"/>
              </a:defRPr>
            </a:lvl9pPr>
          </a:lstStyle>
          <a:p>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Sun, Y. </a:t>
            </a:r>
            <a:r>
              <a:rPr lang="en-US" sz="1400" i="1"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et al.</a:t>
            </a:r>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 (2023), </a:t>
            </a:r>
            <a:r>
              <a:rPr lang="en-US" sz="1400" i="1"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Journal of the Optical Society of America B</a:t>
            </a:r>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 40(11), p. 2951. </a:t>
            </a:r>
          </a:p>
        </p:txBody>
      </p:sp>
    </p:spTree>
    <p:extLst>
      <p:ext uri="{BB962C8B-B14F-4D97-AF65-F5344CB8AC3E}">
        <p14:creationId xmlns:p14="http://schemas.microsoft.com/office/powerpoint/2010/main" val="2577272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5540-17E5-3754-5A56-F049D5E6B88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3A37D18-52B6-1F43-F29C-4A23AED0D2AD}"/>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have been used to classify topology– but falls short in classification accuracy and takes longer to train than we would prefer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4E9BA21E-FF79-0DE0-889B-AA15D45149BE}"/>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55097CC9-8FDF-0124-1E15-846D66B9911F}"/>
              </a:ext>
            </a:extLst>
          </p:cNvPr>
          <p:cNvPicPr>
            <a:picLocks noChangeAspect="1"/>
          </p:cNvPicPr>
          <p:nvPr/>
        </p:nvPicPr>
        <p:blipFill>
          <a:blip r:embed="rId3"/>
          <a:srcRect b="75907"/>
          <a:stretch>
            <a:fillRect/>
          </a:stretch>
        </p:blipFill>
        <p:spPr>
          <a:xfrm>
            <a:off x="1060404" y="5146403"/>
            <a:ext cx="10071192" cy="11486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4453B7E-7033-CD8C-67DE-4D2A801AAB8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7806" y="1282391"/>
            <a:ext cx="5393156" cy="3620064"/>
          </a:xfrm>
          <a:prstGeom prst="rect">
            <a:avLst/>
          </a:prstGeom>
        </p:spPr>
      </p:pic>
      <p:sp>
        <p:nvSpPr>
          <p:cNvPr id="7" name="TextBox 6">
            <a:extLst>
              <a:ext uri="{FF2B5EF4-FFF2-40B4-BE49-F238E27FC236}">
                <a16:creationId xmlns:a16="http://schemas.microsoft.com/office/drawing/2014/main" id="{FDCFA676-2657-F90F-6146-F7857BAE77E8}"/>
              </a:ext>
            </a:extLst>
          </p:cNvPr>
          <p:cNvSpPr txBox="1"/>
          <p:nvPr/>
        </p:nvSpPr>
        <p:spPr>
          <a:xfrm>
            <a:off x="1527350" y="3153519"/>
            <a:ext cx="7114232" cy="555986"/>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ED247F5E-AF2F-E99E-654E-C02F09C17BAC}"/>
              </a:ext>
            </a:extLst>
          </p:cNvPr>
          <p:cNvSpPr txBox="1"/>
          <p:nvPr/>
        </p:nvSpPr>
        <p:spPr>
          <a:xfrm>
            <a:off x="1527350" y="3153519"/>
            <a:ext cx="7114232" cy="555986"/>
          </a:xfrm>
          <a:prstGeom prst="rect">
            <a:avLst/>
          </a:prstGeom>
          <a:noFill/>
        </p:spPr>
        <p:txBody>
          <a:bodyPr wrap="square">
            <a:spAutoFit/>
          </a:bodyPr>
          <a:lstStyle/>
          <a:p>
            <a:endParaRPr lang="en-US" dirty="0"/>
          </a:p>
        </p:txBody>
      </p:sp>
      <p:pic>
        <p:nvPicPr>
          <p:cNvPr id="12" name="Picture 11">
            <a:extLst>
              <a:ext uri="{FF2B5EF4-FFF2-40B4-BE49-F238E27FC236}">
                <a16:creationId xmlns:a16="http://schemas.microsoft.com/office/drawing/2014/main" id="{D4353601-F169-98DE-B2A4-1D74A2BD18A9}"/>
              </a:ext>
            </a:extLst>
          </p:cNvPr>
          <p:cNvPicPr>
            <a:picLocks noChangeAspect="1"/>
          </p:cNvPicPr>
          <p:nvPr/>
        </p:nvPicPr>
        <p:blipFill>
          <a:blip r:embed="rId5">
            <a:extLst>
              <a:ext uri="{28A0092B-C50C-407E-A947-70E740481C1C}">
                <a14:useLocalDpi xmlns:a14="http://schemas.microsoft.com/office/drawing/2010/main" val="0"/>
              </a:ext>
            </a:extLst>
          </a:blip>
          <a:srcRect r="-555" b="4585"/>
          <a:stretch>
            <a:fillRect/>
          </a:stretch>
        </p:blipFill>
        <p:spPr>
          <a:xfrm>
            <a:off x="6799579" y="1220399"/>
            <a:ext cx="3574578" cy="3620064"/>
          </a:xfrm>
          <a:prstGeom prst="rect">
            <a:avLst/>
          </a:prstGeom>
        </p:spPr>
      </p:pic>
      <p:sp>
        <p:nvSpPr>
          <p:cNvPr id="13" name="TextBox 12">
            <a:extLst>
              <a:ext uri="{FF2B5EF4-FFF2-40B4-BE49-F238E27FC236}">
                <a16:creationId xmlns:a16="http://schemas.microsoft.com/office/drawing/2014/main" id="{C24B3F27-A4CF-66B5-64AB-BF4EF78D01F3}"/>
              </a:ext>
            </a:extLst>
          </p:cNvPr>
          <p:cNvSpPr txBox="1"/>
          <p:nvPr/>
        </p:nvSpPr>
        <p:spPr>
          <a:xfrm rot="16200000">
            <a:off x="5487302" y="2875861"/>
            <a:ext cx="2286000" cy="338554"/>
          </a:xfrm>
          <a:prstGeom prst="rect">
            <a:avLst/>
          </a:prstGeom>
          <a:noFill/>
        </p:spPr>
        <p:txBody>
          <a:bodyPr wrap="square" rtlCol="0">
            <a:spAutoFit/>
          </a:bodyPr>
          <a:lstStyle/>
          <a:p>
            <a:pPr algn="ctr"/>
            <a:r>
              <a:rPr lang="en-US" sz="1600" dirty="0">
                <a:solidFill>
                  <a:schemeClr val="bg2"/>
                </a:solidFill>
              </a:rPr>
              <a:t>Cost</a:t>
            </a:r>
          </a:p>
        </p:txBody>
      </p:sp>
      <p:sp>
        <p:nvSpPr>
          <p:cNvPr id="14" name="TextBox 13">
            <a:extLst>
              <a:ext uri="{FF2B5EF4-FFF2-40B4-BE49-F238E27FC236}">
                <a16:creationId xmlns:a16="http://schemas.microsoft.com/office/drawing/2014/main" id="{E460EFB4-1C3E-2BF4-105C-79983CB9F739}"/>
              </a:ext>
            </a:extLst>
          </p:cNvPr>
          <p:cNvSpPr txBox="1"/>
          <p:nvPr/>
        </p:nvSpPr>
        <p:spPr>
          <a:xfrm>
            <a:off x="7582308" y="4779970"/>
            <a:ext cx="2286000" cy="338554"/>
          </a:xfrm>
          <a:prstGeom prst="rect">
            <a:avLst/>
          </a:prstGeom>
          <a:noFill/>
        </p:spPr>
        <p:txBody>
          <a:bodyPr wrap="square" rtlCol="0">
            <a:spAutoFit/>
          </a:bodyPr>
          <a:lstStyle/>
          <a:p>
            <a:pPr algn="ctr"/>
            <a:r>
              <a:rPr lang="en-US" sz="1600" dirty="0">
                <a:solidFill>
                  <a:schemeClr val="bg2"/>
                </a:solidFill>
              </a:rPr>
              <a:t>Iterations</a:t>
            </a:r>
          </a:p>
        </p:txBody>
      </p:sp>
      <p:sp>
        <p:nvSpPr>
          <p:cNvPr id="15" name="TextBox 14">
            <a:extLst>
              <a:ext uri="{FF2B5EF4-FFF2-40B4-BE49-F238E27FC236}">
                <a16:creationId xmlns:a16="http://schemas.microsoft.com/office/drawing/2014/main" id="{34138133-46CC-4F11-3AAE-EE86295D060E}"/>
              </a:ext>
            </a:extLst>
          </p:cNvPr>
          <p:cNvSpPr txBox="1"/>
          <p:nvPr/>
        </p:nvSpPr>
        <p:spPr>
          <a:xfrm>
            <a:off x="9116774" y="4779970"/>
            <a:ext cx="2286000" cy="338554"/>
          </a:xfrm>
          <a:prstGeom prst="rect">
            <a:avLst/>
          </a:prstGeom>
          <a:noFill/>
        </p:spPr>
        <p:txBody>
          <a:bodyPr wrap="square" rtlCol="0">
            <a:spAutoFit/>
          </a:bodyPr>
          <a:lstStyle/>
          <a:p>
            <a:pPr algn="ctr"/>
            <a:r>
              <a:rPr lang="en-US" sz="1600" dirty="0">
                <a:solidFill>
                  <a:srgbClr val="FF293E"/>
                </a:solidFill>
              </a:rPr>
              <a:t>15000</a:t>
            </a:r>
          </a:p>
        </p:txBody>
      </p:sp>
      <p:pic>
        <p:nvPicPr>
          <p:cNvPr id="17" name="Picture 16">
            <a:extLst>
              <a:ext uri="{FF2B5EF4-FFF2-40B4-BE49-F238E27FC236}">
                <a16:creationId xmlns:a16="http://schemas.microsoft.com/office/drawing/2014/main" id="{164D484A-4599-D98D-BF7D-33331A5E5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79" y="1902137"/>
            <a:ext cx="1752600" cy="990600"/>
          </a:xfrm>
          <a:prstGeom prst="rect">
            <a:avLst/>
          </a:prstGeom>
          <a:ln>
            <a:solidFill>
              <a:srgbClr val="FF00FF"/>
            </a:solidFill>
          </a:ln>
        </p:spPr>
      </p:pic>
      <p:cxnSp>
        <p:nvCxnSpPr>
          <p:cNvPr id="19" name="Straight Arrow Connector 18">
            <a:extLst>
              <a:ext uri="{FF2B5EF4-FFF2-40B4-BE49-F238E27FC236}">
                <a16:creationId xmlns:a16="http://schemas.microsoft.com/office/drawing/2014/main" id="{7ECCEA33-F59E-0F27-324B-24010632121A}"/>
              </a:ext>
            </a:extLst>
          </p:cNvPr>
          <p:cNvCxnSpPr/>
          <p:nvPr/>
        </p:nvCxnSpPr>
        <p:spPr bwMode="auto">
          <a:xfrm>
            <a:off x="10259774" y="1774556"/>
            <a:ext cx="697528" cy="387458"/>
          </a:xfrm>
          <a:prstGeom prst="straightConnector1">
            <a:avLst/>
          </a:prstGeom>
          <a:noFill/>
          <a:ln w="12700" cap="flat" cmpd="sng" algn="ctr">
            <a:solidFill>
              <a:srgbClr val="FF00FF"/>
            </a:solidFill>
            <a:prstDash val="solid"/>
            <a:round/>
            <a:headEnd type="none" w="med" len="med"/>
            <a:tailEnd type="triangle"/>
          </a:ln>
          <a:effectLst/>
        </p:spPr>
      </p:cxnSp>
    </p:spTree>
    <p:extLst>
      <p:ext uri="{BB962C8B-B14F-4D97-AF65-F5344CB8AC3E}">
        <p14:creationId xmlns:p14="http://schemas.microsoft.com/office/powerpoint/2010/main" val="47366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2267E-9D70-F703-AE0B-CF67DD7E6A78}"/>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F9D4DE67-6B06-C928-6FA7-C989EC4395B8}"/>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AA094491-4AF6-BBC6-1058-EEF2AD8260A3}"/>
              </a:ext>
            </a:extLst>
          </p:cNvPr>
          <p:cNvSpPr txBox="1">
            <a:spLocks/>
          </p:cNvSpPr>
          <p:nvPr/>
        </p:nvSpPr>
        <p:spPr>
          <a:xfrm>
            <a:off x="348837" y="317041"/>
            <a:ext cx="10267124" cy="124616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Research question: how can we design better optical neural networks?  </a:t>
            </a:r>
            <a:r>
              <a:rPr lang="en-GB" sz="2600" dirty="0">
                <a:solidFill>
                  <a:srgbClr val="FF293E"/>
                </a:solidFill>
                <a:latin typeface="Calibri Light" panose="020F0302020204030204" pitchFamily="34" charset="0"/>
                <a:ea typeface="ヒラギノ角ゴ Pro W3" charset="0"/>
                <a:cs typeface="Calibri Light" panose="020F0302020204030204" pitchFamily="34" charset="0"/>
                <a:sym typeface="Helvetica Neue Light"/>
              </a:rPr>
              <a:t>More specifically, is there an analogous system that can help?  </a:t>
            </a:r>
          </a:p>
        </p:txBody>
      </p:sp>
      <p:pic>
        <p:nvPicPr>
          <p:cNvPr id="30" name="Picture 29" descr="Dog Images - Free Download on Magnific (formerly Freepik)">
            <a:extLst>
              <a:ext uri="{FF2B5EF4-FFF2-40B4-BE49-F238E27FC236}">
                <a16:creationId xmlns:a16="http://schemas.microsoft.com/office/drawing/2014/main" id="{0B237D24-5601-F72C-BF60-4B8C082C2E58}"/>
              </a:ext>
            </a:extLst>
          </p:cNvPr>
          <p:cNvPicPr>
            <a:picLocks noChangeAspect="1"/>
          </p:cNvPicPr>
          <p:nvPr/>
        </p:nvPicPr>
        <p:blipFill>
          <a:blip r:embed="rId4"/>
          <a:stretch>
            <a:fillRect/>
          </a:stretch>
        </p:blipFill>
        <p:spPr>
          <a:xfrm>
            <a:off x="1430212" y="3444956"/>
            <a:ext cx="2171993" cy="2171993"/>
          </a:xfrm>
          <a:prstGeom prst="rect">
            <a:avLst/>
          </a:prstGeom>
        </p:spPr>
      </p:pic>
      <p:sp>
        <p:nvSpPr>
          <p:cNvPr id="31" name="TextBox 30">
            <a:extLst>
              <a:ext uri="{FF2B5EF4-FFF2-40B4-BE49-F238E27FC236}">
                <a16:creationId xmlns:a16="http://schemas.microsoft.com/office/drawing/2014/main" id="{C066E16D-2101-78E7-0B4B-877B280C9A24}"/>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32" name="TextBox 31">
            <a:extLst>
              <a:ext uri="{FF2B5EF4-FFF2-40B4-BE49-F238E27FC236}">
                <a16:creationId xmlns:a16="http://schemas.microsoft.com/office/drawing/2014/main" id="{47255C2C-093F-F07F-D768-BE3EC44E1D8F}"/>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33" name="Connector: Curved 19">
            <a:extLst>
              <a:ext uri="{FF2B5EF4-FFF2-40B4-BE49-F238E27FC236}">
                <a16:creationId xmlns:a16="http://schemas.microsoft.com/office/drawing/2014/main" id="{F85A9E7D-C71E-B517-C27E-54E889FB5E63}"/>
              </a:ext>
            </a:extLst>
          </p:cNvPr>
          <p:cNvCxnSpPr>
            <a:cxnSpLocks/>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34" name="TextBox 33">
            <a:extLst>
              <a:ext uri="{FF2B5EF4-FFF2-40B4-BE49-F238E27FC236}">
                <a16:creationId xmlns:a16="http://schemas.microsoft.com/office/drawing/2014/main" id="{AF862807-8C81-63F8-4289-23FADE585677}"/>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5" name="Picture 34">
            <a:extLst>
              <a:ext uri="{FF2B5EF4-FFF2-40B4-BE49-F238E27FC236}">
                <a16:creationId xmlns:a16="http://schemas.microsoft.com/office/drawing/2014/main" id="{32B12322-7979-26A6-22A2-46C2825A492C}"/>
              </a:ext>
            </a:extLst>
          </p:cNvPr>
          <p:cNvPicPr>
            <a:picLocks noChangeAspect="1"/>
          </p:cNvPicPr>
          <p:nvPr/>
        </p:nvPicPr>
        <p:blipFill>
          <a:blip r:embed="rId5"/>
          <a:srcRect l="2287" r="8739"/>
          <a:stretch>
            <a:fillRect/>
          </a:stretch>
        </p:blipFill>
        <p:spPr>
          <a:xfrm>
            <a:off x="3507526" y="1699629"/>
            <a:ext cx="5636353" cy="3714530"/>
          </a:xfrm>
          <a:prstGeom prst="rect">
            <a:avLst/>
          </a:prstGeom>
        </p:spPr>
      </p:pic>
      <p:sp>
        <p:nvSpPr>
          <p:cNvPr id="36" name="Rounded Rectangle 35">
            <a:extLst>
              <a:ext uri="{FF2B5EF4-FFF2-40B4-BE49-F238E27FC236}">
                <a16:creationId xmlns:a16="http://schemas.microsoft.com/office/drawing/2014/main" id="{71022DC1-5BB0-DA07-DF08-E143C27F305E}"/>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37" name="Rounded Rectangle 2">
            <a:extLst>
              <a:ext uri="{FF2B5EF4-FFF2-40B4-BE49-F238E27FC236}">
                <a16:creationId xmlns:a16="http://schemas.microsoft.com/office/drawing/2014/main" id="{FF9D9C42-E579-D307-2EB1-E9C28088AD2A}"/>
              </a:ext>
            </a:extLst>
          </p:cNvPr>
          <p:cNvSpPr/>
          <p:nvPr/>
        </p:nvSpPr>
        <p:spPr bwMode="auto">
          <a:xfrm>
            <a:off x="4904133" y="2145896"/>
            <a:ext cx="2766667" cy="2753360"/>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694840E0-6991-61D7-A23E-C6E7AC5FE409}"/>
                  </a:ext>
                </a:extLst>
              </p:cNvPr>
              <p:cNvSpPr txBox="1"/>
              <p:nvPr/>
            </p:nvSpPr>
            <p:spPr>
              <a:xfrm>
                <a:off x="5693321" y="2751240"/>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p:sp>
            <p:nvSpPr>
              <p:cNvPr id="38" name="TextBox 37">
                <a:extLst>
                  <a:ext uri="{FF2B5EF4-FFF2-40B4-BE49-F238E27FC236}">
                    <a16:creationId xmlns:a16="http://schemas.microsoft.com/office/drawing/2014/main" id="{694840E0-6991-61D7-A23E-C6E7AC5FE409}"/>
                  </a:ext>
                </a:extLst>
              </p:cNvPr>
              <p:cNvSpPr txBox="1">
                <a:spLocks noRot="1" noChangeAspect="1" noMove="1" noResize="1" noEditPoints="1" noAdjustHandles="1" noChangeArrowheads="1" noChangeShapeType="1" noTextEdit="1"/>
              </p:cNvSpPr>
              <p:nvPr/>
            </p:nvSpPr>
            <p:spPr>
              <a:xfrm>
                <a:off x="5693321" y="2751240"/>
                <a:ext cx="948657" cy="693716"/>
              </a:xfrm>
              <a:prstGeom prst="rect">
                <a:avLst/>
              </a:prstGeom>
              <a:blipFill>
                <a:blip r:embed="rId6"/>
                <a:stretch>
                  <a:fillRect l="-19737" t="-7143" r="-3947" b="-28571"/>
                </a:stretch>
              </a:blipFill>
            </p:spPr>
            <p:txBody>
              <a:bodyPr/>
              <a:lstStyle/>
              <a:p>
                <a:r>
                  <a:rPr lang="en-US">
                    <a:noFill/>
                  </a:rPr>
                  <a:t> </a:t>
                </a:r>
              </a:p>
            </p:txBody>
          </p:sp>
        </mc:Fallback>
      </mc:AlternateContent>
      <p:pic>
        <p:nvPicPr>
          <p:cNvPr id="39" name="Picture 38" descr="The Latest Advancements in Optics | Radiant Vision Systems">
            <a:extLst>
              <a:ext uri="{FF2B5EF4-FFF2-40B4-BE49-F238E27FC236}">
                <a16:creationId xmlns:a16="http://schemas.microsoft.com/office/drawing/2014/main" id="{81061742-EADC-BE39-AD60-0EBF850E8620}"/>
              </a:ext>
            </a:extLst>
          </p:cNvPr>
          <p:cNvPicPr>
            <a:picLocks noChangeAspect="1"/>
          </p:cNvPicPr>
          <p:nvPr/>
        </p:nvPicPr>
        <p:blipFill>
          <a:blip r:embed="rId7"/>
          <a:stretch>
            <a:fillRect/>
          </a:stretch>
        </p:blipFill>
        <p:spPr>
          <a:xfrm>
            <a:off x="5472949" y="4061082"/>
            <a:ext cx="1268082" cy="666978"/>
          </a:xfrm>
          <a:prstGeom prst="rect">
            <a:avLst/>
          </a:prstGeom>
        </p:spPr>
      </p:pic>
      <p:pic>
        <p:nvPicPr>
          <p:cNvPr id="40" name="Picture 39" descr="A close up of a cat on a black background photo – Free Cat Image on Unsplash">
            <a:extLst>
              <a:ext uri="{FF2B5EF4-FFF2-40B4-BE49-F238E27FC236}">
                <a16:creationId xmlns:a16="http://schemas.microsoft.com/office/drawing/2014/main" id="{687DFF4C-58E6-A063-C1B1-2AB7AE299A4E}"/>
              </a:ext>
            </a:extLst>
          </p:cNvPr>
          <p:cNvPicPr>
            <a:picLocks noChangeAspect="1"/>
          </p:cNvPicPr>
          <p:nvPr/>
        </p:nvPicPr>
        <p:blipFill>
          <a:blip r:embed="rId8"/>
          <a:stretch/>
        </p:blipFill>
        <p:spPr>
          <a:xfrm>
            <a:off x="1654457" y="1344039"/>
            <a:ext cx="1125589" cy="1688384"/>
          </a:xfrm>
          <a:prstGeom prst="rect">
            <a:avLst/>
          </a:prstGeom>
        </p:spPr>
      </p:pic>
      <p:pic>
        <p:nvPicPr>
          <p:cNvPr id="4" name="Picture 3" descr="What Is Photonics Used For?">
            <a:extLst>
              <a:ext uri="{FF2B5EF4-FFF2-40B4-BE49-F238E27FC236}">
                <a16:creationId xmlns:a16="http://schemas.microsoft.com/office/drawing/2014/main" id="{2C5E1EE7-D9CB-4807-D1DA-461F6BE46BCE}"/>
              </a:ext>
            </a:extLst>
          </p:cNvPr>
          <p:cNvPicPr>
            <a:picLocks noChangeAspect="1"/>
          </p:cNvPicPr>
          <p:nvPr/>
        </p:nvPicPr>
        <p:blipFill>
          <a:blip r:embed="rId9"/>
          <a:stretch>
            <a:fillRect/>
          </a:stretch>
        </p:blipFill>
        <p:spPr>
          <a:xfrm>
            <a:off x="5359700" y="3429000"/>
            <a:ext cx="1536866" cy="613209"/>
          </a:xfrm>
          <a:prstGeom prst="rect">
            <a:avLst/>
          </a:prstGeom>
        </p:spPr>
      </p:pic>
    </p:spTree>
    <p:extLst>
      <p:ext uri="{BB962C8B-B14F-4D97-AF65-F5344CB8AC3E}">
        <p14:creationId xmlns:p14="http://schemas.microsoft.com/office/powerpoint/2010/main" val="3520442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ACE0-8D16-F300-C5BE-771BD354FF0F}"/>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25C7EE9C-FDE8-3A67-D928-DFCB1A64B200}"/>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EBE2494C-EDE9-1EE8-30D2-B8D3EEB3D139}"/>
              </a:ext>
            </a:extLst>
          </p:cNvPr>
          <p:cNvSpPr txBox="1">
            <a:spLocks/>
          </p:cNvSpPr>
          <p:nvPr/>
        </p:nvSpPr>
        <p:spPr>
          <a:xfrm>
            <a:off x="348837" y="317041"/>
            <a:ext cx="10267124" cy="124616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Research question: how can we design better optical neural networks?  </a:t>
            </a:r>
            <a:r>
              <a:rPr lang="en-GB" sz="2600" dirty="0">
                <a:solidFill>
                  <a:srgbClr val="FF293E"/>
                </a:solidFill>
                <a:latin typeface="Calibri Light" panose="020F0302020204030204" pitchFamily="34" charset="0"/>
                <a:ea typeface="ヒラギノ角ゴ Pro W3" charset="0"/>
                <a:cs typeface="Calibri Light" panose="020F0302020204030204" pitchFamily="34" charset="0"/>
                <a:sym typeface="Helvetica Neue Light"/>
              </a:rPr>
              <a:t>More specifically, is there an analogous system that can help?  </a:t>
            </a:r>
          </a:p>
        </p:txBody>
      </p:sp>
      <p:pic>
        <p:nvPicPr>
          <p:cNvPr id="30" name="Picture 29" descr="Dog Images - Free Download on Magnific (formerly Freepik)">
            <a:extLst>
              <a:ext uri="{FF2B5EF4-FFF2-40B4-BE49-F238E27FC236}">
                <a16:creationId xmlns:a16="http://schemas.microsoft.com/office/drawing/2014/main" id="{88511D3D-ACAF-64B2-AF36-10F6A973C633}"/>
              </a:ext>
            </a:extLst>
          </p:cNvPr>
          <p:cNvPicPr>
            <a:picLocks noChangeAspect="1"/>
          </p:cNvPicPr>
          <p:nvPr/>
        </p:nvPicPr>
        <p:blipFill>
          <a:blip r:embed="rId4"/>
          <a:stretch>
            <a:fillRect/>
          </a:stretch>
        </p:blipFill>
        <p:spPr>
          <a:xfrm>
            <a:off x="1430212" y="3444956"/>
            <a:ext cx="2171993" cy="2171993"/>
          </a:xfrm>
          <a:prstGeom prst="rect">
            <a:avLst/>
          </a:prstGeom>
        </p:spPr>
      </p:pic>
      <p:sp>
        <p:nvSpPr>
          <p:cNvPr id="31" name="TextBox 30">
            <a:extLst>
              <a:ext uri="{FF2B5EF4-FFF2-40B4-BE49-F238E27FC236}">
                <a16:creationId xmlns:a16="http://schemas.microsoft.com/office/drawing/2014/main" id="{718E33A4-9A40-1747-A767-FEE462E11025}"/>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32" name="TextBox 31">
            <a:extLst>
              <a:ext uri="{FF2B5EF4-FFF2-40B4-BE49-F238E27FC236}">
                <a16:creationId xmlns:a16="http://schemas.microsoft.com/office/drawing/2014/main" id="{761D5F72-701C-A4F2-7681-D8A88731E02D}"/>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33" name="Connector: Curved 19">
            <a:extLst>
              <a:ext uri="{FF2B5EF4-FFF2-40B4-BE49-F238E27FC236}">
                <a16:creationId xmlns:a16="http://schemas.microsoft.com/office/drawing/2014/main" id="{40293897-93AF-EC05-9220-B35C9764D678}"/>
              </a:ext>
            </a:extLst>
          </p:cNvPr>
          <p:cNvCxnSpPr>
            <a:cxnSpLocks/>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34" name="TextBox 33">
            <a:extLst>
              <a:ext uri="{FF2B5EF4-FFF2-40B4-BE49-F238E27FC236}">
                <a16:creationId xmlns:a16="http://schemas.microsoft.com/office/drawing/2014/main" id="{AB51569D-A086-1A30-9543-47462DDAF281}"/>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5" name="Picture 34">
            <a:extLst>
              <a:ext uri="{FF2B5EF4-FFF2-40B4-BE49-F238E27FC236}">
                <a16:creationId xmlns:a16="http://schemas.microsoft.com/office/drawing/2014/main" id="{9618EF57-9CB5-C6F4-BF0B-6AF55CA5521F}"/>
              </a:ext>
            </a:extLst>
          </p:cNvPr>
          <p:cNvPicPr>
            <a:picLocks noChangeAspect="1"/>
          </p:cNvPicPr>
          <p:nvPr/>
        </p:nvPicPr>
        <p:blipFill>
          <a:blip r:embed="rId5"/>
          <a:srcRect l="2287" r="8739"/>
          <a:stretch>
            <a:fillRect/>
          </a:stretch>
        </p:blipFill>
        <p:spPr>
          <a:xfrm>
            <a:off x="3507526" y="1699629"/>
            <a:ext cx="5636353" cy="3714530"/>
          </a:xfrm>
          <a:prstGeom prst="rect">
            <a:avLst/>
          </a:prstGeom>
        </p:spPr>
      </p:pic>
      <p:sp>
        <p:nvSpPr>
          <p:cNvPr id="36" name="Rounded Rectangle 35">
            <a:extLst>
              <a:ext uri="{FF2B5EF4-FFF2-40B4-BE49-F238E27FC236}">
                <a16:creationId xmlns:a16="http://schemas.microsoft.com/office/drawing/2014/main" id="{A539E9BD-68AA-C872-3CE4-05A13495F3CD}"/>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7" name="Rounded Rectangle 2">
            <a:extLst>
              <a:ext uri="{FF2B5EF4-FFF2-40B4-BE49-F238E27FC236}">
                <a16:creationId xmlns:a16="http://schemas.microsoft.com/office/drawing/2014/main" id="{7F24E08F-8828-1E06-F786-DE9A85509526}"/>
              </a:ext>
            </a:extLst>
          </p:cNvPr>
          <p:cNvSpPr/>
          <p:nvPr/>
        </p:nvSpPr>
        <p:spPr bwMode="auto">
          <a:xfrm>
            <a:off x="5451354" y="1496840"/>
            <a:ext cx="1680620" cy="1587502"/>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60D44135-745E-03A7-4FA4-C3E3973266F7}"/>
                  </a:ext>
                </a:extLst>
              </p:cNvPr>
              <p:cNvSpPr txBox="1"/>
              <p:nvPr/>
            </p:nvSpPr>
            <p:spPr>
              <a:xfrm>
                <a:off x="5711651" y="1769191"/>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p:sp>
            <p:nvSpPr>
              <p:cNvPr id="38" name="TextBox 37">
                <a:extLst>
                  <a:ext uri="{FF2B5EF4-FFF2-40B4-BE49-F238E27FC236}">
                    <a16:creationId xmlns:a16="http://schemas.microsoft.com/office/drawing/2014/main" id="{60D44135-745E-03A7-4FA4-C3E3973266F7}"/>
                  </a:ext>
                </a:extLst>
              </p:cNvPr>
              <p:cNvSpPr txBox="1">
                <a:spLocks noRot="1" noChangeAspect="1" noMove="1" noResize="1" noEditPoints="1" noAdjustHandles="1" noChangeArrowheads="1" noChangeShapeType="1" noTextEdit="1"/>
              </p:cNvSpPr>
              <p:nvPr/>
            </p:nvSpPr>
            <p:spPr>
              <a:xfrm>
                <a:off x="5711651" y="1769191"/>
                <a:ext cx="948657" cy="693716"/>
              </a:xfrm>
              <a:prstGeom prst="rect">
                <a:avLst/>
              </a:prstGeom>
              <a:blipFill>
                <a:blip r:embed="rId6"/>
                <a:stretch>
                  <a:fillRect l="-18421" t="-9091" r="-3947" b="-30909"/>
                </a:stretch>
              </a:blipFill>
            </p:spPr>
            <p:txBody>
              <a:bodyPr/>
              <a:lstStyle/>
              <a:p>
                <a:r>
                  <a:rPr lang="en-US">
                    <a:noFill/>
                  </a:rPr>
                  <a:t> </a:t>
                </a:r>
              </a:p>
            </p:txBody>
          </p:sp>
        </mc:Fallback>
      </mc:AlternateContent>
      <p:pic>
        <p:nvPicPr>
          <p:cNvPr id="39" name="Picture 38" descr="The Latest Advancements in Optics | Radiant Vision Systems">
            <a:extLst>
              <a:ext uri="{FF2B5EF4-FFF2-40B4-BE49-F238E27FC236}">
                <a16:creationId xmlns:a16="http://schemas.microsoft.com/office/drawing/2014/main" id="{B1D7D64C-6F78-DBD3-5967-040A53B1277D}"/>
              </a:ext>
            </a:extLst>
          </p:cNvPr>
          <p:cNvPicPr>
            <a:picLocks noChangeAspect="1"/>
          </p:cNvPicPr>
          <p:nvPr/>
        </p:nvPicPr>
        <p:blipFill>
          <a:blip r:embed="rId7"/>
          <a:stretch>
            <a:fillRect/>
          </a:stretch>
        </p:blipFill>
        <p:spPr>
          <a:xfrm>
            <a:off x="5471247" y="2400377"/>
            <a:ext cx="1268082" cy="666978"/>
          </a:xfrm>
          <a:prstGeom prst="rect">
            <a:avLst/>
          </a:prstGeom>
        </p:spPr>
      </p:pic>
      <p:pic>
        <p:nvPicPr>
          <p:cNvPr id="40" name="Picture 39" descr="A close up of a cat on a black background photo – Free Cat Image on Unsplash">
            <a:extLst>
              <a:ext uri="{FF2B5EF4-FFF2-40B4-BE49-F238E27FC236}">
                <a16:creationId xmlns:a16="http://schemas.microsoft.com/office/drawing/2014/main" id="{04DCAF30-0E6F-C4C3-3F7A-59E025AA5A40}"/>
              </a:ext>
            </a:extLst>
          </p:cNvPr>
          <p:cNvPicPr>
            <a:picLocks noChangeAspect="1"/>
          </p:cNvPicPr>
          <p:nvPr/>
        </p:nvPicPr>
        <p:blipFill>
          <a:blip r:embed="rId8"/>
          <a:stretch/>
        </p:blipFill>
        <p:spPr>
          <a:xfrm>
            <a:off x="1654457" y="1344039"/>
            <a:ext cx="1125589" cy="1688384"/>
          </a:xfrm>
          <a:prstGeom prst="rect">
            <a:avLst/>
          </a:prstGeom>
        </p:spPr>
      </p:pic>
      <p:sp>
        <p:nvSpPr>
          <p:cNvPr id="9" name="Rounded Rectangle 2">
            <a:extLst>
              <a:ext uri="{FF2B5EF4-FFF2-40B4-BE49-F238E27FC236}">
                <a16:creationId xmlns:a16="http://schemas.microsoft.com/office/drawing/2014/main" id="{89DA6ECD-9259-7F3C-28CD-AA8D776366A1}"/>
              </a:ext>
            </a:extLst>
          </p:cNvPr>
          <p:cNvSpPr/>
          <p:nvPr/>
        </p:nvSpPr>
        <p:spPr bwMode="auto">
          <a:xfrm>
            <a:off x="5386037" y="3667023"/>
            <a:ext cx="1680620" cy="1587502"/>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527CF2B-FD81-8D5F-7A6B-6DF26A612415}"/>
                  </a:ext>
                </a:extLst>
              </p:cNvPr>
              <p:cNvSpPr txBox="1"/>
              <p:nvPr/>
            </p:nvSpPr>
            <p:spPr>
              <a:xfrm>
                <a:off x="5550539" y="4063905"/>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p:sp>
            <p:nvSpPr>
              <p:cNvPr id="4" name="TextBox 3">
                <a:extLst>
                  <a:ext uri="{FF2B5EF4-FFF2-40B4-BE49-F238E27FC236}">
                    <a16:creationId xmlns:a16="http://schemas.microsoft.com/office/drawing/2014/main" id="{2527CF2B-FD81-8D5F-7A6B-6DF26A612415}"/>
                  </a:ext>
                </a:extLst>
              </p:cNvPr>
              <p:cNvSpPr txBox="1">
                <a:spLocks noRot="1" noChangeAspect="1" noMove="1" noResize="1" noEditPoints="1" noAdjustHandles="1" noChangeArrowheads="1" noChangeShapeType="1" noTextEdit="1"/>
              </p:cNvSpPr>
              <p:nvPr/>
            </p:nvSpPr>
            <p:spPr>
              <a:xfrm>
                <a:off x="5550539" y="4063905"/>
                <a:ext cx="948657" cy="693716"/>
              </a:xfrm>
              <a:prstGeom prst="rect">
                <a:avLst/>
              </a:prstGeom>
              <a:blipFill>
                <a:blip r:embed="rId9"/>
                <a:stretch>
                  <a:fillRect l="-20000" t="-9091" r="-5333" b="-3090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5829638-36B7-2C1F-87C8-C52DCB1431C2}"/>
              </a:ext>
            </a:extLst>
          </p:cNvPr>
          <p:cNvSpPr txBox="1"/>
          <p:nvPr/>
        </p:nvSpPr>
        <p:spPr>
          <a:xfrm>
            <a:off x="5698956" y="4615951"/>
            <a:ext cx="1358268" cy="707886"/>
          </a:xfrm>
          <a:prstGeom prst="rect">
            <a:avLst/>
          </a:prstGeom>
          <a:noFill/>
        </p:spPr>
        <p:txBody>
          <a:bodyPr wrap="square" rtlCol="0">
            <a:spAutoFit/>
          </a:bodyPr>
          <a:lstStyle/>
          <a:p>
            <a:r>
              <a:rPr lang="en-US" sz="4000" dirty="0">
                <a:solidFill>
                  <a:schemeClr val="bg1"/>
                </a:solidFill>
              </a:rPr>
              <a: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B6F9679-F352-162D-1840-CCA015EAC241}"/>
                  </a:ext>
                </a:extLst>
              </p:cNvPr>
              <p:cNvSpPr txBox="1"/>
              <p:nvPr/>
            </p:nvSpPr>
            <p:spPr>
              <a:xfrm>
                <a:off x="5981908" y="3113457"/>
                <a:ext cx="391133" cy="46365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8" name="TextBox 7">
                <a:extLst>
                  <a:ext uri="{FF2B5EF4-FFF2-40B4-BE49-F238E27FC236}">
                    <a16:creationId xmlns:a16="http://schemas.microsoft.com/office/drawing/2014/main" id="{4B6F9679-F352-162D-1840-CCA015EAC241}"/>
                  </a:ext>
                </a:extLst>
              </p:cNvPr>
              <p:cNvSpPr txBox="1">
                <a:spLocks noRot="1" noChangeAspect="1" noMove="1" noResize="1" noEditPoints="1" noAdjustHandles="1" noChangeArrowheads="1" noChangeShapeType="1" noTextEdit="1"/>
              </p:cNvSpPr>
              <p:nvPr/>
            </p:nvSpPr>
            <p:spPr>
              <a:xfrm>
                <a:off x="5981908" y="3113457"/>
                <a:ext cx="391133" cy="463653"/>
              </a:xfrm>
              <a:prstGeom prst="rect">
                <a:avLst/>
              </a:prstGeom>
              <a:blipFill>
                <a:blip r:embed="rId10"/>
                <a:stretch>
                  <a:fillRect l="-6250" r="-9375"/>
                </a:stretch>
              </a:blipFill>
            </p:spPr>
            <p:txBody>
              <a:bodyPr/>
              <a:lstStyle/>
              <a:p>
                <a:r>
                  <a:rPr lang="en-US">
                    <a:noFill/>
                  </a:rPr>
                  <a:t> </a:t>
                </a:r>
              </a:p>
            </p:txBody>
          </p:sp>
        </mc:Fallback>
      </mc:AlternateContent>
    </p:spTree>
    <p:extLst>
      <p:ext uri="{BB962C8B-B14F-4D97-AF65-F5344CB8AC3E}">
        <p14:creationId xmlns:p14="http://schemas.microsoft.com/office/powerpoint/2010/main" val="4150821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955C-C577-3361-FBA5-ABC67E1659FA}"/>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63F3ED71-2235-C167-4358-ADA57C247D5B}"/>
              </a:ext>
            </a:extLst>
          </p:cNvPr>
          <p:cNvSpPr txBox="1">
            <a:spLocks/>
          </p:cNvSpPr>
          <p:nvPr/>
        </p:nvSpPr>
        <p:spPr>
          <a:xfrm>
            <a:off x="348838" y="298753"/>
            <a:ext cx="1184316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design a Physics-Informed Neural Network (PINN), where the </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is</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 represented on a quantum device</a:t>
            </a:r>
          </a:p>
        </p:txBody>
      </p:sp>
      <p:sp>
        <p:nvSpPr>
          <p:cNvPr id="9" name="Text Placeholder 2">
            <a:extLst>
              <a:ext uri="{FF2B5EF4-FFF2-40B4-BE49-F238E27FC236}">
                <a16:creationId xmlns:a16="http://schemas.microsoft.com/office/drawing/2014/main" id="{C1A779FA-2E41-4A3A-086B-2522193CF47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3" name="TextBox 2">
            <a:extLst>
              <a:ext uri="{FF2B5EF4-FFF2-40B4-BE49-F238E27FC236}">
                <a16:creationId xmlns:a16="http://schemas.microsoft.com/office/drawing/2014/main" id="{0A0AD565-DE5C-8DF0-3AAF-DD6F13C16D81}"/>
              </a:ext>
            </a:extLst>
          </p:cNvPr>
          <p:cNvSpPr txBox="1"/>
          <p:nvPr/>
        </p:nvSpPr>
        <p:spPr>
          <a:xfrm>
            <a:off x="2184189" y="1496902"/>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22" name="Rectangle: Rounded Corners 119">
            <a:extLst>
              <a:ext uri="{FF2B5EF4-FFF2-40B4-BE49-F238E27FC236}">
                <a16:creationId xmlns:a16="http://schemas.microsoft.com/office/drawing/2014/main" id="{01B479A4-9D8B-73A1-4FAC-E476B497324F}"/>
              </a:ext>
            </a:extLst>
          </p:cNvPr>
          <p:cNvSpPr/>
          <p:nvPr/>
        </p:nvSpPr>
        <p:spPr>
          <a:xfrm rot="5400000">
            <a:off x="3302474" y="1949160"/>
            <a:ext cx="5587053" cy="4057006"/>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TextBox 26">
            <a:extLst>
              <a:ext uri="{FF2B5EF4-FFF2-40B4-BE49-F238E27FC236}">
                <a16:creationId xmlns:a16="http://schemas.microsoft.com/office/drawing/2014/main" id="{00C76270-5374-6124-E80A-367C5C5FB26F}"/>
              </a:ext>
            </a:extLst>
          </p:cNvPr>
          <p:cNvSpPr txBox="1"/>
          <p:nvPr/>
        </p:nvSpPr>
        <p:spPr>
          <a:xfrm>
            <a:off x="5499085" y="1204871"/>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30" name="Connector: Curved 125">
            <a:extLst>
              <a:ext uri="{FF2B5EF4-FFF2-40B4-BE49-F238E27FC236}">
                <a16:creationId xmlns:a16="http://schemas.microsoft.com/office/drawing/2014/main" id="{414AF4D7-0E51-705D-F123-279D07504967}"/>
              </a:ext>
            </a:extLst>
          </p:cNvPr>
          <p:cNvCxnSpPr>
            <a:cxnSpLocks/>
          </p:cNvCxnSpPr>
          <p:nvPr/>
        </p:nvCxnSpPr>
        <p:spPr>
          <a:xfrm>
            <a:off x="3488609" y="2923526"/>
            <a:ext cx="1080000" cy="12700"/>
          </a:xfrm>
          <a:prstGeom prst="curvedConnector3">
            <a:avLst>
              <a:gd name="adj1" fmla="val 5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679D88F6-5615-A292-6221-A1B00653F725}"/>
              </a:ext>
            </a:extLst>
          </p:cNvPr>
          <p:cNvPicPr>
            <a:picLocks noChangeAspect="1"/>
          </p:cNvPicPr>
          <p:nvPr/>
        </p:nvPicPr>
        <p:blipFill>
          <a:blip r:embed="rId3"/>
          <a:srcRect t="2265" r="1743"/>
          <a:stretch>
            <a:fillRect/>
          </a:stretch>
        </p:blipFill>
        <p:spPr>
          <a:xfrm>
            <a:off x="1667973" y="7208829"/>
            <a:ext cx="6103157" cy="2849748"/>
          </a:xfrm>
          <a:prstGeom prst="rect">
            <a:avLst/>
          </a:prstGeom>
        </p:spPr>
      </p:pic>
      <p:pic>
        <p:nvPicPr>
          <p:cNvPr id="49" name="Picture 48" descr="Pursuing the 100,000-Qubit Quantum Computer Through Japan-U.S.  Collaboration | The Government of Japan - JapanGov -">
            <a:extLst>
              <a:ext uri="{FF2B5EF4-FFF2-40B4-BE49-F238E27FC236}">
                <a16:creationId xmlns:a16="http://schemas.microsoft.com/office/drawing/2014/main" id="{BB19730F-77B9-6EF7-AFE2-CF4252B58CC4}"/>
              </a:ext>
            </a:extLst>
          </p:cNvPr>
          <p:cNvPicPr>
            <a:picLocks noChangeAspect="1"/>
          </p:cNvPicPr>
          <p:nvPr/>
        </p:nvPicPr>
        <p:blipFill>
          <a:blip r:embed="rId4"/>
          <a:stretch>
            <a:fillRect/>
          </a:stretch>
        </p:blipFill>
        <p:spPr>
          <a:xfrm>
            <a:off x="5278056" y="4204436"/>
            <a:ext cx="1638398" cy="2454183"/>
          </a:xfrm>
          <a:prstGeom prst="rect">
            <a:avLst/>
          </a:prstGeom>
        </p:spPr>
      </p:pic>
      <p:pic>
        <p:nvPicPr>
          <p:cNvPr id="50" name="Picture 49" descr="A group of red lights&#10;&#10;AI-generated content may be incorrect.">
            <a:extLst>
              <a:ext uri="{FF2B5EF4-FFF2-40B4-BE49-F238E27FC236}">
                <a16:creationId xmlns:a16="http://schemas.microsoft.com/office/drawing/2014/main" id="{7ADA0221-06CA-2D0F-6A6A-862A4D23AF21}"/>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656000" y="1701913"/>
            <a:ext cx="2880000" cy="2160000"/>
          </a:xfrm>
          <a:prstGeom prst="rect">
            <a:avLst/>
          </a:prstGeom>
          <a:ln>
            <a:solidFill>
              <a:srgbClr val="45B7E1"/>
            </a:solidFill>
          </a:ln>
        </p:spPr>
      </p:pic>
      <p:grpSp>
        <p:nvGrpSpPr>
          <p:cNvPr id="6" name="Group 5">
            <a:extLst>
              <a:ext uri="{FF2B5EF4-FFF2-40B4-BE49-F238E27FC236}">
                <a16:creationId xmlns:a16="http://schemas.microsoft.com/office/drawing/2014/main" id="{BE3D6991-B443-28C2-61C3-47DF49117D4C}"/>
              </a:ext>
            </a:extLst>
          </p:cNvPr>
          <p:cNvGrpSpPr/>
          <p:nvPr/>
        </p:nvGrpSpPr>
        <p:grpSpPr>
          <a:xfrm>
            <a:off x="4757986" y="1813401"/>
            <a:ext cx="2418320" cy="742129"/>
            <a:chOff x="2130327" y="1460098"/>
            <a:chExt cx="5456473" cy="1550840"/>
          </a:xfrm>
        </p:grpSpPr>
        <p:cxnSp>
          <p:nvCxnSpPr>
            <p:cNvPr id="7" name="Straight Connector 6">
              <a:extLst>
                <a:ext uri="{FF2B5EF4-FFF2-40B4-BE49-F238E27FC236}">
                  <a16:creationId xmlns:a16="http://schemas.microsoft.com/office/drawing/2014/main" id="{09A4332C-29F8-2EAD-0169-CDBA1C5ACEB2}"/>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 name="Straight Connector 7">
              <a:extLst>
                <a:ext uri="{FF2B5EF4-FFF2-40B4-BE49-F238E27FC236}">
                  <a16:creationId xmlns:a16="http://schemas.microsoft.com/office/drawing/2014/main" id="{DD71377A-E97D-E346-DB0F-32CD0AD5EDE9}"/>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D42C0A4B-4005-62A9-6666-32808198F5A6}"/>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46" name="Straight Connector 45">
              <a:extLst>
                <a:ext uri="{FF2B5EF4-FFF2-40B4-BE49-F238E27FC236}">
                  <a16:creationId xmlns:a16="http://schemas.microsoft.com/office/drawing/2014/main" id="{B0EEFDA3-57B2-6448-1A90-1A1EF295EDB2}"/>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47" name="Straight Connector 46">
              <a:extLst>
                <a:ext uri="{FF2B5EF4-FFF2-40B4-BE49-F238E27FC236}">
                  <a16:creationId xmlns:a16="http://schemas.microsoft.com/office/drawing/2014/main" id="{6D582D3F-2844-0687-91C7-DEE875DA7DEE}"/>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48" name="Straight Connector 47">
              <a:extLst>
                <a:ext uri="{FF2B5EF4-FFF2-40B4-BE49-F238E27FC236}">
                  <a16:creationId xmlns:a16="http://schemas.microsoft.com/office/drawing/2014/main" id="{183A35DE-F06E-A427-CA89-05CB9BBCFEAF}"/>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grpSp>
        <p:nvGrpSpPr>
          <p:cNvPr id="70" name="Group 69">
            <a:extLst>
              <a:ext uri="{FF2B5EF4-FFF2-40B4-BE49-F238E27FC236}">
                <a16:creationId xmlns:a16="http://schemas.microsoft.com/office/drawing/2014/main" id="{73C8CBEF-8A53-4D82-60AE-4E4888060296}"/>
              </a:ext>
            </a:extLst>
          </p:cNvPr>
          <p:cNvGrpSpPr/>
          <p:nvPr/>
        </p:nvGrpSpPr>
        <p:grpSpPr>
          <a:xfrm>
            <a:off x="2434982" y="1949686"/>
            <a:ext cx="890221" cy="1922799"/>
            <a:chOff x="2434982" y="1949686"/>
            <a:chExt cx="890221" cy="1922799"/>
          </a:xfrm>
        </p:grpSpPr>
        <p:pic>
          <p:nvPicPr>
            <p:cNvPr id="52" name="Picture 51">
              <a:extLst>
                <a:ext uri="{FF2B5EF4-FFF2-40B4-BE49-F238E27FC236}">
                  <a16:creationId xmlns:a16="http://schemas.microsoft.com/office/drawing/2014/main" id="{FA7F941E-2D2D-968E-D054-11261D024FFE}"/>
                </a:ext>
              </a:extLst>
            </p:cNvPr>
            <p:cNvPicPr>
              <a:picLocks noChangeAspect="1"/>
            </p:cNvPicPr>
            <p:nvPr/>
          </p:nvPicPr>
          <p:blipFill>
            <a:blip r:embed="rId6"/>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13C200A2-8916-12E9-1581-488D3E452C7F}"/>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53" name="TextBox 52">
                  <a:extLst>
                    <a:ext uri="{FF2B5EF4-FFF2-40B4-BE49-F238E27FC236}">
                      <a16:creationId xmlns:a16="http://schemas.microsoft.com/office/drawing/2014/main" id="{13C200A2-8916-12E9-1581-488D3E452C7F}"/>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7"/>
                  <a:stretch>
                    <a:fillRect r="-5405"/>
                  </a:stretch>
                </a:blipFill>
              </p:spPr>
              <p:txBody>
                <a:bodyPr/>
                <a:lstStyle/>
                <a:p>
                  <a:r>
                    <a:rPr lang="en-US">
                      <a:noFill/>
                    </a:rPr>
                    <a:t> </a:t>
                  </a:r>
                </a:p>
              </p:txBody>
            </p:sp>
          </mc:Fallback>
        </mc:AlternateContent>
        <p:pic>
          <p:nvPicPr>
            <p:cNvPr id="54" name="Picture 53">
              <a:extLst>
                <a:ext uri="{FF2B5EF4-FFF2-40B4-BE49-F238E27FC236}">
                  <a16:creationId xmlns:a16="http://schemas.microsoft.com/office/drawing/2014/main" id="{7CAD431F-35EB-B8FF-C530-B771755BD688}"/>
                </a:ext>
              </a:extLst>
            </p:cNvPr>
            <p:cNvPicPr>
              <a:picLocks noChangeAspect="1"/>
            </p:cNvPicPr>
            <p:nvPr/>
          </p:nvPicPr>
          <p:blipFill>
            <a:blip r:embed="rId8"/>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2D2E7F1A-C31B-F55D-C45E-7E0D48C6A2F3}"/>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55" name="TextBox 54">
                  <a:extLst>
                    <a:ext uri="{FF2B5EF4-FFF2-40B4-BE49-F238E27FC236}">
                      <a16:creationId xmlns:a16="http://schemas.microsoft.com/office/drawing/2014/main" id="{2D2E7F1A-C31B-F55D-C45E-7E0D48C6A2F3}"/>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9"/>
                  <a:stretch>
                    <a:fillRect r="-8108"/>
                  </a:stretch>
                </a:blipFill>
              </p:spPr>
              <p:txBody>
                <a:bodyPr/>
                <a:lstStyle/>
                <a:p>
                  <a:r>
                    <a:rPr lang="en-US">
                      <a:noFill/>
                    </a:rPr>
                    <a:t> </a:t>
                  </a:r>
                </a:p>
              </p:txBody>
            </p:sp>
          </mc:Fallback>
        </mc:AlternateContent>
      </p:grpSp>
      <p:pic>
        <p:nvPicPr>
          <p:cNvPr id="56" name="Picture 55">
            <a:extLst>
              <a:ext uri="{FF2B5EF4-FFF2-40B4-BE49-F238E27FC236}">
                <a16:creationId xmlns:a16="http://schemas.microsoft.com/office/drawing/2014/main" id="{F0A8CB4B-A0B4-A6DA-8DCD-A5038E51C4CB}"/>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8806511" y="1915237"/>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F996B0D9-B8EB-4004-FB22-672D04B9297B}"/>
                  </a:ext>
                </a:extLst>
              </p:cNvPr>
              <p:cNvSpPr txBox="1"/>
              <p:nvPr/>
            </p:nvSpPr>
            <p:spPr>
              <a:xfrm>
                <a:off x="8766742" y="253319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57" name="TextBox 56">
                <a:extLst>
                  <a:ext uri="{FF2B5EF4-FFF2-40B4-BE49-F238E27FC236}">
                    <a16:creationId xmlns:a16="http://schemas.microsoft.com/office/drawing/2014/main" id="{F996B0D9-B8EB-4004-FB22-672D04B9297B}"/>
                  </a:ext>
                </a:extLst>
              </p:cNvPr>
              <p:cNvSpPr txBox="1">
                <a:spLocks noRot="1" noChangeAspect="1" noMove="1" noResize="1" noEditPoints="1" noAdjustHandles="1" noChangeArrowheads="1" noChangeShapeType="1" noTextEdit="1"/>
              </p:cNvSpPr>
              <p:nvPr/>
            </p:nvSpPr>
            <p:spPr>
              <a:xfrm>
                <a:off x="8766742" y="2533194"/>
                <a:ext cx="449877" cy="287130"/>
              </a:xfrm>
              <a:prstGeom prst="rect">
                <a:avLst/>
              </a:prstGeom>
              <a:blipFill>
                <a:blip r:embed="rId11"/>
                <a:stretch>
                  <a:fillRect r="-5556" b="-8333"/>
                </a:stretch>
              </a:blipFill>
            </p:spPr>
            <p:txBody>
              <a:bodyPr/>
              <a:lstStyle/>
              <a:p>
                <a:r>
                  <a:rPr lang="en-US">
                    <a:noFill/>
                  </a:rPr>
                  <a:t> </a:t>
                </a:r>
              </a:p>
            </p:txBody>
          </p:sp>
        </mc:Fallback>
      </mc:AlternateContent>
      <p:pic>
        <p:nvPicPr>
          <p:cNvPr id="58" name="Picture 57">
            <a:extLst>
              <a:ext uri="{FF2B5EF4-FFF2-40B4-BE49-F238E27FC236}">
                <a16:creationId xmlns:a16="http://schemas.microsoft.com/office/drawing/2014/main" id="{8A8DF074-69C5-B3A9-5D35-1A98C72DD63E}"/>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8806504" y="2934621"/>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EFCE30D8-E911-A787-35D8-6E7ABFD366E5}"/>
                  </a:ext>
                </a:extLst>
              </p:cNvPr>
              <p:cNvSpPr txBox="1"/>
              <p:nvPr/>
            </p:nvSpPr>
            <p:spPr>
              <a:xfrm>
                <a:off x="8766733" y="355172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59" name="TextBox 58">
                <a:extLst>
                  <a:ext uri="{FF2B5EF4-FFF2-40B4-BE49-F238E27FC236}">
                    <a16:creationId xmlns:a16="http://schemas.microsoft.com/office/drawing/2014/main" id="{EFCE30D8-E911-A787-35D8-6E7ABFD366E5}"/>
                  </a:ext>
                </a:extLst>
              </p:cNvPr>
              <p:cNvSpPr txBox="1">
                <a:spLocks noRot="1" noChangeAspect="1" noMove="1" noResize="1" noEditPoints="1" noAdjustHandles="1" noChangeArrowheads="1" noChangeShapeType="1" noTextEdit="1"/>
              </p:cNvSpPr>
              <p:nvPr/>
            </p:nvSpPr>
            <p:spPr>
              <a:xfrm>
                <a:off x="8766733" y="3551727"/>
                <a:ext cx="449877" cy="287130"/>
              </a:xfrm>
              <a:prstGeom prst="rect">
                <a:avLst/>
              </a:prstGeom>
              <a:blipFill>
                <a:blip r:embed="rId13"/>
                <a:stretch>
                  <a:fillRect r="-8333" b="-8333"/>
                </a:stretch>
              </a:blipFill>
            </p:spPr>
            <p:txBody>
              <a:bodyPr/>
              <a:lstStyle/>
              <a:p>
                <a:r>
                  <a:rPr lang="en-US">
                    <a:noFill/>
                  </a:rPr>
                  <a:t> </a:t>
                </a:r>
              </a:p>
            </p:txBody>
          </p:sp>
        </mc:Fallback>
      </mc:AlternateContent>
      <p:cxnSp>
        <p:nvCxnSpPr>
          <p:cNvPr id="60" name="Connector: Curved 125">
            <a:extLst>
              <a:ext uri="{FF2B5EF4-FFF2-40B4-BE49-F238E27FC236}">
                <a16:creationId xmlns:a16="http://schemas.microsoft.com/office/drawing/2014/main" id="{3DF1ED85-8298-2818-4876-2D36934DB1C1}"/>
              </a:ext>
            </a:extLst>
          </p:cNvPr>
          <p:cNvCxnSpPr>
            <a:cxnSpLocks/>
          </p:cNvCxnSpPr>
          <p:nvPr/>
        </p:nvCxnSpPr>
        <p:spPr>
          <a:xfrm>
            <a:off x="7616329" y="2903306"/>
            <a:ext cx="1080000" cy="12700"/>
          </a:xfrm>
          <a:prstGeom prst="curvedConnector3">
            <a:avLst>
              <a:gd name="adj1" fmla="val 5482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2B3DE47E-71CC-6B9C-4EB9-D59AF992979A}"/>
              </a:ext>
            </a:extLst>
          </p:cNvPr>
          <p:cNvSpPr txBox="1"/>
          <p:nvPr/>
        </p:nvSpPr>
        <p:spPr>
          <a:xfrm>
            <a:off x="8552536" y="1496902"/>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67" name="TextBox 66">
            <a:extLst>
              <a:ext uri="{FF2B5EF4-FFF2-40B4-BE49-F238E27FC236}">
                <a16:creationId xmlns:a16="http://schemas.microsoft.com/office/drawing/2014/main" id="{5546D86C-AE13-C939-2C0E-38D11B15823E}"/>
              </a:ext>
            </a:extLst>
          </p:cNvPr>
          <p:cNvSpPr txBox="1"/>
          <p:nvPr/>
        </p:nvSpPr>
        <p:spPr>
          <a:xfrm>
            <a:off x="4639605" y="3838835"/>
            <a:ext cx="3582544" cy="400110"/>
          </a:xfrm>
          <a:prstGeom prst="rect">
            <a:avLst/>
          </a:prstGeom>
          <a:noFill/>
          <a:ln>
            <a:noFill/>
          </a:ln>
        </p:spPr>
        <p:txBody>
          <a:bodyPr wrap="square" rtlCol="0">
            <a:spAutoFit/>
          </a:bodyPr>
          <a:lstStyle/>
          <a:p>
            <a:r>
              <a:rPr lang="en-ZA" sz="2000" dirty="0">
                <a:solidFill>
                  <a:schemeClr val="bg2"/>
                </a:solidFill>
              </a:rPr>
              <a:t>Quantum Neural Network</a:t>
            </a:r>
          </a:p>
        </p:txBody>
      </p:sp>
    </p:spTree>
    <p:extLst>
      <p:ext uri="{BB962C8B-B14F-4D97-AF65-F5344CB8AC3E}">
        <p14:creationId xmlns:p14="http://schemas.microsoft.com/office/powerpoint/2010/main" val="24264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4C81-C9C9-C5DC-C4EF-4B55B43B36C7}"/>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F9E0FFF2-AF0F-98EB-9AA2-9A6536F0491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E34A90E2-95BE-3C3E-3460-DC229A72D4CC}"/>
              </a:ext>
            </a:extLst>
          </p:cNvPr>
          <p:cNvSpPr/>
          <p:nvPr/>
        </p:nvSpPr>
        <p:spPr>
          <a:xfrm>
            <a:off x="3208953" y="1749124"/>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23BBA983-4C5E-E36B-B88E-9522A5091745}"/>
              </a:ext>
            </a:extLst>
          </p:cNvPr>
          <p:cNvCxnSpPr>
            <a:cxnSpLocks/>
          </p:cNvCxnSpPr>
          <p:nvPr/>
        </p:nvCxnSpPr>
        <p:spPr>
          <a:xfrm>
            <a:off x="7821556" y="2883239"/>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FD7C570-1C21-90BB-F961-394B6762891C}"/>
                  </a:ext>
                </a:extLst>
              </p:cNvPr>
              <p:cNvSpPr txBox="1"/>
              <p:nvPr/>
            </p:nvSpPr>
            <p:spPr>
              <a:xfrm>
                <a:off x="8142104" y="2897683"/>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26" name="TextBox 25">
                <a:extLst>
                  <a:ext uri="{FF2B5EF4-FFF2-40B4-BE49-F238E27FC236}">
                    <a16:creationId xmlns:a16="http://schemas.microsoft.com/office/drawing/2014/main" id="{B7526F35-96B7-ADF7-80DF-3426477CC321}"/>
                  </a:ext>
                </a:extLst>
              </p:cNvPr>
              <p:cNvSpPr txBox="1">
                <a:spLocks noRot="1" noChangeAspect="1" noMove="1" noResize="1" noEditPoints="1" noAdjustHandles="1" noChangeArrowheads="1" noChangeShapeType="1" noTextEdit="1"/>
              </p:cNvSpPr>
              <p:nvPr/>
            </p:nvSpPr>
            <p:spPr>
              <a:xfrm>
                <a:off x="8142104" y="2897683"/>
                <a:ext cx="346336" cy="369332"/>
              </a:xfrm>
              <a:prstGeom prst="rect">
                <a:avLst/>
              </a:prstGeom>
              <a:blipFill>
                <a:blip r:embed="rId10"/>
                <a:stretch>
                  <a:fillRect r="-125000" b="-6666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AB06259-D6AF-469C-C741-15F52EF4B2E1}"/>
              </a:ext>
            </a:extLst>
          </p:cNvPr>
          <p:cNvSpPr txBox="1"/>
          <p:nvPr/>
        </p:nvSpPr>
        <p:spPr>
          <a:xfrm>
            <a:off x="5623121" y="1138769"/>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2DF3D7E-0008-6884-C698-8A8AB6AA7174}"/>
                  </a:ext>
                </a:extLst>
              </p:cNvPr>
              <p:cNvSpPr txBox="1"/>
              <p:nvPr/>
            </p:nvSpPr>
            <p:spPr>
              <a:xfrm>
                <a:off x="7040335" y="3113239"/>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28" name="TextBox 27">
                <a:extLst>
                  <a:ext uri="{FF2B5EF4-FFF2-40B4-BE49-F238E27FC236}">
                    <a16:creationId xmlns:a16="http://schemas.microsoft.com/office/drawing/2014/main" id="{B9B6B361-7D5D-6FFC-17ED-DFBFC5C57E37}"/>
                  </a:ext>
                </a:extLst>
              </p:cNvPr>
              <p:cNvSpPr txBox="1">
                <a:spLocks noRot="1" noChangeAspect="1" noMove="1" noResize="1" noEditPoints="1" noAdjustHandles="1" noChangeArrowheads="1" noChangeShapeType="1" noTextEdit="1"/>
              </p:cNvSpPr>
              <p:nvPr/>
            </p:nvSpPr>
            <p:spPr>
              <a:xfrm>
                <a:off x="7040335" y="3113239"/>
                <a:ext cx="718130" cy="653769"/>
              </a:xfrm>
              <a:prstGeom prst="rect">
                <a:avLst/>
              </a:prstGeom>
              <a:blipFill>
                <a:blip r:embed="rId11"/>
                <a:stretch>
                  <a:fillRect t="-9615"/>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6CFA0220-DDA1-B763-31B4-F88801792ADD}"/>
              </a:ext>
            </a:extLst>
          </p:cNvPr>
          <p:cNvCxnSpPr>
            <a:cxnSpLocks/>
          </p:cNvCxnSpPr>
          <p:nvPr/>
        </p:nvCxnSpPr>
        <p:spPr>
          <a:xfrm>
            <a:off x="2833457"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165CF970-A122-43B8-7004-408E8C6B4067}"/>
              </a:ext>
            </a:extLst>
          </p:cNvPr>
          <p:cNvPicPr>
            <a:picLocks noChangeAspect="1"/>
          </p:cNvPicPr>
          <p:nvPr/>
        </p:nvPicPr>
        <p:blipFill>
          <a:blip r:embed="rId12"/>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AF4A3874-CCCB-7ECB-1A6B-E5CBD11B9AB2}"/>
              </a:ext>
            </a:extLst>
          </p:cNvPr>
          <p:cNvGrpSpPr/>
          <p:nvPr/>
        </p:nvGrpSpPr>
        <p:grpSpPr>
          <a:xfrm>
            <a:off x="3525792" y="1647898"/>
            <a:ext cx="5140417" cy="2108205"/>
            <a:chOff x="3162467" y="1753515"/>
            <a:chExt cx="5140417" cy="2108205"/>
          </a:xfrm>
        </p:grpSpPr>
        <p:grpSp>
          <p:nvGrpSpPr>
            <p:cNvPr id="11" name="Group 10">
              <a:extLst>
                <a:ext uri="{FF2B5EF4-FFF2-40B4-BE49-F238E27FC236}">
                  <a16:creationId xmlns:a16="http://schemas.microsoft.com/office/drawing/2014/main" id="{AEE57B06-D2AB-B069-9842-E407A997B0FC}"/>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30F516C-A1E2-1772-F6F9-942E0ECD31E0}"/>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8422F7E0-3CE9-0953-C666-680EF9B7B6ED}"/>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7CA399-CCE7-D8F5-FCE5-F77B298A0C23}"/>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380CF070-7651-6202-F3E9-3220CECD3D56}"/>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038DD0D-9F27-DE04-364A-F233D76A7671}"/>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3C0FBE39-1B88-9B18-18D2-EC4729CC17BC}"/>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A83483C-B1CC-3B86-8509-7264E8CFAC1A}"/>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8FAB4C58-D9E3-587B-233A-C942EFFB767D}"/>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6"/>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1F9B06-8127-A60B-FEE0-36BCCC8A674C}"/>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37B8F6D9-7311-FC8E-AEAB-03BE6ACDF203}"/>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6"/>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495044B0-369D-9FC5-1512-714E54C6DDEA}"/>
                </a:ext>
              </a:extLst>
            </p:cNvPr>
            <p:cNvPicPr>
              <a:picLocks noChangeAspect="1"/>
            </p:cNvPicPr>
            <p:nvPr/>
          </p:nvPicPr>
          <p:blipFill>
            <a:blip r:embed="rId17"/>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DDB83F40-1AD4-6D67-CC3B-3AC089231CDF}"/>
                </a:ext>
              </a:extLst>
            </p:cNvPr>
            <p:cNvPicPr>
              <a:picLocks noChangeAspect="1"/>
            </p:cNvPicPr>
            <p:nvPr/>
          </p:nvPicPr>
          <p:blipFill>
            <a:blip r:embed="rId17"/>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F269A208-5D78-4AEF-030B-0CED12A5BE85}"/>
                </a:ext>
              </a:extLst>
            </p:cNvPr>
            <p:cNvPicPr>
              <a:picLocks noChangeAspect="1"/>
            </p:cNvPicPr>
            <p:nvPr/>
          </p:nvPicPr>
          <p:blipFill>
            <a:blip r:embed="rId18"/>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2DB58751-A591-F8C1-56EC-B8295566CA75}"/>
                </a:ext>
              </a:extLst>
            </p:cNvPr>
            <p:cNvPicPr>
              <a:picLocks noChangeAspect="1"/>
            </p:cNvPicPr>
            <p:nvPr/>
          </p:nvPicPr>
          <p:blipFill>
            <a:blip r:embed="rId19"/>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7C0834E7-C9F0-95BB-B968-18ADDAE8BE51}"/>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BBDD50F2-E449-B54E-4F40-8C1D504E90EB}"/>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76E41877-EDB9-DE00-EC39-002D0BAE9B62}"/>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B9D61D40-6AE2-4D61-644A-E6BCC79270F1}"/>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D032D35B-09AD-E3FC-79F7-A4709AF0553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AD9E37F3-F54E-0C2B-4FB7-86331E4E4C06}"/>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418919D4-88F9-BC9B-111E-DC6AB905BCDB}"/>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A4117D6B-27CC-B34B-D73F-D63C099DF3C0}"/>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82DD0EF6-E603-F0D3-94BB-05A20B43C5C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CF5D1D52-4FAA-A682-78EF-B0033696DE5E}"/>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8F654C24-0AC0-E66B-8F56-84967F9EDF7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9D3D7221-C287-4DC3-260A-35BCF55585C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43F5165C-FC94-F6F5-10D7-1A9878581E6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879980EF-6F82-BB9D-B82D-1536FA79415B}"/>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EBFFF570-90CD-DD4F-0E4C-BEBDD7110EA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7FCC69F-42CA-BCF5-8E95-CE1959CAD8C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D25E89D2-3FED-3EA5-1523-923B125664C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808490EC-4706-4BC5-D0D9-F3C2AC08C2A6}"/>
                </a:ext>
              </a:extLst>
            </p:cNvPr>
            <p:cNvPicPr>
              <a:picLocks noChangeAspect="1"/>
            </p:cNvPicPr>
            <p:nvPr/>
          </p:nvPicPr>
          <p:blipFill>
            <a:blip r:embed="rId17"/>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D8BC6D5-5DD0-DC8B-C330-109A208EE51E}"/>
                  </a:ext>
                </a:extLst>
              </p:cNvPr>
              <p:cNvSpPr txBox="1"/>
              <p:nvPr/>
            </p:nvSpPr>
            <p:spPr>
              <a:xfrm>
                <a:off x="4070330" y="3112845"/>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83" name="TextBox 82">
                <a:extLst>
                  <a:ext uri="{FF2B5EF4-FFF2-40B4-BE49-F238E27FC236}">
                    <a16:creationId xmlns:a16="http://schemas.microsoft.com/office/drawing/2014/main" id="{BEFE5145-1FB4-CF10-E92E-492392DE85A1}"/>
                  </a:ext>
                </a:extLst>
              </p:cNvPr>
              <p:cNvSpPr txBox="1">
                <a:spLocks noRot="1" noChangeAspect="1" noMove="1" noResize="1" noEditPoints="1" noAdjustHandles="1" noChangeArrowheads="1" noChangeShapeType="1" noTextEdit="1"/>
              </p:cNvSpPr>
              <p:nvPr/>
            </p:nvSpPr>
            <p:spPr>
              <a:xfrm>
                <a:off x="4070330" y="3112845"/>
                <a:ext cx="718130" cy="653769"/>
              </a:xfrm>
              <a:prstGeom prst="rect">
                <a:avLst/>
              </a:prstGeom>
              <a:blipFill>
                <a:blip r:embed="rId11"/>
                <a:stretch>
                  <a:fillRect t="-9615"/>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95F801CF-79AA-6FD5-6830-F8C019E18A27}"/>
              </a:ext>
            </a:extLst>
          </p:cNvPr>
          <p:cNvCxnSpPr>
            <a:cxnSpLocks/>
          </p:cNvCxnSpPr>
          <p:nvPr/>
        </p:nvCxnSpPr>
        <p:spPr>
          <a:xfrm>
            <a:off x="8893442"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70A4074A-F8E5-1375-B67C-D1E8D11957AD}"/>
              </a:ext>
            </a:extLst>
          </p:cNvPr>
          <p:cNvGrpSpPr/>
          <p:nvPr/>
        </p:nvGrpSpPr>
        <p:grpSpPr>
          <a:xfrm>
            <a:off x="1775726" y="1843815"/>
            <a:ext cx="890221" cy="1922799"/>
            <a:chOff x="2434982" y="1949686"/>
            <a:chExt cx="890221" cy="1922799"/>
          </a:xfrm>
        </p:grpSpPr>
        <p:pic>
          <p:nvPicPr>
            <p:cNvPr id="51" name="Picture 50">
              <a:extLst>
                <a:ext uri="{FF2B5EF4-FFF2-40B4-BE49-F238E27FC236}">
                  <a16:creationId xmlns:a16="http://schemas.microsoft.com/office/drawing/2014/main" id="{1FD34618-9FEB-6BC4-F2DF-1B6DB5426EEF}"/>
                </a:ext>
              </a:extLst>
            </p:cNvPr>
            <p:cNvPicPr>
              <a:picLocks noChangeAspect="1"/>
            </p:cNvPicPr>
            <p:nvPr/>
          </p:nvPicPr>
          <p:blipFill>
            <a:blip r:embed="rId20"/>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2424DA85-F0A4-6432-69F5-1F5479E161E2}"/>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52" name="TextBox 51">
                  <a:extLst>
                    <a:ext uri="{FF2B5EF4-FFF2-40B4-BE49-F238E27FC236}">
                      <a16:creationId xmlns:a16="http://schemas.microsoft.com/office/drawing/2014/main" id="{2424DA85-F0A4-6432-69F5-1F5479E161E2}"/>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21"/>
                  <a:stretch>
                    <a:fillRect r="-8108"/>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F5C10E60-5E50-D60E-6497-001404CF4F67}"/>
                </a:ext>
              </a:extLst>
            </p:cNvPr>
            <p:cNvPicPr>
              <a:picLocks noChangeAspect="1"/>
            </p:cNvPicPr>
            <p:nvPr/>
          </p:nvPicPr>
          <p:blipFill>
            <a:blip r:embed="rId22"/>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72499EDD-0422-DFA9-F54E-48A994404D1B}"/>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54" name="TextBox 53">
                  <a:extLst>
                    <a:ext uri="{FF2B5EF4-FFF2-40B4-BE49-F238E27FC236}">
                      <a16:creationId xmlns:a16="http://schemas.microsoft.com/office/drawing/2014/main" id="{72499EDD-0422-DFA9-F54E-48A994404D1B}"/>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23"/>
                  <a:stretch>
                    <a:fillRect r="-8333"/>
                  </a:stretch>
                </a:blipFill>
              </p:spPr>
              <p:txBody>
                <a:bodyPr/>
                <a:lstStyle/>
                <a:p>
                  <a:r>
                    <a:rPr lang="en-US">
                      <a:noFill/>
                    </a:rPr>
                    <a:t> </a:t>
                  </a:r>
                </a:p>
              </p:txBody>
            </p:sp>
          </mc:Fallback>
        </mc:AlternateContent>
      </p:grpSp>
      <p:pic>
        <p:nvPicPr>
          <p:cNvPr id="55" name="Picture 54">
            <a:extLst>
              <a:ext uri="{FF2B5EF4-FFF2-40B4-BE49-F238E27FC236}">
                <a16:creationId xmlns:a16="http://schemas.microsoft.com/office/drawing/2014/main" id="{DB5A7842-43BC-2C20-28DB-C0274F56C176}"/>
              </a:ext>
            </a:extLst>
          </p:cNvPr>
          <p:cNvPicPr>
            <a:picLocks noChangeAspect="1"/>
          </p:cNvPicPr>
          <p:nvPr/>
        </p:nvPicPr>
        <p:blipFill>
          <a:blip r:embed="rId24" cstate="email">
            <a:extLst>
              <a:ext uri="{28A0092B-C50C-407E-A947-70E740481C1C}">
                <a14:useLocalDpi xmlns:a14="http://schemas.microsoft.com/office/drawing/2010/main" val="0"/>
              </a:ext>
            </a:extLst>
          </a:blip>
          <a:srcRect/>
          <a:stretch/>
        </p:blipFill>
        <p:spPr>
          <a:xfrm>
            <a:off x="9467984" y="1802307"/>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34F1EC0C-CBEF-FDFA-99EA-24D9B272D731}"/>
                  </a:ext>
                </a:extLst>
              </p:cNvPr>
              <p:cNvSpPr txBox="1"/>
              <p:nvPr/>
            </p:nvSpPr>
            <p:spPr>
              <a:xfrm>
                <a:off x="9428215" y="242026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56" name="TextBox 55">
                <a:extLst>
                  <a:ext uri="{FF2B5EF4-FFF2-40B4-BE49-F238E27FC236}">
                    <a16:creationId xmlns:a16="http://schemas.microsoft.com/office/drawing/2014/main" id="{34F1EC0C-CBEF-FDFA-99EA-24D9B272D731}"/>
                  </a:ext>
                </a:extLst>
              </p:cNvPr>
              <p:cNvSpPr txBox="1">
                <a:spLocks noRot="1" noChangeAspect="1" noMove="1" noResize="1" noEditPoints="1" noAdjustHandles="1" noChangeArrowheads="1" noChangeShapeType="1" noTextEdit="1"/>
              </p:cNvSpPr>
              <p:nvPr/>
            </p:nvSpPr>
            <p:spPr>
              <a:xfrm>
                <a:off x="9428215" y="2420264"/>
                <a:ext cx="449877" cy="287130"/>
              </a:xfrm>
              <a:prstGeom prst="rect">
                <a:avLst/>
              </a:prstGeom>
              <a:blipFill>
                <a:blip r:embed="rId25"/>
                <a:stretch>
                  <a:fillRect r="-5556" b="-8333"/>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5890573B-F0AE-5B38-D55B-0C9E6B838381}"/>
              </a:ext>
            </a:extLst>
          </p:cNvPr>
          <p:cNvPicPr>
            <a:picLocks noChangeAspect="1"/>
          </p:cNvPicPr>
          <p:nvPr/>
        </p:nvPicPr>
        <p:blipFill>
          <a:blip r:embed="rId26" cstate="email">
            <a:extLst>
              <a:ext uri="{28A0092B-C50C-407E-A947-70E740481C1C}">
                <a14:useLocalDpi xmlns:a14="http://schemas.microsoft.com/office/drawing/2010/main" val="0"/>
              </a:ext>
            </a:extLst>
          </a:blip>
          <a:srcRect/>
          <a:stretch/>
        </p:blipFill>
        <p:spPr>
          <a:xfrm>
            <a:off x="9467977" y="2821691"/>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82B23840-BA50-339A-2EB8-34BD6F7BAB86}"/>
                  </a:ext>
                </a:extLst>
              </p:cNvPr>
              <p:cNvSpPr txBox="1"/>
              <p:nvPr/>
            </p:nvSpPr>
            <p:spPr>
              <a:xfrm>
                <a:off x="9428206" y="343879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58" name="TextBox 57">
                <a:extLst>
                  <a:ext uri="{FF2B5EF4-FFF2-40B4-BE49-F238E27FC236}">
                    <a16:creationId xmlns:a16="http://schemas.microsoft.com/office/drawing/2014/main" id="{82B23840-BA50-339A-2EB8-34BD6F7BAB86}"/>
                  </a:ext>
                </a:extLst>
              </p:cNvPr>
              <p:cNvSpPr txBox="1">
                <a:spLocks noRot="1" noChangeAspect="1" noMove="1" noResize="1" noEditPoints="1" noAdjustHandles="1" noChangeArrowheads="1" noChangeShapeType="1" noTextEdit="1"/>
              </p:cNvSpPr>
              <p:nvPr/>
            </p:nvSpPr>
            <p:spPr>
              <a:xfrm>
                <a:off x="9428206" y="3438797"/>
                <a:ext cx="449877" cy="287130"/>
              </a:xfrm>
              <a:prstGeom prst="rect">
                <a:avLst/>
              </a:prstGeom>
              <a:blipFill>
                <a:blip r:embed="rId27"/>
                <a:stretch>
                  <a:fillRect r="-5556" b="-8333"/>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7DA79D92-E7F0-6895-606C-7535D6632E23}"/>
              </a:ext>
            </a:extLst>
          </p:cNvPr>
          <p:cNvSpPr txBox="1"/>
          <p:nvPr/>
        </p:nvSpPr>
        <p:spPr>
          <a:xfrm>
            <a:off x="1548015" y="1390899"/>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60" name="TextBox 59">
            <a:extLst>
              <a:ext uri="{FF2B5EF4-FFF2-40B4-BE49-F238E27FC236}">
                <a16:creationId xmlns:a16="http://schemas.microsoft.com/office/drawing/2014/main" id="{08753BC2-97AE-8471-B819-C1660C210E05}"/>
              </a:ext>
            </a:extLst>
          </p:cNvPr>
          <p:cNvSpPr txBox="1"/>
          <p:nvPr/>
        </p:nvSpPr>
        <p:spPr>
          <a:xfrm>
            <a:off x="9110411" y="1333219"/>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95" name="Title 1">
            <a:extLst>
              <a:ext uri="{FF2B5EF4-FFF2-40B4-BE49-F238E27FC236}">
                <a16:creationId xmlns:a16="http://schemas.microsoft.com/office/drawing/2014/main" id="{F8DF40E9-805D-66F0-E847-59428962A8E2}"/>
              </a:ext>
            </a:extLst>
          </p:cNvPr>
          <p:cNvSpPr txBox="1">
            <a:spLocks/>
          </p:cNvSpPr>
          <p:nvPr/>
        </p:nvSpPr>
        <p:spPr>
          <a:xfrm>
            <a:off x="348838" y="298753"/>
            <a:ext cx="1184316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layers of the 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are replaced by a quantum circuit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Tree>
    <p:extLst>
      <p:ext uri="{BB962C8B-B14F-4D97-AF65-F5344CB8AC3E}">
        <p14:creationId xmlns:p14="http://schemas.microsoft.com/office/powerpoint/2010/main" val="24054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20A6-8A31-CF21-2027-B2605E8D308A}"/>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75D1F2E1-E341-14E5-A82E-D0A56E283FC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2551754D-EB80-5F20-43A0-DEDCFA7EEDE5}"/>
              </a:ext>
            </a:extLst>
          </p:cNvPr>
          <p:cNvSpPr/>
          <p:nvPr/>
        </p:nvSpPr>
        <p:spPr>
          <a:xfrm>
            <a:off x="3208953" y="1448176"/>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62557886-231E-0750-270E-2E2CF81CDD2E}"/>
              </a:ext>
            </a:extLst>
          </p:cNvPr>
          <p:cNvCxnSpPr>
            <a:cxnSpLocks/>
          </p:cNvCxnSpPr>
          <p:nvPr/>
        </p:nvCxnSpPr>
        <p:spPr>
          <a:xfrm>
            <a:off x="7821556" y="2582291"/>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D7D2CE56-7B28-9E53-CC67-0C41347D8D80}"/>
                  </a:ext>
                </a:extLst>
              </p:cNvPr>
              <p:cNvSpPr txBox="1"/>
              <p:nvPr/>
            </p:nvSpPr>
            <p:spPr>
              <a:xfrm>
                <a:off x="8142104" y="2596735"/>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26" name="TextBox 25">
                <a:extLst>
                  <a:ext uri="{FF2B5EF4-FFF2-40B4-BE49-F238E27FC236}">
                    <a16:creationId xmlns:a16="http://schemas.microsoft.com/office/drawing/2014/main" id="{D7D2CE56-7B28-9E53-CC67-0C41347D8D80}"/>
                  </a:ext>
                </a:extLst>
              </p:cNvPr>
              <p:cNvSpPr txBox="1">
                <a:spLocks noRot="1" noChangeAspect="1" noMove="1" noResize="1" noEditPoints="1" noAdjustHandles="1" noChangeArrowheads="1" noChangeShapeType="1" noTextEdit="1"/>
              </p:cNvSpPr>
              <p:nvPr/>
            </p:nvSpPr>
            <p:spPr>
              <a:xfrm>
                <a:off x="8142104" y="2596735"/>
                <a:ext cx="346336" cy="369332"/>
              </a:xfrm>
              <a:prstGeom prst="rect">
                <a:avLst/>
              </a:prstGeom>
              <a:blipFill>
                <a:blip r:embed="rId3"/>
                <a:stretch>
                  <a:fillRect r="-125000" b="-6666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0C6339B2-260E-631F-38D1-BF494B4E2D06}"/>
              </a:ext>
            </a:extLst>
          </p:cNvPr>
          <p:cNvSpPr txBox="1"/>
          <p:nvPr/>
        </p:nvSpPr>
        <p:spPr>
          <a:xfrm>
            <a:off x="5623121" y="837821"/>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8ED28C5F-5EBB-7EA2-060C-C415F65A6EAD}"/>
                  </a:ext>
                </a:extLst>
              </p:cNvPr>
              <p:cNvSpPr txBox="1"/>
              <p:nvPr/>
            </p:nvSpPr>
            <p:spPr>
              <a:xfrm>
                <a:off x="7040335" y="2812291"/>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28" name="TextBox 27">
                <a:extLst>
                  <a:ext uri="{FF2B5EF4-FFF2-40B4-BE49-F238E27FC236}">
                    <a16:creationId xmlns:a16="http://schemas.microsoft.com/office/drawing/2014/main" id="{8ED28C5F-5EBB-7EA2-060C-C415F65A6EAD}"/>
                  </a:ext>
                </a:extLst>
              </p:cNvPr>
              <p:cNvSpPr txBox="1">
                <a:spLocks noRot="1" noChangeAspect="1" noMove="1" noResize="1" noEditPoints="1" noAdjustHandles="1" noChangeArrowheads="1" noChangeShapeType="1" noTextEdit="1"/>
              </p:cNvSpPr>
              <p:nvPr/>
            </p:nvSpPr>
            <p:spPr>
              <a:xfrm>
                <a:off x="7040335" y="2812291"/>
                <a:ext cx="718130" cy="653769"/>
              </a:xfrm>
              <a:prstGeom prst="rect">
                <a:avLst/>
              </a:prstGeom>
              <a:blipFill>
                <a:blip r:embed="rId4"/>
                <a:stretch>
                  <a:fillRect t="-9434"/>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FEF29F95-355C-E694-DD61-3AB9C3086220}"/>
              </a:ext>
            </a:extLst>
          </p:cNvPr>
          <p:cNvCxnSpPr>
            <a:cxnSpLocks/>
          </p:cNvCxnSpPr>
          <p:nvPr/>
        </p:nvCxnSpPr>
        <p:spPr>
          <a:xfrm>
            <a:off x="2833457" y="2549290"/>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A32925F5-A0B1-8910-20F8-8E21F9B5C995}"/>
              </a:ext>
            </a:extLst>
          </p:cNvPr>
          <p:cNvPicPr>
            <a:picLocks noChangeAspect="1"/>
          </p:cNvPicPr>
          <p:nvPr/>
        </p:nvPicPr>
        <p:blipFill>
          <a:blip r:embed="rId5"/>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6115B7C0-B285-DB5A-06E0-EB4608DABC30}"/>
              </a:ext>
            </a:extLst>
          </p:cNvPr>
          <p:cNvGrpSpPr/>
          <p:nvPr/>
        </p:nvGrpSpPr>
        <p:grpSpPr>
          <a:xfrm>
            <a:off x="3525792" y="1346950"/>
            <a:ext cx="5140417" cy="2108205"/>
            <a:chOff x="3162467" y="1753515"/>
            <a:chExt cx="5140417" cy="2108205"/>
          </a:xfrm>
        </p:grpSpPr>
        <p:grpSp>
          <p:nvGrpSpPr>
            <p:cNvPr id="11" name="Group 10">
              <a:extLst>
                <a:ext uri="{FF2B5EF4-FFF2-40B4-BE49-F238E27FC236}">
                  <a16:creationId xmlns:a16="http://schemas.microsoft.com/office/drawing/2014/main" id="{FD058C55-906F-E8E8-C128-5A79AE343B81}"/>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31FDE3F-4D0B-72BF-AD01-6136BC6B3FF7}"/>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8422F7E0-3CE9-0953-C666-680EF9B7B6ED}"/>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4D312C-BA69-E03C-78DE-2AC6DBF3DAF2}"/>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380CF070-7651-6202-F3E9-3220CECD3D56}"/>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BB2AA3-91EA-01A9-84A9-47E1903015FB}"/>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3C0FBE39-1B88-9B18-18D2-EC4729CC17BC}"/>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DD85D8-2307-92AA-A7A8-B74AC316997F}"/>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8FAB4C58-D9E3-587B-233A-C942EFFB767D}"/>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6"/>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30533B5-533B-3231-D425-F9C5B436B894}"/>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37B8F6D9-7311-FC8E-AEAB-03BE6ACDF203}"/>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6"/>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ED90E40D-67CE-D7A5-9C39-E3ABA298EECA}"/>
                </a:ext>
              </a:extLst>
            </p:cNvPr>
            <p:cNvPicPr>
              <a:picLocks noChangeAspect="1"/>
            </p:cNvPicPr>
            <p:nvPr/>
          </p:nvPicPr>
          <p:blipFill>
            <a:blip r:embed="rId17"/>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F98E40AE-BF10-AEC6-DCCC-A05D44390FB2}"/>
                </a:ext>
              </a:extLst>
            </p:cNvPr>
            <p:cNvPicPr>
              <a:picLocks noChangeAspect="1"/>
            </p:cNvPicPr>
            <p:nvPr/>
          </p:nvPicPr>
          <p:blipFill>
            <a:blip r:embed="rId17"/>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F85E444B-5EB7-8C22-968E-0F0119770C81}"/>
                </a:ext>
              </a:extLst>
            </p:cNvPr>
            <p:cNvPicPr>
              <a:picLocks noChangeAspect="1"/>
            </p:cNvPicPr>
            <p:nvPr/>
          </p:nvPicPr>
          <p:blipFill>
            <a:blip r:embed="rId18"/>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DEB14572-E8CF-110F-925D-CF40D25D1F16}"/>
                </a:ext>
              </a:extLst>
            </p:cNvPr>
            <p:cNvPicPr>
              <a:picLocks noChangeAspect="1"/>
            </p:cNvPicPr>
            <p:nvPr/>
          </p:nvPicPr>
          <p:blipFill>
            <a:blip r:embed="rId19"/>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C38B9F69-04BD-E0B5-6A8B-0DE3F6F9E327}"/>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2E40AFF1-A3E9-50CE-1923-78FC95C466BA}"/>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96A793CB-E401-7FA8-02FD-607FF2957596}"/>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1584BFC9-60BF-8864-5935-AEE0830B96DE}"/>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B5BEB870-FB12-3C2C-BC4F-EFCD295A93D7}"/>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969DC383-E690-EDB1-99F1-088605EF65C5}"/>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B72E7214-0BC2-2BF5-6E63-602839F86D00}"/>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D8AF508B-4223-6D01-8439-6226A9ADADF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55D407E9-DF06-E5F6-8A1E-40B58F303560}"/>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96F6FE86-7F37-E13E-995B-78574A7A01F8}"/>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41B0990A-2500-B7B5-F855-872F5CCEB53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34AB78C7-569B-0833-BE8E-D978D7102997}"/>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5E31E70E-412E-E7C1-0E3C-24DEAB7A3CA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C1B83D73-FBE3-1B58-7546-377DB1487B9A}"/>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C0136342-C3BB-1E9B-7FC8-9AF8D1646D2F}"/>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D4123324-3241-D91B-09E8-8B3692C15C1A}"/>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A22A6E7C-A7CD-9CAC-7C30-1E7DC26442DC}"/>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1655D54D-D468-BD1A-3CDE-793BCB9F229D}"/>
                </a:ext>
              </a:extLst>
            </p:cNvPr>
            <p:cNvPicPr>
              <a:picLocks noChangeAspect="1"/>
            </p:cNvPicPr>
            <p:nvPr/>
          </p:nvPicPr>
          <p:blipFill>
            <a:blip r:embed="rId17"/>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mc:Choice xmlns:a14="http://schemas.microsoft.com/office/drawing/2010/main" Requires="a14">
          <p:sp>
            <p:nvSpPr>
              <p:cNvPr id="83" name="TextBox 82">
                <a:extLst>
                  <a:ext uri="{FF2B5EF4-FFF2-40B4-BE49-F238E27FC236}">
                    <a16:creationId xmlns:a16="http://schemas.microsoft.com/office/drawing/2014/main" id="{B04E0AFF-B946-82C1-896E-8F0AB5DA5E13}"/>
                  </a:ext>
                </a:extLst>
              </p:cNvPr>
              <p:cNvSpPr txBox="1"/>
              <p:nvPr/>
            </p:nvSpPr>
            <p:spPr>
              <a:xfrm>
                <a:off x="4070330" y="2811897"/>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83" name="TextBox 82">
                <a:extLst>
                  <a:ext uri="{FF2B5EF4-FFF2-40B4-BE49-F238E27FC236}">
                    <a16:creationId xmlns:a16="http://schemas.microsoft.com/office/drawing/2014/main" id="{B04E0AFF-B946-82C1-896E-8F0AB5DA5E13}"/>
                  </a:ext>
                </a:extLst>
              </p:cNvPr>
              <p:cNvSpPr txBox="1">
                <a:spLocks noRot="1" noChangeAspect="1" noMove="1" noResize="1" noEditPoints="1" noAdjustHandles="1" noChangeArrowheads="1" noChangeShapeType="1" noTextEdit="1"/>
              </p:cNvSpPr>
              <p:nvPr/>
            </p:nvSpPr>
            <p:spPr>
              <a:xfrm>
                <a:off x="4070330" y="2811897"/>
                <a:ext cx="718130" cy="653769"/>
              </a:xfrm>
              <a:prstGeom prst="rect">
                <a:avLst/>
              </a:prstGeom>
              <a:blipFill>
                <a:blip r:embed="rId4"/>
                <a:stretch>
                  <a:fillRect t="-9434"/>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ACB66B28-DB79-D39D-A1F2-2BE6F1C8D0DF}"/>
              </a:ext>
            </a:extLst>
          </p:cNvPr>
          <p:cNvCxnSpPr>
            <a:cxnSpLocks/>
          </p:cNvCxnSpPr>
          <p:nvPr/>
        </p:nvCxnSpPr>
        <p:spPr>
          <a:xfrm>
            <a:off x="8893442" y="2549290"/>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51E1575-3B43-543D-CC81-DE99293A0838}"/>
              </a:ext>
            </a:extLst>
          </p:cNvPr>
          <p:cNvGrpSpPr/>
          <p:nvPr/>
        </p:nvGrpSpPr>
        <p:grpSpPr>
          <a:xfrm>
            <a:off x="1775726" y="1542867"/>
            <a:ext cx="890221" cy="1922799"/>
            <a:chOff x="2434982" y="1949686"/>
            <a:chExt cx="890221" cy="1922799"/>
          </a:xfrm>
        </p:grpSpPr>
        <p:pic>
          <p:nvPicPr>
            <p:cNvPr id="51" name="Picture 50">
              <a:extLst>
                <a:ext uri="{FF2B5EF4-FFF2-40B4-BE49-F238E27FC236}">
                  <a16:creationId xmlns:a16="http://schemas.microsoft.com/office/drawing/2014/main" id="{463471AA-AB70-C1AB-626E-98E7A595426F}"/>
                </a:ext>
              </a:extLst>
            </p:cNvPr>
            <p:cNvPicPr>
              <a:picLocks noChangeAspect="1"/>
            </p:cNvPicPr>
            <p:nvPr/>
          </p:nvPicPr>
          <p:blipFill>
            <a:blip r:embed="rId20"/>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32BB5C2F-AD5E-F6EC-965A-706792E5E7EE}"/>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52" name="TextBox 51">
                  <a:extLst>
                    <a:ext uri="{FF2B5EF4-FFF2-40B4-BE49-F238E27FC236}">
                      <a16:creationId xmlns:a16="http://schemas.microsoft.com/office/drawing/2014/main" id="{32BB5C2F-AD5E-F6EC-965A-706792E5E7EE}"/>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21"/>
                  <a:stretch>
                    <a:fillRect r="-8108"/>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A2DDDE87-C285-B269-7A27-BA518F08148B}"/>
                </a:ext>
              </a:extLst>
            </p:cNvPr>
            <p:cNvPicPr>
              <a:picLocks noChangeAspect="1"/>
            </p:cNvPicPr>
            <p:nvPr/>
          </p:nvPicPr>
          <p:blipFill>
            <a:blip r:embed="rId22"/>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7DEF48E8-F949-E91A-4702-070115724CA7}"/>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54" name="TextBox 53">
                  <a:extLst>
                    <a:ext uri="{FF2B5EF4-FFF2-40B4-BE49-F238E27FC236}">
                      <a16:creationId xmlns:a16="http://schemas.microsoft.com/office/drawing/2014/main" id="{7DEF48E8-F949-E91A-4702-070115724CA7}"/>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23"/>
                  <a:stretch>
                    <a:fillRect r="-8333"/>
                  </a:stretch>
                </a:blipFill>
              </p:spPr>
              <p:txBody>
                <a:bodyPr/>
                <a:lstStyle/>
                <a:p>
                  <a:r>
                    <a:rPr lang="en-US">
                      <a:noFill/>
                    </a:rPr>
                    <a:t> </a:t>
                  </a:r>
                </a:p>
              </p:txBody>
            </p:sp>
          </mc:Fallback>
        </mc:AlternateContent>
      </p:grpSp>
      <p:pic>
        <p:nvPicPr>
          <p:cNvPr id="55" name="Picture 54">
            <a:extLst>
              <a:ext uri="{FF2B5EF4-FFF2-40B4-BE49-F238E27FC236}">
                <a16:creationId xmlns:a16="http://schemas.microsoft.com/office/drawing/2014/main" id="{125472D2-52D0-A095-E311-36793AF35F4A}"/>
              </a:ext>
            </a:extLst>
          </p:cNvPr>
          <p:cNvPicPr>
            <a:picLocks noChangeAspect="1"/>
          </p:cNvPicPr>
          <p:nvPr/>
        </p:nvPicPr>
        <p:blipFill>
          <a:blip r:embed="rId24" cstate="email">
            <a:extLst>
              <a:ext uri="{28A0092B-C50C-407E-A947-70E740481C1C}">
                <a14:useLocalDpi xmlns:a14="http://schemas.microsoft.com/office/drawing/2010/main" val="0"/>
              </a:ext>
            </a:extLst>
          </a:blip>
          <a:srcRect/>
          <a:stretch/>
        </p:blipFill>
        <p:spPr>
          <a:xfrm>
            <a:off x="9467984" y="1501359"/>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6F859B80-BD97-1F9D-D85A-38B2A88E7F53}"/>
                  </a:ext>
                </a:extLst>
              </p:cNvPr>
              <p:cNvSpPr txBox="1"/>
              <p:nvPr/>
            </p:nvSpPr>
            <p:spPr>
              <a:xfrm>
                <a:off x="9428215" y="2119316"/>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56" name="TextBox 55">
                <a:extLst>
                  <a:ext uri="{FF2B5EF4-FFF2-40B4-BE49-F238E27FC236}">
                    <a16:creationId xmlns:a16="http://schemas.microsoft.com/office/drawing/2014/main" id="{6F859B80-BD97-1F9D-D85A-38B2A88E7F53}"/>
                  </a:ext>
                </a:extLst>
              </p:cNvPr>
              <p:cNvSpPr txBox="1">
                <a:spLocks noRot="1" noChangeAspect="1" noMove="1" noResize="1" noEditPoints="1" noAdjustHandles="1" noChangeArrowheads="1" noChangeShapeType="1" noTextEdit="1"/>
              </p:cNvSpPr>
              <p:nvPr/>
            </p:nvSpPr>
            <p:spPr>
              <a:xfrm>
                <a:off x="9428215" y="2119316"/>
                <a:ext cx="449877" cy="287130"/>
              </a:xfrm>
              <a:prstGeom prst="rect">
                <a:avLst/>
              </a:prstGeom>
              <a:blipFill>
                <a:blip r:embed="rId25"/>
                <a:stretch>
                  <a:fillRect r="-5556" b="-8696"/>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31F65026-BB59-B7EA-E039-2CD6772C37B2}"/>
              </a:ext>
            </a:extLst>
          </p:cNvPr>
          <p:cNvPicPr>
            <a:picLocks noChangeAspect="1"/>
          </p:cNvPicPr>
          <p:nvPr/>
        </p:nvPicPr>
        <p:blipFill>
          <a:blip r:embed="rId26" cstate="email">
            <a:extLst>
              <a:ext uri="{28A0092B-C50C-407E-A947-70E740481C1C}">
                <a14:useLocalDpi xmlns:a14="http://schemas.microsoft.com/office/drawing/2010/main" val="0"/>
              </a:ext>
            </a:extLst>
          </a:blip>
          <a:srcRect/>
          <a:stretch/>
        </p:blipFill>
        <p:spPr>
          <a:xfrm>
            <a:off x="9467977" y="2520743"/>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144556F1-0D29-F3C0-AD79-30518752A280}"/>
                  </a:ext>
                </a:extLst>
              </p:cNvPr>
              <p:cNvSpPr txBox="1"/>
              <p:nvPr/>
            </p:nvSpPr>
            <p:spPr>
              <a:xfrm>
                <a:off x="9428206" y="313784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58" name="TextBox 57">
                <a:extLst>
                  <a:ext uri="{FF2B5EF4-FFF2-40B4-BE49-F238E27FC236}">
                    <a16:creationId xmlns:a16="http://schemas.microsoft.com/office/drawing/2014/main" id="{144556F1-0D29-F3C0-AD79-30518752A280}"/>
                  </a:ext>
                </a:extLst>
              </p:cNvPr>
              <p:cNvSpPr txBox="1">
                <a:spLocks noRot="1" noChangeAspect="1" noMove="1" noResize="1" noEditPoints="1" noAdjustHandles="1" noChangeArrowheads="1" noChangeShapeType="1" noTextEdit="1"/>
              </p:cNvSpPr>
              <p:nvPr/>
            </p:nvSpPr>
            <p:spPr>
              <a:xfrm>
                <a:off x="9428206" y="3137849"/>
                <a:ext cx="449877" cy="287130"/>
              </a:xfrm>
              <a:prstGeom prst="rect">
                <a:avLst/>
              </a:prstGeom>
              <a:blipFill>
                <a:blip r:embed="rId27"/>
                <a:stretch>
                  <a:fillRect r="-5556" b="-8696"/>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48DFB318-8952-CD37-C6C9-899D3C506EAB}"/>
              </a:ext>
            </a:extLst>
          </p:cNvPr>
          <p:cNvSpPr txBox="1"/>
          <p:nvPr/>
        </p:nvSpPr>
        <p:spPr>
          <a:xfrm>
            <a:off x="1548015" y="1089951"/>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60" name="TextBox 59">
            <a:extLst>
              <a:ext uri="{FF2B5EF4-FFF2-40B4-BE49-F238E27FC236}">
                <a16:creationId xmlns:a16="http://schemas.microsoft.com/office/drawing/2014/main" id="{5B7DE3CC-979B-BA01-1226-A8DC9040F312}"/>
              </a:ext>
            </a:extLst>
          </p:cNvPr>
          <p:cNvSpPr txBox="1"/>
          <p:nvPr/>
        </p:nvSpPr>
        <p:spPr>
          <a:xfrm>
            <a:off x="9110411" y="1032271"/>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3" name="Table 2">
            <a:extLst>
              <a:ext uri="{FF2B5EF4-FFF2-40B4-BE49-F238E27FC236}">
                <a16:creationId xmlns:a16="http://schemas.microsoft.com/office/drawing/2014/main" id="{F9F1566B-C5FA-BE01-2311-8474BFF6370F}"/>
              </a:ext>
            </a:extLst>
          </p:cNvPr>
          <p:cNvGraphicFramePr>
            <a:graphicFrameLocks noGrp="1"/>
          </p:cNvGraphicFramePr>
          <p:nvPr>
            <p:extLst>
              <p:ext uri="{D42A27DB-BD31-4B8C-83A1-F6EECF244321}">
                <p14:modId xmlns:p14="http://schemas.microsoft.com/office/powerpoint/2010/main" val="1682474450"/>
              </p:ext>
            </p:extLst>
          </p:nvPr>
        </p:nvGraphicFramePr>
        <p:xfrm>
          <a:off x="3726387" y="4065526"/>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4" name="Rectangle: Rounded Corners 8">
            <a:extLst>
              <a:ext uri="{FF2B5EF4-FFF2-40B4-BE49-F238E27FC236}">
                <a16:creationId xmlns:a16="http://schemas.microsoft.com/office/drawing/2014/main" id="{F27EA52D-E7A5-559F-CE28-09F40D67BE80}"/>
              </a:ext>
            </a:extLst>
          </p:cNvPr>
          <p:cNvSpPr/>
          <p:nvPr/>
        </p:nvSpPr>
        <p:spPr>
          <a:xfrm>
            <a:off x="5563568" y="3943399"/>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5" name="Group 4">
            <a:extLst>
              <a:ext uri="{FF2B5EF4-FFF2-40B4-BE49-F238E27FC236}">
                <a16:creationId xmlns:a16="http://schemas.microsoft.com/office/drawing/2014/main" id="{FE3C8AF9-2EAD-33FE-5B28-5C273DD6B0F5}"/>
              </a:ext>
            </a:extLst>
          </p:cNvPr>
          <p:cNvGrpSpPr/>
          <p:nvPr/>
        </p:nvGrpSpPr>
        <p:grpSpPr>
          <a:xfrm>
            <a:off x="8051054" y="3777331"/>
            <a:ext cx="568844" cy="2658868"/>
            <a:chOff x="7998677" y="3749715"/>
            <a:chExt cx="568844" cy="2658868"/>
          </a:xfrm>
        </p:grpSpPr>
        <p:sp>
          <p:nvSpPr>
            <p:cNvPr id="6" name="Rectangle: Rounded Corners 92">
              <a:extLst>
                <a:ext uri="{FF2B5EF4-FFF2-40B4-BE49-F238E27FC236}">
                  <a16:creationId xmlns:a16="http://schemas.microsoft.com/office/drawing/2014/main" id="{111C3FCE-17F9-61FC-D538-7F709E3A73E0}"/>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7" name="Picture 6" descr="A black arrow and a curved arrow&#10;&#10;AI-generated content may be incorrect.">
              <a:extLst>
                <a:ext uri="{FF2B5EF4-FFF2-40B4-BE49-F238E27FC236}">
                  <a16:creationId xmlns:a16="http://schemas.microsoft.com/office/drawing/2014/main" id="{E6B52F48-E025-F46E-A951-B1735D029B4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8" name="Rectangle: Rounded Corners 95">
              <a:extLst>
                <a:ext uri="{FF2B5EF4-FFF2-40B4-BE49-F238E27FC236}">
                  <a16:creationId xmlns:a16="http://schemas.microsoft.com/office/drawing/2014/main" id="{85E2950C-423C-D6EB-F796-46C2797921AF}"/>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 name="Picture 14" descr="A black arrow and a curved arrow&#10;&#10;AI-generated content may be incorrect.">
              <a:extLst>
                <a:ext uri="{FF2B5EF4-FFF2-40B4-BE49-F238E27FC236}">
                  <a16:creationId xmlns:a16="http://schemas.microsoft.com/office/drawing/2014/main" id="{23BA1D68-6CEA-1879-4DA5-A300CBA1804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8" name="Rectangle: Rounded Corners 97">
              <a:extLst>
                <a:ext uri="{FF2B5EF4-FFF2-40B4-BE49-F238E27FC236}">
                  <a16:creationId xmlns:a16="http://schemas.microsoft.com/office/drawing/2014/main" id="{C94DAE14-E794-88F5-81F5-A4109EBE3971}"/>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9" name="Picture 18" descr="A black arrow and a curved arrow&#10;&#10;AI-generated content may be incorrect.">
              <a:extLst>
                <a:ext uri="{FF2B5EF4-FFF2-40B4-BE49-F238E27FC236}">
                  <a16:creationId xmlns:a16="http://schemas.microsoft.com/office/drawing/2014/main" id="{808ED556-246D-7CC5-E665-704BD9EADB0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20" name="Rectangle: Rounded Corners 99">
              <a:extLst>
                <a:ext uri="{FF2B5EF4-FFF2-40B4-BE49-F238E27FC236}">
                  <a16:creationId xmlns:a16="http://schemas.microsoft.com/office/drawing/2014/main" id="{8640D053-2658-C1EE-E31A-CA88EBC484CB}"/>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23" name="Picture 22" descr="A black arrow and a curved arrow&#10;&#10;AI-generated content may be incorrect.">
              <a:extLst>
                <a:ext uri="{FF2B5EF4-FFF2-40B4-BE49-F238E27FC236}">
                  <a16:creationId xmlns:a16="http://schemas.microsoft.com/office/drawing/2014/main" id="{706F283B-DD7D-80E8-1E65-618796D924AE}"/>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5BA7BA4-5655-D70B-306D-1DB69B7E5320}"/>
                  </a:ext>
                </a:extLst>
              </p:cNvPr>
              <p:cNvSpPr txBox="1"/>
              <p:nvPr/>
            </p:nvSpPr>
            <p:spPr>
              <a:xfrm>
                <a:off x="3644139" y="3746084"/>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24" name="TextBox 23">
                <a:extLst>
                  <a:ext uri="{FF2B5EF4-FFF2-40B4-BE49-F238E27FC236}">
                    <a16:creationId xmlns:a16="http://schemas.microsoft.com/office/drawing/2014/main" id="{65BA7BA4-5655-D70B-306D-1DB69B7E5320}"/>
                  </a:ext>
                </a:extLst>
              </p:cNvPr>
              <p:cNvSpPr txBox="1">
                <a:spLocks noRot="1" noChangeAspect="1" noMove="1" noResize="1" noEditPoints="1" noAdjustHandles="1" noChangeArrowheads="1" noChangeShapeType="1" noTextEdit="1"/>
              </p:cNvSpPr>
              <p:nvPr/>
            </p:nvSpPr>
            <p:spPr>
              <a:xfrm>
                <a:off x="3644139" y="3746084"/>
                <a:ext cx="552276" cy="1233094"/>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32618FF2-6136-B564-BB18-2D1B4C12C4B6}"/>
                  </a:ext>
                </a:extLst>
              </p:cNvPr>
              <p:cNvSpPr txBox="1"/>
              <p:nvPr/>
            </p:nvSpPr>
            <p:spPr>
              <a:xfrm>
                <a:off x="3636088" y="4474982"/>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25" name="TextBox 24">
                <a:extLst>
                  <a:ext uri="{FF2B5EF4-FFF2-40B4-BE49-F238E27FC236}">
                    <a16:creationId xmlns:a16="http://schemas.microsoft.com/office/drawing/2014/main" id="{32618FF2-6136-B564-BB18-2D1B4C12C4B6}"/>
                  </a:ext>
                </a:extLst>
              </p:cNvPr>
              <p:cNvSpPr txBox="1">
                <a:spLocks noRot="1" noChangeAspect="1" noMove="1" noResize="1" noEditPoints="1" noAdjustHandles="1" noChangeArrowheads="1" noChangeShapeType="1" noTextEdit="1"/>
              </p:cNvSpPr>
              <p:nvPr/>
            </p:nvSpPr>
            <p:spPr>
              <a:xfrm>
                <a:off x="3636088" y="4474982"/>
                <a:ext cx="552276" cy="1233094"/>
              </a:xfrm>
              <a:prstGeom prst="rect">
                <a:avLst/>
              </a:prstGeom>
              <a:blipFill>
                <a:blip r:embed="rId31"/>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794EC132-0D53-4481-E967-2B7AFD9E0311}"/>
              </a:ext>
            </a:extLst>
          </p:cNvPr>
          <p:cNvSpPr txBox="1"/>
          <p:nvPr/>
        </p:nvSpPr>
        <p:spPr>
          <a:xfrm rot="5400000">
            <a:off x="3714060" y="4772252"/>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F1916386-173D-BE80-FE7B-D3880DEDB8B9}"/>
                  </a:ext>
                </a:extLst>
              </p:cNvPr>
              <p:cNvSpPr txBox="1"/>
              <p:nvPr/>
            </p:nvSpPr>
            <p:spPr>
              <a:xfrm>
                <a:off x="5852380" y="4901041"/>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p:sp>
            <p:nvSpPr>
              <p:cNvPr id="47" name="TextBox 46">
                <a:extLst>
                  <a:ext uri="{FF2B5EF4-FFF2-40B4-BE49-F238E27FC236}">
                    <a16:creationId xmlns:a16="http://schemas.microsoft.com/office/drawing/2014/main" id="{F1916386-173D-BE80-FE7B-D3880DEDB8B9}"/>
                  </a:ext>
                </a:extLst>
              </p:cNvPr>
              <p:cNvSpPr txBox="1">
                <a:spLocks noRot="1" noChangeAspect="1" noMove="1" noResize="1" noEditPoints="1" noAdjustHandles="1" noChangeArrowheads="1" noChangeShapeType="1" noTextEdit="1"/>
              </p:cNvSpPr>
              <p:nvPr/>
            </p:nvSpPr>
            <p:spPr>
              <a:xfrm>
                <a:off x="5852380" y="4901041"/>
                <a:ext cx="552276" cy="929742"/>
              </a:xfrm>
              <a:prstGeom prst="rect">
                <a:avLst/>
              </a:prstGeom>
              <a:blipFill>
                <a:blip r:embed="rId32"/>
                <a:stretch>
                  <a:fillRect t="-4054" r="-4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D22499CD-0272-F53C-010B-237DDF018946}"/>
                  </a:ext>
                </a:extLst>
              </p:cNvPr>
              <p:cNvSpPr txBox="1"/>
              <p:nvPr/>
            </p:nvSpPr>
            <p:spPr>
              <a:xfrm>
                <a:off x="3644137" y="6182838"/>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48" name="TextBox 47">
                <a:extLst>
                  <a:ext uri="{FF2B5EF4-FFF2-40B4-BE49-F238E27FC236}">
                    <a16:creationId xmlns:a16="http://schemas.microsoft.com/office/drawing/2014/main" id="{D22499CD-0272-F53C-010B-237DDF018946}"/>
                  </a:ext>
                </a:extLst>
              </p:cNvPr>
              <p:cNvSpPr txBox="1">
                <a:spLocks noRot="1" noChangeAspect="1" noMove="1" noResize="1" noEditPoints="1" noAdjustHandles="1" noChangeArrowheads="1" noChangeShapeType="1" noTextEdit="1"/>
              </p:cNvSpPr>
              <p:nvPr/>
            </p:nvSpPr>
            <p:spPr>
              <a:xfrm>
                <a:off x="3644137" y="6182838"/>
                <a:ext cx="552276" cy="1233094"/>
              </a:xfrm>
              <a:prstGeom prst="rect">
                <a:avLst/>
              </a:prstGeom>
              <a:blipFill>
                <a:blip r:embed="rId33"/>
                <a:stretch>
                  <a:fillRect/>
                </a:stretch>
              </a:blipFill>
            </p:spPr>
            <p:txBody>
              <a:bodyPr/>
              <a:lstStyle/>
              <a:p>
                <a:r>
                  <a:rPr lang="en-US">
                    <a:noFill/>
                  </a:rPr>
                  <a:t> </a:t>
                </a:r>
              </a:p>
            </p:txBody>
          </p:sp>
        </mc:Fallback>
      </mc:AlternateContent>
      <p:sp>
        <p:nvSpPr>
          <p:cNvPr id="49" name="Rounded Rectangle 48">
            <a:extLst>
              <a:ext uri="{FF2B5EF4-FFF2-40B4-BE49-F238E27FC236}">
                <a16:creationId xmlns:a16="http://schemas.microsoft.com/office/drawing/2014/main" id="{6C1A9E8B-FE52-AA29-0636-12DF4B4B4152}"/>
              </a:ext>
            </a:extLst>
          </p:cNvPr>
          <p:cNvSpPr/>
          <p:nvPr/>
        </p:nvSpPr>
        <p:spPr>
          <a:xfrm>
            <a:off x="3174684" y="3653643"/>
            <a:ext cx="5862787" cy="2849748"/>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3DD6CAEC-A6DD-F8EB-92B9-9E0FB952CFAE}"/>
                  </a:ext>
                </a:extLst>
              </p:cNvPr>
              <p:cNvSpPr txBox="1"/>
              <p:nvPr/>
            </p:nvSpPr>
            <p:spPr>
              <a:xfrm>
                <a:off x="5937733" y="3251150"/>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p:sp>
            <p:nvSpPr>
              <p:cNvPr id="50" name="TextBox 49">
                <a:extLst>
                  <a:ext uri="{FF2B5EF4-FFF2-40B4-BE49-F238E27FC236}">
                    <a16:creationId xmlns:a16="http://schemas.microsoft.com/office/drawing/2014/main" id="{3DD6CAEC-A6DD-F8EB-92B9-9E0FB952CFAE}"/>
                  </a:ext>
                </a:extLst>
              </p:cNvPr>
              <p:cNvSpPr txBox="1">
                <a:spLocks noRot="1" noChangeAspect="1" noMove="1" noResize="1" noEditPoints="1" noAdjustHandles="1" noChangeArrowheads="1" noChangeShapeType="1" noTextEdit="1"/>
              </p:cNvSpPr>
              <p:nvPr/>
            </p:nvSpPr>
            <p:spPr>
              <a:xfrm>
                <a:off x="5937733" y="3251150"/>
                <a:ext cx="391133" cy="463653"/>
              </a:xfrm>
              <a:prstGeom prst="rect">
                <a:avLst/>
              </a:prstGeom>
              <a:blipFill>
                <a:blip r:embed="rId34"/>
                <a:stretch>
                  <a:fillRect l="-9375" r="-9375"/>
                </a:stretch>
              </a:blipFill>
            </p:spPr>
            <p:txBody>
              <a:bodyPr/>
              <a:lstStyle/>
              <a:p>
                <a:r>
                  <a:rPr lang="en-US">
                    <a:noFill/>
                  </a:rPr>
                  <a:t> </a:t>
                </a:r>
              </a:p>
            </p:txBody>
          </p:sp>
        </mc:Fallback>
      </mc:AlternateContent>
      <p:sp>
        <p:nvSpPr>
          <p:cNvPr id="61" name="Title 1">
            <a:extLst>
              <a:ext uri="{FF2B5EF4-FFF2-40B4-BE49-F238E27FC236}">
                <a16:creationId xmlns:a16="http://schemas.microsoft.com/office/drawing/2014/main" id="{AD0A8D6A-73AD-6A94-CEEA-5AD9D7A4F3E3}"/>
              </a:ext>
            </a:extLst>
          </p:cNvPr>
          <p:cNvSpPr txBox="1">
            <a:spLocks/>
          </p:cNvSpPr>
          <p:nvPr/>
        </p:nvSpPr>
        <p:spPr>
          <a:xfrm>
            <a:off x="348838" y="298753"/>
            <a:ext cx="1184316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layers of the 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are replaced by a quantum circuit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Tree>
    <p:extLst>
      <p:ext uri="{BB962C8B-B14F-4D97-AF65-F5344CB8AC3E}">
        <p14:creationId xmlns:p14="http://schemas.microsoft.com/office/powerpoint/2010/main" val="1528593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60C9-D3D9-EEAD-CDCC-EE8E687C7ACF}"/>
            </a:ext>
          </a:extLst>
        </p:cNvPr>
        <p:cNvGrpSpPr/>
        <p:nvPr/>
      </p:nvGrpSpPr>
      <p:grpSpPr>
        <a:xfrm>
          <a:off x="0" y="0"/>
          <a:ext cx="0" cy="0"/>
          <a:chOff x="0" y="0"/>
          <a:chExt cx="0" cy="0"/>
        </a:xfrm>
      </p:grpSpPr>
      <p:sp>
        <p:nvSpPr>
          <p:cNvPr id="57" name="Rounded Rectangle 56">
            <a:extLst>
              <a:ext uri="{FF2B5EF4-FFF2-40B4-BE49-F238E27FC236}">
                <a16:creationId xmlns:a16="http://schemas.microsoft.com/office/drawing/2014/main" id="{55F88871-132C-2BB1-9AA6-89F40ACA47E6}"/>
              </a:ext>
            </a:extLst>
          </p:cNvPr>
          <p:cNvSpPr/>
          <p:nvPr/>
        </p:nvSpPr>
        <p:spPr>
          <a:xfrm>
            <a:off x="3174684" y="3757816"/>
            <a:ext cx="5862787" cy="2849748"/>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CF5C234A-A5F8-8E83-FEED-46B74E62C12A}"/>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There is a one-to-one mapping between the </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operators and the circuit operators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074E2427-19BC-BE2C-0541-0B0F1B40BDC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DA99387F-2AE3-256A-31ED-E10D42C8EB6E}"/>
              </a:ext>
            </a:extLst>
          </p:cNvPr>
          <p:cNvSpPr/>
          <p:nvPr/>
        </p:nvSpPr>
        <p:spPr>
          <a:xfrm>
            <a:off x="3208953" y="1552349"/>
            <a:ext cx="5671498" cy="1921351"/>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D3FC79EA-A102-B6B6-49C2-F25754623C81}"/>
              </a:ext>
            </a:extLst>
          </p:cNvPr>
          <p:cNvCxnSpPr>
            <a:cxnSpLocks/>
          </p:cNvCxnSpPr>
          <p:nvPr/>
        </p:nvCxnSpPr>
        <p:spPr>
          <a:xfrm>
            <a:off x="7821556" y="2686464"/>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BA8BD895-7BD6-FF1E-118D-91A7F0CCA6BF}"/>
                  </a:ext>
                </a:extLst>
              </p:cNvPr>
              <p:cNvSpPr txBox="1"/>
              <p:nvPr/>
            </p:nvSpPr>
            <p:spPr>
              <a:xfrm>
                <a:off x="9232911" y="13734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p:sp>
            <p:nvSpPr>
              <p:cNvPr id="25" name="TextBox 24">
                <a:extLst>
                  <a:ext uri="{FF2B5EF4-FFF2-40B4-BE49-F238E27FC236}">
                    <a16:creationId xmlns:a16="http://schemas.microsoft.com/office/drawing/2014/main" id="{BA8BD895-7BD6-FF1E-118D-91A7F0CCA6BF}"/>
                  </a:ext>
                </a:extLst>
              </p:cNvPr>
              <p:cNvSpPr txBox="1">
                <a:spLocks noRot="1" noChangeAspect="1" noMove="1" noResize="1" noEditPoints="1" noAdjustHandles="1" noChangeArrowheads="1" noChangeShapeType="1" noTextEdit="1"/>
              </p:cNvSpPr>
              <p:nvPr/>
            </p:nvSpPr>
            <p:spPr>
              <a:xfrm>
                <a:off x="9232911" y="1373427"/>
                <a:ext cx="346336" cy="400110"/>
              </a:xfrm>
              <a:prstGeom prst="rect">
                <a:avLst/>
              </a:prstGeom>
              <a:blipFill>
                <a:blip r:embed="rId3"/>
                <a:stretch>
                  <a:fillRect r="-60714"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7BE5620A-D2E5-D842-686D-3E444227C695}"/>
                  </a:ext>
                </a:extLst>
              </p:cNvPr>
              <p:cNvSpPr txBox="1"/>
              <p:nvPr/>
            </p:nvSpPr>
            <p:spPr>
              <a:xfrm>
                <a:off x="5832681" y="894673"/>
                <a:ext cx="564578" cy="610552"/>
              </a:xfrm>
              <a:prstGeom prst="rect">
                <a:avLst/>
              </a:prstGeom>
              <a:solidFill>
                <a:srgbClr val="F4D3D5"/>
              </a:solidFill>
              <a:scene3d>
                <a:camera prst="orthographicFront"/>
                <a:lightRig rig="threePt" dir="t"/>
              </a:scene3d>
              <a:sp3d>
                <a:bevelT prst="angle"/>
              </a:sp3d>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ˆ"/>
                          <m:ctrlPr>
                            <a:rPr lang="en-US" sz="3200" i="1" smtClean="0">
                              <a:solidFill>
                                <a:schemeClr val="bg2"/>
                              </a:solidFill>
                              <a:latin typeface="Cambria Math" panose="02040503050406030204" pitchFamily="18" charset="0"/>
                            </a:rPr>
                          </m:ctrlPr>
                        </m:accPr>
                        <m:e>
                          <m:r>
                            <m:rPr>
                              <m:sty m:val="p"/>
                            </m:rPr>
                            <a:rPr lang="en-US" sz="3200" i="1" smtClean="0">
                              <a:solidFill>
                                <a:schemeClr val="bg2"/>
                              </a:solidFill>
                              <a:latin typeface="Cambria Math" panose="02040503050406030204" pitchFamily="18" charset="0"/>
                            </a:rPr>
                            <m:t>U</m:t>
                          </m:r>
                        </m:e>
                      </m:acc>
                    </m:oMath>
                  </m:oMathPara>
                </a14:m>
                <a:endParaRPr lang="en-US" dirty="0">
                  <a:solidFill>
                    <a:schemeClr val="bg2"/>
                  </a:solidFill>
                </a:endParaRPr>
              </a:p>
            </p:txBody>
          </p:sp>
        </mc:Choice>
        <mc:Fallback>
          <p:sp>
            <p:nvSpPr>
              <p:cNvPr id="27" name="TextBox 26">
                <a:extLst>
                  <a:ext uri="{FF2B5EF4-FFF2-40B4-BE49-F238E27FC236}">
                    <a16:creationId xmlns:a16="http://schemas.microsoft.com/office/drawing/2014/main" id="{7BE5620A-D2E5-D842-686D-3E444227C695}"/>
                  </a:ext>
                </a:extLst>
              </p:cNvPr>
              <p:cNvSpPr txBox="1">
                <a:spLocks noRot="1" noChangeAspect="1" noMove="1" noResize="1" noEditPoints="1" noAdjustHandles="1" noChangeArrowheads="1" noChangeShapeType="1" noTextEdit="1"/>
              </p:cNvSpPr>
              <p:nvPr/>
            </p:nvSpPr>
            <p:spPr>
              <a:xfrm>
                <a:off x="5832681" y="894673"/>
                <a:ext cx="564578" cy="610552"/>
              </a:xfrm>
              <a:prstGeom prst="rect">
                <a:avLst/>
              </a:prstGeom>
              <a:blipFill>
                <a:blip r:embed="rId4"/>
                <a:stretch>
                  <a:fillRect t="-13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8FBF3237-5F4D-950A-349D-0E28E1494755}"/>
                  </a:ext>
                </a:extLst>
              </p:cNvPr>
              <p:cNvSpPr txBox="1"/>
              <p:nvPr/>
            </p:nvSpPr>
            <p:spPr>
              <a:xfrm>
                <a:off x="7040335" y="2916464"/>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28" name="TextBox 27">
                <a:extLst>
                  <a:ext uri="{FF2B5EF4-FFF2-40B4-BE49-F238E27FC236}">
                    <a16:creationId xmlns:a16="http://schemas.microsoft.com/office/drawing/2014/main" id="{8FBF3237-5F4D-950A-349D-0E28E1494755}"/>
                  </a:ext>
                </a:extLst>
              </p:cNvPr>
              <p:cNvSpPr txBox="1">
                <a:spLocks noRot="1" noChangeAspect="1" noMove="1" noResize="1" noEditPoints="1" noAdjustHandles="1" noChangeArrowheads="1" noChangeShapeType="1" noTextEdit="1"/>
              </p:cNvSpPr>
              <p:nvPr/>
            </p:nvSpPr>
            <p:spPr>
              <a:xfrm>
                <a:off x="7040335" y="2916464"/>
                <a:ext cx="718130" cy="653769"/>
              </a:xfrm>
              <a:prstGeom prst="rect">
                <a:avLst/>
              </a:prstGeom>
              <a:blipFill>
                <a:blip r:embed="rId5"/>
                <a:stretch>
                  <a:fillRect t="-7547"/>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991131C8-7696-2E45-D2D6-6373168F25F4}"/>
              </a:ext>
            </a:extLst>
          </p:cNvPr>
          <p:cNvCxnSpPr>
            <a:cxnSpLocks/>
          </p:cNvCxnSpPr>
          <p:nvPr/>
        </p:nvCxnSpPr>
        <p:spPr>
          <a:xfrm>
            <a:off x="2833457" y="2653463"/>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8F541B52-C7CA-7593-F7EA-8AEC24038A75}"/>
                  </a:ext>
                </a:extLst>
              </p:cNvPr>
              <p:cNvSpPr txBox="1"/>
              <p:nvPr/>
            </p:nvSpPr>
            <p:spPr>
              <a:xfrm>
                <a:off x="282995" y="5171357"/>
                <a:ext cx="2623245" cy="502766"/>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600" i="1" smtClean="0">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𝑈</m:t>
                          </m:r>
                        </m:e>
                        <m:sup>
                          <m:r>
                            <a:rPr lang="en-US" sz="2600" i="0">
                              <a:solidFill>
                                <a:schemeClr val="bg2"/>
                              </a:solidFill>
                              <a:latin typeface="Cambria Math" panose="02040503050406030204" pitchFamily="18" charset="0"/>
                            </a:rPr>
                            <m:t>†</m:t>
                          </m:r>
                        </m:sup>
                      </m:sSup>
                      <m:r>
                        <a:rPr lang="en-US" sz="2600" i="1">
                          <a:solidFill>
                            <a:schemeClr val="bg2"/>
                          </a:solidFill>
                          <a:latin typeface="Cambria Math" panose="02040503050406030204" pitchFamily="18" charset="0"/>
                        </a:rPr>
                        <m:t>𝑈</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𝑈</m:t>
                      </m:r>
                      <m:sSup>
                        <m:sSupPr>
                          <m:ctrlPr>
                            <a:rPr lang="en-US" sz="2600" i="1">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𝑈</m:t>
                          </m:r>
                        </m:e>
                        <m:sup>
                          <m:r>
                            <a:rPr lang="en-US" sz="2600" i="0">
                              <a:solidFill>
                                <a:schemeClr val="bg2"/>
                              </a:solidFill>
                              <a:latin typeface="Cambria Math" panose="02040503050406030204" pitchFamily="18" charset="0"/>
                            </a:rPr>
                            <m:t>†</m:t>
                          </m:r>
                        </m:sup>
                      </m:sSup>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𝐼</m:t>
                      </m:r>
                    </m:oMath>
                  </m:oMathPara>
                </a14:m>
                <a:endParaRPr lang="en-US" sz="2600" dirty="0"/>
              </a:p>
            </p:txBody>
          </p:sp>
        </mc:Choice>
        <mc:Fallback>
          <p:sp>
            <p:nvSpPr>
              <p:cNvPr id="65" name="TextBox 64">
                <a:extLst>
                  <a:ext uri="{FF2B5EF4-FFF2-40B4-BE49-F238E27FC236}">
                    <a16:creationId xmlns:a16="http://schemas.microsoft.com/office/drawing/2014/main" id="{8F541B52-C7CA-7593-F7EA-8AEC24038A75}"/>
                  </a:ext>
                </a:extLst>
              </p:cNvPr>
              <p:cNvSpPr txBox="1">
                <a:spLocks noRot="1" noChangeAspect="1" noMove="1" noResize="1" noEditPoints="1" noAdjustHandles="1" noChangeArrowheads="1" noChangeShapeType="1" noTextEdit="1"/>
              </p:cNvSpPr>
              <p:nvPr/>
            </p:nvSpPr>
            <p:spPr>
              <a:xfrm>
                <a:off x="282995" y="5171357"/>
                <a:ext cx="2623245" cy="502766"/>
              </a:xfrm>
              <a:prstGeom prst="rect">
                <a:avLst/>
              </a:prstGeom>
              <a:blipFill>
                <a:blip r:embed="rId6"/>
                <a:stretch>
                  <a:fillRect/>
                </a:stretch>
              </a:blipFill>
              <a:ln>
                <a:solidFill>
                  <a:schemeClr val="bg2"/>
                </a:solidFill>
                <a:prstDash val="dash"/>
              </a:ln>
            </p:spPr>
            <p:txBody>
              <a:bodyPr/>
              <a:lstStyle/>
              <a:p>
                <a:r>
                  <a:rPr lang="en-US">
                    <a:noFill/>
                  </a:rPr>
                  <a:t> </a:t>
                </a:r>
              </a:p>
            </p:txBody>
          </p:sp>
        </mc:Fallback>
      </mc:AlternateContent>
      <p:pic>
        <p:nvPicPr>
          <p:cNvPr id="66" name="Picture 65">
            <a:extLst>
              <a:ext uri="{FF2B5EF4-FFF2-40B4-BE49-F238E27FC236}">
                <a16:creationId xmlns:a16="http://schemas.microsoft.com/office/drawing/2014/main" id="{198ECF39-E06F-2DA3-91E0-2BD766F8B964}"/>
              </a:ext>
            </a:extLst>
          </p:cNvPr>
          <p:cNvPicPr>
            <a:picLocks noChangeAspect="1"/>
          </p:cNvPicPr>
          <p:nvPr/>
        </p:nvPicPr>
        <p:blipFill>
          <a:blip r:embed="rId7"/>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6DD098AF-B4B4-2DB4-A7C4-1D72CCB89DF5}"/>
              </a:ext>
            </a:extLst>
          </p:cNvPr>
          <p:cNvGrpSpPr/>
          <p:nvPr/>
        </p:nvGrpSpPr>
        <p:grpSpPr>
          <a:xfrm>
            <a:off x="3525792" y="1451123"/>
            <a:ext cx="5140417" cy="2108205"/>
            <a:chOff x="3162467" y="1753515"/>
            <a:chExt cx="5140417" cy="2108205"/>
          </a:xfrm>
        </p:grpSpPr>
        <p:grpSp>
          <p:nvGrpSpPr>
            <p:cNvPr id="11" name="Group 10">
              <a:extLst>
                <a:ext uri="{FF2B5EF4-FFF2-40B4-BE49-F238E27FC236}">
                  <a16:creationId xmlns:a16="http://schemas.microsoft.com/office/drawing/2014/main" id="{0A79050F-368D-9228-7185-E144CE3AAA51}"/>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A87C62-7EB6-1C1D-3504-4B4B9C495DA8}"/>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F2A87C62-7EB6-1C1D-3504-4B4B9C495DA8}"/>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381A6-630F-123A-8CD5-EA2B7C30B349}"/>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69E381A6-630F-123A-8CD5-EA2B7C30B349}"/>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7A08EF-FDB0-0545-689D-E53F1B2EDBB6}"/>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8D7A08EF-FDB0-0545-689D-E53F1B2EDBB6}"/>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4E6EBA3-B2E1-C40A-6D03-6C16FBC3C916}"/>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34E6EBA3-B2E1-C40A-6D03-6C16FBC3C916}"/>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7"/>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7EAD1CC-BAE5-1BA2-C577-3A9E49F390A6}"/>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A7EAD1CC-BAE5-1BA2-C577-3A9E49F390A6}"/>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7"/>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AAB77255-3715-781D-CABF-3389FFE71842}"/>
                </a:ext>
              </a:extLst>
            </p:cNvPr>
            <p:cNvPicPr>
              <a:picLocks noChangeAspect="1"/>
            </p:cNvPicPr>
            <p:nvPr/>
          </p:nvPicPr>
          <p:blipFill>
            <a:blip r:embed="rId18"/>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1BAA092C-F984-561D-DA62-8DDC5281E5F8}"/>
                </a:ext>
              </a:extLst>
            </p:cNvPr>
            <p:cNvPicPr>
              <a:picLocks noChangeAspect="1"/>
            </p:cNvPicPr>
            <p:nvPr/>
          </p:nvPicPr>
          <p:blipFill>
            <a:blip r:embed="rId18"/>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97BE5264-264A-FCDB-D98E-231D6D59C273}"/>
                </a:ext>
              </a:extLst>
            </p:cNvPr>
            <p:cNvPicPr>
              <a:picLocks noChangeAspect="1"/>
            </p:cNvPicPr>
            <p:nvPr/>
          </p:nvPicPr>
          <p:blipFill>
            <a:blip r:embed="rId19"/>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C03C17EC-EA6A-069A-7621-5B4CC5549D39}"/>
                </a:ext>
              </a:extLst>
            </p:cNvPr>
            <p:cNvPicPr>
              <a:picLocks noChangeAspect="1"/>
            </p:cNvPicPr>
            <p:nvPr/>
          </p:nvPicPr>
          <p:blipFill>
            <a:blip r:embed="rId20"/>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DED6E555-3637-59A6-F296-EFCADB9F06B1}"/>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37A2FA4B-F7FD-7333-4C79-9706384AD204}"/>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D09514A2-1551-2D1B-101E-94A6C1922FF0}"/>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11930D90-48DB-8C7F-1044-335EC382D497}"/>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324CB454-01D1-5865-D420-92FDC14879D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460C5E93-4659-FAB3-DB46-39066F5E474D}"/>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FE0C01F5-F7AE-374D-9ED8-E6B4617FF37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9B17109B-4482-ECC1-3AA5-BFADE539F735}"/>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BDB24D9C-C4B1-71D7-AF9C-734A851826DA}"/>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F4CAE8F2-F7BD-6A02-EB35-BCEE7D6CEC02}"/>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736014BE-21A9-2FC9-FF10-0F17CE6E952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BFF62447-52C8-8989-364C-B35F68C2D11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E8212EE0-0ECA-3690-47C2-797484616A0C}"/>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EA48479-D6F4-3D8E-C750-865FE832FB33}"/>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EAEE874B-DA88-5FD2-80F4-B9B9D0549B3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4F2EFB0-90E0-3518-3004-8D9565E6787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39C3869D-973C-9263-68A9-88B38F7595F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06726E98-C35A-E27A-588B-4C107B912D97}"/>
                </a:ext>
              </a:extLst>
            </p:cNvPr>
            <p:cNvPicPr>
              <a:picLocks noChangeAspect="1"/>
            </p:cNvPicPr>
            <p:nvPr/>
          </p:nvPicPr>
          <p:blipFill>
            <a:blip r:embed="rId18"/>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mc:Choice xmlns:a14="http://schemas.microsoft.com/office/drawing/2010/main" Requires="a14">
          <p:sp>
            <p:nvSpPr>
              <p:cNvPr id="83" name="TextBox 82">
                <a:extLst>
                  <a:ext uri="{FF2B5EF4-FFF2-40B4-BE49-F238E27FC236}">
                    <a16:creationId xmlns:a16="http://schemas.microsoft.com/office/drawing/2014/main" id="{A3C25B83-E5F8-9E89-6631-B729D6712B1B}"/>
                  </a:ext>
                </a:extLst>
              </p:cNvPr>
              <p:cNvSpPr txBox="1"/>
              <p:nvPr/>
            </p:nvSpPr>
            <p:spPr>
              <a:xfrm>
                <a:off x="4070330" y="291607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83" name="TextBox 82">
                <a:extLst>
                  <a:ext uri="{FF2B5EF4-FFF2-40B4-BE49-F238E27FC236}">
                    <a16:creationId xmlns:a16="http://schemas.microsoft.com/office/drawing/2014/main" id="{A3C25B83-E5F8-9E89-6631-B729D6712B1B}"/>
                  </a:ext>
                </a:extLst>
              </p:cNvPr>
              <p:cNvSpPr txBox="1">
                <a:spLocks noRot="1" noChangeAspect="1" noMove="1" noResize="1" noEditPoints="1" noAdjustHandles="1" noChangeArrowheads="1" noChangeShapeType="1" noTextEdit="1"/>
              </p:cNvSpPr>
              <p:nvPr/>
            </p:nvSpPr>
            <p:spPr>
              <a:xfrm>
                <a:off x="4070330" y="2916070"/>
                <a:ext cx="718130" cy="653769"/>
              </a:xfrm>
              <a:prstGeom prst="rect">
                <a:avLst/>
              </a:prstGeom>
              <a:blipFill>
                <a:blip r:embed="rId5"/>
                <a:stretch>
                  <a:fillRect t="-7547"/>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E8902B1D-DBD4-71DF-3036-875CBA2811D5}"/>
              </a:ext>
            </a:extLst>
          </p:cNvPr>
          <p:cNvCxnSpPr>
            <a:cxnSpLocks/>
          </p:cNvCxnSpPr>
          <p:nvPr/>
        </p:nvCxnSpPr>
        <p:spPr>
          <a:xfrm>
            <a:off x="8893442" y="2653463"/>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88" name="TextBox 87">
                <a:extLst>
                  <a:ext uri="{FF2B5EF4-FFF2-40B4-BE49-F238E27FC236}">
                    <a16:creationId xmlns:a16="http://schemas.microsoft.com/office/drawing/2014/main" id="{C0100B89-2166-40C5-FBD1-DBB435701CB3}"/>
                  </a:ext>
                </a:extLst>
              </p:cNvPr>
              <p:cNvSpPr txBox="1"/>
              <p:nvPr/>
            </p:nvSpPr>
            <p:spPr>
              <a:xfrm>
                <a:off x="9232912" y="2709850"/>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p:sp>
            <p:nvSpPr>
              <p:cNvPr id="88" name="TextBox 87">
                <a:extLst>
                  <a:ext uri="{FF2B5EF4-FFF2-40B4-BE49-F238E27FC236}">
                    <a16:creationId xmlns:a16="http://schemas.microsoft.com/office/drawing/2014/main" id="{C0100B89-2166-40C5-FBD1-DBB435701CB3}"/>
                  </a:ext>
                </a:extLst>
              </p:cNvPr>
              <p:cNvSpPr txBox="1">
                <a:spLocks noRot="1" noChangeAspect="1" noMove="1" noResize="1" noEditPoints="1" noAdjustHandles="1" noChangeArrowheads="1" noChangeShapeType="1" noTextEdit="1"/>
              </p:cNvSpPr>
              <p:nvPr/>
            </p:nvSpPr>
            <p:spPr>
              <a:xfrm>
                <a:off x="9232912" y="2709850"/>
                <a:ext cx="346336" cy="400110"/>
              </a:xfrm>
              <a:prstGeom prst="rect">
                <a:avLst/>
              </a:prstGeom>
              <a:blipFill>
                <a:blip r:embed="rId21"/>
                <a:stretch>
                  <a:fillRect r="-57143" b="-12500"/>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099CF875-2376-94F1-3223-DD9A6A2B55E4}"/>
              </a:ext>
            </a:extLst>
          </p:cNvPr>
          <p:cNvGraphicFramePr>
            <a:graphicFrameLocks noGrp="1"/>
          </p:cNvGraphicFramePr>
          <p:nvPr>
            <p:extLst>
              <p:ext uri="{D42A27DB-BD31-4B8C-83A1-F6EECF244321}">
                <p14:modId xmlns:p14="http://schemas.microsoft.com/office/powerpoint/2010/main" val="2024860324"/>
              </p:ext>
            </p:extLst>
          </p:nvPr>
        </p:nvGraphicFramePr>
        <p:xfrm>
          <a:off x="3726387" y="4169699"/>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6" name="Rectangle: Rounded Corners 8">
            <a:extLst>
              <a:ext uri="{FF2B5EF4-FFF2-40B4-BE49-F238E27FC236}">
                <a16:creationId xmlns:a16="http://schemas.microsoft.com/office/drawing/2014/main" id="{B54490C6-C748-EE2E-9C6C-649A087CA100}"/>
              </a:ext>
            </a:extLst>
          </p:cNvPr>
          <p:cNvSpPr/>
          <p:nvPr/>
        </p:nvSpPr>
        <p:spPr>
          <a:xfrm>
            <a:off x="5563568" y="4047572"/>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7" name="Group 6">
            <a:extLst>
              <a:ext uri="{FF2B5EF4-FFF2-40B4-BE49-F238E27FC236}">
                <a16:creationId xmlns:a16="http://schemas.microsoft.com/office/drawing/2014/main" id="{F27B854F-FA36-A259-6F41-3172DD95E223}"/>
              </a:ext>
            </a:extLst>
          </p:cNvPr>
          <p:cNvGrpSpPr/>
          <p:nvPr/>
        </p:nvGrpSpPr>
        <p:grpSpPr>
          <a:xfrm>
            <a:off x="8051054" y="3869933"/>
            <a:ext cx="568844" cy="2658868"/>
            <a:chOff x="7998677" y="3749715"/>
            <a:chExt cx="568844" cy="2658868"/>
          </a:xfrm>
        </p:grpSpPr>
        <p:sp>
          <p:nvSpPr>
            <p:cNvPr id="8" name="Rectangle: Rounded Corners 92">
              <a:extLst>
                <a:ext uri="{FF2B5EF4-FFF2-40B4-BE49-F238E27FC236}">
                  <a16:creationId xmlns:a16="http://schemas.microsoft.com/office/drawing/2014/main" id="{6DB02177-C892-675E-47C0-E8F303EFD394}"/>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 name="Picture 14" descr="A black arrow and a curved arrow&#10;&#10;AI-generated content may be incorrect.">
              <a:extLst>
                <a:ext uri="{FF2B5EF4-FFF2-40B4-BE49-F238E27FC236}">
                  <a16:creationId xmlns:a16="http://schemas.microsoft.com/office/drawing/2014/main" id="{DE3EDCD5-93D7-01CD-3140-D6306C12BED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46" name="Rectangle: Rounded Corners 95">
              <a:extLst>
                <a:ext uri="{FF2B5EF4-FFF2-40B4-BE49-F238E27FC236}">
                  <a16:creationId xmlns:a16="http://schemas.microsoft.com/office/drawing/2014/main" id="{0F91A9EF-CF64-686C-9988-E4C8BAEC6D2B}"/>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7" name="Picture 46" descr="A black arrow and a curved arrow&#10;&#10;AI-generated content may be incorrect.">
              <a:extLst>
                <a:ext uri="{FF2B5EF4-FFF2-40B4-BE49-F238E27FC236}">
                  <a16:creationId xmlns:a16="http://schemas.microsoft.com/office/drawing/2014/main" id="{E0800EAB-C47A-B0B9-093F-E0D0FE2217B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48" name="Rectangle: Rounded Corners 97">
              <a:extLst>
                <a:ext uri="{FF2B5EF4-FFF2-40B4-BE49-F238E27FC236}">
                  <a16:creationId xmlns:a16="http://schemas.microsoft.com/office/drawing/2014/main" id="{F1D8DF95-58DD-6ADA-C802-8A868EA12D44}"/>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9" name="Picture 48" descr="A black arrow and a curved arrow&#10;&#10;AI-generated content may be incorrect.">
              <a:extLst>
                <a:ext uri="{FF2B5EF4-FFF2-40B4-BE49-F238E27FC236}">
                  <a16:creationId xmlns:a16="http://schemas.microsoft.com/office/drawing/2014/main" id="{CDD3CC3B-B3E2-0577-F79A-F9E94A0C8DA9}"/>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50" name="Rectangle: Rounded Corners 99">
              <a:extLst>
                <a:ext uri="{FF2B5EF4-FFF2-40B4-BE49-F238E27FC236}">
                  <a16:creationId xmlns:a16="http://schemas.microsoft.com/office/drawing/2014/main" id="{5891146D-028B-AD02-2B72-B2FA0192D352}"/>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51" name="Picture 50" descr="A black arrow and a curved arrow&#10;&#10;AI-generated content may be incorrect.">
              <a:extLst>
                <a:ext uri="{FF2B5EF4-FFF2-40B4-BE49-F238E27FC236}">
                  <a16:creationId xmlns:a16="http://schemas.microsoft.com/office/drawing/2014/main" id="{DD3FA049-69D0-CD97-FF66-5FD2C741C990}"/>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FFE5B8C8-93D9-16AC-C1AE-C0F7485D7D40}"/>
                  </a:ext>
                </a:extLst>
              </p:cNvPr>
              <p:cNvSpPr txBox="1"/>
              <p:nvPr/>
            </p:nvSpPr>
            <p:spPr>
              <a:xfrm>
                <a:off x="3644139" y="3850257"/>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52" name="TextBox 51">
                <a:extLst>
                  <a:ext uri="{FF2B5EF4-FFF2-40B4-BE49-F238E27FC236}">
                    <a16:creationId xmlns:a16="http://schemas.microsoft.com/office/drawing/2014/main" id="{FFE5B8C8-93D9-16AC-C1AE-C0F7485D7D40}"/>
                  </a:ext>
                </a:extLst>
              </p:cNvPr>
              <p:cNvSpPr txBox="1">
                <a:spLocks noRot="1" noChangeAspect="1" noMove="1" noResize="1" noEditPoints="1" noAdjustHandles="1" noChangeArrowheads="1" noChangeShapeType="1" noTextEdit="1"/>
              </p:cNvSpPr>
              <p:nvPr/>
            </p:nvSpPr>
            <p:spPr>
              <a:xfrm>
                <a:off x="3644139" y="3850257"/>
                <a:ext cx="552276" cy="123309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9B456FF4-7D85-C0CD-C593-15A0F4E5F6E5}"/>
                  </a:ext>
                </a:extLst>
              </p:cNvPr>
              <p:cNvSpPr txBox="1"/>
              <p:nvPr/>
            </p:nvSpPr>
            <p:spPr>
              <a:xfrm>
                <a:off x="3636088" y="4579155"/>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53" name="TextBox 52">
                <a:extLst>
                  <a:ext uri="{FF2B5EF4-FFF2-40B4-BE49-F238E27FC236}">
                    <a16:creationId xmlns:a16="http://schemas.microsoft.com/office/drawing/2014/main" id="{9B456FF4-7D85-C0CD-C593-15A0F4E5F6E5}"/>
                  </a:ext>
                </a:extLst>
              </p:cNvPr>
              <p:cNvSpPr txBox="1">
                <a:spLocks noRot="1" noChangeAspect="1" noMove="1" noResize="1" noEditPoints="1" noAdjustHandles="1" noChangeArrowheads="1" noChangeShapeType="1" noTextEdit="1"/>
              </p:cNvSpPr>
              <p:nvPr/>
            </p:nvSpPr>
            <p:spPr>
              <a:xfrm>
                <a:off x="3636088" y="4579155"/>
                <a:ext cx="552276" cy="1233094"/>
              </a:xfrm>
              <a:prstGeom prst="rect">
                <a:avLst/>
              </a:prstGeom>
              <a:blipFill>
                <a:blip r:embed="rId25"/>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F146A7A-6AC4-FCE3-95A6-97FAD96B9583}"/>
              </a:ext>
            </a:extLst>
          </p:cNvPr>
          <p:cNvSpPr txBox="1"/>
          <p:nvPr/>
        </p:nvSpPr>
        <p:spPr>
          <a:xfrm rot="5400000">
            <a:off x="3714060" y="4876425"/>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6D617824-1349-8FBF-8FB4-F16B132D53E4}"/>
                  </a:ext>
                </a:extLst>
              </p:cNvPr>
              <p:cNvSpPr txBox="1"/>
              <p:nvPr/>
            </p:nvSpPr>
            <p:spPr>
              <a:xfrm>
                <a:off x="5852380" y="5005214"/>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p:sp>
            <p:nvSpPr>
              <p:cNvPr id="55" name="TextBox 54">
                <a:extLst>
                  <a:ext uri="{FF2B5EF4-FFF2-40B4-BE49-F238E27FC236}">
                    <a16:creationId xmlns:a16="http://schemas.microsoft.com/office/drawing/2014/main" id="{6D617824-1349-8FBF-8FB4-F16B132D53E4}"/>
                  </a:ext>
                </a:extLst>
              </p:cNvPr>
              <p:cNvSpPr txBox="1">
                <a:spLocks noRot="1" noChangeAspect="1" noMove="1" noResize="1" noEditPoints="1" noAdjustHandles="1" noChangeArrowheads="1" noChangeShapeType="1" noTextEdit="1"/>
              </p:cNvSpPr>
              <p:nvPr/>
            </p:nvSpPr>
            <p:spPr>
              <a:xfrm>
                <a:off x="5852380" y="5005214"/>
                <a:ext cx="552276" cy="929742"/>
              </a:xfrm>
              <a:prstGeom prst="rect">
                <a:avLst/>
              </a:prstGeom>
              <a:blipFill>
                <a:blip r:embed="rId26"/>
                <a:stretch>
                  <a:fillRect t="-5405" r="-4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EA5C0CBC-6B8D-59DD-D9F2-80A9DA566F5A}"/>
                  </a:ext>
                </a:extLst>
              </p:cNvPr>
              <p:cNvSpPr txBox="1"/>
              <p:nvPr/>
            </p:nvSpPr>
            <p:spPr>
              <a:xfrm>
                <a:off x="3644137" y="5986063"/>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56" name="TextBox 55">
                <a:extLst>
                  <a:ext uri="{FF2B5EF4-FFF2-40B4-BE49-F238E27FC236}">
                    <a16:creationId xmlns:a16="http://schemas.microsoft.com/office/drawing/2014/main" id="{EA5C0CBC-6B8D-59DD-D9F2-80A9DA566F5A}"/>
                  </a:ext>
                </a:extLst>
              </p:cNvPr>
              <p:cNvSpPr txBox="1">
                <a:spLocks noRot="1" noChangeAspect="1" noMove="1" noResize="1" noEditPoints="1" noAdjustHandles="1" noChangeArrowheads="1" noChangeShapeType="1" noTextEdit="1"/>
              </p:cNvSpPr>
              <p:nvPr/>
            </p:nvSpPr>
            <p:spPr>
              <a:xfrm>
                <a:off x="3644137" y="5986063"/>
                <a:ext cx="552276" cy="1233094"/>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46A1812E-3B86-79E6-51B2-0E9BC42A7D44}"/>
                  </a:ext>
                </a:extLst>
              </p:cNvPr>
              <p:cNvSpPr txBox="1"/>
              <p:nvPr/>
            </p:nvSpPr>
            <p:spPr>
              <a:xfrm>
                <a:off x="5937733" y="3355323"/>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p:sp>
            <p:nvSpPr>
              <p:cNvPr id="58" name="TextBox 57">
                <a:extLst>
                  <a:ext uri="{FF2B5EF4-FFF2-40B4-BE49-F238E27FC236}">
                    <a16:creationId xmlns:a16="http://schemas.microsoft.com/office/drawing/2014/main" id="{46A1812E-3B86-79E6-51B2-0E9BC42A7D44}"/>
                  </a:ext>
                </a:extLst>
              </p:cNvPr>
              <p:cNvSpPr txBox="1">
                <a:spLocks noRot="1" noChangeAspect="1" noMove="1" noResize="1" noEditPoints="1" noAdjustHandles="1" noChangeArrowheads="1" noChangeShapeType="1" noTextEdit="1"/>
              </p:cNvSpPr>
              <p:nvPr/>
            </p:nvSpPr>
            <p:spPr>
              <a:xfrm>
                <a:off x="5937733" y="3355323"/>
                <a:ext cx="391133" cy="463653"/>
              </a:xfrm>
              <a:prstGeom prst="rect">
                <a:avLst/>
              </a:prstGeom>
              <a:blipFill>
                <a:blip r:embed="rId28"/>
                <a:stretch>
                  <a:fillRect l="-9375" r="-9375"/>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B9CE3A6B-DD0B-0D16-9FE6-A90631164C41}"/>
              </a:ext>
            </a:extLst>
          </p:cNvPr>
          <p:cNvGrpSpPr/>
          <p:nvPr/>
        </p:nvGrpSpPr>
        <p:grpSpPr>
          <a:xfrm>
            <a:off x="1775726" y="1647040"/>
            <a:ext cx="890221" cy="1922799"/>
            <a:chOff x="2434982" y="1949686"/>
            <a:chExt cx="890221" cy="1922799"/>
          </a:xfrm>
        </p:grpSpPr>
        <p:pic>
          <p:nvPicPr>
            <p:cNvPr id="26" name="Picture 25">
              <a:extLst>
                <a:ext uri="{FF2B5EF4-FFF2-40B4-BE49-F238E27FC236}">
                  <a16:creationId xmlns:a16="http://schemas.microsoft.com/office/drawing/2014/main" id="{00ED815F-92CD-B3B2-37EB-110AA821B7DB}"/>
                </a:ext>
              </a:extLst>
            </p:cNvPr>
            <p:cNvPicPr>
              <a:picLocks noChangeAspect="1"/>
            </p:cNvPicPr>
            <p:nvPr/>
          </p:nvPicPr>
          <p:blipFill>
            <a:blip r:embed="rId29"/>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398C75AE-5025-F280-AFC8-5F0CA0AF7A47}"/>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59" name="TextBox 58">
                  <a:extLst>
                    <a:ext uri="{FF2B5EF4-FFF2-40B4-BE49-F238E27FC236}">
                      <a16:creationId xmlns:a16="http://schemas.microsoft.com/office/drawing/2014/main" id="{398C75AE-5025-F280-AFC8-5F0CA0AF7A47}"/>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30"/>
                  <a:stretch>
                    <a:fillRect r="-8108"/>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77303783-121E-D922-1FBC-B4136F9E3692}"/>
                </a:ext>
              </a:extLst>
            </p:cNvPr>
            <p:cNvPicPr>
              <a:picLocks noChangeAspect="1"/>
            </p:cNvPicPr>
            <p:nvPr/>
          </p:nvPicPr>
          <p:blipFill>
            <a:blip r:embed="rId31"/>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C82E922D-861D-3E29-85B8-25DA1F3E4EBD}"/>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61" name="TextBox 60">
                  <a:extLst>
                    <a:ext uri="{FF2B5EF4-FFF2-40B4-BE49-F238E27FC236}">
                      <a16:creationId xmlns:a16="http://schemas.microsoft.com/office/drawing/2014/main" id="{C82E922D-861D-3E29-85B8-25DA1F3E4EBD}"/>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32"/>
                  <a:stretch>
                    <a:fillRect r="-8333"/>
                  </a:stretch>
                </a:blipFill>
              </p:spPr>
              <p:txBody>
                <a:bodyPr/>
                <a:lstStyle/>
                <a:p>
                  <a:r>
                    <a:rPr lang="en-US">
                      <a:noFill/>
                    </a:rPr>
                    <a:t> </a:t>
                  </a:r>
                </a:p>
              </p:txBody>
            </p:sp>
          </mc:Fallback>
        </mc:AlternateContent>
      </p:grpSp>
      <p:pic>
        <p:nvPicPr>
          <p:cNvPr id="62" name="Picture 61">
            <a:extLst>
              <a:ext uri="{FF2B5EF4-FFF2-40B4-BE49-F238E27FC236}">
                <a16:creationId xmlns:a16="http://schemas.microsoft.com/office/drawing/2014/main" id="{EA9622E9-79E4-E711-A4AF-836DD8C21D5E}"/>
              </a:ext>
            </a:extLst>
          </p:cNvPr>
          <p:cNvPicPr>
            <a:picLocks noChangeAspect="1"/>
          </p:cNvPicPr>
          <p:nvPr/>
        </p:nvPicPr>
        <p:blipFill>
          <a:blip r:embed="rId33" cstate="email">
            <a:extLst>
              <a:ext uri="{28A0092B-C50C-407E-A947-70E740481C1C}">
                <a14:useLocalDpi xmlns:a14="http://schemas.microsoft.com/office/drawing/2010/main" val="0"/>
              </a:ext>
            </a:extLst>
          </a:blip>
          <a:srcRect/>
          <a:stretch/>
        </p:blipFill>
        <p:spPr>
          <a:xfrm>
            <a:off x="9467984" y="1605532"/>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9DF3848B-92BC-A4DC-F110-05F817BDF921}"/>
                  </a:ext>
                </a:extLst>
              </p:cNvPr>
              <p:cNvSpPr txBox="1"/>
              <p:nvPr/>
            </p:nvSpPr>
            <p:spPr>
              <a:xfrm>
                <a:off x="9428215" y="222348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63" name="TextBox 62">
                <a:extLst>
                  <a:ext uri="{FF2B5EF4-FFF2-40B4-BE49-F238E27FC236}">
                    <a16:creationId xmlns:a16="http://schemas.microsoft.com/office/drawing/2014/main" id="{9DF3848B-92BC-A4DC-F110-05F817BDF921}"/>
                  </a:ext>
                </a:extLst>
              </p:cNvPr>
              <p:cNvSpPr txBox="1">
                <a:spLocks noRot="1" noChangeAspect="1" noMove="1" noResize="1" noEditPoints="1" noAdjustHandles="1" noChangeArrowheads="1" noChangeShapeType="1" noTextEdit="1"/>
              </p:cNvSpPr>
              <p:nvPr/>
            </p:nvSpPr>
            <p:spPr>
              <a:xfrm>
                <a:off x="9428215" y="2223489"/>
                <a:ext cx="449877" cy="287130"/>
              </a:xfrm>
              <a:prstGeom prst="rect">
                <a:avLst/>
              </a:prstGeom>
              <a:blipFill>
                <a:blip r:embed="rId34"/>
                <a:stretch>
                  <a:fillRect r="-5556" b="-8696"/>
                </a:stretch>
              </a:blipFill>
            </p:spPr>
            <p:txBody>
              <a:bodyPr/>
              <a:lstStyle/>
              <a:p>
                <a:r>
                  <a:rPr lang="en-US">
                    <a:noFill/>
                  </a:rPr>
                  <a:t> </a:t>
                </a:r>
              </a:p>
            </p:txBody>
          </p:sp>
        </mc:Fallback>
      </mc:AlternateContent>
      <p:pic>
        <p:nvPicPr>
          <p:cNvPr id="64" name="Picture 63">
            <a:extLst>
              <a:ext uri="{FF2B5EF4-FFF2-40B4-BE49-F238E27FC236}">
                <a16:creationId xmlns:a16="http://schemas.microsoft.com/office/drawing/2014/main" id="{2CE60E97-0F24-E2E5-7261-A7B8A7B8AD1D}"/>
              </a:ext>
            </a:extLst>
          </p:cNvPr>
          <p:cNvPicPr>
            <a:picLocks noChangeAspect="1"/>
          </p:cNvPicPr>
          <p:nvPr/>
        </p:nvPicPr>
        <p:blipFill>
          <a:blip r:embed="rId35" cstate="email">
            <a:extLst>
              <a:ext uri="{28A0092B-C50C-407E-A947-70E740481C1C}">
                <a14:useLocalDpi xmlns:a14="http://schemas.microsoft.com/office/drawing/2010/main" val="0"/>
              </a:ext>
            </a:extLst>
          </a:blip>
          <a:srcRect/>
          <a:stretch/>
        </p:blipFill>
        <p:spPr>
          <a:xfrm>
            <a:off x="9467977" y="2624916"/>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19B41C96-D4A9-E548-61BB-B9C4CC696DEB}"/>
                  </a:ext>
                </a:extLst>
              </p:cNvPr>
              <p:cNvSpPr txBox="1"/>
              <p:nvPr/>
            </p:nvSpPr>
            <p:spPr>
              <a:xfrm>
                <a:off x="9428206" y="324202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67" name="TextBox 66">
                <a:extLst>
                  <a:ext uri="{FF2B5EF4-FFF2-40B4-BE49-F238E27FC236}">
                    <a16:creationId xmlns:a16="http://schemas.microsoft.com/office/drawing/2014/main" id="{19B41C96-D4A9-E548-61BB-B9C4CC696DEB}"/>
                  </a:ext>
                </a:extLst>
              </p:cNvPr>
              <p:cNvSpPr txBox="1">
                <a:spLocks noRot="1" noChangeAspect="1" noMove="1" noResize="1" noEditPoints="1" noAdjustHandles="1" noChangeArrowheads="1" noChangeShapeType="1" noTextEdit="1"/>
              </p:cNvSpPr>
              <p:nvPr/>
            </p:nvSpPr>
            <p:spPr>
              <a:xfrm>
                <a:off x="9428206" y="3242022"/>
                <a:ext cx="449877" cy="287130"/>
              </a:xfrm>
              <a:prstGeom prst="rect">
                <a:avLst/>
              </a:prstGeom>
              <a:blipFill>
                <a:blip r:embed="rId36"/>
                <a:stretch>
                  <a:fillRect r="-5556" b="-13043"/>
                </a:stretch>
              </a:blipFill>
            </p:spPr>
            <p:txBody>
              <a:bodyPr/>
              <a:lstStyle/>
              <a:p>
                <a:r>
                  <a:rPr lang="en-US">
                    <a:noFill/>
                  </a:rPr>
                  <a:t> </a:t>
                </a:r>
              </a:p>
            </p:txBody>
          </p:sp>
        </mc:Fallback>
      </mc:AlternateContent>
      <p:sp>
        <p:nvSpPr>
          <p:cNvPr id="70" name="TextBox 69">
            <a:extLst>
              <a:ext uri="{FF2B5EF4-FFF2-40B4-BE49-F238E27FC236}">
                <a16:creationId xmlns:a16="http://schemas.microsoft.com/office/drawing/2014/main" id="{DFA718F4-932A-FAE9-2BA4-7C1AC70DE95B}"/>
              </a:ext>
            </a:extLst>
          </p:cNvPr>
          <p:cNvSpPr txBox="1"/>
          <p:nvPr/>
        </p:nvSpPr>
        <p:spPr>
          <a:xfrm>
            <a:off x="1548015" y="1194124"/>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71" name="TextBox 70">
            <a:extLst>
              <a:ext uri="{FF2B5EF4-FFF2-40B4-BE49-F238E27FC236}">
                <a16:creationId xmlns:a16="http://schemas.microsoft.com/office/drawing/2014/main" id="{D4E7D18A-7A6F-686A-C7CA-A7DC0A2020BE}"/>
              </a:ext>
            </a:extLst>
          </p:cNvPr>
          <p:cNvSpPr txBox="1"/>
          <p:nvPr/>
        </p:nvSpPr>
        <p:spPr>
          <a:xfrm>
            <a:off x="9110411" y="1136444"/>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Tree>
    <p:extLst>
      <p:ext uri="{BB962C8B-B14F-4D97-AF65-F5344CB8AC3E}">
        <p14:creationId xmlns:p14="http://schemas.microsoft.com/office/powerpoint/2010/main" val="1981096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7B29-1969-0529-476E-4FC1216FECD2}"/>
            </a:ext>
          </a:extLst>
        </p:cNvPr>
        <p:cNvGrpSpPr/>
        <p:nvPr/>
      </p:nvGrpSpPr>
      <p:grpSpPr>
        <a:xfrm>
          <a:off x="0" y="0"/>
          <a:ext cx="0" cy="0"/>
          <a:chOff x="0" y="0"/>
          <a:chExt cx="0" cy="0"/>
        </a:xfrm>
      </p:grpSpPr>
      <p:sp>
        <p:nvSpPr>
          <p:cNvPr id="57" name="Rounded Rectangle 56">
            <a:extLst>
              <a:ext uri="{FF2B5EF4-FFF2-40B4-BE49-F238E27FC236}">
                <a16:creationId xmlns:a16="http://schemas.microsoft.com/office/drawing/2014/main" id="{88AB93FF-7391-4255-2C42-4A1E961A4038}"/>
              </a:ext>
            </a:extLst>
          </p:cNvPr>
          <p:cNvSpPr/>
          <p:nvPr/>
        </p:nvSpPr>
        <p:spPr>
          <a:xfrm>
            <a:off x="3174684" y="3769392"/>
            <a:ext cx="5862787" cy="2849748"/>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F4E5D366-445E-B823-59F7-48AFE554AB8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29B5D82C-565B-BA05-519F-BE5188CCA88E}"/>
              </a:ext>
            </a:extLst>
          </p:cNvPr>
          <p:cNvSpPr/>
          <p:nvPr/>
        </p:nvSpPr>
        <p:spPr>
          <a:xfrm>
            <a:off x="3208953" y="1563925"/>
            <a:ext cx="5671498" cy="1921351"/>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BA7CE51B-B39C-F44A-9E86-04B22956DCD8}"/>
              </a:ext>
            </a:extLst>
          </p:cNvPr>
          <p:cNvCxnSpPr>
            <a:cxnSpLocks/>
          </p:cNvCxnSpPr>
          <p:nvPr/>
        </p:nvCxnSpPr>
        <p:spPr>
          <a:xfrm>
            <a:off x="7821556" y="2698040"/>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317F813A-E6E0-5394-B085-28F95E24223B}"/>
                  </a:ext>
                </a:extLst>
              </p:cNvPr>
              <p:cNvSpPr txBox="1"/>
              <p:nvPr/>
            </p:nvSpPr>
            <p:spPr>
              <a:xfrm>
                <a:off x="5832681" y="906249"/>
                <a:ext cx="564578" cy="610552"/>
              </a:xfrm>
              <a:prstGeom prst="rect">
                <a:avLst/>
              </a:prstGeom>
              <a:solidFill>
                <a:srgbClr val="F4D3D5"/>
              </a:solidFill>
              <a:scene3d>
                <a:camera prst="orthographicFront"/>
                <a:lightRig rig="threePt" dir="t"/>
              </a:scene3d>
              <a:sp3d>
                <a:bevelT prst="angle"/>
              </a:sp3d>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ˆ"/>
                          <m:ctrlPr>
                            <a:rPr lang="en-US" sz="3200" i="1" smtClean="0">
                              <a:solidFill>
                                <a:schemeClr val="bg2"/>
                              </a:solidFill>
                              <a:latin typeface="Cambria Math" panose="02040503050406030204" pitchFamily="18" charset="0"/>
                            </a:rPr>
                          </m:ctrlPr>
                        </m:accPr>
                        <m:e>
                          <m:r>
                            <m:rPr>
                              <m:sty m:val="p"/>
                            </m:rPr>
                            <a:rPr lang="en-US" sz="3200" i="1" smtClean="0">
                              <a:solidFill>
                                <a:schemeClr val="bg2"/>
                              </a:solidFill>
                              <a:latin typeface="Cambria Math" panose="02040503050406030204" pitchFamily="18" charset="0"/>
                            </a:rPr>
                            <m:t>U</m:t>
                          </m:r>
                        </m:e>
                      </m:acc>
                    </m:oMath>
                  </m:oMathPara>
                </a14:m>
                <a:endParaRPr lang="en-US" dirty="0">
                  <a:solidFill>
                    <a:schemeClr val="bg2"/>
                  </a:solidFill>
                </a:endParaRPr>
              </a:p>
            </p:txBody>
          </p:sp>
        </mc:Choice>
        <mc:Fallback>
          <p:sp>
            <p:nvSpPr>
              <p:cNvPr id="27" name="TextBox 26">
                <a:extLst>
                  <a:ext uri="{FF2B5EF4-FFF2-40B4-BE49-F238E27FC236}">
                    <a16:creationId xmlns:a16="http://schemas.microsoft.com/office/drawing/2014/main" id="{317F813A-E6E0-5394-B085-28F95E24223B}"/>
                  </a:ext>
                </a:extLst>
              </p:cNvPr>
              <p:cNvSpPr txBox="1">
                <a:spLocks noRot="1" noChangeAspect="1" noMove="1" noResize="1" noEditPoints="1" noAdjustHandles="1" noChangeArrowheads="1" noChangeShapeType="1" noTextEdit="1"/>
              </p:cNvSpPr>
              <p:nvPr/>
            </p:nvSpPr>
            <p:spPr>
              <a:xfrm>
                <a:off x="5832681" y="906249"/>
                <a:ext cx="564578" cy="610552"/>
              </a:xfrm>
              <a:prstGeom prst="rect">
                <a:avLst/>
              </a:prstGeom>
              <a:blipFill>
                <a:blip r:embed="rId3"/>
                <a:stretch>
                  <a:fillRect t="-13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0E8988C8-EF56-B08B-64C9-A428D0C28DFE}"/>
                  </a:ext>
                </a:extLst>
              </p:cNvPr>
              <p:cNvSpPr txBox="1"/>
              <p:nvPr/>
            </p:nvSpPr>
            <p:spPr>
              <a:xfrm>
                <a:off x="7040335" y="292804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28" name="TextBox 27">
                <a:extLst>
                  <a:ext uri="{FF2B5EF4-FFF2-40B4-BE49-F238E27FC236}">
                    <a16:creationId xmlns:a16="http://schemas.microsoft.com/office/drawing/2014/main" id="{0E8988C8-EF56-B08B-64C9-A428D0C28DFE}"/>
                  </a:ext>
                </a:extLst>
              </p:cNvPr>
              <p:cNvSpPr txBox="1">
                <a:spLocks noRot="1" noChangeAspect="1" noMove="1" noResize="1" noEditPoints="1" noAdjustHandles="1" noChangeArrowheads="1" noChangeShapeType="1" noTextEdit="1"/>
              </p:cNvSpPr>
              <p:nvPr/>
            </p:nvSpPr>
            <p:spPr>
              <a:xfrm>
                <a:off x="7040335" y="2928040"/>
                <a:ext cx="718130" cy="653769"/>
              </a:xfrm>
              <a:prstGeom prst="rect">
                <a:avLst/>
              </a:prstGeom>
              <a:blipFill>
                <a:blip r:embed="rId4"/>
                <a:stretch>
                  <a:fillRect t="-7547"/>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50FB00DF-905B-54CC-4E08-A12CDACD9D17}"/>
              </a:ext>
            </a:extLst>
          </p:cNvPr>
          <p:cNvCxnSpPr>
            <a:cxnSpLocks/>
          </p:cNvCxnSpPr>
          <p:nvPr/>
        </p:nvCxnSpPr>
        <p:spPr>
          <a:xfrm>
            <a:off x="2833457" y="2665039"/>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8EFFD0E5-49EB-8C47-6B18-FAB0795C78E0}"/>
              </a:ext>
            </a:extLst>
          </p:cNvPr>
          <p:cNvPicPr>
            <a:picLocks noChangeAspect="1"/>
          </p:cNvPicPr>
          <p:nvPr/>
        </p:nvPicPr>
        <p:blipFill>
          <a:blip r:embed="rId5"/>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6F668B8A-5C12-105D-5A06-26CBC5BD62C5}"/>
              </a:ext>
            </a:extLst>
          </p:cNvPr>
          <p:cNvGrpSpPr/>
          <p:nvPr/>
        </p:nvGrpSpPr>
        <p:grpSpPr>
          <a:xfrm>
            <a:off x="3525792" y="1462699"/>
            <a:ext cx="5140417" cy="2108205"/>
            <a:chOff x="3162467" y="1753515"/>
            <a:chExt cx="5140417" cy="2108205"/>
          </a:xfrm>
        </p:grpSpPr>
        <p:grpSp>
          <p:nvGrpSpPr>
            <p:cNvPr id="11" name="Group 10">
              <a:extLst>
                <a:ext uri="{FF2B5EF4-FFF2-40B4-BE49-F238E27FC236}">
                  <a16:creationId xmlns:a16="http://schemas.microsoft.com/office/drawing/2014/main" id="{CB038049-D38E-EF61-601F-4847E7C3F817}"/>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1E85AB-B5C2-4B94-F11F-E58B3451CD2E}"/>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251E85AB-B5C2-4B94-F11F-E58B3451CD2E}"/>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CF781B-21D7-EF3F-E251-5E5F7D0A5061}"/>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BDCF781B-21D7-EF3F-E251-5E5F7D0A5061}"/>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9A0874-EE34-38D5-DF0B-1456BEA74BB5}"/>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FB9A0874-EE34-38D5-DF0B-1456BEA74BB5}"/>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466815-8E2B-9307-9A9F-CE965E70249C}"/>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55466815-8E2B-9307-9A9F-CE965E70249C}"/>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7"/>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ECB651E-983B-DC15-DBBA-5798E0AC1479}"/>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9ECB651E-983B-DC15-DBBA-5798E0AC1479}"/>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7"/>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F0E14CBF-D670-C2C1-98A2-1EDD7B977134}"/>
                </a:ext>
              </a:extLst>
            </p:cNvPr>
            <p:cNvPicPr>
              <a:picLocks noChangeAspect="1"/>
            </p:cNvPicPr>
            <p:nvPr/>
          </p:nvPicPr>
          <p:blipFill>
            <a:blip r:embed="rId18"/>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36394599-7FD1-52E3-8DB9-72F8039C7EBA}"/>
                </a:ext>
              </a:extLst>
            </p:cNvPr>
            <p:cNvPicPr>
              <a:picLocks noChangeAspect="1"/>
            </p:cNvPicPr>
            <p:nvPr/>
          </p:nvPicPr>
          <p:blipFill>
            <a:blip r:embed="rId18"/>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76354ECF-6246-8023-7EB2-8FE24078ECF9}"/>
                </a:ext>
              </a:extLst>
            </p:cNvPr>
            <p:cNvPicPr>
              <a:picLocks noChangeAspect="1"/>
            </p:cNvPicPr>
            <p:nvPr/>
          </p:nvPicPr>
          <p:blipFill>
            <a:blip r:embed="rId19"/>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F2DDA92B-39E8-20D7-DE30-40D1E2E283BB}"/>
                </a:ext>
              </a:extLst>
            </p:cNvPr>
            <p:cNvPicPr>
              <a:picLocks noChangeAspect="1"/>
            </p:cNvPicPr>
            <p:nvPr/>
          </p:nvPicPr>
          <p:blipFill>
            <a:blip r:embed="rId20"/>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72CD0D41-4CF8-78B7-664A-7CF3E3EC8CAE}"/>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0383E3B0-8D38-69BA-19AE-B95638C4853B}"/>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ECDFAD06-4F0E-2155-4330-0CF161D188B0}"/>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5489C058-B6F0-4B6C-A8D7-39EB3B88B30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F37FC648-2D5C-7775-909B-86528D57FDC9}"/>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AD21304D-048F-F56C-86E8-B2009E5C9D75}"/>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E879C79C-4588-613A-4521-8F635BB4CC1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28F2C4AD-D6A7-25CF-E382-286CA313B84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FB439E97-D877-EB58-B96F-50253CFA908B}"/>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A39C6B65-526C-F6C1-3D70-65C4ED7ECCFF}"/>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FE04B751-536F-AB61-2D34-02B63184EEA6}"/>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B2F020AC-86DA-7D1F-5817-6E4FA62602A8}"/>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34AC26E1-D4D7-1072-1C76-D174B94EE23C}"/>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ADFB84B1-900B-FC73-D982-0E43B77E5E10}"/>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9F25BB94-A156-D441-A7D9-64EEC3C5867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6E3E5441-4511-6156-3657-503D044B2CC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AB135C61-E931-C775-7666-8838168FFFB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B39B38FE-9860-F98D-12B9-BB5BB8810745}"/>
                </a:ext>
              </a:extLst>
            </p:cNvPr>
            <p:cNvPicPr>
              <a:picLocks noChangeAspect="1"/>
            </p:cNvPicPr>
            <p:nvPr/>
          </p:nvPicPr>
          <p:blipFill>
            <a:blip r:embed="rId18"/>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mc:Choice xmlns:a14="http://schemas.microsoft.com/office/drawing/2010/main" Requires="a14">
          <p:sp>
            <p:nvSpPr>
              <p:cNvPr id="83" name="TextBox 82">
                <a:extLst>
                  <a:ext uri="{FF2B5EF4-FFF2-40B4-BE49-F238E27FC236}">
                    <a16:creationId xmlns:a16="http://schemas.microsoft.com/office/drawing/2014/main" id="{4C3C80E7-876F-8B76-71FE-1EC85ABFDB96}"/>
                  </a:ext>
                </a:extLst>
              </p:cNvPr>
              <p:cNvSpPr txBox="1"/>
              <p:nvPr/>
            </p:nvSpPr>
            <p:spPr>
              <a:xfrm>
                <a:off x="4070330" y="2927646"/>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83" name="TextBox 82">
                <a:extLst>
                  <a:ext uri="{FF2B5EF4-FFF2-40B4-BE49-F238E27FC236}">
                    <a16:creationId xmlns:a16="http://schemas.microsoft.com/office/drawing/2014/main" id="{4C3C80E7-876F-8B76-71FE-1EC85ABFDB96}"/>
                  </a:ext>
                </a:extLst>
              </p:cNvPr>
              <p:cNvSpPr txBox="1">
                <a:spLocks noRot="1" noChangeAspect="1" noMove="1" noResize="1" noEditPoints="1" noAdjustHandles="1" noChangeArrowheads="1" noChangeShapeType="1" noTextEdit="1"/>
              </p:cNvSpPr>
              <p:nvPr/>
            </p:nvSpPr>
            <p:spPr>
              <a:xfrm>
                <a:off x="4070330" y="2927646"/>
                <a:ext cx="718130" cy="653769"/>
              </a:xfrm>
              <a:prstGeom prst="rect">
                <a:avLst/>
              </a:prstGeom>
              <a:blipFill>
                <a:blip r:embed="rId4"/>
                <a:stretch>
                  <a:fillRect t="-7547"/>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06705953-A56F-8E08-EE3A-8C8A8AF7BFBC}"/>
              </a:ext>
            </a:extLst>
          </p:cNvPr>
          <p:cNvCxnSpPr>
            <a:cxnSpLocks/>
          </p:cNvCxnSpPr>
          <p:nvPr/>
        </p:nvCxnSpPr>
        <p:spPr>
          <a:xfrm>
            <a:off x="8893442" y="2665039"/>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 name="Table 1">
            <a:extLst>
              <a:ext uri="{FF2B5EF4-FFF2-40B4-BE49-F238E27FC236}">
                <a16:creationId xmlns:a16="http://schemas.microsoft.com/office/drawing/2014/main" id="{6377FFD5-6C50-1477-5F6A-D0E4D8425D72}"/>
              </a:ext>
            </a:extLst>
          </p:cNvPr>
          <p:cNvGraphicFramePr>
            <a:graphicFrameLocks noGrp="1"/>
          </p:cNvGraphicFramePr>
          <p:nvPr>
            <p:extLst>
              <p:ext uri="{D42A27DB-BD31-4B8C-83A1-F6EECF244321}">
                <p14:modId xmlns:p14="http://schemas.microsoft.com/office/powerpoint/2010/main" val="1087901909"/>
              </p:ext>
            </p:extLst>
          </p:nvPr>
        </p:nvGraphicFramePr>
        <p:xfrm>
          <a:off x="3726387" y="4181275"/>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6" name="Rectangle: Rounded Corners 8">
            <a:extLst>
              <a:ext uri="{FF2B5EF4-FFF2-40B4-BE49-F238E27FC236}">
                <a16:creationId xmlns:a16="http://schemas.microsoft.com/office/drawing/2014/main" id="{C1F90444-A240-BC51-D9B5-CD1213ADEBBF}"/>
              </a:ext>
            </a:extLst>
          </p:cNvPr>
          <p:cNvSpPr/>
          <p:nvPr/>
        </p:nvSpPr>
        <p:spPr>
          <a:xfrm>
            <a:off x="5563568" y="4059148"/>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7" name="Group 6">
            <a:extLst>
              <a:ext uri="{FF2B5EF4-FFF2-40B4-BE49-F238E27FC236}">
                <a16:creationId xmlns:a16="http://schemas.microsoft.com/office/drawing/2014/main" id="{C84ED2D9-9C68-89C4-0697-94423C22E3E0}"/>
              </a:ext>
            </a:extLst>
          </p:cNvPr>
          <p:cNvGrpSpPr/>
          <p:nvPr/>
        </p:nvGrpSpPr>
        <p:grpSpPr>
          <a:xfrm>
            <a:off x="8051054" y="3893080"/>
            <a:ext cx="568844" cy="2658868"/>
            <a:chOff x="7998677" y="3749715"/>
            <a:chExt cx="568844" cy="2658868"/>
          </a:xfrm>
        </p:grpSpPr>
        <p:sp>
          <p:nvSpPr>
            <p:cNvPr id="8" name="Rectangle: Rounded Corners 92">
              <a:extLst>
                <a:ext uri="{FF2B5EF4-FFF2-40B4-BE49-F238E27FC236}">
                  <a16:creationId xmlns:a16="http://schemas.microsoft.com/office/drawing/2014/main" id="{EEFB6057-7789-75B2-A62F-D2518A24D2F2}"/>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 name="Picture 14" descr="A black arrow and a curved arrow&#10;&#10;AI-generated content may be incorrect.">
              <a:extLst>
                <a:ext uri="{FF2B5EF4-FFF2-40B4-BE49-F238E27FC236}">
                  <a16:creationId xmlns:a16="http://schemas.microsoft.com/office/drawing/2014/main" id="{BAC46495-5CAE-C4A8-D919-08118FB5BB8F}"/>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46" name="Rectangle: Rounded Corners 95">
              <a:extLst>
                <a:ext uri="{FF2B5EF4-FFF2-40B4-BE49-F238E27FC236}">
                  <a16:creationId xmlns:a16="http://schemas.microsoft.com/office/drawing/2014/main" id="{109FCDBF-D86A-788E-A4D7-CC16E9ADF194}"/>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7" name="Picture 46" descr="A black arrow and a curved arrow&#10;&#10;AI-generated content may be incorrect.">
              <a:extLst>
                <a:ext uri="{FF2B5EF4-FFF2-40B4-BE49-F238E27FC236}">
                  <a16:creationId xmlns:a16="http://schemas.microsoft.com/office/drawing/2014/main" id="{664417D7-15E8-6162-DC46-5852480699A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48" name="Rectangle: Rounded Corners 97">
              <a:extLst>
                <a:ext uri="{FF2B5EF4-FFF2-40B4-BE49-F238E27FC236}">
                  <a16:creationId xmlns:a16="http://schemas.microsoft.com/office/drawing/2014/main" id="{1D40ACD7-9343-985C-A41C-0A9DC0BA832E}"/>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9" name="Picture 48" descr="A black arrow and a curved arrow&#10;&#10;AI-generated content may be incorrect.">
              <a:extLst>
                <a:ext uri="{FF2B5EF4-FFF2-40B4-BE49-F238E27FC236}">
                  <a16:creationId xmlns:a16="http://schemas.microsoft.com/office/drawing/2014/main" id="{93E8A9D5-A974-5DE8-3C75-C316FDB6633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50" name="Rectangle: Rounded Corners 99">
              <a:extLst>
                <a:ext uri="{FF2B5EF4-FFF2-40B4-BE49-F238E27FC236}">
                  <a16:creationId xmlns:a16="http://schemas.microsoft.com/office/drawing/2014/main" id="{9D92D9A8-67C4-C03A-2550-6F1074DC2823}"/>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51" name="Picture 50" descr="A black arrow and a curved arrow&#10;&#10;AI-generated content may be incorrect.">
              <a:extLst>
                <a:ext uri="{FF2B5EF4-FFF2-40B4-BE49-F238E27FC236}">
                  <a16:creationId xmlns:a16="http://schemas.microsoft.com/office/drawing/2014/main" id="{C65E65D2-C794-E408-8489-6E99C8C8E80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35554DC6-1B38-2E0C-CF69-D95974469541}"/>
                  </a:ext>
                </a:extLst>
              </p:cNvPr>
              <p:cNvSpPr txBox="1"/>
              <p:nvPr/>
            </p:nvSpPr>
            <p:spPr>
              <a:xfrm>
                <a:off x="3644139" y="3861833"/>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52" name="TextBox 51">
                <a:extLst>
                  <a:ext uri="{FF2B5EF4-FFF2-40B4-BE49-F238E27FC236}">
                    <a16:creationId xmlns:a16="http://schemas.microsoft.com/office/drawing/2014/main" id="{35554DC6-1B38-2E0C-CF69-D95974469541}"/>
                  </a:ext>
                </a:extLst>
              </p:cNvPr>
              <p:cNvSpPr txBox="1">
                <a:spLocks noRot="1" noChangeAspect="1" noMove="1" noResize="1" noEditPoints="1" noAdjustHandles="1" noChangeArrowheads="1" noChangeShapeType="1" noTextEdit="1"/>
              </p:cNvSpPr>
              <p:nvPr/>
            </p:nvSpPr>
            <p:spPr>
              <a:xfrm>
                <a:off x="3644139" y="3861833"/>
                <a:ext cx="552276" cy="123309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1FF60E8B-3B17-16B7-E543-EEE22910CA06}"/>
                  </a:ext>
                </a:extLst>
              </p:cNvPr>
              <p:cNvSpPr txBox="1"/>
              <p:nvPr/>
            </p:nvSpPr>
            <p:spPr>
              <a:xfrm>
                <a:off x="3636088" y="4590731"/>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53" name="TextBox 52">
                <a:extLst>
                  <a:ext uri="{FF2B5EF4-FFF2-40B4-BE49-F238E27FC236}">
                    <a16:creationId xmlns:a16="http://schemas.microsoft.com/office/drawing/2014/main" id="{1FF60E8B-3B17-16B7-E543-EEE22910CA06}"/>
                  </a:ext>
                </a:extLst>
              </p:cNvPr>
              <p:cNvSpPr txBox="1">
                <a:spLocks noRot="1" noChangeAspect="1" noMove="1" noResize="1" noEditPoints="1" noAdjustHandles="1" noChangeArrowheads="1" noChangeShapeType="1" noTextEdit="1"/>
              </p:cNvSpPr>
              <p:nvPr/>
            </p:nvSpPr>
            <p:spPr>
              <a:xfrm>
                <a:off x="3636088" y="4590731"/>
                <a:ext cx="552276" cy="1233094"/>
              </a:xfrm>
              <a:prstGeom prst="rect">
                <a:avLst/>
              </a:prstGeom>
              <a:blipFill>
                <a:blip r:embed="rId24"/>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505F4C9-48AB-AE1B-CBC4-B8833A473DAC}"/>
              </a:ext>
            </a:extLst>
          </p:cNvPr>
          <p:cNvSpPr txBox="1"/>
          <p:nvPr/>
        </p:nvSpPr>
        <p:spPr>
          <a:xfrm rot="5400000">
            <a:off x="3714060" y="4888001"/>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B8DAF2AE-9263-A512-499F-5142801E0A92}"/>
                  </a:ext>
                </a:extLst>
              </p:cNvPr>
              <p:cNvSpPr txBox="1"/>
              <p:nvPr/>
            </p:nvSpPr>
            <p:spPr>
              <a:xfrm>
                <a:off x="5852380" y="5016790"/>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p:sp>
            <p:nvSpPr>
              <p:cNvPr id="55" name="TextBox 54">
                <a:extLst>
                  <a:ext uri="{FF2B5EF4-FFF2-40B4-BE49-F238E27FC236}">
                    <a16:creationId xmlns:a16="http://schemas.microsoft.com/office/drawing/2014/main" id="{B8DAF2AE-9263-A512-499F-5142801E0A92}"/>
                  </a:ext>
                </a:extLst>
              </p:cNvPr>
              <p:cNvSpPr txBox="1">
                <a:spLocks noRot="1" noChangeAspect="1" noMove="1" noResize="1" noEditPoints="1" noAdjustHandles="1" noChangeArrowheads="1" noChangeShapeType="1" noTextEdit="1"/>
              </p:cNvSpPr>
              <p:nvPr/>
            </p:nvSpPr>
            <p:spPr>
              <a:xfrm>
                <a:off x="5852380" y="5016790"/>
                <a:ext cx="552276" cy="929742"/>
              </a:xfrm>
              <a:prstGeom prst="rect">
                <a:avLst/>
              </a:prstGeom>
              <a:blipFill>
                <a:blip r:embed="rId25"/>
                <a:stretch>
                  <a:fillRect t="-5405" r="-4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04D0FAF-3CD2-5451-3776-A31D66445293}"/>
                  </a:ext>
                </a:extLst>
              </p:cNvPr>
              <p:cNvSpPr txBox="1"/>
              <p:nvPr/>
            </p:nvSpPr>
            <p:spPr>
              <a:xfrm>
                <a:off x="3644137" y="6182838"/>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6" name="TextBox 55">
                <a:extLst>
                  <a:ext uri="{FF2B5EF4-FFF2-40B4-BE49-F238E27FC236}">
                    <a16:creationId xmlns:a16="http://schemas.microsoft.com/office/drawing/2014/main" id="{204D0FAF-3CD2-5451-3776-A31D66445293}"/>
                  </a:ext>
                </a:extLst>
              </p:cNvPr>
              <p:cNvSpPr txBox="1">
                <a:spLocks noRot="1" noChangeAspect="1" noMove="1" noResize="1" noEditPoints="1" noAdjustHandles="1" noChangeArrowheads="1" noChangeShapeType="1" noTextEdit="1"/>
              </p:cNvSpPr>
              <p:nvPr/>
            </p:nvSpPr>
            <p:spPr>
              <a:xfrm>
                <a:off x="3644137" y="6182838"/>
                <a:ext cx="552276" cy="1233094"/>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603638CC-7D69-B259-885E-3A4E6061CCC1}"/>
                  </a:ext>
                </a:extLst>
              </p:cNvPr>
              <p:cNvSpPr txBox="1"/>
              <p:nvPr/>
            </p:nvSpPr>
            <p:spPr>
              <a:xfrm>
                <a:off x="5937733" y="3366899"/>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p:sp>
            <p:nvSpPr>
              <p:cNvPr id="58" name="TextBox 57">
                <a:extLst>
                  <a:ext uri="{FF2B5EF4-FFF2-40B4-BE49-F238E27FC236}">
                    <a16:creationId xmlns:a16="http://schemas.microsoft.com/office/drawing/2014/main" id="{603638CC-7D69-B259-885E-3A4E6061CCC1}"/>
                  </a:ext>
                </a:extLst>
              </p:cNvPr>
              <p:cNvSpPr txBox="1">
                <a:spLocks noRot="1" noChangeAspect="1" noMove="1" noResize="1" noEditPoints="1" noAdjustHandles="1" noChangeArrowheads="1" noChangeShapeType="1" noTextEdit="1"/>
              </p:cNvSpPr>
              <p:nvPr/>
            </p:nvSpPr>
            <p:spPr>
              <a:xfrm>
                <a:off x="5937733" y="3366899"/>
                <a:ext cx="391133" cy="463653"/>
              </a:xfrm>
              <a:prstGeom prst="rect">
                <a:avLst/>
              </a:prstGeom>
              <a:blipFill>
                <a:blip r:embed="rId34"/>
                <a:stretch>
                  <a:fillRect l="-9375" r="-9375"/>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B54F17C5-72D3-ABAA-1575-4BC1CC8D5ABA}"/>
              </a:ext>
            </a:extLst>
          </p:cNvPr>
          <p:cNvPicPr>
            <a:picLocks noChangeAspect="1"/>
          </p:cNvPicPr>
          <p:nvPr/>
        </p:nvPicPr>
        <p:blipFill rotWithShape="1">
          <a:blip r:embed="rId5"/>
          <a:srcRect/>
          <a:stretch>
            <a:fillRect/>
          </a:stretch>
        </p:blipFill>
        <p:spPr>
          <a:xfrm>
            <a:off x="2877776" y="3679945"/>
            <a:ext cx="6375597" cy="2992842"/>
          </a:xfrm>
          <a:prstGeom prst="roundRect">
            <a:avLst/>
          </a:prstGeom>
        </p:spPr>
      </p:pic>
      <p:grpSp>
        <p:nvGrpSpPr>
          <p:cNvPr id="26" name="Group 25">
            <a:extLst>
              <a:ext uri="{FF2B5EF4-FFF2-40B4-BE49-F238E27FC236}">
                <a16:creationId xmlns:a16="http://schemas.microsoft.com/office/drawing/2014/main" id="{A033DF5B-70D8-6656-3484-1C1136D6D0EC}"/>
              </a:ext>
            </a:extLst>
          </p:cNvPr>
          <p:cNvGrpSpPr/>
          <p:nvPr/>
        </p:nvGrpSpPr>
        <p:grpSpPr>
          <a:xfrm>
            <a:off x="1775726" y="1658616"/>
            <a:ext cx="890221" cy="1922799"/>
            <a:chOff x="2434982" y="1949686"/>
            <a:chExt cx="890221" cy="1922799"/>
          </a:xfrm>
        </p:grpSpPr>
        <p:pic>
          <p:nvPicPr>
            <p:cNvPr id="59" name="Picture 58">
              <a:extLst>
                <a:ext uri="{FF2B5EF4-FFF2-40B4-BE49-F238E27FC236}">
                  <a16:creationId xmlns:a16="http://schemas.microsoft.com/office/drawing/2014/main" id="{CA1EDCB2-9945-75E0-4B07-E12C860B46EF}"/>
                </a:ext>
              </a:extLst>
            </p:cNvPr>
            <p:cNvPicPr>
              <a:picLocks noChangeAspect="1"/>
            </p:cNvPicPr>
            <p:nvPr/>
          </p:nvPicPr>
          <p:blipFill>
            <a:blip r:embed="rId35"/>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0D14693A-E1AF-9F0C-845A-3630355D7838}"/>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60" name="TextBox 59">
                  <a:extLst>
                    <a:ext uri="{FF2B5EF4-FFF2-40B4-BE49-F238E27FC236}">
                      <a16:creationId xmlns:a16="http://schemas.microsoft.com/office/drawing/2014/main" id="{0D14693A-E1AF-9F0C-845A-3630355D7838}"/>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36"/>
                  <a:stretch>
                    <a:fillRect r="-8108"/>
                  </a:stretch>
                </a:blipFill>
              </p:spPr>
              <p:txBody>
                <a:bodyPr/>
                <a:lstStyle/>
                <a:p>
                  <a:r>
                    <a:rPr lang="en-US">
                      <a:noFill/>
                    </a:rPr>
                    <a:t> </a:t>
                  </a:r>
                </a:p>
              </p:txBody>
            </p:sp>
          </mc:Fallback>
        </mc:AlternateContent>
        <p:pic>
          <p:nvPicPr>
            <p:cNvPr id="61" name="Picture 60">
              <a:extLst>
                <a:ext uri="{FF2B5EF4-FFF2-40B4-BE49-F238E27FC236}">
                  <a16:creationId xmlns:a16="http://schemas.microsoft.com/office/drawing/2014/main" id="{03B41E39-1762-4D8C-2279-724B3B74BC7A}"/>
                </a:ext>
              </a:extLst>
            </p:cNvPr>
            <p:cNvPicPr>
              <a:picLocks noChangeAspect="1"/>
            </p:cNvPicPr>
            <p:nvPr/>
          </p:nvPicPr>
          <p:blipFill>
            <a:blip r:embed="rId37"/>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C6ED0B80-F6DD-F185-E055-E1554A4F64E0}"/>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62" name="TextBox 61">
                  <a:extLst>
                    <a:ext uri="{FF2B5EF4-FFF2-40B4-BE49-F238E27FC236}">
                      <a16:creationId xmlns:a16="http://schemas.microsoft.com/office/drawing/2014/main" id="{C6ED0B80-F6DD-F185-E055-E1554A4F64E0}"/>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38"/>
                  <a:stretch>
                    <a:fillRect r="-8333"/>
                  </a:stretch>
                </a:blipFill>
              </p:spPr>
              <p:txBody>
                <a:bodyPr/>
                <a:lstStyle/>
                <a:p>
                  <a:r>
                    <a:rPr lang="en-US">
                      <a:noFill/>
                    </a:rPr>
                    <a:t> </a:t>
                  </a:r>
                </a:p>
              </p:txBody>
            </p:sp>
          </mc:Fallback>
        </mc:AlternateContent>
      </p:grpSp>
      <p:pic>
        <p:nvPicPr>
          <p:cNvPr id="63" name="Picture 62">
            <a:extLst>
              <a:ext uri="{FF2B5EF4-FFF2-40B4-BE49-F238E27FC236}">
                <a16:creationId xmlns:a16="http://schemas.microsoft.com/office/drawing/2014/main" id="{0783F03F-CCCE-9C0D-9ECA-021CFE72DE91}"/>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9467984" y="1617108"/>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EC711E70-E638-420D-E16A-D4644D304E40}"/>
                  </a:ext>
                </a:extLst>
              </p:cNvPr>
              <p:cNvSpPr txBox="1"/>
              <p:nvPr/>
            </p:nvSpPr>
            <p:spPr>
              <a:xfrm>
                <a:off x="9428215" y="223506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64" name="TextBox 63">
                <a:extLst>
                  <a:ext uri="{FF2B5EF4-FFF2-40B4-BE49-F238E27FC236}">
                    <a16:creationId xmlns:a16="http://schemas.microsoft.com/office/drawing/2014/main" id="{EC711E70-E638-420D-E16A-D4644D304E40}"/>
                  </a:ext>
                </a:extLst>
              </p:cNvPr>
              <p:cNvSpPr txBox="1">
                <a:spLocks noRot="1" noChangeAspect="1" noMove="1" noResize="1" noEditPoints="1" noAdjustHandles="1" noChangeArrowheads="1" noChangeShapeType="1" noTextEdit="1"/>
              </p:cNvSpPr>
              <p:nvPr/>
            </p:nvSpPr>
            <p:spPr>
              <a:xfrm>
                <a:off x="9428215" y="2235065"/>
                <a:ext cx="449877" cy="287130"/>
              </a:xfrm>
              <a:prstGeom prst="rect">
                <a:avLst/>
              </a:prstGeom>
              <a:blipFill>
                <a:blip r:embed="rId40"/>
                <a:stretch>
                  <a:fillRect r="-5556" b="-8696"/>
                </a:stretch>
              </a:blipFill>
            </p:spPr>
            <p:txBody>
              <a:bodyPr/>
              <a:lstStyle/>
              <a:p>
                <a:r>
                  <a:rPr lang="en-US">
                    <a:noFill/>
                  </a:rPr>
                  <a:t> </a:t>
                </a:r>
              </a:p>
            </p:txBody>
          </p:sp>
        </mc:Fallback>
      </mc:AlternateContent>
      <p:pic>
        <p:nvPicPr>
          <p:cNvPr id="67" name="Picture 66">
            <a:extLst>
              <a:ext uri="{FF2B5EF4-FFF2-40B4-BE49-F238E27FC236}">
                <a16:creationId xmlns:a16="http://schemas.microsoft.com/office/drawing/2014/main" id="{C94A1638-7285-AB03-7F37-0ADE66BB9DCD}"/>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9467977" y="2636492"/>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50F16D2C-0AF6-A31A-F50A-E36E3CFA5203}"/>
                  </a:ext>
                </a:extLst>
              </p:cNvPr>
              <p:cNvSpPr txBox="1"/>
              <p:nvPr/>
            </p:nvSpPr>
            <p:spPr>
              <a:xfrm>
                <a:off x="9428206" y="3253598"/>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70" name="TextBox 69">
                <a:extLst>
                  <a:ext uri="{FF2B5EF4-FFF2-40B4-BE49-F238E27FC236}">
                    <a16:creationId xmlns:a16="http://schemas.microsoft.com/office/drawing/2014/main" id="{50F16D2C-0AF6-A31A-F50A-E36E3CFA5203}"/>
                  </a:ext>
                </a:extLst>
              </p:cNvPr>
              <p:cNvSpPr txBox="1">
                <a:spLocks noRot="1" noChangeAspect="1" noMove="1" noResize="1" noEditPoints="1" noAdjustHandles="1" noChangeArrowheads="1" noChangeShapeType="1" noTextEdit="1"/>
              </p:cNvSpPr>
              <p:nvPr/>
            </p:nvSpPr>
            <p:spPr>
              <a:xfrm>
                <a:off x="9428206" y="3253598"/>
                <a:ext cx="449877" cy="287130"/>
              </a:xfrm>
              <a:prstGeom prst="rect">
                <a:avLst/>
              </a:prstGeom>
              <a:blipFill>
                <a:blip r:embed="rId42"/>
                <a:stretch>
                  <a:fillRect r="-5556" b="-8696"/>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12AB74F0-4327-7A46-27A8-469E0CEE1FA2}"/>
              </a:ext>
            </a:extLst>
          </p:cNvPr>
          <p:cNvSpPr txBox="1"/>
          <p:nvPr/>
        </p:nvSpPr>
        <p:spPr>
          <a:xfrm>
            <a:off x="1548015" y="1205700"/>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72" name="TextBox 71">
            <a:extLst>
              <a:ext uri="{FF2B5EF4-FFF2-40B4-BE49-F238E27FC236}">
                <a16:creationId xmlns:a16="http://schemas.microsoft.com/office/drawing/2014/main" id="{0F852CE3-03C1-9FF0-EC8F-2A0CCBDEF251}"/>
              </a:ext>
            </a:extLst>
          </p:cNvPr>
          <p:cNvSpPr txBox="1"/>
          <p:nvPr/>
        </p:nvSpPr>
        <p:spPr>
          <a:xfrm>
            <a:off x="9110411" y="1148020"/>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73" name="Title 1">
            <a:extLst>
              <a:ext uri="{FF2B5EF4-FFF2-40B4-BE49-F238E27FC236}">
                <a16:creationId xmlns:a16="http://schemas.microsoft.com/office/drawing/2014/main" id="{EB780485-BF4F-7B99-0B17-9DEAC1F95CE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There is a one-to-one mapping between the </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operators and the circuit operators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Tree>
    <p:extLst>
      <p:ext uri="{BB962C8B-B14F-4D97-AF65-F5344CB8AC3E}">
        <p14:creationId xmlns:p14="http://schemas.microsoft.com/office/powerpoint/2010/main" val="361741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615EE-7122-F88D-BEAD-7A1195E0AB3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DB8AEB1-8C5C-82BF-67BD-0DFD2A26057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Artificial Intelligence is trained on supercomputers and require high computing power – we need better computing paradigms!</a:t>
            </a:r>
          </a:p>
        </p:txBody>
      </p:sp>
      <p:sp>
        <p:nvSpPr>
          <p:cNvPr id="9" name="Text Placeholder 2">
            <a:extLst>
              <a:ext uri="{FF2B5EF4-FFF2-40B4-BE49-F238E27FC236}">
                <a16:creationId xmlns:a16="http://schemas.microsoft.com/office/drawing/2014/main" id="{8E0872D4-A0C7-74E5-0030-1635A1DABB8B}"/>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FCB712C0-16F7-7A62-791D-B67787AD0D9E}"/>
                  </a:ext>
                </a:extLst>
              </p14:cNvPr>
              <p14:cNvContentPartPr/>
              <p14:nvPr/>
            </p14:nvContentPartPr>
            <p14:xfrm>
              <a:off x="2758834" y="1302531"/>
              <a:ext cx="459720" cy="635400"/>
            </p14:xfrm>
          </p:contentPart>
        </mc:Choice>
        <mc:Fallback>
          <p:pic>
            <p:nvPicPr>
              <p:cNvPr id="7" name="Ink 6">
                <a:extLst>
                  <a:ext uri="{FF2B5EF4-FFF2-40B4-BE49-F238E27FC236}">
                    <a16:creationId xmlns:a16="http://schemas.microsoft.com/office/drawing/2014/main" id="{FCB712C0-16F7-7A62-791D-B67787AD0D9E}"/>
                  </a:ext>
                </a:extLst>
              </p:cNvPr>
              <p:cNvPicPr/>
              <p:nvPr/>
            </p:nvPicPr>
            <p:blipFill>
              <a:blip r:embed="rId4"/>
              <a:stretch>
                <a:fillRect/>
              </a:stretch>
            </p:blipFill>
            <p:spPr>
              <a:xfrm>
                <a:off x="2722834" y="1266531"/>
                <a:ext cx="531360" cy="707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0C68126F-9F3E-9E71-D590-F210BFB562E3}"/>
                  </a:ext>
                </a:extLst>
              </p14:cNvPr>
              <p14:cNvContentPartPr/>
              <p14:nvPr/>
            </p14:nvContentPartPr>
            <p14:xfrm>
              <a:off x="3122434" y="1645611"/>
              <a:ext cx="272520" cy="132120"/>
            </p14:xfrm>
          </p:contentPart>
        </mc:Choice>
        <mc:Fallback>
          <p:pic>
            <p:nvPicPr>
              <p:cNvPr id="10" name="Ink 9">
                <a:extLst>
                  <a:ext uri="{FF2B5EF4-FFF2-40B4-BE49-F238E27FC236}">
                    <a16:creationId xmlns:a16="http://schemas.microsoft.com/office/drawing/2014/main" id="{0C68126F-9F3E-9E71-D590-F210BFB562E3}"/>
                  </a:ext>
                </a:extLst>
              </p:cNvPr>
              <p:cNvPicPr/>
              <p:nvPr/>
            </p:nvPicPr>
            <p:blipFill>
              <a:blip r:embed="rId6"/>
              <a:stretch>
                <a:fillRect/>
              </a:stretch>
            </p:blipFill>
            <p:spPr>
              <a:xfrm>
                <a:off x="3086386" y="1609611"/>
                <a:ext cx="344255"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Ink 14">
                <a:extLst>
                  <a:ext uri="{FF2B5EF4-FFF2-40B4-BE49-F238E27FC236}">
                    <a16:creationId xmlns:a16="http://schemas.microsoft.com/office/drawing/2014/main" id="{1F2AE1C1-7BB4-E5E0-3E9F-27D23DF60A01}"/>
                  </a:ext>
                </a:extLst>
              </p14:cNvPr>
              <p14:cNvContentPartPr/>
              <p14:nvPr/>
            </p14:nvContentPartPr>
            <p14:xfrm>
              <a:off x="2449751" y="1614581"/>
              <a:ext cx="1049760" cy="615240"/>
            </p14:xfrm>
          </p:contentPart>
        </mc:Choice>
        <mc:Fallback>
          <p:pic>
            <p:nvPicPr>
              <p:cNvPr id="15" name="Ink 14">
                <a:extLst>
                  <a:ext uri="{FF2B5EF4-FFF2-40B4-BE49-F238E27FC236}">
                    <a16:creationId xmlns:a16="http://schemas.microsoft.com/office/drawing/2014/main" id="{1F2AE1C1-7BB4-E5E0-3E9F-27D23DF60A01}"/>
                  </a:ext>
                </a:extLst>
              </p:cNvPr>
              <p:cNvPicPr/>
              <p:nvPr/>
            </p:nvPicPr>
            <p:blipFill>
              <a:blip r:embed="rId8"/>
              <a:stretch>
                <a:fillRect/>
              </a:stretch>
            </p:blipFill>
            <p:spPr>
              <a:xfrm>
                <a:off x="2413751" y="1578581"/>
                <a:ext cx="1121400" cy="686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Ink 15">
                <a:extLst>
                  <a:ext uri="{FF2B5EF4-FFF2-40B4-BE49-F238E27FC236}">
                    <a16:creationId xmlns:a16="http://schemas.microsoft.com/office/drawing/2014/main" id="{0DD5C52C-7D70-8EEB-D620-D169407D6A5C}"/>
                  </a:ext>
                </a:extLst>
              </p14:cNvPr>
              <p14:cNvContentPartPr/>
              <p14:nvPr/>
            </p14:nvContentPartPr>
            <p14:xfrm>
              <a:off x="2729471" y="1514501"/>
              <a:ext cx="407160" cy="170640"/>
            </p14:xfrm>
          </p:contentPart>
        </mc:Choice>
        <mc:Fallback>
          <p:pic>
            <p:nvPicPr>
              <p:cNvPr id="16" name="Ink 15">
                <a:extLst>
                  <a:ext uri="{FF2B5EF4-FFF2-40B4-BE49-F238E27FC236}">
                    <a16:creationId xmlns:a16="http://schemas.microsoft.com/office/drawing/2014/main" id="{0DD5C52C-7D70-8EEB-D620-D169407D6A5C}"/>
                  </a:ext>
                </a:extLst>
              </p:cNvPr>
              <p:cNvPicPr/>
              <p:nvPr/>
            </p:nvPicPr>
            <p:blipFill>
              <a:blip r:embed="rId10"/>
              <a:stretch>
                <a:fillRect/>
              </a:stretch>
            </p:blipFill>
            <p:spPr>
              <a:xfrm>
                <a:off x="2693503" y="1478501"/>
                <a:ext cx="478737" cy="242280"/>
              </a:xfrm>
              <a:prstGeom prst="rect">
                <a:avLst/>
              </a:prstGeom>
            </p:spPr>
          </p:pic>
        </mc:Fallback>
      </mc:AlternateContent>
      <p:pic>
        <p:nvPicPr>
          <p:cNvPr id="8" name="Picture 7" descr="How ChatGPT Is Transforming the Data Center">
            <a:extLst>
              <a:ext uri="{FF2B5EF4-FFF2-40B4-BE49-F238E27FC236}">
                <a16:creationId xmlns:a16="http://schemas.microsoft.com/office/drawing/2014/main" id="{06ACB147-44D5-A431-2372-05F6DD05BFF1}"/>
              </a:ext>
            </a:extLst>
          </p:cNvPr>
          <p:cNvPicPr>
            <a:picLocks noChangeAspect="1"/>
          </p:cNvPicPr>
          <p:nvPr/>
        </p:nvPicPr>
        <p:blipFill>
          <a:blip r:embed="rId11"/>
          <a:stretch>
            <a:fillRect/>
          </a:stretch>
        </p:blipFill>
        <p:spPr>
          <a:xfrm>
            <a:off x="1038011" y="1762961"/>
            <a:ext cx="4998119" cy="3332079"/>
          </a:xfrm>
          <a:prstGeom prst="rect">
            <a:avLst/>
          </a:prstGeom>
        </p:spPr>
      </p:pic>
      <p:pic>
        <p:nvPicPr>
          <p:cNvPr id="11" name="Picture 10">
            <a:extLst>
              <a:ext uri="{FF2B5EF4-FFF2-40B4-BE49-F238E27FC236}">
                <a16:creationId xmlns:a16="http://schemas.microsoft.com/office/drawing/2014/main" id="{A3976AC4-5177-2410-D29D-79306D2EF83B}"/>
              </a:ext>
            </a:extLst>
          </p:cNvPr>
          <p:cNvPicPr>
            <a:picLocks noChangeAspect="1"/>
          </p:cNvPicPr>
          <p:nvPr/>
        </p:nvPicPr>
        <p:blipFill>
          <a:blip r:embed="rId12"/>
          <a:srcRect l="2287" r="8739"/>
          <a:stretch>
            <a:fillRect/>
          </a:stretch>
        </p:blipFill>
        <p:spPr>
          <a:xfrm>
            <a:off x="6467275" y="1842075"/>
            <a:ext cx="4834891" cy="3186342"/>
          </a:xfrm>
          <a:prstGeom prst="rect">
            <a:avLst/>
          </a:prstGeom>
        </p:spPr>
      </p:pic>
      <p:pic>
        <p:nvPicPr>
          <p:cNvPr id="12" name="Picture 11" descr="organoid intelligence">
            <a:extLst>
              <a:ext uri="{FF2B5EF4-FFF2-40B4-BE49-F238E27FC236}">
                <a16:creationId xmlns:a16="http://schemas.microsoft.com/office/drawing/2014/main" id="{3DF3838C-70E4-91AF-3AE1-A59EEDB332CB}"/>
              </a:ext>
            </a:extLst>
          </p:cNvPr>
          <p:cNvPicPr>
            <a:picLocks noChangeAspect="1"/>
          </p:cNvPicPr>
          <p:nvPr/>
        </p:nvPicPr>
        <p:blipFill>
          <a:blip r:embed="rId13"/>
          <a:stretch>
            <a:fillRect/>
          </a:stretch>
        </p:blipFill>
        <p:spPr>
          <a:xfrm>
            <a:off x="6399730" y="1711671"/>
            <a:ext cx="4930465" cy="3451325"/>
          </a:xfrm>
          <a:prstGeom prst="rect">
            <a:avLst/>
          </a:prstGeom>
        </p:spPr>
      </p:pic>
      <p:sp>
        <p:nvSpPr>
          <p:cNvPr id="13" name="TextBox 12">
            <a:extLst>
              <a:ext uri="{FF2B5EF4-FFF2-40B4-BE49-F238E27FC236}">
                <a16:creationId xmlns:a16="http://schemas.microsoft.com/office/drawing/2014/main" id="{34AA334E-D7ED-ADFC-37B2-99C30B931816}"/>
              </a:ext>
            </a:extLst>
          </p:cNvPr>
          <p:cNvSpPr txBox="1"/>
          <p:nvPr/>
        </p:nvSpPr>
        <p:spPr>
          <a:xfrm>
            <a:off x="3755306" y="7818598"/>
            <a:ext cx="2812645" cy="830997"/>
          </a:xfrm>
          <a:prstGeom prst="rect">
            <a:avLst/>
          </a:prstGeom>
          <a:noFill/>
        </p:spPr>
        <p:txBody>
          <a:bodyPr wrap="square" rtlCol="0">
            <a:spAutoFit/>
          </a:bodyPr>
          <a:lstStyle/>
          <a:p>
            <a:r>
              <a:rPr lang="en-US" sz="2400" dirty="0">
                <a:solidFill>
                  <a:schemeClr val="bg2"/>
                </a:solidFill>
              </a:rPr>
              <a:t>Transistors can only get so small!</a:t>
            </a:r>
          </a:p>
        </p:txBody>
      </p:sp>
      <p:pic>
        <p:nvPicPr>
          <p:cNvPr id="22" name="Picture 21" descr="Atom transistor to speed up computers — ABC Science Archive">
            <a:extLst>
              <a:ext uri="{FF2B5EF4-FFF2-40B4-BE49-F238E27FC236}">
                <a16:creationId xmlns:a16="http://schemas.microsoft.com/office/drawing/2014/main" id="{C417A3FE-1454-DD86-8636-54A4BA1444AA}"/>
              </a:ext>
            </a:extLst>
          </p:cNvPr>
          <p:cNvPicPr>
            <a:picLocks noChangeAspect="1"/>
          </p:cNvPicPr>
          <p:nvPr/>
        </p:nvPicPr>
        <p:blipFill>
          <a:blip r:embed="rId14"/>
          <a:stretch>
            <a:fillRect/>
          </a:stretch>
        </p:blipFill>
        <p:spPr>
          <a:xfrm>
            <a:off x="4285158" y="5390034"/>
            <a:ext cx="1617568" cy="1065692"/>
          </a:xfrm>
          <a:prstGeom prst="rect">
            <a:avLst/>
          </a:prstGeom>
        </p:spPr>
      </p:pic>
      <p:pic>
        <p:nvPicPr>
          <p:cNvPr id="23" name="Picture 22" descr="What is The Best AI Model? | AI Hub">
            <a:extLst>
              <a:ext uri="{FF2B5EF4-FFF2-40B4-BE49-F238E27FC236}">
                <a16:creationId xmlns:a16="http://schemas.microsoft.com/office/drawing/2014/main" id="{424D3AE6-3F1A-DE07-FFBB-289DA05939E3}"/>
              </a:ext>
            </a:extLst>
          </p:cNvPr>
          <p:cNvPicPr>
            <a:picLocks noChangeAspect="1"/>
          </p:cNvPicPr>
          <p:nvPr/>
        </p:nvPicPr>
        <p:blipFill>
          <a:blip r:embed="rId15"/>
          <a:srcRect l="16626" t="34835" r="17527" b="34426"/>
          <a:stretch>
            <a:fillRect/>
          </a:stretch>
        </p:blipFill>
        <p:spPr>
          <a:xfrm>
            <a:off x="978138" y="5180272"/>
            <a:ext cx="5117862" cy="1360687"/>
          </a:xfrm>
          <a:prstGeom prst="rect">
            <a:avLst/>
          </a:prstGeom>
        </p:spPr>
      </p:pic>
    </p:spTree>
    <p:extLst>
      <p:ext uri="{BB962C8B-B14F-4D97-AF65-F5344CB8AC3E}">
        <p14:creationId xmlns:p14="http://schemas.microsoft.com/office/powerpoint/2010/main" val="10518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BAC8-6CD4-C0AD-E5A0-AD032EEA2058}"/>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AA0FB64-1512-2EC2-9B7C-175DC156C3EB}"/>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Trainable phase masks become quantum rotation gates</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9DEBEA6A-7CE6-695B-C8C3-08433B6AF7F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dirty="0">
                <a:solidFill>
                  <a:srgbClr val="FF0000"/>
                </a:solidFill>
                <a:latin typeface="Arial"/>
                <a:cs typeface="Arial"/>
              </a:rPr>
              <a:t>Arial 16</a:t>
            </a:r>
            <a:endParaRPr lang="en-US" sz="1600" dirty="0">
              <a:latin typeface="Arial"/>
              <a:cs typeface="Arial"/>
            </a:endParaRPr>
          </a:p>
        </p:txBody>
      </p:sp>
      <p:pic>
        <p:nvPicPr>
          <p:cNvPr id="2" name="Picture 1">
            <a:extLst>
              <a:ext uri="{FF2B5EF4-FFF2-40B4-BE49-F238E27FC236}">
                <a16:creationId xmlns:a16="http://schemas.microsoft.com/office/drawing/2014/main" id="{8719C1C7-6CC7-C913-DD92-C9841F8114D5}"/>
              </a:ext>
            </a:extLst>
          </p:cNvPr>
          <p:cNvPicPr>
            <a:picLocks noChangeAspect="1"/>
          </p:cNvPicPr>
          <p:nvPr/>
        </p:nvPicPr>
        <p:blipFill>
          <a:blip r:embed="rId3"/>
          <a:srcRect t="2265" r="1743"/>
          <a:stretch>
            <a:fillRect/>
          </a:stretch>
        </p:blipFill>
        <p:spPr>
          <a:xfrm>
            <a:off x="7152856" y="812341"/>
            <a:ext cx="4711196" cy="2199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E078AE-6E7B-B6D8-EB84-7AC94F455295}"/>
                  </a:ext>
                </a:extLst>
              </p:cNvPr>
              <p:cNvSpPr txBox="1"/>
              <p:nvPr/>
            </p:nvSpPr>
            <p:spPr>
              <a:xfrm>
                <a:off x="3923639" y="3600956"/>
                <a:ext cx="7113494" cy="15120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smtClean="0">
                          <a:solidFill>
                            <a:schemeClr val="bg2"/>
                          </a:solidFill>
                          <a:latin typeface="Cambria Math" panose="02040503050406030204" pitchFamily="18" charset="0"/>
                        </a:rPr>
                        <m:t>𝐃</m:t>
                      </m:r>
                      <m:r>
                        <a:rPr lang="en-US" sz="2400" b="0" i="0">
                          <a:solidFill>
                            <a:schemeClr val="bg2"/>
                          </a:solidFill>
                          <a:latin typeface="Cambria Math" panose="02040503050406030204" pitchFamily="18" charset="0"/>
                        </a:rPr>
                        <m:t>=</m:t>
                      </m:r>
                      <m:d>
                        <m:dPr>
                          <m:ctrlPr>
                            <a:rPr lang="en-US" sz="2400" b="0" i="1">
                              <a:solidFill>
                                <a:schemeClr val="bg2"/>
                              </a:solidFill>
                              <a:latin typeface="Cambria Math" panose="02040503050406030204" pitchFamily="18" charset="0"/>
                            </a:rPr>
                          </m:ctrlPr>
                        </m:dPr>
                        <m:e>
                          <m:m>
                            <m:mPr>
                              <m:mcs>
                                <m:mc>
                                  <m:mcPr>
                                    <m:count m:val="4"/>
                                    <m:mcJc m:val="center"/>
                                  </m:mcPr>
                                </m:mc>
                              </m:mcs>
                              <m:ctrlPr>
                                <a:rPr lang="en-US" sz="2400" b="0" i="1">
                                  <a:solidFill>
                                    <a:schemeClr val="bg2"/>
                                  </a:solidFill>
                                  <a:latin typeface="Cambria Math" panose="02040503050406030204" pitchFamily="18" charset="0"/>
                                </a:rPr>
                              </m:ctrlPr>
                            </m:mPr>
                            <m:mr>
                              <m:e>
                                <m:sSup>
                                  <m:sSupPr>
                                    <m:ctrlPr>
                                      <a:rPr lang="en-US" sz="2400" b="0" i="1">
                                        <a:solidFill>
                                          <a:schemeClr val="bg2"/>
                                        </a:solidFill>
                                        <a:latin typeface="Cambria Math" panose="02040503050406030204" pitchFamily="18" charset="0"/>
                                      </a:rPr>
                                    </m:ctrlPr>
                                  </m:sSupPr>
                                  <m:e>
                                    <m:r>
                                      <a:rPr lang="en-US" sz="2400" b="0" i="1">
                                        <a:solidFill>
                                          <a:schemeClr val="bg2"/>
                                        </a:solidFill>
                                        <a:latin typeface="Cambria Math" panose="02040503050406030204" pitchFamily="18" charset="0"/>
                                      </a:rPr>
                                      <m:t>𝑒</m:t>
                                    </m:r>
                                  </m:e>
                                  <m:sup>
                                    <m:r>
                                      <a:rPr lang="en-US" sz="2400" b="0" i="1">
                                        <a:solidFill>
                                          <a:schemeClr val="bg2"/>
                                        </a:solidFill>
                                        <a:latin typeface="Cambria Math" panose="02040503050406030204" pitchFamily="18" charset="0"/>
                                      </a:rPr>
                                      <m:t>𝑖</m:t>
                                    </m:r>
                                    <m:sSub>
                                      <m:sSubPr>
                                        <m:ctrlPr>
                                          <a:rPr lang="en-US" sz="2400" b="0" i="1">
                                            <a:solidFill>
                                              <a:schemeClr val="bg2"/>
                                            </a:solidFill>
                                            <a:latin typeface="Cambria Math" panose="02040503050406030204" pitchFamily="18" charset="0"/>
                                          </a:rPr>
                                        </m:ctrlPr>
                                      </m:sSubPr>
                                      <m:e>
                                        <m:r>
                                          <a:rPr lang="en-US" sz="2400" b="0" i="1">
                                            <a:solidFill>
                                              <a:schemeClr val="bg2"/>
                                            </a:solidFill>
                                            <a:latin typeface="Cambria Math" panose="02040503050406030204" pitchFamily="18" charset="0"/>
                                          </a:rPr>
                                          <m:t>𝜙</m:t>
                                        </m:r>
                                      </m:e>
                                      <m:sub>
                                        <m:r>
                                          <a:rPr lang="en-US" sz="2400" b="0" i="0">
                                            <a:solidFill>
                                              <a:schemeClr val="bg2"/>
                                            </a:solidFill>
                                            <a:latin typeface="Cambria Math" panose="02040503050406030204" pitchFamily="18" charset="0"/>
                                          </a:rPr>
                                          <m:t>1</m:t>
                                        </m:r>
                                      </m:sub>
                                    </m:sSub>
                                  </m:sup>
                                </m:sSup>
                              </m:e>
                              <m:e>
                                <m:r>
                                  <a:rPr lang="en-US" sz="2400" b="0" i="0">
                                    <a:solidFill>
                                      <a:schemeClr val="bg2"/>
                                    </a:solidFill>
                                    <a:latin typeface="Cambria Math" panose="02040503050406030204" pitchFamily="18" charset="0"/>
                                  </a:rPr>
                                  <m:t>0</m:t>
                                </m:r>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0</m:t>
                                </m:r>
                              </m:e>
                            </m:mr>
                            <m:mr>
                              <m:e>
                                <m:r>
                                  <a:rPr lang="en-US" sz="2400" b="0" i="0">
                                    <a:solidFill>
                                      <a:schemeClr val="bg2"/>
                                    </a:solidFill>
                                    <a:latin typeface="Cambria Math" panose="02040503050406030204" pitchFamily="18" charset="0"/>
                                  </a:rPr>
                                  <m:t>0</m:t>
                                </m:r>
                              </m:e>
                              <m:e>
                                <m:sSup>
                                  <m:sSupPr>
                                    <m:ctrlPr>
                                      <a:rPr lang="en-US" sz="2400" b="0" i="1">
                                        <a:solidFill>
                                          <a:schemeClr val="bg2"/>
                                        </a:solidFill>
                                        <a:latin typeface="Cambria Math" panose="02040503050406030204" pitchFamily="18" charset="0"/>
                                      </a:rPr>
                                    </m:ctrlPr>
                                  </m:sSupPr>
                                  <m:e>
                                    <m:r>
                                      <a:rPr lang="en-US" sz="2400" b="0" i="1">
                                        <a:solidFill>
                                          <a:schemeClr val="bg2"/>
                                        </a:solidFill>
                                        <a:latin typeface="Cambria Math" panose="02040503050406030204" pitchFamily="18" charset="0"/>
                                      </a:rPr>
                                      <m:t>𝑒</m:t>
                                    </m:r>
                                  </m:e>
                                  <m:sup>
                                    <m:r>
                                      <a:rPr lang="en-US" sz="2400" b="0" i="1">
                                        <a:solidFill>
                                          <a:schemeClr val="bg2"/>
                                        </a:solidFill>
                                        <a:latin typeface="Cambria Math" panose="02040503050406030204" pitchFamily="18" charset="0"/>
                                      </a:rPr>
                                      <m:t>𝑖</m:t>
                                    </m:r>
                                    <m:sSub>
                                      <m:sSubPr>
                                        <m:ctrlPr>
                                          <a:rPr lang="en-US" sz="2400" b="0" i="1">
                                            <a:solidFill>
                                              <a:schemeClr val="bg2"/>
                                            </a:solidFill>
                                            <a:latin typeface="Cambria Math" panose="02040503050406030204" pitchFamily="18" charset="0"/>
                                          </a:rPr>
                                        </m:ctrlPr>
                                      </m:sSubPr>
                                      <m:e>
                                        <m:r>
                                          <a:rPr lang="en-US" sz="2400" b="0" i="1">
                                            <a:solidFill>
                                              <a:schemeClr val="bg2"/>
                                            </a:solidFill>
                                            <a:latin typeface="Cambria Math" panose="02040503050406030204" pitchFamily="18" charset="0"/>
                                          </a:rPr>
                                          <m:t>𝜙</m:t>
                                        </m:r>
                                      </m:e>
                                      <m:sub>
                                        <m:r>
                                          <a:rPr lang="en-US" sz="2400" b="0" i="0">
                                            <a:solidFill>
                                              <a:schemeClr val="bg2"/>
                                            </a:solidFill>
                                            <a:latin typeface="Cambria Math" panose="02040503050406030204" pitchFamily="18" charset="0"/>
                                          </a:rPr>
                                          <m:t>2</m:t>
                                        </m:r>
                                      </m:sub>
                                    </m:sSub>
                                  </m:sup>
                                </m:sSup>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0</m:t>
                                </m:r>
                              </m:e>
                            </m:mr>
                            <m:mr>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m:t>
                                </m:r>
                              </m:e>
                            </m:mr>
                            <m:mr>
                              <m:e>
                                <m:r>
                                  <a:rPr lang="en-US" sz="2400" b="0" i="0">
                                    <a:solidFill>
                                      <a:schemeClr val="bg2"/>
                                    </a:solidFill>
                                    <a:latin typeface="Cambria Math" panose="02040503050406030204" pitchFamily="18" charset="0"/>
                                  </a:rPr>
                                  <m:t>0</m:t>
                                </m:r>
                              </m:e>
                              <m:e>
                                <m:r>
                                  <a:rPr lang="en-US" sz="2400" b="0" i="0">
                                    <a:solidFill>
                                      <a:schemeClr val="bg2"/>
                                    </a:solidFill>
                                    <a:latin typeface="Cambria Math" panose="02040503050406030204" pitchFamily="18" charset="0"/>
                                  </a:rPr>
                                  <m:t>0</m:t>
                                </m:r>
                              </m:e>
                              <m:e>
                                <m:r>
                                  <a:rPr lang="en-US" sz="2400" b="0" i="0">
                                    <a:solidFill>
                                      <a:schemeClr val="bg2"/>
                                    </a:solidFill>
                                    <a:latin typeface="Cambria Math" panose="02040503050406030204" pitchFamily="18" charset="0"/>
                                  </a:rPr>
                                  <m:t>⋯</m:t>
                                </m:r>
                              </m:e>
                              <m:e>
                                <m:sSup>
                                  <m:sSupPr>
                                    <m:ctrlPr>
                                      <a:rPr lang="en-US" sz="2400" b="0" i="1">
                                        <a:solidFill>
                                          <a:schemeClr val="bg2"/>
                                        </a:solidFill>
                                        <a:latin typeface="Cambria Math" panose="02040503050406030204" pitchFamily="18" charset="0"/>
                                      </a:rPr>
                                    </m:ctrlPr>
                                  </m:sSupPr>
                                  <m:e>
                                    <m:r>
                                      <a:rPr lang="en-US" sz="2400" b="0" i="1">
                                        <a:solidFill>
                                          <a:schemeClr val="bg2"/>
                                        </a:solidFill>
                                        <a:latin typeface="Cambria Math" panose="02040503050406030204" pitchFamily="18" charset="0"/>
                                      </a:rPr>
                                      <m:t>𝑒</m:t>
                                    </m:r>
                                  </m:e>
                                  <m:sup>
                                    <m:r>
                                      <a:rPr lang="en-US" sz="2400" b="0" i="1">
                                        <a:solidFill>
                                          <a:schemeClr val="bg2"/>
                                        </a:solidFill>
                                        <a:latin typeface="Cambria Math" panose="02040503050406030204" pitchFamily="18" charset="0"/>
                                      </a:rPr>
                                      <m:t>𝑖</m:t>
                                    </m:r>
                                    <m:sSub>
                                      <m:sSubPr>
                                        <m:ctrlPr>
                                          <a:rPr lang="en-US" sz="2400" b="0" i="1">
                                            <a:solidFill>
                                              <a:schemeClr val="bg2"/>
                                            </a:solidFill>
                                            <a:latin typeface="Cambria Math" panose="02040503050406030204" pitchFamily="18" charset="0"/>
                                          </a:rPr>
                                        </m:ctrlPr>
                                      </m:sSubPr>
                                      <m:e>
                                        <m:r>
                                          <a:rPr lang="en-US" sz="2400" b="0" i="1">
                                            <a:solidFill>
                                              <a:schemeClr val="bg2"/>
                                            </a:solidFill>
                                            <a:latin typeface="Cambria Math" panose="02040503050406030204" pitchFamily="18" charset="0"/>
                                          </a:rPr>
                                          <m:t>𝜙</m:t>
                                        </m:r>
                                      </m:e>
                                      <m:sub>
                                        <m:r>
                                          <a:rPr lang="en-US" sz="2400" b="0" i="1">
                                            <a:solidFill>
                                              <a:schemeClr val="bg2"/>
                                            </a:solidFill>
                                            <a:latin typeface="Cambria Math" panose="02040503050406030204" pitchFamily="18" charset="0"/>
                                          </a:rPr>
                                          <m:t>𝑁</m:t>
                                        </m:r>
                                      </m:sub>
                                    </m:sSub>
                                  </m:sup>
                                </m:sSup>
                              </m:e>
                            </m:mr>
                          </m:m>
                        </m:e>
                      </m:d>
                    </m:oMath>
                  </m:oMathPara>
                </a14:m>
                <a:endParaRPr lang="en-US" sz="2400" dirty="0">
                  <a:solidFill>
                    <a:schemeClr val="bg2"/>
                  </a:solidFill>
                </a:endParaRPr>
              </a:p>
            </p:txBody>
          </p:sp>
        </mc:Choice>
        <mc:Fallback xmlns="">
          <p:sp>
            <p:nvSpPr>
              <p:cNvPr id="6" name="TextBox 5">
                <a:extLst>
                  <a:ext uri="{FF2B5EF4-FFF2-40B4-BE49-F238E27FC236}">
                    <a16:creationId xmlns:a16="http://schemas.microsoft.com/office/drawing/2014/main" id="{EDE078AE-6E7B-B6D8-EB84-7AC94F455295}"/>
                  </a:ext>
                </a:extLst>
              </p:cNvPr>
              <p:cNvSpPr txBox="1">
                <a:spLocks noRot="1" noChangeAspect="1" noMove="1" noResize="1" noEditPoints="1" noAdjustHandles="1" noChangeArrowheads="1" noChangeShapeType="1" noTextEdit="1"/>
              </p:cNvSpPr>
              <p:nvPr/>
            </p:nvSpPr>
            <p:spPr>
              <a:xfrm>
                <a:off x="3923639" y="3600956"/>
                <a:ext cx="7113494" cy="1512081"/>
              </a:xfrm>
              <a:prstGeom prst="rect">
                <a:avLst/>
              </a:prstGeom>
              <a:blipFill>
                <a:blip r:embed="rId4"/>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F93B25-1C88-CC5D-2EB5-62108EE29C4C}"/>
                  </a:ext>
                </a:extLst>
              </p:cNvPr>
              <p:cNvSpPr txBox="1"/>
              <p:nvPr/>
            </p:nvSpPr>
            <p:spPr>
              <a:xfrm>
                <a:off x="3923639" y="5533154"/>
                <a:ext cx="7113494" cy="8422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600" i="1" smtClean="0">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𝑅</m:t>
                          </m:r>
                        </m:e>
                        <m:sub>
                          <m:r>
                            <a:rPr lang="en-US" sz="2600" i="1">
                              <a:solidFill>
                                <a:schemeClr val="bg2"/>
                              </a:solidFill>
                              <a:latin typeface="Cambria Math" panose="02040503050406030204" pitchFamily="18" charset="0"/>
                            </a:rPr>
                            <m:t>𝑧</m:t>
                          </m:r>
                        </m:sub>
                      </m:sSub>
                      <m:d>
                        <m:dPr>
                          <m:ctrlPr>
                            <a:rPr lang="en-US" sz="2600" i="1">
                              <a:solidFill>
                                <a:schemeClr val="bg2"/>
                              </a:solidFill>
                              <a:latin typeface="Cambria Math" panose="02040503050406030204" pitchFamily="18" charset="0"/>
                            </a:rPr>
                          </m:ctrlPr>
                        </m:dPr>
                        <m:e>
                          <m:r>
                            <a:rPr lang="en-US" sz="2600" i="1">
                              <a:solidFill>
                                <a:schemeClr val="bg2"/>
                              </a:solidFill>
                              <a:latin typeface="Cambria Math" panose="02040503050406030204" pitchFamily="18" charset="0"/>
                            </a:rPr>
                            <m:t>𝜃</m:t>
                          </m:r>
                        </m:e>
                      </m:d>
                      <m:r>
                        <a:rPr lang="en-US" sz="2600" i="0">
                          <a:solidFill>
                            <a:schemeClr val="bg2"/>
                          </a:solidFill>
                          <a:latin typeface="Cambria Math" panose="02040503050406030204" pitchFamily="18" charset="0"/>
                        </a:rPr>
                        <m:t>=</m:t>
                      </m:r>
                      <m:d>
                        <m:dPr>
                          <m:ctrlPr>
                            <a:rPr lang="en-US" sz="2600" i="1">
                              <a:solidFill>
                                <a:schemeClr val="bg2"/>
                              </a:solidFill>
                              <a:latin typeface="Cambria Math" panose="02040503050406030204" pitchFamily="18" charset="0"/>
                            </a:rPr>
                          </m:ctrlPr>
                        </m:dPr>
                        <m:e>
                          <m:m>
                            <m:mPr>
                              <m:mcs>
                                <m:mc>
                                  <m:mcPr>
                                    <m:count m:val="2"/>
                                    <m:mcJc m:val="center"/>
                                  </m:mcPr>
                                </m:mc>
                              </m:mcs>
                              <m:ctrlPr>
                                <a:rPr lang="en-US" sz="2600" i="1">
                                  <a:solidFill>
                                    <a:schemeClr val="bg2"/>
                                  </a:solidFill>
                                  <a:latin typeface="Cambria Math" panose="02040503050406030204" pitchFamily="18" charset="0"/>
                                </a:rPr>
                              </m:ctrlPr>
                            </m:mPr>
                            <m:mr>
                              <m:e>
                                <m:sSup>
                                  <m:sSupPr>
                                    <m:ctrlPr>
                                      <a:rPr lang="en-US" sz="2600" i="1">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𝑒</m:t>
                                    </m:r>
                                  </m:e>
                                  <m:sup>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𝑖</m:t>
                                    </m:r>
                                    <m:r>
                                      <a:rPr lang="en-US" sz="2600" i="1">
                                        <a:solidFill>
                                          <a:schemeClr val="bg2"/>
                                        </a:solidFill>
                                        <a:latin typeface="Cambria Math" panose="02040503050406030204" pitchFamily="18" charset="0"/>
                                      </a:rPr>
                                      <m:t>𝜃</m:t>
                                    </m:r>
                                    <m:r>
                                      <a:rPr lang="en-US" sz="2600" i="0">
                                        <a:solidFill>
                                          <a:schemeClr val="bg2"/>
                                        </a:solidFill>
                                        <a:latin typeface="Cambria Math" panose="02040503050406030204" pitchFamily="18" charset="0"/>
                                      </a:rPr>
                                      <m:t>/2</m:t>
                                    </m:r>
                                  </m:sup>
                                </m:sSup>
                              </m:e>
                              <m:e>
                                <m:r>
                                  <a:rPr lang="en-US" sz="2600" i="0">
                                    <a:solidFill>
                                      <a:schemeClr val="bg2"/>
                                    </a:solidFill>
                                    <a:latin typeface="Cambria Math" panose="02040503050406030204" pitchFamily="18" charset="0"/>
                                  </a:rPr>
                                  <m:t>0</m:t>
                                </m:r>
                              </m:e>
                            </m:mr>
                            <m:mr>
                              <m:e>
                                <m:r>
                                  <a:rPr lang="en-US" sz="2600" i="0">
                                    <a:solidFill>
                                      <a:schemeClr val="bg2"/>
                                    </a:solidFill>
                                    <a:latin typeface="Cambria Math" panose="02040503050406030204" pitchFamily="18" charset="0"/>
                                  </a:rPr>
                                  <m:t>0</m:t>
                                </m:r>
                              </m:e>
                              <m:e>
                                <m:sSup>
                                  <m:sSupPr>
                                    <m:ctrlPr>
                                      <a:rPr lang="en-US" sz="2600" i="1">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𝑒</m:t>
                                    </m:r>
                                  </m:e>
                                  <m:sup>
                                    <m:r>
                                      <a:rPr lang="en-US" sz="2600" i="1">
                                        <a:solidFill>
                                          <a:schemeClr val="bg2"/>
                                        </a:solidFill>
                                        <a:latin typeface="Cambria Math" panose="02040503050406030204" pitchFamily="18" charset="0"/>
                                      </a:rPr>
                                      <m:t>𝑖</m:t>
                                    </m:r>
                                    <m:r>
                                      <a:rPr lang="en-US" sz="2600" i="1">
                                        <a:solidFill>
                                          <a:schemeClr val="bg2"/>
                                        </a:solidFill>
                                        <a:latin typeface="Cambria Math" panose="02040503050406030204" pitchFamily="18" charset="0"/>
                                      </a:rPr>
                                      <m:t>𝜃</m:t>
                                    </m:r>
                                    <m:r>
                                      <a:rPr lang="en-US" sz="2600" i="0">
                                        <a:solidFill>
                                          <a:schemeClr val="bg2"/>
                                        </a:solidFill>
                                        <a:latin typeface="Cambria Math" panose="02040503050406030204" pitchFamily="18" charset="0"/>
                                      </a:rPr>
                                      <m:t>/2</m:t>
                                    </m:r>
                                  </m:sup>
                                </m:sSup>
                              </m:e>
                            </m:mr>
                          </m:m>
                        </m:e>
                      </m:d>
                    </m:oMath>
                  </m:oMathPara>
                </a14:m>
                <a:endParaRPr lang="en-US" sz="2600" dirty="0">
                  <a:solidFill>
                    <a:schemeClr val="bg2"/>
                  </a:solidFill>
                </a:endParaRPr>
              </a:p>
            </p:txBody>
          </p:sp>
        </mc:Choice>
        <mc:Fallback xmlns="">
          <p:sp>
            <p:nvSpPr>
              <p:cNvPr id="10" name="TextBox 9">
                <a:extLst>
                  <a:ext uri="{FF2B5EF4-FFF2-40B4-BE49-F238E27FC236}">
                    <a16:creationId xmlns:a16="http://schemas.microsoft.com/office/drawing/2014/main" id="{6BF93B25-1C88-CC5D-2EB5-62108EE29C4C}"/>
                  </a:ext>
                </a:extLst>
              </p:cNvPr>
              <p:cNvSpPr txBox="1">
                <a:spLocks noRot="1" noChangeAspect="1" noMove="1" noResize="1" noEditPoints="1" noAdjustHandles="1" noChangeArrowheads="1" noChangeShapeType="1" noTextEdit="1"/>
              </p:cNvSpPr>
              <p:nvPr/>
            </p:nvSpPr>
            <p:spPr>
              <a:xfrm>
                <a:off x="3923639" y="5533154"/>
                <a:ext cx="7113494" cy="842282"/>
              </a:xfrm>
              <a:prstGeom prst="rect">
                <a:avLst/>
              </a:prstGeom>
              <a:blipFill>
                <a:blip r:embed="rId5"/>
                <a:stretch>
                  <a:fillRect b="-588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CBEC6060-83EB-713C-2C7D-56735A0450FC}"/>
              </a:ext>
            </a:extLst>
          </p:cNvPr>
          <p:cNvPicPr>
            <a:picLocks noChangeAspect="1"/>
          </p:cNvPicPr>
          <p:nvPr/>
        </p:nvPicPr>
        <p:blipFill>
          <a:blip r:embed="rId6"/>
          <a:stretch>
            <a:fillRect/>
          </a:stretch>
        </p:blipFill>
        <p:spPr>
          <a:xfrm>
            <a:off x="-2722587" y="5458566"/>
            <a:ext cx="1080000" cy="1080000"/>
          </a:xfrm>
          <a:prstGeom prst="rect">
            <a:avLst/>
          </a:prstGeom>
        </p:spPr>
      </p:pic>
      <p:pic>
        <p:nvPicPr>
          <p:cNvPr id="12" name="Picture 11">
            <a:extLst>
              <a:ext uri="{FF2B5EF4-FFF2-40B4-BE49-F238E27FC236}">
                <a16:creationId xmlns:a16="http://schemas.microsoft.com/office/drawing/2014/main" id="{B164B01E-40AA-E26A-4516-41415AFB662A}"/>
              </a:ext>
            </a:extLst>
          </p:cNvPr>
          <p:cNvPicPr>
            <a:picLocks noChangeAspect="1"/>
          </p:cNvPicPr>
          <p:nvPr/>
        </p:nvPicPr>
        <p:blipFill>
          <a:blip r:embed="rId6"/>
          <a:stretch>
            <a:fillRect/>
          </a:stretch>
        </p:blipFill>
        <p:spPr>
          <a:xfrm>
            <a:off x="3062686" y="3816996"/>
            <a:ext cx="1080000" cy="1080000"/>
          </a:xfrm>
          <a:prstGeom prst="rect">
            <a:avLst/>
          </a:prstGeom>
        </p:spPr>
      </p:pic>
      <p:pic>
        <p:nvPicPr>
          <p:cNvPr id="13" name="Picture 12">
            <a:extLst>
              <a:ext uri="{FF2B5EF4-FFF2-40B4-BE49-F238E27FC236}">
                <a16:creationId xmlns:a16="http://schemas.microsoft.com/office/drawing/2014/main" id="{40B7DC77-78AC-A819-8498-77BEC958BE10}"/>
              </a:ext>
            </a:extLst>
          </p:cNvPr>
          <p:cNvPicPr>
            <a:picLocks noChangeAspect="1"/>
          </p:cNvPicPr>
          <p:nvPr/>
        </p:nvPicPr>
        <p:blipFill>
          <a:blip r:embed="rId7"/>
          <a:stretch>
            <a:fillRect/>
          </a:stretch>
        </p:blipFill>
        <p:spPr>
          <a:xfrm>
            <a:off x="-4085456" y="5449336"/>
            <a:ext cx="1080000" cy="1089230"/>
          </a:xfrm>
          <a:prstGeom prst="rect">
            <a:avLst/>
          </a:prstGeom>
        </p:spPr>
      </p:pic>
      <p:pic>
        <p:nvPicPr>
          <p:cNvPr id="14" name="Picture 13">
            <a:extLst>
              <a:ext uri="{FF2B5EF4-FFF2-40B4-BE49-F238E27FC236}">
                <a16:creationId xmlns:a16="http://schemas.microsoft.com/office/drawing/2014/main" id="{6E6DCAC4-2216-E7A3-FEC9-3A3C354BF1D3}"/>
              </a:ext>
            </a:extLst>
          </p:cNvPr>
          <p:cNvPicPr>
            <a:picLocks noChangeAspect="1"/>
          </p:cNvPicPr>
          <p:nvPr/>
        </p:nvPicPr>
        <p:blipFill>
          <a:blip r:embed="rId8"/>
          <a:stretch>
            <a:fillRect/>
          </a:stretch>
        </p:blipFill>
        <p:spPr>
          <a:xfrm>
            <a:off x="-1458000" y="5440106"/>
            <a:ext cx="1080000" cy="1080000"/>
          </a:xfrm>
          <a:prstGeom prst="rect">
            <a:avLst/>
          </a:prstGeom>
        </p:spPr>
      </p:pic>
      <p:pic>
        <p:nvPicPr>
          <p:cNvPr id="16" name="Picture 15">
            <a:extLst>
              <a:ext uri="{FF2B5EF4-FFF2-40B4-BE49-F238E27FC236}">
                <a16:creationId xmlns:a16="http://schemas.microsoft.com/office/drawing/2014/main" id="{41FBDC00-8681-2CED-4216-152232CB38C1}"/>
              </a:ext>
            </a:extLst>
          </p:cNvPr>
          <p:cNvPicPr>
            <a:picLocks noChangeAspect="1"/>
          </p:cNvPicPr>
          <p:nvPr/>
        </p:nvPicPr>
        <p:blipFill>
          <a:blip r:embed="rId9"/>
          <a:stretch>
            <a:fillRect/>
          </a:stretch>
        </p:blipFill>
        <p:spPr>
          <a:xfrm>
            <a:off x="3027337" y="5357395"/>
            <a:ext cx="1168400" cy="1193800"/>
          </a:xfrm>
          <a:prstGeom prst="rect">
            <a:avLst/>
          </a:prstGeom>
        </p:spPr>
      </p:pic>
      <p:grpSp>
        <p:nvGrpSpPr>
          <p:cNvPr id="17" name="Group 16">
            <a:extLst>
              <a:ext uri="{FF2B5EF4-FFF2-40B4-BE49-F238E27FC236}">
                <a16:creationId xmlns:a16="http://schemas.microsoft.com/office/drawing/2014/main" id="{D59F12B4-0FE3-4E1D-FA74-36B3978C46FD}"/>
              </a:ext>
            </a:extLst>
          </p:cNvPr>
          <p:cNvGrpSpPr/>
          <p:nvPr/>
        </p:nvGrpSpPr>
        <p:grpSpPr>
          <a:xfrm>
            <a:off x="492422" y="802474"/>
            <a:ext cx="5140417" cy="2486513"/>
            <a:chOff x="3162467" y="1753515"/>
            <a:chExt cx="5140417" cy="2486513"/>
          </a:xfrm>
        </p:grpSpPr>
        <p:grpSp>
          <p:nvGrpSpPr>
            <p:cNvPr id="18" name="Group 17">
              <a:extLst>
                <a:ext uri="{FF2B5EF4-FFF2-40B4-BE49-F238E27FC236}">
                  <a16:creationId xmlns:a16="http://schemas.microsoft.com/office/drawing/2014/main" id="{FA7A0771-0134-FD70-844E-936354E8305B}"/>
                </a:ext>
              </a:extLst>
            </p:cNvPr>
            <p:cNvGrpSpPr/>
            <p:nvPr/>
          </p:nvGrpSpPr>
          <p:grpSpPr>
            <a:xfrm>
              <a:off x="3212424" y="1753515"/>
              <a:ext cx="4795435" cy="2486513"/>
              <a:chOff x="-65838" y="522248"/>
              <a:chExt cx="5570768" cy="3136895"/>
            </a:xfrm>
            <a:effectLst/>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54DF732-ADA0-EAAD-5B3F-F6FD8AB1AF23}"/>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2" name="TextBox 41">
                    <a:extLst>
                      <a:ext uri="{FF2B5EF4-FFF2-40B4-BE49-F238E27FC236}">
                        <a16:creationId xmlns:a16="http://schemas.microsoft.com/office/drawing/2014/main" id="{454DF732-ADA0-EAAD-5B3F-F6FD8AB1AF23}"/>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91C26ED-B65A-01B3-A230-5216B1F2C47E}"/>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3" name="TextBox 42">
                    <a:extLst>
                      <a:ext uri="{FF2B5EF4-FFF2-40B4-BE49-F238E27FC236}">
                        <a16:creationId xmlns:a16="http://schemas.microsoft.com/office/drawing/2014/main" id="{891C26ED-B65A-01B3-A230-5216B1F2C47E}"/>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0624616-E74D-D737-BDCC-67FEFDB26897}"/>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4" name="TextBox 43">
                    <a:extLst>
                      <a:ext uri="{FF2B5EF4-FFF2-40B4-BE49-F238E27FC236}">
                        <a16:creationId xmlns:a16="http://schemas.microsoft.com/office/drawing/2014/main" id="{60624616-E74D-D737-BDCC-67FEFDB2689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7049D73-70CE-7D2F-47D9-77A0684086C8}"/>
                      </a:ext>
                    </a:extLst>
                  </p:cNvPr>
                  <p:cNvSpPr txBox="1"/>
                  <p:nvPr/>
                </p:nvSpPr>
                <p:spPr>
                  <a:xfrm>
                    <a:off x="1628739"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5" name="TextBox 44">
                    <a:extLst>
                      <a:ext uri="{FF2B5EF4-FFF2-40B4-BE49-F238E27FC236}">
                        <a16:creationId xmlns:a16="http://schemas.microsoft.com/office/drawing/2014/main" id="{07049D73-70CE-7D2F-47D9-77A0684086C8}"/>
                      </a:ext>
                    </a:extLst>
                  </p:cNvPr>
                  <p:cNvSpPr txBox="1">
                    <a:spLocks noRot="1" noChangeAspect="1" noMove="1" noResize="1" noEditPoints="1" noAdjustHandles="1" noChangeArrowheads="1" noChangeShapeType="1" noTextEdit="1"/>
                  </p:cNvSpPr>
                  <p:nvPr/>
                </p:nvSpPr>
                <p:spPr>
                  <a:xfrm>
                    <a:off x="1628739" y="2357112"/>
                    <a:ext cx="927259" cy="1302031"/>
                  </a:xfrm>
                  <a:prstGeom prst="rect">
                    <a:avLst/>
                  </a:prstGeom>
                  <a:blipFill>
                    <a:blip r:embed="rId13"/>
                    <a:stretch>
                      <a:fillRect t="-4819"/>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0D1F77E-B8F4-57EA-0453-82B234352DA1}"/>
                      </a:ext>
                    </a:extLst>
                  </p:cNvPr>
                  <p:cNvSpPr txBox="1"/>
                  <p:nvPr/>
                </p:nvSpPr>
                <p:spPr>
                  <a:xfrm>
                    <a:off x="2793518"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6" name="TextBox 45">
                    <a:extLst>
                      <a:ext uri="{FF2B5EF4-FFF2-40B4-BE49-F238E27FC236}">
                        <a16:creationId xmlns:a16="http://schemas.microsoft.com/office/drawing/2014/main" id="{50D1F77E-B8F4-57EA-0453-82B234352DA1}"/>
                      </a:ext>
                    </a:extLst>
                  </p:cNvPr>
                  <p:cNvSpPr txBox="1">
                    <a:spLocks noRot="1" noChangeAspect="1" noMove="1" noResize="1" noEditPoints="1" noAdjustHandles="1" noChangeArrowheads="1" noChangeShapeType="1" noTextEdit="1"/>
                  </p:cNvSpPr>
                  <p:nvPr/>
                </p:nvSpPr>
                <p:spPr>
                  <a:xfrm>
                    <a:off x="2793518" y="2357112"/>
                    <a:ext cx="927259" cy="1302031"/>
                  </a:xfrm>
                  <a:prstGeom prst="rect">
                    <a:avLst/>
                  </a:prstGeom>
                  <a:blipFill>
                    <a:blip r:embed="rId13"/>
                    <a:stretch>
                      <a:fillRect t="-4819"/>
                    </a:stretch>
                  </a:blipFill>
                  <a:effectLst/>
                </p:spPr>
                <p:txBody>
                  <a:bodyPr/>
                  <a:lstStyle/>
                  <a:p>
                    <a:r>
                      <a:rPr lang="en-US">
                        <a:noFill/>
                      </a:rPr>
                      <a:t> </a:t>
                    </a:r>
                  </a:p>
                </p:txBody>
              </p:sp>
            </mc:Fallback>
          </mc:AlternateContent>
        </p:grpSp>
        <p:pic>
          <p:nvPicPr>
            <p:cNvPr id="19" name="Picture 18">
              <a:extLst>
                <a:ext uri="{FF2B5EF4-FFF2-40B4-BE49-F238E27FC236}">
                  <a16:creationId xmlns:a16="http://schemas.microsoft.com/office/drawing/2014/main" id="{EC4FD881-BF8D-32CA-DBEC-529A3F218B31}"/>
                </a:ext>
              </a:extLst>
            </p:cNvPr>
            <p:cNvPicPr>
              <a:picLocks noChangeAspect="1"/>
            </p:cNvPicPr>
            <p:nvPr/>
          </p:nvPicPr>
          <p:blipFill>
            <a:blip r:embed="rId13"/>
            <a:stretch>
              <a:fillRect/>
            </a:stretch>
          </p:blipFill>
          <p:spPr>
            <a:xfrm>
              <a:off x="4225826" y="2271007"/>
              <a:ext cx="1080000" cy="1080000"/>
            </a:xfrm>
            <a:prstGeom prst="rect">
              <a:avLst/>
            </a:prstGeom>
            <a:scene3d>
              <a:camera prst="isometricRightUp"/>
              <a:lightRig rig="threePt" dir="t"/>
            </a:scene3d>
          </p:spPr>
        </p:pic>
        <p:pic>
          <p:nvPicPr>
            <p:cNvPr id="20" name="Picture 19">
              <a:extLst>
                <a:ext uri="{FF2B5EF4-FFF2-40B4-BE49-F238E27FC236}">
                  <a16:creationId xmlns:a16="http://schemas.microsoft.com/office/drawing/2014/main" id="{10982A2E-197A-2E9C-D070-08AEDB7D5655}"/>
                </a:ext>
              </a:extLst>
            </p:cNvPr>
            <p:cNvPicPr>
              <a:picLocks noChangeAspect="1"/>
            </p:cNvPicPr>
            <p:nvPr/>
          </p:nvPicPr>
          <p:blipFill>
            <a:blip r:embed="rId13"/>
            <a:stretch>
              <a:fillRect/>
            </a:stretch>
          </p:blipFill>
          <p:spPr>
            <a:xfrm>
              <a:off x="6194360" y="2271007"/>
              <a:ext cx="1080000" cy="1080000"/>
            </a:xfrm>
            <a:prstGeom prst="rect">
              <a:avLst/>
            </a:prstGeom>
            <a:scene3d>
              <a:camera prst="isometricRightUp"/>
              <a:lightRig rig="threePt" dir="t"/>
            </a:scene3d>
          </p:spPr>
        </p:pic>
        <p:pic>
          <p:nvPicPr>
            <p:cNvPr id="21" name="Picture 20">
              <a:extLst>
                <a:ext uri="{FF2B5EF4-FFF2-40B4-BE49-F238E27FC236}">
                  <a16:creationId xmlns:a16="http://schemas.microsoft.com/office/drawing/2014/main" id="{53F6F836-3860-B882-6FFB-6A5F232F11B2}"/>
                </a:ext>
              </a:extLst>
            </p:cNvPr>
            <p:cNvPicPr>
              <a:picLocks noChangeAspect="1"/>
            </p:cNvPicPr>
            <p:nvPr/>
          </p:nvPicPr>
          <p:blipFill>
            <a:blip r:embed="rId7"/>
            <a:stretch>
              <a:fillRect/>
            </a:stretch>
          </p:blipFill>
          <p:spPr>
            <a:xfrm>
              <a:off x="3162467" y="2271007"/>
              <a:ext cx="1070848" cy="1080000"/>
            </a:xfrm>
            <a:prstGeom prst="rect">
              <a:avLst/>
            </a:prstGeom>
            <a:scene3d>
              <a:camera prst="isometricRightUp"/>
              <a:lightRig rig="threePt" dir="t"/>
            </a:scene3d>
          </p:spPr>
        </p:pic>
        <p:pic>
          <p:nvPicPr>
            <p:cNvPr id="22" name="Picture 21">
              <a:extLst>
                <a:ext uri="{FF2B5EF4-FFF2-40B4-BE49-F238E27FC236}">
                  <a16:creationId xmlns:a16="http://schemas.microsoft.com/office/drawing/2014/main" id="{1DBA01F3-3F2F-E152-67DC-400A9575CE8D}"/>
                </a:ext>
              </a:extLst>
            </p:cNvPr>
            <p:cNvPicPr>
              <a:picLocks noChangeAspect="1"/>
            </p:cNvPicPr>
            <p:nvPr/>
          </p:nvPicPr>
          <p:blipFill>
            <a:blip r:embed="rId8"/>
            <a:stretch>
              <a:fillRect/>
            </a:stretch>
          </p:blipFill>
          <p:spPr>
            <a:xfrm>
              <a:off x="5236623" y="2271007"/>
              <a:ext cx="1080000" cy="1080000"/>
            </a:xfrm>
            <a:prstGeom prst="rect">
              <a:avLst/>
            </a:prstGeom>
            <a:scene3d>
              <a:camera prst="isometricRightUp"/>
              <a:lightRig rig="threePt" dir="t"/>
            </a:scene3d>
          </p:spPr>
        </p:pic>
        <p:grpSp>
          <p:nvGrpSpPr>
            <p:cNvPr id="23" name="Group 22">
              <a:extLst>
                <a:ext uri="{FF2B5EF4-FFF2-40B4-BE49-F238E27FC236}">
                  <a16:creationId xmlns:a16="http://schemas.microsoft.com/office/drawing/2014/main" id="{380018B2-E4C9-8080-49C6-CA25F0A0E501}"/>
                </a:ext>
              </a:extLst>
            </p:cNvPr>
            <p:cNvGrpSpPr/>
            <p:nvPr/>
          </p:nvGrpSpPr>
          <p:grpSpPr>
            <a:xfrm>
              <a:off x="3894562" y="2533879"/>
              <a:ext cx="3486806" cy="652316"/>
              <a:chOff x="3964900" y="2533879"/>
              <a:chExt cx="3486806" cy="652316"/>
            </a:xfrm>
          </p:grpSpPr>
          <p:grpSp>
            <p:nvGrpSpPr>
              <p:cNvPr id="25" name="Group 24">
                <a:extLst>
                  <a:ext uri="{FF2B5EF4-FFF2-40B4-BE49-F238E27FC236}">
                    <a16:creationId xmlns:a16="http://schemas.microsoft.com/office/drawing/2014/main" id="{DE8B0788-F89D-20D3-317C-31C76C0578F4}"/>
                  </a:ext>
                </a:extLst>
              </p:cNvPr>
              <p:cNvGrpSpPr/>
              <p:nvPr/>
            </p:nvGrpSpPr>
            <p:grpSpPr>
              <a:xfrm>
                <a:off x="4983900" y="2533879"/>
                <a:ext cx="491616" cy="652316"/>
                <a:chOff x="3605715" y="-1695171"/>
                <a:chExt cx="952637" cy="1264035"/>
              </a:xfrm>
            </p:grpSpPr>
            <p:sp>
              <p:nvSpPr>
                <p:cNvPr id="39" name="Freeform 38">
                  <a:extLst>
                    <a:ext uri="{FF2B5EF4-FFF2-40B4-BE49-F238E27FC236}">
                      <a16:creationId xmlns:a16="http://schemas.microsoft.com/office/drawing/2014/main" id="{E33AA995-B41C-98BE-09CF-97708BD068B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7ADC768D-C20A-24DE-C37A-F2FB133470A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F4CB5F61-FAC8-965C-6C7E-4F4B18E9D98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7306877-7110-D79B-6B82-C14F36B538BC}"/>
                  </a:ext>
                </a:extLst>
              </p:cNvPr>
              <p:cNvGrpSpPr/>
              <p:nvPr/>
            </p:nvGrpSpPr>
            <p:grpSpPr>
              <a:xfrm>
                <a:off x="6960090" y="2533879"/>
                <a:ext cx="491616" cy="652316"/>
                <a:chOff x="3605715" y="-1695171"/>
                <a:chExt cx="952637" cy="1264035"/>
              </a:xfrm>
            </p:grpSpPr>
            <p:sp>
              <p:nvSpPr>
                <p:cNvPr id="36" name="Freeform 35">
                  <a:extLst>
                    <a:ext uri="{FF2B5EF4-FFF2-40B4-BE49-F238E27FC236}">
                      <a16:creationId xmlns:a16="http://schemas.microsoft.com/office/drawing/2014/main" id="{D1979906-5266-4050-8B92-1DB615552D8F}"/>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B6512269-BA13-AA62-D689-49928EE540F9}"/>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33AD3F84-5F4A-2989-469E-5007A8C42F6F}"/>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FD6457E-D58F-F3EB-CAEB-CBF4068F41BD}"/>
                  </a:ext>
                </a:extLst>
              </p:cNvPr>
              <p:cNvGrpSpPr/>
              <p:nvPr/>
            </p:nvGrpSpPr>
            <p:grpSpPr>
              <a:xfrm>
                <a:off x="5987083" y="2533879"/>
                <a:ext cx="491616" cy="652316"/>
                <a:chOff x="3605715" y="-1695171"/>
                <a:chExt cx="952637" cy="1264035"/>
              </a:xfrm>
            </p:grpSpPr>
            <p:sp>
              <p:nvSpPr>
                <p:cNvPr id="33" name="Freeform 32">
                  <a:extLst>
                    <a:ext uri="{FF2B5EF4-FFF2-40B4-BE49-F238E27FC236}">
                      <a16:creationId xmlns:a16="http://schemas.microsoft.com/office/drawing/2014/main" id="{33029C8D-5491-32D8-CAED-07618524B01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19E8D6BC-9B1A-C347-9A4F-C8F89C21F8F5}"/>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FA5B015B-17E2-A7FC-8FCE-522D1394F31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39DC7B2-41DD-DD79-94E6-B7AFBE3C9BF7}"/>
                  </a:ext>
                </a:extLst>
              </p:cNvPr>
              <p:cNvGrpSpPr/>
              <p:nvPr/>
            </p:nvGrpSpPr>
            <p:grpSpPr>
              <a:xfrm>
                <a:off x="3964900" y="2533879"/>
                <a:ext cx="491616" cy="652316"/>
                <a:chOff x="3605715" y="-1695171"/>
                <a:chExt cx="952637" cy="1264035"/>
              </a:xfrm>
            </p:grpSpPr>
            <p:sp>
              <p:nvSpPr>
                <p:cNvPr id="30" name="Freeform 29">
                  <a:extLst>
                    <a:ext uri="{FF2B5EF4-FFF2-40B4-BE49-F238E27FC236}">
                      <a16:creationId xmlns:a16="http://schemas.microsoft.com/office/drawing/2014/main" id="{4D31CD1B-E875-0821-4E1C-16007F517159}"/>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3CC78B71-ED19-7854-DBCB-5F30812BADB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24F81B87-65F8-3A1C-8239-0912A41D6AA1}"/>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73E21341-E8CA-2738-1FDD-E38858F69C4F}"/>
                </a:ext>
              </a:extLst>
            </p:cNvPr>
            <p:cNvPicPr>
              <a:picLocks noChangeAspect="1"/>
            </p:cNvPicPr>
            <p:nvPr/>
          </p:nvPicPr>
          <p:blipFill>
            <a:blip r:embed="rId13"/>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CFD0970-3AED-91CB-B2AA-CD696AAAED4E}"/>
                  </a:ext>
                </a:extLst>
              </p:cNvPr>
              <p:cNvSpPr txBox="1"/>
              <p:nvPr/>
            </p:nvSpPr>
            <p:spPr>
              <a:xfrm>
                <a:off x="898946" y="2260652"/>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7" name="TextBox 46">
                <a:extLst>
                  <a:ext uri="{FF2B5EF4-FFF2-40B4-BE49-F238E27FC236}">
                    <a16:creationId xmlns:a16="http://schemas.microsoft.com/office/drawing/2014/main" id="{0CFD0970-3AED-91CB-B2AA-CD696AAAED4E}"/>
                  </a:ext>
                </a:extLst>
              </p:cNvPr>
              <p:cNvSpPr txBox="1">
                <a:spLocks noRot="1" noChangeAspect="1" noMove="1" noResize="1" noEditPoints="1" noAdjustHandles="1" noChangeArrowheads="1" noChangeShapeType="1" noTextEdit="1"/>
              </p:cNvSpPr>
              <p:nvPr/>
            </p:nvSpPr>
            <p:spPr>
              <a:xfrm>
                <a:off x="898946" y="2260652"/>
                <a:ext cx="798204" cy="1032077"/>
              </a:xfrm>
              <a:prstGeom prst="rect">
                <a:avLst/>
              </a:prstGeom>
              <a:blipFill>
                <a:blip r:embed="rId14"/>
                <a:stretch>
                  <a:fillRect t="-6098"/>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C627391-2EED-DDB1-45FE-F83F9741EDC0}"/>
                  </a:ext>
                </a:extLst>
              </p:cNvPr>
              <p:cNvSpPr txBox="1"/>
              <p:nvPr/>
            </p:nvSpPr>
            <p:spPr>
              <a:xfrm>
                <a:off x="3972480" y="2263471"/>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8" name="TextBox 47">
                <a:extLst>
                  <a:ext uri="{FF2B5EF4-FFF2-40B4-BE49-F238E27FC236}">
                    <a16:creationId xmlns:a16="http://schemas.microsoft.com/office/drawing/2014/main" id="{EC627391-2EED-DDB1-45FE-F83F9741EDC0}"/>
                  </a:ext>
                </a:extLst>
              </p:cNvPr>
              <p:cNvSpPr txBox="1">
                <a:spLocks noRot="1" noChangeAspect="1" noMove="1" noResize="1" noEditPoints="1" noAdjustHandles="1" noChangeArrowheads="1" noChangeShapeType="1" noTextEdit="1"/>
              </p:cNvSpPr>
              <p:nvPr/>
            </p:nvSpPr>
            <p:spPr>
              <a:xfrm>
                <a:off x="3972480" y="2263471"/>
                <a:ext cx="798204" cy="1032077"/>
              </a:xfrm>
              <a:prstGeom prst="rect">
                <a:avLst/>
              </a:prstGeom>
              <a:blipFill>
                <a:blip r:embed="rId15"/>
                <a:stretch>
                  <a:fillRect t="-6098"/>
                </a:stretch>
              </a:blipFill>
              <a:effectLst/>
            </p:spPr>
            <p:txBody>
              <a:bodyPr/>
              <a:lstStyle/>
              <a:p>
                <a:r>
                  <a:rPr lang="en-US">
                    <a:noFill/>
                  </a:rPr>
                  <a:t> </a:t>
                </a:r>
              </a:p>
            </p:txBody>
          </p:sp>
        </mc:Fallback>
      </mc:AlternateContent>
      <p:sp>
        <p:nvSpPr>
          <p:cNvPr id="49" name="TextBox 48">
            <a:extLst>
              <a:ext uri="{FF2B5EF4-FFF2-40B4-BE49-F238E27FC236}">
                <a16:creationId xmlns:a16="http://schemas.microsoft.com/office/drawing/2014/main" id="{89601DB8-E3F3-38C1-0803-6D5362BFEBE4}"/>
              </a:ext>
            </a:extLst>
          </p:cNvPr>
          <p:cNvSpPr txBox="1"/>
          <p:nvPr/>
        </p:nvSpPr>
        <p:spPr>
          <a:xfrm>
            <a:off x="6014191" y="3136611"/>
            <a:ext cx="3871738" cy="492443"/>
          </a:xfrm>
          <a:prstGeom prst="rect">
            <a:avLst/>
          </a:prstGeom>
          <a:noFill/>
        </p:spPr>
        <p:txBody>
          <a:bodyPr wrap="square" rtlCol="0">
            <a:spAutoFit/>
          </a:bodyPr>
          <a:lstStyle/>
          <a:p>
            <a:r>
              <a:rPr lang="en-US" sz="2600" dirty="0">
                <a:solidFill>
                  <a:schemeClr val="bg2"/>
                </a:solidFill>
              </a:rPr>
              <a:t>Matrix representations</a:t>
            </a:r>
          </a:p>
        </p:txBody>
      </p:sp>
      <p:sp>
        <p:nvSpPr>
          <p:cNvPr id="50" name="TextBox 49">
            <a:extLst>
              <a:ext uri="{FF2B5EF4-FFF2-40B4-BE49-F238E27FC236}">
                <a16:creationId xmlns:a16="http://schemas.microsoft.com/office/drawing/2014/main" id="{AA79F01B-C000-1F0C-607B-1D83808C43B3}"/>
              </a:ext>
            </a:extLst>
          </p:cNvPr>
          <p:cNvSpPr txBox="1"/>
          <p:nvPr/>
        </p:nvSpPr>
        <p:spPr>
          <a:xfrm>
            <a:off x="2886543" y="3183518"/>
            <a:ext cx="3871738" cy="492443"/>
          </a:xfrm>
          <a:prstGeom prst="rect">
            <a:avLst/>
          </a:prstGeom>
          <a:noFill/>
        </p:spPr>
        <p:txBody>
          <a:bodyPr wrap="square" rtlCol="0">
            <a:spAutoFit/>
          </a:bodyPr>
          <a:lstStyle/>
          <a:p>
            <a:r>
              <a:rPr lang="en-US" sz="2600" dirty="0">
                <a:solidFill>
                  <a:schemeClr val="bg2"/>
                </a:solidFill>
              </a:rPr>
              <a:t>Operator</a:t>
            </a:r>
          </a:p>
        </p:txBody>
      </p:sp>
      <p:sp>
        <p:nvSpPr>
          <p:cNvPr id="3" name="TextBox 2">
            <a:extLst>
              <a:ext uri="{FF2B5EF4-FFF2-40B4-BE49-F238E27FC236}">
                <a16:creationId xmlns:a16="http://schemas.microsoft.com/office/drawing/2014/main" id="{C831F920-8D0A-79FB-856E-933C421CD9FE}"/>
              </a:ext>
            </a:extLst>
          </p:cNvPr>
          <p:cNvSpPr txBox="1"/>
          <p:nvPr/>
        </p:nvSpPr>
        <p:spPr>
          <a:xfrm>
            <a:off x="508251" y="3260382"/>
            <a:ext cx="2617903" cy="707886"/>
          </a:xfrm>
          <a:prstGeom prst="rect">
            <a:avLst/>
          </a:prstGeom>
          <a:noFill/>
        </p:spPr>
        <p:txBody>
          <a:bodyPr wrap="square" rtlCol="0">
            <a:spAutoFit/>
          </a:bodyPr>
          <a:lstStyle/>
          <a:p>
            <a:r>
              <a:rPr lang="en-US" sz="2000" dirty="0">
                <a:solidFill>
                  <a:schemeClr val="bg2"/>
                </a:solidFill>
              </a:rPr>
              <a:t>Spatial Light Modulator (SLM)</a:t>
            </a:r>
          </a:p>
        </p:txBody>
      </p:sp>
      <p:pic>
        <p:nvPicPr>
          <p:cNvPr id="4" name="Picture 3" descr="Spatial Light Modulator - Soliton">
            <a:extLst>
              <a:ext uri="{FF2B5EF4-FFF2-40B4-BE49-F238E27FC236}">
                <a16:creationId xmlns:a16="http://schemas.microsoft.com/office/drawing/2014/main" id="{3DDD0016-6007-B210-4D84-6E4297CB8B05}"/>
              </a:ext>
            </a:extLst>
          </p:cNvPr>
          <p:cNvPicPr>
            <a:picLocks noChangeAspect="1"/>
          </p:cNvPicPr>
          <p:nvPr/>
        </p:nvPicPr>
        <p:blipFill>
          <a:blip r:embed="rId16"/>
          <a:stretch>
            <a:fillRect/>
          </a:stretch>
        </p:blipFill>
        <p:spPr>
          <a:xfrm>
            <a:off x="608958" y="3929599"/>
            <a:ext cx="1294359" cy="1161225"/>
          </a:xfrm>
          <a:prstGeom prst="rect">
            <a:avLst/>
          </a:prstGeom>
        </p:spPr>
      </p:pic>
    </p:spTree>
    <p:extLst>
      <p:ext uri="{BB962C8B-B14F-4D97-AF65-F5344CB8AC3E}">
        <p14:creationId xmlns:p14="http://schemas.microsoft.com/office/powerpoint/2010/main" val="2649887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C6D3-8665-1E79-7DBE-DA9925DAAF6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D0823DA-84F9-CEED-E05F-79DBC88A1818}"/>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Free-space propagation is replaced by the Quantum Fourier Transform</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A2C6D7AD-CFDC-FE5E-4154-52749B193EC6}"/>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dirty="0">
                <a:solidFill>
                  <a:srgbClr val="FF0000"/>
                </a:solidFill>
                <a:latin typeface="Arial"/>
                <a:cs typeface="Arial"/>
              </a:rPr>
              <a:t>Arial 16</a:t>
            </a:r>
            <a:endParaRPr lang="en-US" sz="1600" dirty="0">
              <a:latin typeface="Arial"/>
              <a:cs typeface="Arial"/>
            </a:endParaRPr>
          </a:p>
        </p:txBody>
      </p:sp>
      <p:pic>
        <p:nvPicPr>
          <p:cNvPr id="2" name="Picture 1">
            <a:extLst>
              <a:ext uri="{FF2B5EF4-FFF2-40B4-BE49-F238E27FC236}">
                <a16:creationId xmlns:a16="http://schemas.microsoft.com/office/drawing/2014/main" id="{3945F57E-E9F9-DE3A-767E-6F406F6174CA}"/>
              </a:ext>
            </a:extLst>
          </p:cNvPr>
          <p:cNvPicPr>
            <a:picLocks noChangeAspect="1"/>
          </p:cNvPicPr>
          <p:nvPr/>
        </p:nvPicPr>
        <p:blipFill>
          <a:blip r:embed="rId3"/>
          <a:srcRect t="2265" r="1743"/>
          <a:stretch>
            <a:fillRect/>
          </a:stretch>
        </p:blipFill>
        <p:spPr>
          <a:xfrm>
            <a:off x="7152856" y="812341"/>
            <a:ext cx="4711196" cy="2199800"/>
          </a:xfrm>
          <a:prstGeom prst="rect">
            <a:avLst/>
          </a:prstGeom>
        </p:spPr>
      </p:pic>
      <p:pic>
        <p:nvPicPr>
          <p:cNvPr id="11" name="Picture 10">
            <a:extLst>
              <a:ext uri="{FF2B5EF4-FFF2-40B4-BE49-F238E27FC236}">
                <a16:creationId xmlns:a16="http://schemas.microsoft.com/office/drawing/2014/main" id="{1C42C92F-7F4D-20D0-5C57-6218BE2EBDB0}"/>
              </a:ext>
            </a:extLst>
          </p:cNvPr>
          <p:cNvPicPr>
            <a:picLocks noChangeAspect="1"/>
          </p:cNvPicPr>
          <p:nvPr/>
        </p:nvPicPr>
        <p:blipFill>
          <a:blip r:embed="rId4"/>
          <a:stretch>
            <a:fillRect/>
          </a:stretch>
        </p:blipFill>
        <p:spPr>
          <a:xfrm>
            <a:off x="-2722587" y="5458566"/>
            <a:ext cx="1080000" cy="1080000"/>
          </a:xfrm>
          <a:prstGeom prst="rect">
            <a:avLst/>
          </a:prstGeom>
        </p:spPr>
      </p:pic>
      <p:pic>
        <p:nvPicPr>
          <p:cNvPr id="13" name="Picture 12">
            <a:extLst>
              <a:ext uri="{FF2B5EF4-FFF2-40B4-BE49-F238E27FC236}">
                <a16:creationId xmlns:a16="http://schemas.microsoft.com/office/drawing/2014/main" id="{B5C1E795-7547-84FA-8BEF-B1A3FDDE3464}"/>
              </a:ext>
            </a:extLst>
          </p:cNvPr>
          <p:cNvPicPr>
            <a:picLocks noChangeAspect="1"/>
          </p:cNvPicPr>
          <p:nvPr/>
        </p:nvPicPr>
        <p:blipFill>
          <a:blip r:embed="rId5"/>
          <a:stretch>
            <a:fillRect/>
          </a:stretch>
        </p:blipFill>
        <p:spPr>
          <a:xfrm>
            <a:off x="-4085456" y="5449336"/>
            <a:ext cx="1080000" cy="1089230"/>
          </a:xfrm>
          <a:prstGeom prst="rect">
            <a:avLst/>
          </a:prstGeom>
        </p:spPr>
      </p:pic>
      <p:pic>
        <p:nvPicPr>
          <p:cNvPr id="14" name="Picture 13">
            <a:extLst>
              <a:ext uri="{FF2B5EF4-FFF2-40B4-BE49-F238E27FC236}">
                <a16:creationId xmlns:a16="http://schemas.microsoft.com/office/drawing/2014/main" id="{8D78A98A-F68D-D44E-3847-64D3F2ECB962}"/>
              </a:ext>
            </a:extLst>
          </p:cNvPr>
          <p:cNvPicPr>
            <a:picLocks noChangeAspect="1"/>
          </p:cNvPicPr>
          <p:nvPr/>
        </p:nvPicPr>
        <p:blipFill>
          <a:blip r:embed="rId6"/>
          <a:stretch>
            <a:fillRect/>
          </a:stretch>
        </p:blipFill>
        <p:spPr>
          <a:xfrm>
            <a:off x="-1458000" y="5440106"/>
            <a:ext cx="1080000" cy="1080000"/>
          </a:xfrm>
          <a:prstGeom prst="rect">
            <a:avLst/>
          </a:prstGeom>
        </p:spPr>
      </p:pic>
      <p:grpSp>
        <p:nvGrpSpPr>
          <p:cNvPr id="17" name="Group 16">
            <a:extLst>
              <a:ext uri="{FF2B5EF4-FFF2-40B4-BE49-F238E27FC236}">
                <a16:creationId xmlns:a16="http://schemas.microsoft.com/office/drawing/2014/main" id="{5FE9CF82-AF6B-D73B-739C-FC4C516A1737}"/>
              </a:ext>
            </a:extLst>
          </p:cNvPr>
          <p:cNvGrpSpPr/>
          <p:nvPr/>
        </p:nvGrpSpPr>
        <p:grpSpPr>
          <a:xfrm>
            <a:off x="492422" y="802474"/>
            <a:ext cx="5140417" cy="2486513"/>
            <a:chOff x="3162467" y="1753515"/>
            <a:chExt cx="5140417" cy="2486513"/>
          </a:xfrm>
        </p:grpSpPr>
        <p:grpSp>
          <p:nvGrpSpPr>
            <p:cNvPr id="18" name="Group 17">
              <a:extLst>
                <a:ext uri="{FF2B5EF4-FFF2-40B4-BE49-F238E27FC236}">
                  <a16:creationId xmlns:a16="http://schemas.microsoft.com/office/drawing/2014/main" id="{97F7C65F-B887-F265-D509-9838C48D0169}"/>
                </a:ext>
              </a:extLst>
            </p:cNvPr>
            <p:cNvGrpSpPr/>
            <p:nvPr/>
          </p:nvGrpSpPr>
          <p:grpSpPr>
            <a:xfrm>
              <a:off x="3212424" y="1753515"/>
              <a:ext cx="4795435" cy="2486513"/>
              <a:chOff x="-65838" y="522248"/>
              <a:chExt cx="5570768" cy="3136895"/>
            </a:xfrm>
            <a:effectLst/>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1ED16BA-F6DE-B065-8EEF-3F80708EC5BB}"/>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accent4">
                                      <a:lumMod val="40000"/>
                                      <a:lumOff val="60000"/>
                                    </a:schemeClr>
                                  </a:solidFill>
                                  <a:latin typeface="Cambria Math" panose="02040503050406030204" pitchFamily="18" charset="0"/>
                                </a:rPr>
                              </m:ctrlPr>
                            </m:sSubPr>
                            <m:e>
                              <m:r>
                                <a:rPr lang="en-ZA" b="0" i="1" smtClean="0">
                                  <a:solidFill>
                                    <a:schemeClr val="accent4">
                                      <a:lumMod val="40000"/>
                                      <a:lumOff val="60000"/>
                                    </a:schemeClr>
                                  </a:solidFill>
                                  <a:latin typeface="Cambria Math" panose="02040503050406030204" pitchFamily="18" charset="0"/>
                                </a:rPr>
                                <m:t>𝐷</m:t>
                              </m:r>
                            </m:e>
                            <m:sub>
                              <m:r>
                                <a:rPr lang="en-ZA" b="0" i="1" smtClean="0">
                                  <a:solidFill>
                                    <a:schemeClr val="accent4">
                                      <a:lumMod val="40000"/>
                                      <a:lumOff val="60000"/>
                                    </a:schemeClr>
                                  </a:solidFill>
                                  <a:latin typeface="Cambria Math" panose="02040503050406030204" pitchFamily="18" charset="0"/>
                                </a:rPr>
                                <m:t>0</m:t>
                              </m:r>
                            </m:sub>
                          </m:sSub>
                        </m:oMath>
                      </m:oMathPara>
                    </a14:m>
                    <a:endParaRPr lang="en-ZA" dirty="0">
                      <a:solidFill>
                        <a:schemeClr val="accent4">
                          <a:lumMod val="40000"/>
                          <a:lumOff val="60000"/>
                        </a:schemeClr>
                      </a:solidFill>
                    </a:endParaRPr>
                  </a:p>
                  <a:p>
                    <a:endParaRPr lang="en-ZA" dirty="0">
                      <a:solidFill>
                        <a:schemeClr val="accent4">
                          <a:lumMod val="40000"/>
                          <a:lumOff val="60000"/>
                        </a:schemeClr>
                      </a:solidFill>
                    </a:endParaRPr>
                  </a:p>
                </p:txBody>
              </p:sp>
            </mc:Choice>
            <mc:Fallback xmlns="">
              <p:sp>
                <p:nvSpPr>
                  <p:cNvPr id="42" name="TextBox 41">
                    <a:extLst>
                      <a:ext uri="{FF2B5EF4-FFF2-40B4-BE49-F238E27FC236}">
                        <a16:creationId xmlns:a16="http://schemas.microsoft.com/office/drawing/2014/main" id="{11ED16BA-F6DE-B065-8EEF-3F80708EC5BB}"/>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4BE9241-2CAA-F49D-CF68-46DF935F5566}"/>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accent4">
                                      <a:lumMod val="40000"/>
                                      <a:lumOff val="60000"/>
                                    </a:schemeClr>
                                  </a:solidFill>
                                  <a:latin typeface="Cambria Math" panose="02040503050406030204" pitchFamily="18" charset="0"/>
                                </a:rPr>
                              </m:ctrlPr>
                            </m:sSubPr>
                            <m:e>
                              <m:r>
                                <a:rPr lang="en-ZA" b="0" i="1" smtClean="0">
                                  <a:solidFill>
                                    <a:schemeClr val="accent4">
                                      <a:lumMod val="40000"/>
                                      <a:lumOff val="60000"/>
                                    </a:schemeClr>
                                  </a:solidFill>
                                  <a:latin typeface="Cambria Math" panose="02040503050406030204" pitchFamily="18" charset="0"/>
                                </a:rPr>
                                <m:t>𝐷</m:t>
                              </m:r>
                            </m:e>
                            <m:sub>
                              <m:r>
                                <a:rPr lang="en-ZA" b="0" i="1" smtClean="0">
                                  <a:solidFill>
                                    <a:schemeClr val="accent4">
                                      <a:lumMod val="40000"/>
                                      <a:lumOff val="60000"/>
                                    </a:schemeClr>
                                  </a:solidFill>
                                  <a:latin typeface="Cambria Math" panose="02040503050406030204" pitchFamily="18" charset="0"/>
                                </a:rPr>
                                <m:t>1</m:t>
                              </m:r>
                            </m:sub>
                          </m:sSub>
                        </m:oMath>
                      </m:oMathPara>
                    </a14:m>
                    <a:endParaRPr lang="en-ZA" dirty="0">
                      <a:solidFill>
                        <a:schemeClr val="accent4">
                          <a:lumMod val="40000"/>
                          <a:lumOff val="60000"/>
                        </a:schemeClr>
                      </a:solidFill>
                    </a:endParaRPr>
                  </a:p>
                  <a:p>
                    <a:endParaRPr lang="en-ZA" dirty="0">
                      <a:solidFill>
                        <a:schemeClr val="accent4">
                          <a:lumMod val="40000"/>
                          <a:lumOff val="60000"/>
                        </a:schemeClr>
                      </a:solidFill>
                    </a:endParaRPr>
                  </a:p>
                </p:txBody>
              </p:sp>
            </mc:Choice>
            <mc:Fallback xmlns="">
              <p:sp>
                <p:nvSpPr>
                  <p:cNvPr id="43" name="TextBox 42">
                    <a:extLst>
                      <a:ext uri="{FF2B5EF4-FFF2-40B4-BE49-F238E27FC236}">
                        <a16:creationId xmlns:a16="http://schemas.microsoft.com/office/drawing/2014/main" id="{F4BE9241-2CAA-F49D-CF68-46DF935F5566}"/>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21ED158-C7F5-AF87-6B49-E64CF04BCA37}"/>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accent4">
                                      <a:lumMod val="40000"/>
                                      <a:lumOff val="60000"/>
                                    </a:schemeClr>
                                  </a:solidFill>
                                  <a:latin typeface="Cambria Math" panose="02040503050406030204" pitchFamily="18" charset="0"/>
                                </a:rPr>
                              </m:ctrlPr>
                            </m:sSubPr>
                            <m:e>
                              <m:r>
                                <a:rPr lang="en-ZA" b="0" i="1" smtClean="0">
                                  <a:solidFill>
                                    <a:schemeClr val="accent4">
                                      <a:lumMod val="40000"/>
                                      <a:lumOff val="60000"/>
                                    </a:schemeClr>
                                  </a:solidFill>
                                  <a:latin typeface="Cambria Math" panose="02040503050406030204" pitchFamily="18" charset="0"/>
                                </a:rPr>
                                <m:t>𝐷</m:t>
                              </m:r>
                            </m:e>
                            <m:sub>
                              <m:r>
                                <a:rPr lang="en-ZA" b="0" i="1" smtClean="0">
                                  <a:solidFill>
                                    <a:schemeClr val="accent4">
                                      <a:lumMod val="40000"/>
                                      <a:lumOff val="60000"/>
                                    </a:schemeClr>
                                  </a:solidFill>
                                  <a:latin typeface="Cambria Math" panose="02040503050406030204" pitchFamily="18" charset="0"/>
                                </a:rPr>
                                <m:t>𝑛</m:t>
                              </m:r>
                            </m:sub>
                          </m:sSub>
                        </m:oMath>
                      </m:oMathPara>
                    </a14:m>
                    <a:endParaRPr lang="en-ZA" dirty="0">
                      <a:solidFill>
                        <a:schemeClr val="accent4">
                          <a:lumMod val="40000"/>
                          <a:lumOff val="60000"/>
                        </a:schemeClr>
                      </a:solidFill>
                    </a:endParaRPr>
                  </a:p>
                  <a:p>
                    <a:endParaRPr lang="en-ZA" dirty="0">
                      <a:solidFill>
                        <a:schemeClr val="accent4">
                          <a:lumMod val="40000"/>
                          <a:lumOff val="60000"/>
                        </a:schemeClr>
                      </a:solidFill>
                    </a:endParaRPr>
                  </a:p>
                </p:txBody>
              </p:sp>
            </mc:Choice>
            <mc:Fallback xmlns="">
              <p:sp>
                <p:nvSpPr>
                  <p:cNvPr id="44" name="TextBox 43">
                    <a:extLst>
                      <a:ext uri="{FF2B5EF4-FFF2-40B4-BE49-F238E27FC236}">
                        <a16:creationId xmlns:a16="http://schemas.microsoft.com/office/drawing/2014/main" id="{C21ED158-C7F5-AF87-6B49-E64CF04BCA3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DF87CB7-1C4B-E518-CF98-395A2709A960}"/>
                      </a:ext>
                    </a:extLst>
                  </p:cNvPr>
                  <p:cNvSpPr txBox="1"/>
                  <p:nvPr/>
                </p:nvSpPr>
                <p:spPr>
                  <a:xfrm>
                    <a:off x="1628739"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5" name="TextBox 44">
                    <a:extLst>
                      <a:ext uri="{FF2B5EF4-FFF2-40B4-BE49-F238E27FC236}">
                        <a16:creationId xmlns:a16="http://schemas.microsoft.com/office/drawing/2014/main" id="{DDF87CB7-1C4B-E518-CF98-395A2709A960}"/>
                      </a:ext>
                    </a:extLst>
                  </p:cNvPr>
                  <p:cNvSpPr txBox="1">
                    <a:spLocks noRot="1" noChangeAspect="1" noMove="1" noResize="1" noEditPoints="1" noAdjustHandles="1" noChangeArrowheads="1" noChangeShapeType="1" noTextEdit="1"/>
                  </p:cNvSpPr>
                  <p:nvPr/>
                </p:nvSpPr>
                <p:spPr>
                  <a:xfrm>
                    <a:off x="1628739" y="2357112"/>
                    <a:ext cx="927259" cy="1302031"/>
                  </a:xfrm>
                  <a:prstGeom prst="rect">
                    <a:avLst/>
                  </a:prstGeom>
                  <a:blipFill>
                    <a:blip r:embed="rId10"/>
                    <a:stretch>
                      <a:fillRect t="-4819"/>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B25D17D-8279-732D-8302-A967ED937D2C}"/>
                      </a:ext>
                    </a:extLst>
                  </p:cNvPr>
                  <p:cNvSpPr txBox="1"/>
                  <p:nvPr/>
                </p:nvSpPr>
                <p:spPr>
                  <a:xfrm>
                    <a:off x="2793518"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6" name="TextBox 45">
                    <a:extLst>
                      <a:ext uri="{FF2B5EF4-FFF2-40B4-BE49-F238E27FC236}">
                        <a16:creationId xmlns:a16="http://schemas.microsoft.com/office/drawing/2014/main" id="{2B25D17D-8279-732D-8302-A967ED937D2C}"/>
                      </a:ext>
                    </a:extLst>
                  </p:cNvPr>
                  <p:cNvSpPr txBox="1">
                    <a:spLocks noRot="1" noChangeAspect="1" noMove="1" noResize="1" noEditPoints="1" noAdjustHandles="1" noChangeArrowheads="1" noChangeShapeType="1" noTextEdit="1"/>
                  </p:cNvSpPr>
                  <p:nvPr/>
                </p:nvSpPr>
                <p:spPr>
                  <a:xfrm>
                    <a:off x="2793518" y="2357112"/>
                    <a:ext cx="927259" cy="1302031"/>
                  </a:xfrm>
                  <a:prstGeom prst="rect">
                    <a:avLst/>
                  </a:prstGeom>
                  <a:blipFill>
                    <a:blip r:embed="rId10"/>
                    <a:stretch>
                      <a:fillRect t="-4819"/>
                    </a:stretch>
                  </a:blipFill>
                  <a:effectLst/>
                </p:spPr>
                <p:txBody>
                  <a:bodyPr/>
                  <a:lstStyle/>
                  <a:p>
                    <a:r>
                      <a:rPr lang="en-US">
                        <a:noFill/>
                      </a:rPr>
                      <a:t> </a:t>
                    </a:r>
                  </a:p>
                </p:txBody>
              </p:sp>
            </mc:Fallback>
          </mc:AlternateContent>
        </p:grpSp>
        <p:pic>
          <p:nvPicPr>
            <p:cNvPr id="19" name="Picture 18">
              <a:extLst>
                <a:ext uri="{FF2B5EF4-FFF2-40B4-BE49-F238E27FC236}">
                  <a16:creationId xmlns:a16="http://schemas.microsoft.com/office/drawing/2014/main" id="{3EC2980C-27F5-4EB9-6042-4168CFB03600}"/>
                </a:ext>
              </a:extLst>
            </p:cNvPr>
            <p:cNvPicPr>
              <a:picLocks noChangeAspect="1"/>
            </p:cNvPicPr>
            <p:nvPr/>
          </p:nvPicPr>
          <p:blipFill>
            <a:blip r:embed="rId4">
              <a:alphaModFix amt="50000"/>
            </a:blip>
            <a:stretch>
              <a:fillRect/>
            </a:stretch>
          </p:blipFill>
          <p:spPr>
            <a:xfrm>
              <a:off x="4225826" y="2271007"/>
              <a:ext cx="1080000" cy="1080000"/>
            </a:xfrm>
            <a:prstGeom prst="rect">
              <a:avLst/>
            </a:prstGeom>
            <a:scene3d>
              <a:camera prst="isometricRightUp"/>
              <a:lightRig rig="threePt" dir="t"/>
            </a:scene3d>
          </p:spPr>
        </p:pic>
        <p:pic>
          <p:nvPicPr>
            <p:cNvPr id="20" name="Picture 19">
              <a:extLst>
                <a:ext uri="{FF2B5EF4-FFF2-40B4-BE49-F238E27FC236}">
                  <a16:creationId xmlns:a16="http://schemas.microsoft.com/office/drawing/2014/main" id="{31B879BA-6410-3CC1-AF48-FC53FFF1D650}"/>
                </a:ext>
              </a:extLst>
            </p:cNvPr>
            <p:cNvPicPr>
              <a:picLocks noChangeAspect="1"/>
            </p:cNvPicPr>
            <p:nvPr/>
          </p:nvPicPr>
          <p:blipFill>
            <a:blip r:embed="rId4">
              <a:alphaModFix amt="50000"/>
            </a:blip>
            <a:stretch>
              <a:fillRect/>
            </a:stretch>
          </p:blipFill>
          <p:spPr>
            <a:xfrm>
              <a:off x="6194360" y="2271007"/>
              <a:ext cx="1080000" cy="1080000"/>
            </a:xfrm>
            <a:prstGeom prst="rect">
              <a:avLst/>
            </a:prstGeom>
            <a:scene3d>
              <a:camera prst="isometricRightUp"/>
              <a:lightRig rig="threePt" dir="t"/>
            </a:scene3d>
          </p:spPr>
        </p:pic>
        <p:pic>
          <p:nvPicPr>
            <p:cNvPr id="21" name="Picture 20">
              <a:extLst>
                <a:ext uri="{FF2B5EF4-FFF2-40B4-BE49-F238E27FC236}">
                  <a16:creationId xmlns:a16="http://schemas.microsoft.com/office/drawing/2014/main" id="{41CCF006-BA89-C361-A9AA-49F0817B874E}"/>
                </a:ext>
              </a:extLst>
            </p:cNvPr>
            <p:cNvPicPr>
              <a:picLocks noChangeAspect="1"/>
            </p:cNvPicPr>
            <p:nvPr/>
          </p:nvPicPr>
          <p:blipFill>
            <a:blip r:embed="rId5">
              <a:alphaModFix amt="50000"/>
            </a:blip>
            <a:stretch>
              <a:fillRect/>
            </a:stretch>
          </p:blipFill>
          <p:spPr>
            <a:xfrm>
              <a:off x="3162467" y="2271007"/>
              <a:ext cx="1070848" cy="1080000"/>
            </a:xfrm>
            <a:prstGeom prst="rect">
              <a:avLst/>
            </a:prstGeom>
            <a:scene3d>
              <a:camera prst="isometricRightUp"/>
              <a:lightRig rig="threePt" dir="t"/>
            </a:scene3d>
          </p:spPr>
        </p:pic>
        <p:pic>
          <p:nvPicPr>
            <p:cNvPr id="22" name="Picture 21">
              <a:extLst>
                <a:ext uri="{FF2B5EF4-FFF2-40B4-BE49-F238E27FC236}">
                  <a16:creationId xmlns:a16="http://schemas.microsoft.com/office/drawing/2014/main" id="{86CB5197-B147-5F68-E9AB-981D252D07AF}"/>
                </a:ext>
              </a:extLst>
            </p:cNvPr>
            <p:cNvPicPr>
              <a:picLocks noChangeAspect="1"/>
            </p:cNvPicPr>
            <p:nvPr/>
          </p:nvPicPr>
          <p:blipFill>
            <a:blip r:embed="rId6">
              <a:alphaModFix amt="50000"/>
            </a:blip>
            <a:stretch>
              <a:fillRect/>
            </a:stretch>
          </p:blipFill>
          <p:spPr>
            <a:xfrm>
              <a:off x="5236623" y="2271007"/>
              <a:ext cx="1080000" cy="1080000"/>
            </a:xfrm>
            <a:prstGeom prst="rect">
              <a:avLst/>
            </a:prstGeom>
            <a:scene3d>
              <a:camera prst="isometricRightUp"/>
              <a:lightRig rig="threePt" dir="t"/>
            </a:scene3d>
          </p:spPr>
        </p:pic>
        <p:grpSp>
          <p:nvGrpSpPr>
            <p:cNvPr id="23" name="Group 22">
              <a:extLst>
                <a:ext uri="{FF2B5EF4-FFF2-40B4-BE49-F238E27FC236}">
                  <a16:creationId xmlns:a16="http://schemas.microsoft.com/office/drawing/2014/main" id="{9866A2E3-FBC3-8395-C227-C1B509E1F000}"/>
                </a:ext>
              </a:extLst>
            </p:cNvPr>
            <p:cNvGrpSpPr/>
            <p:nvPr/>
          </p:nvGrpSpPr>
          <p:grpSpPr>
            <a:xfrm>
              <a:off x="3894562" y="2533879"/>
              <a:ext cx="3486806" cy="652316"/>
              <a:chOff x="3964900" y="2533879"/>
              <a:chExt cx="3486806" cy="652316"/>
            </a:xfrm>
          </p:grpSpPr>
          <p:grpSp>
            <p:nvGrpSpPr>
              <p:cNvPr id="25" name="Group 24">
                <a:extLst>
                  <a:ext uri="{FF2B5EF4-FFF2-40B4-BE49-F238E27FC236}">
                    <a16:creationId xmlns:a16="http://schemas.microsoft.com/office/drawing/2014/main" id="{602746B6-5257-48CA-6D53-7767C0FE7688}"/>
                  </a:ext>
                </a:extLst>
              </p:cNvPr>
              <p:cNvGrpSpPr/>
              <p:nvPr/>
            </p:nvGrpSpPr>
            <p:grpSpPr>
              <a:xfrm>
                <a:off x="4983900" y="2533879"/>
                <a:ext cx="491616" cy="652316"/>
                <a:chOff x="3605715" y="-1695171"/>
                <a:chExt cx="952637" cy="1264035"/>
              </a:xfrm>
            </p:grpSpPr>
            <p:sp>
              <p:nvSpPr>
                <p:cNvPr id="39" name="Freeform 38">
                  <a:extLst>
                    <a:ext uri="{FF2B5EF4-FFF2-40B4-BE49-F238E27FC236}">
                      <a16:creationId xmlns:a16="http://schemas.microsoft.com/office/drawing/2014/main" id="{FB91ED1B-3F84-BE1B-EDF2-DBA2190DA2F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DA8A6D9E-B911-A404-5D8B-E9E07C08F3F3}"/>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8376B66A-53FD-6686-B0D8-14D3266459B8}"/>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B1C2D48-F1B4-B015-974E-51B2C25D6D5C}"/>
                  </a:ext>
                </a:extLst>
              </p:cNvPr>
              <p:cNvGrpSpPr/>
              <p:nvPr/>
            </p:nvGrpSpPr>
            <p:grpSpPr>
              <a:xfrm>
                <a:off x="6960090" y="2533879"/>
                <a:ext cx="491616" cy="652316"/>
                <a:chOff x="3605715" y="-1695171"/>
                <a:chExt cx="952637" cy="1264035"/>
              </a:xfrm>
            </p:grpSpPr>
            <p:sp>
              <p:nvSpPr>
                <p:cNvPr id="36" name="Freeform 35">
                  <a:extLst>
                    <a:ext uri="{FF2B5EF4-FFF2-40B4-BE49-F238E27FC236}">
                      <a16:creationId xmlns:a16="http://schemas.microsoft.com/office/drawing/2014/main" id="{5E78A642-D0E5-A7C8-A1B7-16BBE9F3874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27252F3-FD05-804B-F180-04252B736C92}"/>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5483BC7D-0730-5E2A-76F0-2F612FB41548}"/>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C647420-F328-F834-EB3D-559641AD918C}"/>
                  </a:ext>
                </a:extLst>
              </p:cNvPr>
              <p:cNvGrpSpPr/>
              <p:nvPr/>
            </p:nvGrpSpPr>
            <p:grpSpPr>
              <a:xfrm>
                <a:off x="5987083" y="2533879"/>
                <a:ext cx="491616" cy="652316"/>
                <a:chOff x="3605715" y="-1695171"/>
                <a:chExt cx="952637" cy="1264035"/>
              </a:xfrm>
            </p:grpSpPr>
            <p:sp>
              <p:nvSpPr>
                <p:cNvPr id="33" name="Freeform 32">
                  <a:extLst>
                    <a:ext uri="{FF2B5EF4-FFF2-40B4-BE49-F238E27FC236}">
                      <a16:creationId xmlns:a16="http://schemas.microsoft.com/office/drawing/2014/main" id="{70FBB204-B2EA-E488-A887-32E052D3FAE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90AD6E4B-0CEA-03FF-5FB5-F4E2A9D0777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1FD39C9A-00C5-BD79-DE71-7A49EBB91BEF}"/>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66D1599F-6FE0-81A2-F054-BC0CCE32B564}"/>
                  </a:ext>
                </a:extLst>
              </p:cNvPr>
              <p:cNvGrpSpPr/>
              <p:nvPr/>
            </p:nvGrpSpPr>
            <p:grpSpPr>
              <a:xfrm>
                <a:off x="3964900" y="2533879"/>
                <a:ext cx="491616" cy="652316"/>
                <a:chOff x="3605715" y="-1695171"/>
                <a:chExt cx="952637" cy="1264035"/>
              </a:xfrm>
            </p:grpSpPr>
            <p:sp>
              <p:nvSpPr>
                <p:cNvPr id="30" name="Freeform 29">
                  <a:extLst>
                    <a:ext uri="{FF2B5EF4-FFF2-40B4-BE49-F238E27FC236}">
                      <a16:creationId xmlns:a16="http://schemas.microsoft.com/office/drawing/2014/main" id="{0BD2D1E1-2F25-31F3-538E-6845B953F652}"/>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16285D20-8F91-4546-49A2-4C7EA280A3DE}"/>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95A66D00-7C0C-3271-671E-260B3202471D}"/>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B6334189-3405-4D9F-12CF-44E72A235DBA}"/>
                </a:ext>
              </a:extLst>
            </p:cNvPr>
            <p:cNvPicPr>
              <a:picLocks noChangeAspect="1"/>
            </p:cNvPicPr>
            <p:nvPr/>
          </p:nvPicPr>
          <p:blipFill>
            <a:blip r:embed="rId4">
              <a:alphaModFix amt="50000"/>
            </a:blip>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CA20187-5872-AF15-6D33-3883BFC778BB}"/>
                  </a:ext>
                </a:extLst>
              </p:cNvPr>
              <p:cNvSpPr txBox="1"/>
              <p:nvPr/>
            </p:nvSpPr>
            <p:spPr>
              <a:xfrm>
                <a:off x="898946" y="2260652"/>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7" name="TextBox 46">
                <a:extLst>
                  <a:ext uri="{FF2B5EF4-FFF2-40B4-BE49-F238E27FC236}">
                    <a16:creationId xmlns:a16="http://schemas.microsoft.com/office/drawing/2014/main" id="{3CA20187-5872-AF15-6D33-3883BFC778BB}"/>
                  </a:ext>
                </a:extLst>
              </p:cNvPr>
              <p:cNvSpPr txBox="1">
                <a:spLocks noRot="1" noChangeAspect="1" noMove="1" noResize="1" noEditPoints="1" noAdjustHandles="1" noChangeArrowheads="1" noChangeShapeType="1" noTextEdit="1"/>
              </p:cNvSpPr>
              <p:nvPr/>
            </p:nvSpPr>
            <p:spPr>
              <a:xfrm>
                <a:off x="898946" y="2260652"/>
                <a:ext cx="798204" cy="1032077"/>
              </a:xfrm>
              <a:prstGeom prst="rect">
                <a:avLst/>
              </a:prstGeom>
              <a:blipFill>
                <a:blip r:embed="rId11"/>
                <a:stretch>
                  <a:fillRect t="-6098"/>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97EFB44-F87C-63DB-FB21-0763E16962B0}"/>
                  </a:ext>
                </a:extLst>
              </p:cNvPr>
              <p:cNvSpPr txBox="1"/>
              <p:nvPr/>
            </p:nvSpPr>
            <p:spPr>
              <a:xfrm>
                <a:off x="3972480" y="2263471"/>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8" name="TextBox 47">
                <a:extLst>
                  <a:ext uri="{FF2B5EF4-FFF2-40B4-BE49-F238E27FC236}">
                    <a16:creationId xmlns:a16="http://schemas.microsoft.com/office/drawing/2014/main" id="{097EFB44-F87C-63DB-FB21-0763E16962B0}"/>
                  </a:ext>
                </a:extLst>
              </p:cNvPr>
              <p:cNvSpPr txBox="1">
                <a:spLocks noRot="1" noChangeAspect="1" noMove="1" noResize="1" noEditPoints="1" noAdjustHandles="1" noChangeArrowheads="1" noChangeShapeType="1" noTextEdit="1"/>
              </p:cNvSpPr>
              <p:nvPr/>
            </p:nvSpPr>
            <p:spPr>
              <a:xfrm>
                <a:off x="3972480" y="2263471"/>
                <a:ext cx="798204" cy="1032077"/>
              </a:xfrm>
              <a:prstGeom prst="rect">
                <a:avLst/>
              </a:prstGeom>
              <a:blipFill>
                <a:blip r:embed="rId12"/>
                <a:stretch>
                  <a:fillRect t="-6098"/>
                </a:stretch>
              </a:blipFill>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40A6857-0649-1541-D797-AD9F4CD9A0EA}"/>
                  </a:ext>
                </a:extLst>
              </p:cNvPr>
              <p:cNvSpPr txBox="1"/>
              <p:nvPr/>
            </p:nvSpPr>
            <p:spPr>
              <a:xfrm>
                <a:off x="5228510" y="3422928"/>
                <a:ext cx="4737232"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𝑋</m:t>
                          </m:r>
                        </m:e>
                        <m:sub>
                          <m:r>
                            <a:rPr lang="en-US" i="1">
                              <a:solidFill>
                                <a:schemeClr val="bg2"/>
                              </a:solidFill>
                              <a:latin typeface="Cambria Math" panose="02040503050406030204" pitchFamily="18" charset="0"/>
                            </a:rPr>
                            <m:t>𝑘</m:t>
                          </m:r>
                        </m:sub>
                      </m:sSub>
                      <m:r>
                        <a:rPr lang="en-US" i="0">
                          <a:solidFill>
                            <a:schemeClr val="bg2"/>
                          </a:solidFill>
                          <a:latin typeface="Cambria Math" panose="02040503050406030204" pitchFamily="18" charset="0"/>
                        </a:rPr>
                        <m:t>=</m:t>
                      </m:r>
                      <m:f>
                        <m:fPr>
                          <m:ctrlPr>
                            <a:rPr lang="en-US" i="1">
                              <a:solidFill>
                                <a:schemeClr val="bg2"/>
                              </a:solidFill>
                              <a:latin typeface="Cambria Math" panose="02040503050406030204" pitchFamily="18" charset="0"/>
                            </a:rPr>
                          </m:ctrlPr>
                        </m:fPr>
                        <m:num>
                          <m:r>
                            <a:rPr lang="en-US" i="0">
                              <a:solidFill>
                                <a:schemeClr val="bg2"/>
                              </a:solidFill>
                              <a:latin typeface="Cambria Math" panose="02040503050406030204" pitchFamily="18" charset="0"/>
                            </a:rPr>
                            <m:t>1</m:t>
                          </m:r>
                        </m:num>
                        <m:den>
                          <m:rad>
                            <m:radPr>
                              <m:degHide m:val="on"/>
                              <m:ctrlPr>
                                <a:rPr lang="en-US" i="1">
                                  <a:solidFill>
                                    <a:schemeClr val="bg2"/>
                                  </a:solidFill>
                                  <a:latin typeface="Cambria Math" panose="02040503050406030204" pitchFamily="18" charset="0"/>
                                </a:rPr>
                              </m:ctrlPr>
                            </m:radPr>
                            <m:deg/>
                            <m:e>
                              <m:r>
                                <a:rPr lang="en-US" i="1">
                                  <a:solidFill>
                                    <a:schemeClr val="bg2"/>
                                  </a:solidFill>
                                  <a:latin typeface="Cambria Math" panose="02040503050406030204" pitchFamily="18" charset="0"/>
                                </a:rPr>
                                <m:t>𝑁</m:t>
                              </m:r>
                            </m:e>
                          </m:rad>
                        </m:den>
                      </m:f>
                      <m:nary>
                        <m:naryPr>
                          <m:chr m:val="∑"/>
                          <m:limLoc m:val="undOvr"/>
                          <m:ctrlPr>
                            <a:rPr lang="en-US" i="1">
                              <a:solidFill>
                                <a:schemeClr val="bg2"/>
                              </a:solidFill>
                              <a:latin typeface="Cambria Math" panose="02040503050406030204" pitchFamily="18" charset="0"/>
                            </a:rPr>
                          </m:ctrlPr>
                        </m:naryPr>
                        <m:sub>
                          <m:r>
                            <a:rPr lang="en-US" i="1">
                              <a:solidFill>
                                <a:schemeClr val="bg2"/>
                              </a:solidFill>
                              <a:latin typeface="Cambria Math" panose="02040503050406030204" pitchFamily="18" charset="0"/>
                            </a:rPr>
                            <m:t>𝑛</m:t>
                          </m:r>
                          <m:r>
                            <a:rPr lang="en-US" i="0">
                              <a:solidFill>
                                <a:schemeClr val="bg2"/>
                              </a:solidFill>
                              <a:latin typeface="Cambria Math" panose="02040503050406030204" pitchFamily="18" charset="0"/>
                            </a:rPr>
                            <m:t>=0</m:t>
                          </m:r>
                        </m:sub>
                        <m:sup>
                          <m:r>
                            <a:rPr lang="en-US" i="1">
                              <a:solidFill>
                                <a:schemeClr val="bg2"/>
                              </a:solidFill>
                              <a:latin typeface="Cambria Math" panose="02040503050406030204" pitchFamily="18" charset="0"/>
                            </a:rPr>
                            <m:t>𝑁</m:t>
                          </m:r>
                          <m:r>
                            <a:rPr lang="en-US" i="0">
                              <a:solidFill>
                                <a:schemeClr val="bg2"/>
                              </a:solidFill>
                              <a:latin typeface="Cambria Math" panose="02040503050406030204" pitchFamily="18" charset="0"/>
                            </a:rPr>
                            <m:t>−1</m:t>
                          </m:r>
                        </m:sup>
                        <m:e>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𝑥</m:t>
                              </m:r>
                            </m:e>
                            <m:sub>
                              <m:r>
                                <a:rPr lang="en-US" i="1">
                                  <a:solidFill>
                                    <a:schemeClr val="bg2"/>
                                  </a:solidFill>
                                  <a:latin typeface="Cambria Math" panose="02040503050406030204" pitchFamily="18" charset="0"/>
                                </a:rPr>
                                <m:t>𝑛</m:t>
                              </m:r>
                            </m:sub>
                          </m:sSub>
                        </m:e>
                      </m:nary>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𝑒</m:t>
                          </m:r>
                        </m:e>
                        <m:sup>
                          <m:r>
                            <a:rPr lang="en-US" i="0">
                              <a:solidFill>
                                <a:schemeClr val="bg2"/>
                              </a:solidFill>
                              <a:latin typeface="Cambria Math" panose="02040503050406030204" pitchFamily="18" charset="0"/>
                            </a:rPr>
                            <m:t>−2</m:t>
                          </m:r>
                          <m:r>
                            <a:rPr lang="en-US" i="1">
                              <a:solidFill>
                                <a:schemeClr val="bg2"/>
                              </a:solidFill>
                              <a:latin typeface="Cambria Math" panose="02040503050406030204" pitchFamily="18" charset="0"/>
                            </a:rPr>
                            <m:t>𝜋</m:t>
                          </m:r>
                          <m:r>
                            <a:rPr lang="en-US" i="1">
                              <a:solidFill>
                                <a:schemeClr val="bg2"/>
                              </a:solidFill>
                              <a:latin typeface="Cambria Math" panose="02040503050406030204" pitchFamily="18" charset="0"/>
                            </a:rPr>
                            <m:t>𝑖𝑘𝑛</m:t>
                          </m:r>
                          <m:r>
                            <a:rPr lang="en-US" i="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𝑁</m:t>
                          </m:r>
                        </m:sup>
                      </m:sSup>
                    </m:oMath>
                  </m:oMathPara>
                </a14:m>
                <a:endParaRPr lang="en-US" dirty="0"/>
              </a:p>
            </p:txBody>
          </p:sp>
        </mc:Choice>
        <mc:Fallback>
          <p:sp>
            <p:nvSpPr>
              <p:cNvPr id="3" name="TextBox 2">
                <a:extLst>
                  <a:ext uri="{FF2B5EF4-FFF2-40B4-BE49-F238E27FC236}">
                    <a16:creationId xmlns:a16="http://schemas.microsoft.com/office/drawing/2014/main" id="{840A6857-0649-1541-D797-AD9F4CD9A0EA}"/>
                  </a:ext>
                </a:extLst>
              </p:cNvPr>
              <p:cNvSpPr txBox="1">
                <a:spLocks noRot="1" noChangeAspect="1" noMove="1" noResize="1" noEditPoints="1" noAdjustHandles="1" noChangeArrowheads="1" noChangeShapeType="1" noTextEdit="1"/>
              </p:cNvSpPr>
              <p:nvPr/>
            </p:nvSpPr>
            <p:spPr>
              <a:xfrm>
                <a:off x="5228510" y="3422928"/>
                <a:ext cx="4737232" cy="1396729"/>
              </a:xfrm>
              <a:prstGeom prst="rect">
                <a:avLst/>
              </a:prstGeom>
              <a:blipFill>
                <a:blip r:embed="rId13"/>
                <a:stretch>
                  <a:fillRect t="-100893" b="-157143"/>
                </a:stretch>
              </a:blipFill>
              <a:ln>
                <a:solidFill>
                  <a:schemeClr val="bg2"/>
                </a:solidFill>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D9D6968-15EC-39FC-C977-8A5A73D7AC9C}"/>
                  </a:ext>
                </a:extLst>
              </p:cNvPr>
              <p:cNvSpPr txBox="1"/>
              <p:nvPr/>
            </p:nvSpPr>
            <p:spPr>
              <a:xfrm>
                <a:off x="4796771" y="5088538"/>
                <a:ext cx="5477798"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rPr>
                        <m:t>𝑄𝐹𝑇</m:t>
                      </m:r>
                      <m:r>
                        <a:rPr lang="en-US" i="0">
                          <a:solidFill>
                            <a:schemeClr val="bg2"/>
                          </a:solidFill>
                          <a:latin typeface="Cambria Math" panose="02040503050406030204" pitchFamily="18" charset="0"/>
                        </a:rPr>
                        <m:t> </m:t>
                      </m:r>
                      <m:r>
                        <a:rPr lang="en-US" b="0" i="0"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𝑥</m:t>
                      </m:r>
                      <m:r>
                        <a:rPr lang="en-US">
                          <a:solidFill>
                            <a:schemeClr val="bg2"/>
                          </a:solidFill>
                          <a:latin typeface="Cambria Math" panose="02040503050406030204" pitchFamily="18" charset="0"/>
                        </a:rPr>
                        <m:t>⟩=</m:t>
                      </m:r>
                      <m:f>
                        <m:fPr>
                          <m:ctrlPr>
                            <a:rPr lang="en-US" i="1">
                              <a:solidFill>
                                <a:schemeClr val="bg2"/>
                              </a:solidFill>
                              <a:latin typeface="Cambria Math" panose="02040503050406030204" pitchFamily="18" charset="0"/>
                            </a:rPr>
                          </m:ctrlPr>
                        </m:fPr>
                        <m:num>
                          <m:r>
                            <a:rPr lang="en-US">
                              <a:solidFill>
                                <a:schemeClr val="bg2"/>
                              </a:solidFill>
                              <a:latin typeface="Cambria Math" panose="02040503050406030204" pitchFamily="18" charset="0"/>
                            </a:rPr>
                            <m:t>1</m:t>
                          </m:r>
                        </m:num>
                        <m:den>
                          <m:rad>
                            <m:radPr>
                              <m:degHide m:val="on"/>
                              <m:ctrlPr>
                                <a:rPr lang="en-US" i="1">
                                  <a:solidFill>
                                    <a:schemeClr val="bg2"/>
                                  </a:solidFill>
                                  <a:latin typeface="Cambria Math" panose="02040503050406030204" pitchFamily="18" charset="0"/>
                                </a:rPr>
                              </m:ctrlPr>
                            </m:radPr>
                            <m:deg/>
                            <m:e>
                              <m:r>
                                <a:rPr lang="en-US" i="1">
                                  <a:solidFill>
                                    <a:schemeClr val="bg2"/>
                                  </a:solidFill>
                                  <a:latin typeface="Cambria Math" panose="02040503050406030204" pitchFamily="18" charset="0"/>
                                </a:rPr>
                                <m:t>𝑁</m:t>
                              </m:r>
                            </m:e>
                          </m:rad>
                        </m:den>
                      </m:f>
                      <m:nary>
                        <m:naryPr>
                          <m:chr m:val="∑"/>
                          <m:limLoc m:val="undOvr"/>
                          <m:ctrlPr>
                            <a:rPr lang="en-US" i="1">
                              <a:solidFill>
                                <a:schemeClr val="bg2"/>
                              </a:solidFill>
                              <a:latin typeface="Cambria Math" panose="02040503050406030204" pitchFamily="18" charset="0"/>
                            </a:rPr>
                          </m:ctrlPr>
                        </m:naryPr>
                        <m:sub>
                          <m:r>
                            <a:rPr lang="en-US" i="1">
                              <a:solidFill>
                                <a:schemeClr val="bg2"/>
                              </a:solidFill>
                              <a:latin typeface="Cambria Math" panose="02040503050406030204" pitchFamily="18" charset="0"/>
                            </a:rPr>
                            <m:t>𝑘</m:t>
                          </m:r>
                          <m:r>
                            <a:rPr lang="en-US">
                              <a:solidFill>
                                <a:schemeClr val="bg2"/>
                              </a:solidFill>
                              <a:latin typeface="Cambria Math" panose="02040503050406030204" pitchFamily="18" charset="0"/>
                            </a:rPr>
                            <m:t>=0</m:t>
                          </m:r>
                        </m:sub>
                        <m:sup>
                          <m:r>
                            <a:rPr lang="en-US" i="1">
                              <a:solidFill>
                                <a:schemeClr val="bg2"/>
                              </a:solidFill>
                              <a:latin typeface="Cambria Math" panose="02040503050406030204" pitchFamily="18" charset="0"/>
                            </a:rPr>
                            <m:t>𝑁</m:t>
                          </m:r>
                          <m:r>
                            <a:rPr lang="en-US">
                              <a:solidFill>
                                <a:schemeClr val="bg2"/>
                              </a:solidFill>
                              <a:latin typeface="Cambria Math" panose="02040503050406030204" pitchFamily="18" charset="0"/>
                            </a:rPr>
                            <m:t>−1</m:t>
                          </m:r>
                        </m:sup>
                        <m:e>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𝑒</m:t>
                              </m:r>
                            </m:e>
                            <m:sup>
                              <m:r>
                                <a:rPr lang="en-US">
                                  <a:solidFill>
                                    <a:schemeClr val="bg2"/>
                                  </a:solidFill>
                                  <a:latin typeface="Cambria Math" panose="02040503050406030204" pitchFamily="18" charset="0"/>
                                </a:rPr>
                                <m:t>2</m:t>
                              </m:r>
                              <m:r>
                                <a:rPr lang="en-US" i="1">
                                  <a:solidFill>
                                    <a:schemeClr val="bg2"/>
                                  </a:solidFill>
                                  <a:latin typeface="Cambria Math" panose="02040503050406030204" pitchFamily="18" charset="0"/>
                                </a:rPr>
                                <m:t>𝜋</m:t>
                              </m:r>
                              <m:r>
                                <a:rPr lang="en-US" i="1">
                                  <a:solidFill>
                                    <a:schemeClr val="bg2"/>
                                  </a:solidFill>
                                  <a:latin typeface="Cambria Math" panose="02040503050406030204" pitchFamily="18" charset="0"/>
                                </a:rPr>
                                <m:t>𝑖𝑥𝑘</m:t>
                              </m:r>
                              <m:r>
                                <a:rPr lang="en-US">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𝑁</m:t>
                              </m:r>
                            </m:sup>
                          </m:sSup>
                        </m:e>
                      </m:nary>
                      <m:r>
                        <a:rPr lang="en-US" b="0" i="1"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𝑘</m:t>
                      </m:r>
                      <m:r>
                        <a:rPr lang="en-US" i="0">
                          <a:solidFill>
                            <a:schemeClr val="bg2"/>
                          </a:solidFill>
                          <a:latin typeface="Cambria Math" panose="02040503050406030204" pitchFamily="18" charset="0"/>
                        </a:rPr>
                        <m:t>⟩</m:t>
                      </m:r>
                    </m:oMath>
                  </m:oMathPara>
                </a14:m>
                <a:endParaRPr lang="en-US" dirty="0">
                  <a:solidFill>
                    <a:schemeClr val="bg2"/>
                  </a:solidFill>
                </a:endParaRPr>
              </a:p>
            </p:txBody>
          </p:sp>
        </mc:Choice>
        <mc:Fallback>
          <p:sp>
            <p:nvSpPr>
              <p:cNvPr id="4" name="TextBox 3">
                <a:extLst>
                  <a:ext uri="{FF2B5EF4-FFF2-40B4-BE49-F238E27FC236}">
                    <a16:creationId xmlns:a16="http://schemas.microsoft.com/office/drawing/2014/main" id="{ED9D6968-15EC-39FC-C977-8A5A73D7AC9C}"/>
                  </a:ext>
                </a:extLst>
              </p:cNvPr>
              <p:cNvSpPr txBox="1">
                <a:spLocks noRot="1" noChangeAspect="1" noMove="1" noResize="1" noEditPoints="1" noAdjustHandles="1" noChangeArrowheads="1" noChangeShapeType="1" noTextEdit="1"/>
              </p:cNvSpPr>
              <p:nvPr/>
            </p:nvSpPr>
            <p:spPr>
              <a:xfrm>
                <a:off x="4796771" y="5088538"/>
                <a:ext cx="5477798" cy="1396729"/>
              </a:xfrm>
              <a:prstGeom prst="rect">
                <a:avLst/>
              </a:prstGeom>
              <a:blipFill>
                <a:blip r:embed="rId14"/>
                <a:stretch>
                  <a:fillRect t="-100000" b="-157143"/>
                </a:stretch>
              </a:blipFill>
              <a:ln>
                <a:solidFill>
                  <a:schemeClr val="bg2"/>
                </a:solidFill>
                <a:prstDash val="dash"/>
              </a:ln>
            </p:spPr>
            <p:txBody>
              <a:bodyPr/>
              <a:lstStyle/>
              <a:p>
                <a:r>
                  <a:rPr lang="en-US">
                    <a:noFill/>
                  </a:rPr>
                  <a:t> </a:t>
                </a:r>
              </a:p>
            </p:txBody>
          </p:sp>
        </mc:Fallback>
      </mc:AlternateContent>
      <p:sp>
        <p:nvSpPr>
          <p:cNvPr id="7" name="Freeform 6">
            <a:extLst>
              <a:ext uri="{FF2B5EF4-FFF2-40B4-BE49-F238E27FC236}">
                <a16:creationId xmlns:a16="http://schemas.microsoft.com/office/drawing/2014/main" id="{F2184AAA-342D-03A4-54F4-5A8EC81AB069}"/>
              </a:ext>
            </a:extLst>
          </p:cNvPr>
          <p:cNvSpPr/>
          <p:nvPr/>
        </p:nvSpPr>
        <p:spPr>
          <a:xfrm>
            <a:off x="2561646" y="3747821"/>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9E61DA6-3980-BA4C-68E6-4AB4D6C9DA3A}"/>
              </a:ext>
            </a:extLst>
          </p:cNvPr>
          <p:cNvSpPr/>
          <p:nvPr/>
        </p:nvSpPr>
        <p:spPr>
          <a:xfrm>
            <a:off x="2738896" y="3667823"/>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2A4557D6-CD6E-385C-ECD4-C5C39E203F69}"/>
              </a:ext>
            </a:extLst>
          </p:cNvPr>
          <p:cNvSpPr/>
          <p:nvPr/>
        </p:nvSpPr>
        <p:spPr>
          <a:xfrm>
            <a:off x="2930231" y="3575494"/>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8">
            <a:extLst>
              <a:ext uri="{FF2B5EF4-FFF2-40B4-BE49-F238E27FC236}">
                <a16:creationId xmlns:a16="http://schemas.microsoft.com/office/drawing/2014/main" id="{C60EAC52-0E04-57DB-CE80-9AD9062D79BD}"/>
              </a:ext>
            </a:extLst>
          </p:cNvPr>
          <p:cNvSpPr/>
          <p:nvPr/>
        </p:nvSpPr>
        <p:spPr>
          <a:xfrm>
            <a:off x="2660307" y="4572273"/>
            <a:ext cx="696175" cy="2180905"/>
          </a:xfrm>
          <a:prstGeom prst="roundRect">
            <a:avLst/>
          </a:prstGeom>
          <a:solidFill>
            <a:srgbClr val="FF283F"/>
          </a:solidFill>
          <a:ln>
            <a:solidFill>
              <a:srgbClr val="FF283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sz="1600" dirty="0"/>
          </a:p>
        </p:txBody>
      </p:sp>
      <p:sp>
        <p:nvSpPr>
          <p:cNvPr id="52" name="TextBox 51">
            <a:extLst>
              <a:ext uri="{FF2B5EF4-FFF2-40B4-BE49-F238E27FC236}">
                <a16:creationId xmlns:a16="http://schemas.microsoft.com/office/drawing/2014/main" id="{CF134746-E4D7-696D-F559-B851651045E7}"/>
              </a:ext>
            </a:extLst>
          </p:cNvPr>
          <p:cNvSpPr txBox="1"/>
          <p:nvPr/>
        </p:nvSpPr>
        <p:spPr>
          <a:xfrm>
            <a:off x="2727276" y="5240301"/>
            <a:ext cx="868072" cy="338554"/>
          </a:xfrm>
          <a:prstGeom prst="rect">
            <a:avLst/>
          </a:prstGeom>
          <a:noFill/>
        </p:spPr>
        <p:txBody>
          <a:bodyPr wrap="square" rtlCol="0">
            <a:spAutoFit/>
          </a:bodyPr>
          <a:lstStyle/>
          <a:p>
            <a:r>
              <a:rPr lang="en-ZA" sz="1600" dirty="0">
                <a:solidFill>
                  <a:srgbClr val="FBDADC"/>
                </a:solidFill>
              </a:rPr>
              <a:t>QFT</a:t>
            </a:r>
          </a:p>
        </p:txBody>
      </p:sp>
      <p:sp>
        <p:nvSpPr>
          <p:cNvPr id="5" name="TextBox 4">
            <a:extLst>
              <a:ext uri="{FF2B5EF4-FFF2-40B4-BE49-F238E27FC236}">
                <a16:creationId xmlns:a16="http://schemas.microsoft.com/office/drawing/2014/main" id="{26A2DD1F-82A6-8B88-321D-67666996DF69}"/>
              </a:ext>
            </a:extLst>
          </p:cNvPr>
          <p:cNvSpPr txBox="1"/>
          <p:nvPr/>
        </p:nvSpPr>
        <p:spPr>
          <a:xfrm>
            <a:off x="2303732" y="2917049"/>
            <a:ext cx="3871738" cy="492443"/>
          </a:xfrm>
          <a:prstGeom prst="rect">
            <a:avLst/>
          </a:prstGeom>
          <a:noFill/>
        </p:spPr>
        <p:txBody>
          <a:bodyPr wrap="square" rtlCol="0">
            <a:spAutoFit/>
          </a:bodyPr>
          <a:lstStyle/>
          <a:p>
            <a:r>
              <a:rPr lang="en-US" sz="2600" dirty="0">
                <a:solidFill>
                  <a:schemeClr val="bg2"/>
                </a:solidFill>
              </a:rPr>
              <a:t>Operator</a:t>
            </a:r>
          </a:p>
        </p:txBody>
      </p:sp>
      <p:sp>
        <p:nvSpPr>
          <p:cNvPr id="6" name="TextBox 5">
            <a:extLst>
              <a:ext uri="{FF2B5EF4-FFF2-40B4-BE49-F238E27FC236}">
                <a16:creationId xmlns:a16="http://schemas.microsoft.com/office/drawing/2014/main" id="{04874FD1-2577-DBB9-FB05-6782A4ADA5C3}"/>
              </a:ext>
            </a:extLst>
          </p:cNvPr>
          <p:cNvSpPr txBox="1"/>
          <p:nvPr/>
        </p:nvSpPr>
        <p:spPr>
          <a:xfrm>
            <a:off x="6425234" y="2900360"/>
            <a:ext cx="3871738" cy="492443"/>
          </a:xfrm>
          <a:prstGeom prst="rect">
            <a:avLst/>
          </a:prstGeom>
          <a:noFill/>
        </p:spPr>
        <p:txBody>
          <a:bodyPr wrap="square" rtlCol="0">
            <a:spAutoFit/>
          </a:bodyPr>
          <a:lstStyle/>
          <a:p>
            <a:r>
              <a:rPr lang="en-US" sz="2600" dirty="0">
                <a:solidFill>
                  <a:schemeClr val="bg2"/>
                </a:solidFill>
              </a:rPr>
              <a:t>Representation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73F5255-46D8-5ACE-D559-15E95DBF1333}"/>
                  </a:ext>
                </a:extLst>
              </p:cNvPr>
              <p:cNvSpPr txBox="1"/>
              <p:nvPr/>
            </p:nvSpPr>
            <p:spPr>
              <a:xfrm>
                <a:off x="2990631" y="3612933"/>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0" name="TextBox 9">
                <a:extLst>
                  <a:ext uri="{FF2B5EF4-FFF2-40B4-BE49-F238E27FC236}">
                    <a16:creationId xmlns:a16="http://schemas.microsoft.com/office/drawing/2014/main" id="{473F5255-46D8-5ACE-D559-15E95DBF1333}"/>
                  </a:ext>
                </a:extLst>
              </p:cNvPr>
              <p:cNvSpPr txBox="1">
                <a:spLocks noRot="1" noChangeAspect="1" noMove="1" noResize="1" noEditPoints="1" noAdjustHandles="1" noChangeArrowheads="1" noChangeShapeType="1" noTextEdit="1"/>
              </p:cNvSpPr>
              <p:nvPr/>
            </p:nvSpPr>
            <p:spPr>
              <a:xfrm>
                <a:off x="2990631" y="3612933"/>
                <a:ext cx="798204" cy="1032077"/>
              </a:xfrm>
              <a:prstGeom prst="rect">
                <a:avLst/>
              </a:prstGeom>
              <a:blipFill>
                <a:blip r:embed="rId15"/>
                <a:stretch>
                  <a:fillRect t="-4878"/>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878758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7D697-EF65-81B7-9156-86EDA545F26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B5379DD-D2A8-28D2-60EE-3346F8878B3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Fourier Transform offers us exponential speedup!</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85C07DFE-5ED1-F3B6-43B3-11EF0E849892}"/>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dirty="0">
                <a:solidFill>
                  <a:srgbClr val="FF0000"/>
                </a:solidFill>
                <a:latin typeface="Arial"/>
                <a:cs typeface="Arial"/>
              </a:rPr>
              <a:t>Arial 16</a:t>
            </a:r>
            <a:endParaRPr lang="en-US" sz="1600" dirty="0">
              <a:latin typeface="Arial"/>
              <a:cs typeface="Arial"/>
            </a:endParaRPr>
          </a:p>
        </p:txBody>
      </p:sp>
      <p:pic>
        <p:nvPicPr>
          <p:cNvPr id="11" name="Picture 10">
            <a:extLst>
              <a:ext uri="{FF2B5EF4-FFF2-40B4-BE49-F238E27FC236}">
                <a16:creationId xmlns:a16="http://schemas.microsoft.com/office/drawing/2014/main" id="{5175BC87-27FA-E511-724E-521567FCDFB6}"/>
              </a:ext>
            </a:extLst>
          </p:cNvPr>
          <p:cNvPicPr>
            <a:picLocks noChangeAspect="1"/>
          </p:cNvPicPr>
          <p:nvPr/>
        </p:nvPicPr>
        <p:blipFill>
          <a:blip r:embed="rId3"/>
          <a:stretch>
            <a:fillRect/>
          </a:stretch>
        </p:blipFill>
        <p:spPr>
          <a:xfrm>
            <a:off x="-2722587" y="5458566"/>
            <a:ext cx="1080000" cy="1080000"/>
          </a:xfrm>
          <a:prstGeom prst="rect">
            <a:avLst/>
          </a:prstGeom>
        </p:spPr>
      </p:pic>
      <p:pic>
        <p:nvPicPr>
          <p:cNvPr id="13" name="Picture 12">
            <a:extLst>
              <a:ext uri="{FF2B5EF4-FFF2-40B4-BE49-F238E27FC236}">
                <a16:creationId xmlns:a16="http://schemas.microsoft.com/office/drawing/2014/main" id="{CB691F0A-1E11-9951-F5F4-BB7E148E3ADB}"/>
              </a:ext>
            </a:extLst>
          </p:cNvPr>
          <p:cNvPicPr>
            <a:picLocks noChangeAspect="1"/>
          </p:cNvPicPr>
          <p:nvPr/>
        </p:nvPicPr>
        <p:blipFill>
          <a:blip r:embed="rId4"/>
          <a:stretch>
            <a:fillRect/>
          </a:stretch>
        </p:blipFill>
        <p:spPr>
          <a:xfrm>
            <a:off x="-4085456" y="5449336"/>
            <a:ext cx="1080000" cy="1089230"/>
          </a:xfrm>
          <a:prstGeom prst="rect">
            <a:avLst/>
          </a:prstGeom>
        </p:spPr>
      </p:pic>
      <p:pic>
        <p:nvPicPr>
          <p:cNvPr id="14" name="Picture 13">
            <a:extLst>
              <a:ext uri="{FF2B5EF4-FFF2-40B4-BE49-F238E27FC236}">
                <a16:creationId xmlns:a16="http://schemas.microsoft.com/office/drawing/2014/main" id="{A1E56E96-5D98-E844-79D2-B3B5F58483DF}"/>
              </a:ext>
            </a:extLst>
          </p:cNvPr>
          <p:cNvPicPr>
            <a:picLocks noChangeAspect="1"/>
          </p:cNvPicPr>
          <p:nvPr/>
        </p:nvPicPr>
        <p:blipFill>
          <a:blip r:embed="rId5"/>
          <a:stretch>
            <a:fillRect/>
          </a:stretch>
        </p:blipFill>
        <p:spPr>
          <a:xfrm>
            <a:off x="-1458000" y="5440106"/>
            <a:ext cx="1080000" cy="1080000"/>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E7580D7-A12B-EBA1-004D-E540E0C8C65A}"/>
                  </a:ext>
                </a:extLst>
              </p:cNvPr>
              <p:cNvSpPr txBox="1"/>
              <p:nvPr/>
            </p:nvSpPr>
            <p:spPr>
              <a:xfrm>
                <a:off x="2116303" y="1337287"/>
                <a:ext cx="4737232"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𝑋</m:t>
                          </m:r>
                        </m:e>
                        <m:sub>
                          <m:r>
                            <a:rPr lang="en-US" i="1">
                              <a:solidFill>
                                <a:schemeClr val="accent4">
                                  <a:lumMod val="40000"/>
                                  <a:lumOff val="60000"/>
                                </a:schemeClr>
                              </a:solidFill>
                              <a:latin typeface="Cambria Math" panose="02040503050406030204" pitchFamily="18" charset="0"/>
                            </a:rPr>
                            <m:t>𝑘</m:t>
                          </m:r>
                        </m:sub>
                      </m:sSub>
                      <m:r>
                        <a:rPr lang="en-US" i="0">
                          <a:solidFill>
                            <a:schemeClr val="accent4">
                              <a:lumMod val="40000"/>
                              <a:lumOff val="60000"/>
                            </a:schemeClr>
                          </a:solidFill>
                          <a:latin typeface="Cambria Math" panose="02040503050406030204" pitchFamily="18" charset="0"/>
                        </a:rPr>
                        <m:t>=</m:t>
                      </m:r>
                      <m:f>
                        <m:fPr>
                          <m:ctrlPr>
                            <a:rPr lang="en-US" i="1">
                              <a:solidFill>
                                <a:schemeClr val="accent4">
                                  <a:lumMod val="40000"/>
                                  <a:lumOff val="60000"/>
                                </a:schemeClr>
                              </a:solidFill>
                              <a:latin typeface="Cambria Math" panose="02040503050406030204" pitchFamily="18" charset="0"/>
                            </a:rPr>
                          </m:ctrlPr>
                        </m:fPr>
                        <m:num>
                          <m:r>
                            <a:rPr lang="en-US" i="0">
                              <a:solidFill>
                                <a:schemeClr val="accent4">
                                  <a:lumMod val="40000"/>
                                  <a:lumOff val="60000"/>
                                </a:schemeClr>
                              </a:solidFill>
                              <a:latin typeface="Cambria Math" panose="02040503050406030204" pitchFamily="18" charset="0"/>
                            </a:rPr>
                            <m:t>1</m:t>
                          </m:r>
                        </m:num>
                        <m:den>
                          <m:rad>
                            <m:radPr>
                              <m:degHide m:val="on"/>
                              <m:ctrlPr>
                                <a:rPr lang="en-US" i="1">
                                  <a:solidFill>
                                    <a:schemeClr val="accent4">
                                      <a:lumMod val="40000"/>
                                      <a:lumOff val="60000"/>
                                    </a:schemeClr>
                                  </a:solidFill>
                                  <a:latin typeface="Cambria Math" panose="02040503050406030204" pitchFamily="18" charset="0"/>
                                </a:rPr>
                              </m:ctrlPr>
                            </m:radPr>
                            <m:deg/>
                            <m:e>
                              <m:r>
                                <a:rPr lang="en-US" i="1">
                                  <a:solidFill>
                                    <a:schemeClr val="accent4">
                                      <a:lumMod val="40000"/>
                                      <a:lumOff val="60000"/>
                                    </a:schemeClr>
                                  </a:solidFill>
                                  <a:latin typeface="Cambria Math" panose="02040503050406030204" pitchFamily="18" charset="0"/>
                                </a:rPr>
                                <m:t>𝑁</m:t>
                              </m:r>
                            </m:e>
                          </m:rad>
                        </m:den>
                      </m:f>
                      <m:nary>
                        <m:naryPr>
                          <m:chr m:val="∑"/>
                          <m:limLoc m:val="undOvr"/>
                          <m:ctrlPr>
                            <a:rPr lang="en-US" i="1">
                              <a:solidFill>
                                <a:schemeClr val="accent4">
                                  <a:lumMod val="40000"/>
                                  <a:lumOff val="60000"/>
                                </a:schemeClr>
                              </a:solidFill>
                              <a:latin typeface="Cambria Math" panose="02040503050406030204" pitchFamily="18" charset="0"/>
                            </a:rPr>
                          </m:ctrlPr>
                        </m:naryPr>
                        <m:sub>
                          <m:r>
                            <a:rPr lang="en-US" i="1">
                              <a:solidFill>
                                <a:schemeClr val="accent4">
                                  <a:lumMod val="40000"/>
                                  <a:lumOff val="60000"/>
                                </a:schemeClr>
                              </a:solidFill>
                              <a:latin typeface="Cambria Math" panose="02040503050406030204" pitchFamily="18" charset="0"/>
                            </a:rPr>
                            <m:t>𝑛</m:t>
                          </m:r>
                          <m:r>
                            <a:rPr lang="en-US" i="0">
                              <a:solidFill>
                                <a:schemeClr val="accent4">
                                  <a:lumMod val="40000"/>
                                  <a:lumOff val="60000"/>
                                </a:schemeClr>
                              </a:solidFill>
                              <a:latin typeface="Cambria Math" panose="02040503050406030204" pitchFamily="18" charset="0"/>
                            </a:rPr>
                            <m:t>=0</m:t>
                          </m:r>
                        </m:sub>
                        <m:sup>
                          <m:r>
                            <a:rPr lang="en-US" i="1">
                              <a:solidFill>
                                <a:schemeClr val="accent4">
                                  <a:lumMod val="40000"/>
                                  <a:lumOff val="60000"/>
                                </a:schemeClr>
                              </a:solidFill>
                              <a:latin typeface="Cambria Math" panose="02040503050406030204" pitchFamily="18" charset="0"/>
                            </a:rPr>
                            <m:t>𝑁</m:t>
                          </m:r>
                          <m:r>
                            <a:rPr lang="en-US" i="0">
                              <a:solidFill>
                                <a:schemeClr val="accent4">
                                  <a:lumMod val="40000"/>
                                  <a:lumOff val="60000"/>
                                </a:schemeClr>
                              </a:solidFill>
                              <a:latin typeface="Cambria Math" panose="02040503050406030204" pitchFamily="18" charset="0"/>
                            </a:rPr>
                            <m:t>−1</m:t>
                          </m:r>
                        </m:sup>
                        <m:e>
                          <m:sSub>
                            <m:sSubPr>
                              <m:ctrlPr>
                                <a:rPr lang="en-US" i="1">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𝑥</m:t>
                              </m:r>
                            </m:e>
                            <m:sub>
                              <m:r>
                                <a:rPr lang="en-US" i="1">
                                  <a:solidFill>
                                    <a:schemeClr val="accent4">
                                      <a:lumMod val="40000"/>
                                      <a:lumOff val="60000"/>
                                    </a:schemeClr>
                                  </a:solidFill>
                                  <a:latin typeface="Cambria Math" panose="02040503050406030204" pitchFamily="18" charset="0"/>
                                </a:rPr>
                                <m:t>𝑛</m:t>
                              </m:r>
                            </m:sub>
                          </m:sSub>
                        </m:e>
                      </m:nary>
                      <m:sSup>
                        <m:sSupPr>
                          <m:ctrlPr>
                            <a:rPr lang="en-US" i="1">
                              <a:solidFill>
                                <a:schemeClr val="accent4">
                                  <a:lumMod val="40000"/>
                                  <a:lumOff val="60000"/>
                                </a:schemeClr>
                              </a:solidFill>
                              <a:latin typeface="Cambria Math" panose="02040503050406030204" pitchFamily="18" charset="0"/>
                            </a:rPr>
                          </m:ctrlPr>
                        </m:sSupPr>
                        <m:e>
                          <m:r>
                            <a:rPr lang="en-US" i="1">
                              <a:solidFill>
                                <a:schemeClr val="accent4">
                                  <a:lumMod val="40000"/>
                                  <a:lumOff val="60000"/>
                                </a:schemeClr>
                              </a:solidFill>
                              <a:latin typeface="Cambria Math" panose="02040503050406030204" pitchFamily="18" charset="0"/>
                            </a:rPr>
                            <m:t>𝑒</m:t>
                          </m:r>
                        </m:e>
                        <m:sup>
                          <m:r>
                            <a:rPr lang="en-US" i="0">
                              <a:solidFill>
                                <a:schemeClr val="accent4">
                                  <a:lumMod val="40000"/>
                                  <a:lumOff val="60000"/>
                                </a:schemeClr>
                              </a:solidFill>
                              <a:latin typeface="Cambria Math" panose="02040503050406030204" pitchFamily="18" charset="0"/>
                            </a:rPr>
                            <m:t>−2</m:t>
                          </m:r>
                          <m:r>
                            <a:rPr lang="en-US" i="1">
                              <a:solidFill>
                                <a:schemeClr val="accent4">
                                  <a:lumMod val="40000"/>
                                  <a:lumOff val="60000"/>
                                </a:schemeClr>
                              </a:solidFill>
                              <a:latin typeface="Cambria Math" panose="02040503050406030204" pitchFamily="18" charset="0"/>
                            </a:rPr>
                            <m:t>𝜋</m:t>
                          </m:r>
                          <m:r>
                            <a:rPr lang="en-US" i="1">
                              <a:solidFill>
                                <a:schemeClr val="accent4">
                                  <a:lumMod val="40000"/>
                                  <a:lumOff val="60000"/>
                                </a:schemeClr>
                              </a:solidFill>
                              <a:latin typeface="Cambria Math" panose="02040503050406030204" pitchFamily="18" charset="0"/>
                            </a:rPr>
                            <m:t>𝑖𝑘𝑛</m:t>
                          </m:r>
                          <m:r>
                            <a:rPr lang="en-US" i="0">
                              <a:solidFill>
                                <a:schemeClr val="accent4">
                                  <a:lumMod val="40000"/>
                                  <a:lumOff val="60000"/>
                                </a:schemeClr>
                              </a:solidFill>
                              <a:latin typeface="Cambria Math" panose="02040503050406030204" pitchFamily="18" charset="0"/>
                            </a:rPr>
                            <m:t>/</m:t>
                          </m:r>
                          <m:r>
                            <a:rPr lang="en-US" i="1">
                              <a:solidFill>
                                <a:schemeClr val="accent4">
                                  <a:lumMod val="40000"/>
                                  <a:lumOff val="60000"/>
                                </a:schemeClr>
                              </a:solidFill>
                              <a:latin typeface="Cambria Math" panose="02040503050406030204" pitchFamily="18" charset="0"/>
                            </a:rPr>
                            <m:t>𝑁</m:t>
                          </m:r>
                        </m:sup>
                      </m:sSup>
                    </m:oMath>
                  </m:oMathPara>
                </a14:m>
                <a:endParaRPr lang="en-US" dirty="0">
                  <a:solidFill>
                    <a:schemeClr val="accent4">
                      <a:lumMod val="40000"/>
                      <a:lumOff val="60000"/>
                    </a:schemeClr>
                  </a:solidFill>
                </a:endParaRPr>
              </a:p>
            </p:txBody>
          </p:sp>
        </mc:Choice>
        <mc:Fallback>
          <p:sp>
            <p:nvSpPr>
              <p:cNvPr id="3" name="TextBox 2">
                <a:extLst>
                  <a:ext uri="{FF2B5EF4-FFF2-40B4-BE49-F238E27FC236}">
                    <a16:creationId xmlns:a16="http://schemas.microsoft.com/office/drawing/2014/main" id="{0E7580D7-A12B-EBA1-004D-E540E0C8C65A}"/>
                  </a:ext>
                </a:extLst>
              </p:cNvPr>
              <p:cNvSpPr txBox="1">
                <a:spLocks noRot="1" noChangeAspect="1" noMove="1" noResize="1" noEditPoints="1" noAdjustHandles="1" noChangeArrowheads="1" noChangeShapeType="1" noTextEdit="1"/>
              </p:cNvSpPr>
              <p:nvPr/>
            </p:nvSpPr>
            <p:spPr>
              <a:xfrm>
                <a:off x="2116303" y="1337287"/>
                <a:ext cx="4737232" cy="1396729"/>
              </a:xfrm>
              <a:prstGeom prst="rect">
                <a:avLst/>
              </a:prstGeom>
              <a:blipFill>
                <a:blip r:embed="rId6"/>
                <a:stretch>
                  <a:fillRect t="-100000" b="-158036"/>
                </a:stretch>
              </a:blipFill>
              <a:ln>
                <a:solidFill>
                  <a:schemeClr val="bg2"/>
                </a:solidFill>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753A41B-55F0-835B-87E1-A62BAF846626}"/>
                  </a:ext>
                </a:extLst>
              </p:cNvPr>
              <p:cNvSpPr txBox="1"/>
              <p:nvPr/>
            </p:nvSpPr>
            <p:spPr>
              <a:xfrm>
                <a:off x="1684564" y="2950942"/>
                <a:ext cx="5477798"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rPr>
                        <m:t>𝑄𝐹𝑇</m:t>
                      </m:r>
                      <m:r>
                        <a:rPr lang="en-US" i="0">
                          <a:solidFill>
                            <a:schemeClr val="bg2"/>
                          </a:solidFill>
                          <a:latin typeface="Cambria Math" panose="02040503050406030204" pitchFamily="18" charset="0"/>
                        </a:rPr>
                        <m:t> </m:t>
                      </m:r>
                      <m:r>
                        <a:rPr lang="en-US" b="0" i="0"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𝑥</m:t>
                      </m:r>
                      <m:r>
                        <a:rPr lang="en-US">
                          <a:solidFill>
                            <a:schemeClr val="bg2"/>
                          </a:solidFill>
                          <a:latin typeface="Cambria Math" panose="02040503050406030204" pitchFamily="18" charset="0"/>
                        </a:rPr>
                        <m:t>⟩=</m:t>
                      </m:r>
                      <m:f>
                        <m:fPr>
                          <m:ctrlPr>
                            <a:rPr lang="en-US" i="1">
                              <a:solidFill>
                                <a:schemeClr val="bg2"/>
                              </a:solidFill>
                              <a:latin typeface="Cambria Math" panose="02040503050406030204" pitchFamily="18" charset="0"/>
                            </a:rPr>
                          </m:ctrlPr>
                        </m:fPr>
                        <m:num>
                          <m:r>
                            <a:rPr lang="en-US">
                              <a:solidFill>
                                <a:schemeClr val="bg2"/>
                              </a:solidFill>
                              <a:latin typeface="Cambria Math" panose="02040503050406030204" pitchFamily="18" charset="0"/>
                            </a:rPr>
                            <m:t>1</m:t>
                          </m:r>
                        </m:num>
                        <m:den>
                          <m:rad>
                            <m:radPr>
                              <m:degHide m:val="on"/>
                              <m:ctrlPr>
                                <a:rPr lang="en-US" i="1">
                                  <a:solidFill>
                                    <a:schemeClr val="bg2"/>
                                  </a:solidFill>
                                  <a:latin typeface="Cambria Math" panose="02040503050406030204" pitchFamily="18" charset="0"/>
                                </a:rPr>
                              </m:ctrlPr>
                            </m:radPr>
                            <m:deg/>
                            <m:e>
                              <m:r>
                                <a:rPr lang="en-US" i="1">
                                  <a:solidFill>
                                    <a:schemeClr val="bg2"/>
                                  </a:solidFill>
                                  <a:latin typeface="Cambria Math" panose="02040503050406030204" pitchFamily="18" charset="0"/>
                                </a:rPr>
                                <m:t>𝑁</m:t>
                              </m:r>
                            </m:e>
                          </m:rad>
                        </m:den>
                      </m:f>
                      <m:nary>
                        <m:naryPr>
                          <m:chr m:val="∑"/>
                          <m:limLoc m:val="undOvr"/>
                          <m:ctrlPr>
                            <a:rPr lang="en-US" i="1">
                              <a:solidFill>
                                <a:schemeClr val="bg2"/>
                              </a:solidFill>
                              <a:latin typeface="Cambria Math" panose="02040503050406030204" pitchFamily="18" charset="0"/>
                            </a:rPr>
                          </m:ctrlPr>
                        </m:naryPr>
                        <m:sub>
                          <m:r>
                            <a:rPr lang="en-US" i="1">
                              <a:solidFill>
                                <a:schemeClr val="bg2"/>
                              </a:solidFill>
                              <a:latin typeface="Cambria Math" panose="02040503050406030204" pitchFamily="18" charset="0"/>
                            </a:rPr>
                            <m:t>𝑘</m:t>
                          </m:r>
                          <m:r>
                            <a:rPr lang="en-US">
                              <a:solidFill>
                                <a:schemeClr val="bg2"/>
                              </a:solidFill>
                              <a:latin typeface="Cambria Math" panose="02040503050406030204" pitchFamily="18" charset="0"/>
                            </a:rPr>
                            <m:t>=0</m:t>
                          </m:r>
                        </m:sub>
                        <m:sup>
                          <m:r>
                            <a:rPr lang="en-US" i="1">
                              <a:solidFill>
                                <a:schemeClr val="bg2"/>
                              </a:solidFill>
                              <a:latin typeface="Cambria Math" panose="02040503050406030204" pitchFamily="18" charset="0"/>
                            </a:rPr>
                            <m:t>𝑁</m:t>
                          </m:r>
                          <m:r>
                            <a:rPr lang="en-US">
                              <a:solidFill>
                                <a:schemeClr val="bg2"/>
                              </a:solidFill>
                              <a:latin typeface="Cambria Math" panose="02040503050406030204" pitchFamily="18" charset="0"/>
                            </a:rPr>
                            <m:t>−1</m:t>
                          </m:r>
                        </m:sup>
                        <m:e>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𝑒</m:t>
                              </m:r>
                            </m:e>
                            <m:sup>
                              <m:r>
                                <a:rPr lang="en-US">
                                  <a:solidFill>
                                    <a:schemeClr val="bg2"/>
                                  </a:solidFill>
                                  <a:latin typeface="Cambria Math" panose="02040503050406030204" pitchFamily="18" charset="0"/>
                                </a:rPr>
                                <m:t>2</m:t>
                              </m:r>
                              <m:r>
                                <a:rPr lang="en-US" i="1">
                                  <a:solidFill>
                                    <a:schemeClr val="bg2"/>
                                  </a:solidFill>
                                  <a:latin typeface="Cambria Math" panose="02040503050406030204" pitchFamily="18" charset="0"/>
                                </a:rPr>
                                <m:t>𝜋</m:t>
                              </m:r>
                              <m:r>
                                <a:rPr lang="en-US" i="1">
                                  <a:solidFill>
                                    <a:schemeClr val="bg2"/>
                                  </a:solidFill>
                                  <a:latin typeface="Cambria Math" panose="02040503050406030204" pitchFamily="18" charset="0"/>
                                </a:rPr>
                                <m:t>𝑖𝑥𝑘</m:t>
                              </m:r>
                              <m:r>
                                <a:rPr lang="en-US">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𝑁</m:t>
                              </m:r>
                            </m:sup>
                          </m:sSup>
                        </m:e>
                      </m:nary>
                      <m:r>
                        <a:rPr lang="en-US" b="0" i="1"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𝑘</m:t>
                      </m:r>
                      <m:r>
                        <a:rPr lang="en-US" i="0">
                          <a:solidFill>
                            <a:schemeClr val="bg2"/>
                          </a:solidFill>
                          <a:latin typeface="Cambria Math" panose="02040503050406030204" pitchFamily="18" charset="0"/>
                        </a:rPr>
                        <m:t>⟩</m:t>
                      </m:r>
                    </m:oMath>
                  </m:oMathPara>
                </a14:m>
                <a:endParaRPr lang="en-US" dirty="0">
                  <a:solidFill>
                    <a:schemeClr val="bg2"/>
                  </a:solidFill>
                </a:endParaRPr>
              </a:p>
            </p:txBody>
          </p:sp>
        </mc:Choice>
        <mc:Fallback>
          <p:sp>
            <p:nvSpPr>
              <p:cNvPr id="4" name="TextBox 3">
                <a:extLst>
                  <a:ext uri="{FF2B5EF4-FFF2-40B4-BE49-F238E27FC236}">
                    <a16:creationId xmlns:a16="http://schemas.microsoft.com/office/drawing/2014/main" id="{4753A41B-55F0-835B-87E1-A62BAF846626}"/>
                  </a:ext>
                </a:extLst>
              </p:cNvPr>
              <p:cNvSpPr txBox="1">
                <a:spLocks noRot="1" noChangeAspect="1" noMove="1" noResize="1" noEditPoints="1" noAdjustHandles="1" noChangeArrowheads="1" noChangeShapeType="1" noTextEdit="1"/>
              </p:cNvSpPr>
              <p:nvPr/>
            </p:nvSpPr>
            <p:spPr>
              <a:xfrm>
                <a:off x="1684564" y="2950942"/>
                <a:ext cx="5477798" cy="1396729"/>
              </a:xfrm>
              <a:prstGeom prst="rect">
                <a:avLst/>
              </a:prstGeom>
              <a:blipFill>
                <a:blip r:embed="rId7"/>
                <a:stretch>
                  <a:fillRect t="-100000" b="-158036"/>
                </a:stretch>
              </a:blipFill>
              <a:ln>
                <a:solidFill>
                  <a:schemeClr val="bg2"/>
                </a:solidFill>
                <a:prstDash val="dash"/>
              </a:ln>
            </p:spPr>
            <p:txBody>
              <a:bodyPr/>
              <a:lstStyle/>
              <a:p>
                <a:r>
                  <a:rPr lang="en-US">
                    <a:noFill/>
                  </a:rPr>
                  <a:t> </a:t>
                </a:r>
              </a:p>
            </p:txBody>
          </p:sp>
        </mc:Fallback>
      </mc:AlternateContent>
      <p:sp>
        <p:nvSpPr>
          <p:cNvPr id="7" name="Freeform 6">
            <a:extLst>
              <a:ext uri="{FF2B5EF4-FFF2-40B4-BE49-F238E27FC236}">
                <a16:creationId xmlns:a16="http://schemas.microsoft.com/office/drawing/2014/main" id="{D3EF1B86-AF45-C40A-B909-0EDA36EC556D}"/>
              </a:ext>
            </a:extLst>
          </p:cNvPr>
          <p:cNvSpPr/>
          <p:nvPr/>
        </p:nvSpPr>
        <p:spPr>
          <a:xfrm>
            <a:off x="879122" y="1798397"/>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9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491D2DAD-5EED-B21D-3DD0-7AC3CBC39312}"/>
              </a:ext>
            </a:extLst>
          </p:cNvPr>
          <p:cNvSpPr/>
          <p:nvPr/>
        </p:nvSpPr>
        <p:spPr>
          <a:xfrm>
            <a:off x="1056372" y="1718399"/>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9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15D66DD-CF4D-CDB5-6988-8BF2C5842FB9}"/>
              </a:ext>
            </a:extLst>
          </p:cNvPr>
          <p:cNvSpPr/>
          <p:nvPr/>
        </p:nvSpPr>
        <p:spPr>
          <a:xfrm>
            <a:off x="1247707" y="1626070"/>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9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BDC4A16-D0C7-0FF7-D337-7E3CA54CB6C5}"/>
              </a:ext>
            </a:extLst>
          </p:cNvPr>
          <p:cNvGrpSpPr/>
          <p:nvPr/>
        </p:nvGrpSpPr>
        <p:grpSpPr>
          <a:xfrm>
            <a:off x="853092" y="2581285"/>
            <a:ext cx="789476" cy="1777911"/>
            <a:chOff x="2327797" y="2452530"/>
            <a:chExt cx="935041" cy="2180905"/>
          </a:xfrm>
        </p:grpSpPr>
        <p:sp>
          <p:nvSpPr>
            <p:cNvPr id="51" name="Rectangle: Rounded Corners 8">
              <a:extLst>
                <a:ext uri="{FF2B5EF4-FFF2-40B4-BE49-F238E27FC236}">
                  <a16:creationId xmlns:a16="http://schemas.microsoft.com/office/drawing/2014/main" id="{BC71EBA8-F420-84D1-EBA4-B361E15EC4F0}"/>
                </a:ext>
              </a:extLst>
            </p:cNvPr>
            <p:cNvSpPr/>
            <p:nvPr/>
          </p:nvSpPr>
          <p:spPr>
            <a:xfrm>
              <a:off x="2327797" y="2452530"/>
              <a:ext cx="696175" cy="2180905"/>
            </a:xfrm>
            <a:prstGeom prst="roundRect">
              <a:avLst/>
            </a:prstGeom>
            <a:solidFill>
              <a:srgbClr val="FF283F"/>
            </a:solidFill>
            <a:ln>
              <a:solidFill>
                <a:srgbClr val="FF283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sz="1600" dirty="0"/>
            </a:p>
          </p:txBody>
        </p:sp>
        <p:sp>
          <p:nvSpPr>
            <p:cNvPr id="52" name="TextBox 51">
              <a:extLst>
                <a:ext uri="{FF2B5EF4-FFF2-40B4-BE49-F238E27FC236}">
                  <a16:creationId xmlns:a16="http://schemas.microsoft.com/office/drawing/2014/main" id="{9626156B-1514-2E1A-D0B8-7DA7900B099D}"/>
                </a:ext>
              </a:extLst>
            </p:cNvPr>
            <p:cNvSpPr txBox="1"/>
            <p:nvPr/>
          </p:nvSpPr>
          <p:spPr>
            <a:xfrm>
              <a:off x="2394766" y="3245250"/>
              <a:ext cx="868072" cy="338554"/>
            </a:xfrm>
            <a:prstGeom prst="rect">
              <a:avLst/>
            </a:prstGeom>
            <a:noFill/>
          </p:spPr>
          <p:txBody>
            <a:bodyPr wrap="square" rtlCol="0">
              <a:spAutoFit/>
            </a:bodyPr>
            <a:lstStyle/>
            <a:p>
              <a:r>
                <a:rPr lang="en-ZA" sz="1600" dirty="0">
                  <a:solidFill>
                    <a:srgbClr val="FBDADC"/>
                  </a:solidFill>
                </a:rPr>
                <a:t>QFT</a:t>
              </a:r>
            </a:p>
          </p:txBody>
        </p:sp>
      </p:grpSp>
      <p:pic>
        <p:nvPicPr>
          <p:cNvPr id="53" name="Picture 52">
            <a:extLst>
              <a:ext uri="{FF2B5EF4-FFF2-40B4-BE49-F238E27FC236}">
                <a16:creationId xmlns:a16="http://schemas.microsoft.com/office/drawing/2014/main" id="{0D366396-383A-B055-FF61-E08FB02BA8BF}"/>
              </a:ext>
              <a:ext uri="{C183D7F6-B498-43B3-948B-1728B52AA6E4}">
                <adec:decorative xmlns:adec="http://schemas.microsoft.com/office/drawing/2017/decorative" val="1"/>
              </a:ext>
            </a:extLst>
          </p:cNvPr>
          <p:cNvPicPr>
            <a:picLocks noChangeAspect="1"/>
          </p:cNvPicPr>
          <p:nvPr/>
        </p:nvPicPr>
        <p:blipFill>
          <a:blip r:embed="rId8"/>
          <a:srcRect r="79712"/>
          <a:stretch>
            <a:fillRect/>
          </a:stretch>
        </p:blipFill>
        <p:spPr>
          <a:xfrm>
            <a:off x="2558853" y="4426585"/>
            <a:ext cx="1118222" cy="1397000"/>
          </a:xfrm>
          <a:prstGeom prst="rect">
            <a:avLst/>
          </a:prstGeom>
        </p:spPr>
      </p:pic>
      <p:pic>
        <p:nvPicPr>
          <p:cNvPr id="54" name="Picture 53">
            <a:extLst>
              <a:ext uri="{FF2B5EF4-FFF2-40B4-BE49-F238E27FC236}">
                <a16:creationId xmlns:a16="http://schemas.microsoft.com/office/drawing/2014/main" id="{57B44F09-B665-9010-0CBB-68C27A49EF6F}"/>
              </a:ext>
              <a:ext uri="{C183D7F6-B498-43B3-948B-1728B52AA6E4}">
                <adec:decorative xmlns:adec="http://schemas.microsoft.com/office/drawing/2017/decorative" val="1"/>
              </a:ext>
            </a:extLst>
          </p:cNvPr>
          <p:cNvPicPr>
            <a:picLocks noChangeAspect="1"/>
          </p:cNvPicPr>
          <p:nvPr/>
        </p:nvPicPr>
        <p:blipFill>
          <a:blip r:embed="rId9"/>
          <a:srcRect r="79665"/>
          <a:stretch>
            <a:fillRect/>
          </a:stretch>
        </p:blipFill>
        <p:spPr>
          <a:xfrm>
            <a:off x="4673224" y="4447367"/>
            <a:ext cx="1118222" cy="1397000"/>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9DE9181-4A92-9C76-A9F0-7CDEFAA2BC6C}"/>
                  </a:ext>
                </a:extLst>
              </p:cNvPr>
              <p:cNvSpPr txBox="1"/>
              <p:nvPr/>
            </p:nvSpPr>
            <p:spPr>
              <a:xfrm>
                <a:off x="1230431" y="5898639"/>
                <a:ext cx="6099348" cy="7645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1800" i="1" smtClean="0">
                              <a:solidFill>
                                <a:schemeClr val="bg2"/>
                              </a:solidFill>
                              <a:latin typeface="Cambria Math" panose="02040503050406030204" pitchFamily="18" charset="0"/>
                            </a:rPr>
                          </m:ctrlPr>
                        </m:naryPr>
                        <m:sub>
                          <m:r>
                            <a:rPr lang="en-US" sz="1800" i="1">
                              <a:solidFill>
                                <a:schemeClr val="bg2"/>
                              </a:solidFill>
                              <a:latin typeface="Cambria Math" panose="02040503050406030204" pitchFamily="18" charset="0"/>
                            </a:rPr>
                            <m:t>𝑥</m:t>
                          </m:r>
                        </m:sub>
                        <m:sup/>
                        <m:e>
                          <m:sSub>
                            <m:sSubPr>
                              <m:ctrlPr>
                                <a:rPr lang="en-US" sz="1800" i="1">
                                  <a:solidFill>
                                    <a:schemeClr val="bg2"/>
                                  </a:solidFill>
                                  <a:latin typeface="Cambria Math" panose="02040503050406030204" pitchFamily="18" charset="0"/>
                                </a:rPr>
                              </m:ctrlPr>
                            </m:sSubPr>
                            <m:e>
                              <m:r>
                                <a:rPr lang="en-US" sz="1800" i="1">
                                  <a:solidFill>
                                    <a:schemeClr val="bg2"/>
                                  </a:solidFill>
                                  <a:latin typeface="Cambria Math" panose="02040503050406030204" pitchFamily="18" charset="0"/>
                                </a:rPr>
                                <m:t>𝜓</m:t>
                              </m:r>
                            </m:e>
                            <m:sub>
                              <m:r>
                                <a:rPr lang="en-US" sz="1800" i="1">
                                  <a:solidFill>
                                    <a:schemeClr val="bg2"/>
                                  </a:solidFill>
                                  <a:latin typeface="Cambria Math" panose="02040503050406030204" pitchFamily="18" charset="0"/>
                                </a:rPr>
                                <m:t>𝜃</m:t>
                              </m:r>
                            </m:sub>
                          </m:sSub>
                        </m:e>
                      </m:nary>
                      <m:d>
                        <m:dPr>
                          <m:ctrlPr>
                            <a:rPr lang="en-US" sz="1800" i="1">
                              <a:solidFill>
                                <a:schemeClr val="bg2"/>
                              </a:solidFill>
                              <a:latin typeface="Cambria Math" panose="02040503050406030204" pitchFamily="18" charset="0"/>
                            </a:rPr>
                          </m:ctrlPr>
                        </m:dPr>
                        <m:e>
                          <m:r>
                            <a:rPr lang="en-US" sz="1800" i="1">
                              <a:solidFill>
                                <a:schemeClr val="bg2"/>
                              </a:solidFill>
                              <a:latin typeface="Cambria Math" panose="02040503050406030204" pitchFamily="18" charset="0"/>
                            </a:rPr>
                            <m:t>𝑥</m:t>
                          </m:r>
                        </m:e>
                      </m:d>
                      <m:r>
                        <a:rPr lang="en-US" sz="1800" i="0">
                          <a:solidFill>
                            <a:schemeClr val="bg2"/>
                          </a:solidFill>
                          <a:latin typeface="Cambria Math" panose="02040503050406030204" pitchFamily="18" charset="0"/>
                        </a:rPr>
                        <m:t> </m:t>
                      </m:r>
                      <m:r>
                        <a:rPr lang="en-US" sz="1800" b="0" i="1" smtClean="0">
                          <a:solidFill>
                            <a:schemeClr val="bg2"/>
                          </a:solidFill>
                          <a:latin typeface="Cambria Math" panose="02040503050406030204" pitchFamily="18" charset="0"/>
                        </a:rPr>
                        <m:t>|</m:t>
                      </m:r>
                      <m:r>
                        <a:rPr lang="en-US" sz="1800" i="1">
                          <a:solidFill>
                            <a:schemeClr val="bg2"/>
                          </a:solidFill>
                          <a:latin typeface="Cambria Math" panose="02040503050406030204" pitchFamily="18" charset="0"/>
                        </a:rPr>
                        <m:t>𝑥</m:t>
                      </m:r>
                      <m:r>
                        <a:rPr lang="en-US" sz="1800">
                          <a:solidFill>
                            <a:schemeClr val="bg2"/>
                          </a:solidFill>
                          <a:latin typeface="Cambria Math" panose="02040503050406030204" pitchFamily="18" charset="0"/>
                        </a:rPr>
                        <m:t>⟩ ⟶ </m:t>
                      </m:r>
                      <m:nary>
                        <m:naryPr>
                          <m:chr m:val="∑"/>
                          <m:limLoc m:val="undOvr"/>
                          <m:supHide m:val="on"/>
                          <m:ctrlPr>
                            <a:rPr lang="en-US" sz="1800" i="1">
                              <a:solidFill>
                                <a:schemeClr val="bg2"/>
                              </a:solidFill>
                              <a:latin typeface="Cambria Math" panose="02040503050406030204" pitchFamily="18" charset="0"/>
                            </a:rPr>
                          </m:ctrlPr>
                        </m:naryPr>
                        <m:sub>
                          <m:r>
                            <a:rPr lang="en-US" sz="1800" i="1">
                              <a:solidFill>
                                <a:schemeClr val="bg2"/>
                              </a:solidFill>
                              <a:latin typeface="Cambria Math" panose="02040503050406030204" pitchFamily="18" charset="0"/>
                            </a:rPr>
                            <m:t>𝜔</m:t>
                          </m:r>
                        </m:sub>
                        <m:sup/>
                        <m:e>
                          <m:sSub>
                            <m:sSubPr>
                              <m:ctrlPr>
                                <a:rPr lang="en-US" sz="1800" i="1">
                                  <a:solidFill>
                                    <a:schemeClr val="bg2"/>
                                  </a:solidFill>
                                  <a:latin typeface="Cambria Math" panose="02040503050406030204" pitchFamily="18" charset="0"/>
                                </a:rPr>
                              </m:ctrlPr>
                            </m:sSubPr>
                            <m:e>
                              <m:acc>
                                <m:accPr>
                                  <m:chr m:val="ˆ"/>
                                  <m:ctrlPr>
                                    <a:rPr lang="en-US" sz="1800" i="1">
                                      <a:solidFill>
                                        <a:schemeClr val="bg2"/>
                                      </a:solidFill>
                                      <a:latin typeface="Cambria Math" panose="02040503050406030204" pitchFamily="18" charset="0"/>
                                    </a:rPr>
                                  </m:ctrlPr>
                                </m:accPr>
                                <m:e>
                                  <m:r>
                                    <a:rPr lang="en-US" sz="1800" i="1">
                                      <a:solidFill>
                                        <a:schemeClr val="bg2"/>
                                      </a:solidFill>
                                      <a:latin typeface="Cambria Math" panose="02040503050406030204" pitchFamily="18" charset="0"/>
                                    </a:rPr>
                                    <m:t>𝜓</m:t>
                                  </m:r>
                                </m:e>
                              </m:acc>
                            </m:e>
                            <m:sub>
                              <m:r>
                                <a:rPr lang="en-US" sz="1800" i="1">
                                  <a:solidFill>
                                    <a:schemeClr val="bg2"/>
                                  </a:solidFill>
                                  <a:latin typeface="Cambria Math" panose="02040503050406030204" pitchFamily="18" charset="0"/>
                                </a:rPr>
                                <m:t>𝜃</m:t>
                              </m:r>
                            </m:sub>
                          </m:sSub>
                        </m:e>
                      </m:nary>
                      <m:d>
                        <m:dPr>
                          <m:ctrlPr>
                            <a:rPr lang="en-US" sz="1800" i="1">
                              <a:solidFill>
                                <a:schemeClr val="bg2"/>
                              </a:solidFill>
                              <a:latin typeface="Cambria Math" panose="02040503050406030204" pitchFamily="18" charset="0"/>
                            </a:rPr>
                          </m:ctrlPr>
                        </m:dPr>
                        <m:e>
                          <m:r>
                            <a:rPr lang="en-US" sz="1800" i="1">
                              <a:solidFill>
                                <a:schemeClr val="bg2"/>
                              </a:solidFill>
                              <a:latin typeface="Cambria Math" panose="02040503050406030204" pitchFamily="18" charset="0"/>
                            </a:rPr>
                            <m:t>𝜔</m:t>
                          </m:r>
                        </m:e>
                      </m:d>
                      <m:r>
                        <a:rPr lang="en-US" sz="1800">
                          <a:solidFill>
                            <a:schemeClr val="bg2"/>
                          </a:solidFill>
                          <a:latin typeface="Cambria Math" panose="02040503050406030204" pitchFamily="18" charset="0"/>
                        </a:rPr>
                        <m:t> </m:t>
                      </m:r>
                      <m:r>
                        <a:rPr lang="en-US" sz="1800" b="0" i="1" smtClean="0">
                          <a:solidFill>
                            <a:schemeClr val="bg2"/>
                          </a:solidFill>
                          <a:latin typeface="Cambria Math" panose="02040503050406030204" pitchFamily="18" charset="0"/>
                        </a:rPr>
                        <m:t>|</m:t>
                      </m:r>
                      <m:r>
                        <a:rPr lang="en-US" sz="1800" i="1">
                          <a:solidFill>
                            <a:schemeClr val="bg2"/>
                          </a:solidFill>
                          <a:latin typeface="Cambria Math" panose="02040503050406030204" pitchFamily="18" charset="0"/>
                        </a:rPr>
                        <m:t>𝜔</m:t>
                      </m:r>
                      <m:r>
                        <a:rPr lang="en-US" sz="1800" i="0">
                          <a:solidFill>
                            <a:schemeClr val="bg2"/>
                          </a:solidFill>
                          <a:latin typeface="Cambria Math" panose="02040503050406030204" pitchFamily="18" charset="0"/>
                        </a:rPr>
                        <m:t>⟩</m:t>
                      </m:r>
                    </m:oMath>
                  </m:oMathPara>
                </a14:m>
                <a:endParaRPr lang="en-US" sz="1800" dirty="0">
                  <a:solidFill>
                    <a:schemeClr val="bg2"/>
                  </a:solidFill>
                </a:endParaRPr>
              </a:p>
            </p:txBody>
          </p:sp>
        </mc:Choice>
        <mc:Fallback>
          <p:sp>
            <p:nvSpPr>
              <p:cNvPr id="5" name="TextBox 4">
                <a:extLst>
                  <a:ext uri="{FF2B5EF4-FFF2-40B4-BE49-F238E27FC236}">
                    <a16:creationId xmlns:a16="http://schemas.microsoft.com/office/drawing/2014/main" id="{E9DE9181-4A92-9C76-A9F0-7CDEFAA2BC6C}"/>
                  </a:ext>
                </a:extLst>
              </p:cNvPr>
              <p:cNvSpPr txBox="1">
                <a:spLocks noRot="1" noChangeAspect="1" noMove="1" noResize="1" noEditPoints="1" noAdjustHandles="1" noChangeArrowheads="1" noChangeShapeType="1" noTextEdit="1"/>
              </p:cNvSpPr>
              <p:nvPr/>
            </p:nvSpPr>
            <p:spPr>
              <a:xfrm>
                <a:off x="1230431" y="5898639"/>
                <a:ext cx="6099348" cy="764505"/>
              </a:xfrm>
              <a:prstGeom prst="rect">
                <a:avLst/>
              </a:prstGeom>
              <a:blipFill>
                <a:blip r:embed="rId10"/>
                <a:stretch>
                  <a:fillRect t="-122951" b="-170492"/>
                </a:stretch>
              </a:blipFill>
              <a:ln w="12700" cap="flat">
                <a:noFill/>
                <a:miter lim="400000"/>
              </a:ln>
              <a:effec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85BE1277-3E11-0DE8-CA48-1D8440A405E3}"/>
              </a:ext>
            </a:extLst>
          </p:cNvPr>
          <p:cNvSpPr txBox="1"/>
          <p:nvPr/>
        </p:nvSpPr>
        <p:spPr>
          <a:xfrm>
            <a:off x="427055" y="836546"/>
            <a:ext cx="3871738" cy="492443"/>
          </a:xfrm>
          <a:prstGeom prst="rect">
            <a:avLst/>
          </a:prstGeom>
          <a:noFill/>
        </p:spPr>
        <p:txBody>
          <a:bodyPr wrap="square" rtlCol="0">
            <a:spAutoFit/>
          </a:bodyPr>
          <a:lstStyle/>
          <a:p>
            <a:r>
              <a:rPr lang="en-US" sz="2600" dirty="0">
                <a:solidFill>
                  <a:schemeClr val="bg2"/>
                </a:solidFill>
              </a:rPr>
              <a:t>Operator</a:t>
            </a:r>
          </a:p>
        </p:txBody>
      </p:sp>
      <p:sp>
        <p:nvSpPr>
          <p:cNvPr id="12" name="TextBox 11">
            <a:extLst>
              <a:ext uri="{FF2B5EF4-FFF2-40B4-BE49-F238E27FC236}">
                <a16:creationId xmlns:a16="http://schemas.microsoft.com/office/drawing/2014/main" id="{47B8C5E3-8754-7BE9-C523-40F44C5AD363}"/>
              </a:ext>
            </a:extLst>
          </p:cNvPr>
          <p:cNvSpPr txBox="1"/>
          <p:nvPr/>
        </p:nvSpPr>
        <p:spPr>
          <a:xfrm>
            <a:off x="3305910" y="797941"/>
            <a:ext cx="3871738" cy="492443"/>
          </a:xfrm>
          <a:prstGeom prst="rect">
            <a:avLst/>
          </a:prstGeom>
          <a:noFill/>
        </p:spPr>
        <p:txBody>
          <a:bodyPr wrap="square" rtlCol="0">
            <a:spAutoFit/>
          </a:bodyPr>
          <a:lstStyle/>
          <a:p>
            <a:r>
              <a:rPr lang="en-US" sz="2600" dirty="0">
                <a:solidFill>
                  <a:schemeClr val="bg2"/>
                </a:solidFill>
              </a:rPr>
              <a:t>Representation</a:t>
            </a:r>
          </a:p>
        </p:txBody>
      </p:sp>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CA4D3AA6-5289-41C2-5549-75332D7EB0FE}"/>
                  </a:ext>
                </a:extLst>
              </p:cNvPr>
              <p:cNvSpPr txBox="1"/>
              <p:nvPr/>
            </p:nvSpPr>
            <p:spPr>
              <a:xfrm>
                <a:off x="8046708" y="1561835"/>
                <a:ext cx="2700130" cy="523220"/>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US" sz="2800" smtClean="0">
                          <a:solidFill>
                            <a:schemeClr val="bg2"/>
                          </a:solidFill>
                          <a:latin typeface="Cambria Math" panose="02040503050406030204" pitchFamily="18" charset="0"/>
                        </a:rPr>
                        <m:t>𝒪</m:t>
                      </m:r>
                      <m:d>
                        <m:dPr>
                          <m:ctrlPr>
                            <a:rPr lang="en-US" sz="2800" i="1">
                              <a:solidFill>
                                <a:schemeClr val="bg2"/>
                              </a:solidFill>
                              <a:latin typeface="Cambria Math" panose="02040503050406030204" pitchFamily="18" charset="0"/>
                            </a:rPr>
                          </m:ctrlPr>
                        </m:dPr>
                        <m:e>
                          <m:r>
                            <a:rPr lang="en-US" sz="2800" i="1">
                              <a:solidFill>
                                <a:schemeClr val="bg2"/>
                              </a:solidFill>
                              <a:latin typeface="Cambria Math" panose="02040503050406030204" pitchFamily="18" charset="0"/>
                            </a:rPr>
                            <m:t>𝑁</m:t>
                          </m:r>
                          <m:func>
                            <m:funcPr>
                              <m:ctrlPr>
                                <a:rPr lang="en-US" sz="2800" i="1">
                                  <a:solidFill>
                                    <a:schemeClr val="bg2"/>
                                  </a:solidFill>
                                  <a:latin typeface="Cambria Math" panose="02040503050406030204" pitchFamily="18" charset="0"/>
                                </a:rPr>
                              </m:ctrlPr>
                            </m:funcPr>
                            <m:fName>
                              <m:r>
                                <m:rPr>
                                  <m:sty m:val="p"/>
                                </m:rPr>
                                <a:rPr lang="en-US" sz="2800" i="0">
                                  <a:solidFill>
                                    <a:schemeClr val="bg2"/>
                                  </a:solidFill>
                                  <a:latin typeface="Cambria Math" panose="02040503050406030204" pitchFamily="18" charset="0"/>
                                </a:rPr>
                                <m:t>log</m:t>
                              </m:r>
                            </m:fName>
                            <m:e>
                              <m:r>
                                <a:rPr lang="en-US" sz="2800" i="1">
                                  <a:solidFill>
                                    <a:schemeClr val="bg2"/>
                                  </a:solidFill>
                                  <a:latin typeface="Cambria Math" panose="02040503050406030204" pitchFamily="18" charset="0"/>
                                </a:rPr>
                                <m:t>𝑁</m:t>
                              </m:r>
                            </m:e>
                          </m:func>
                        </m:e>
                      </m:d>
                      <m:r>
                        <a:rPr lang="en-US" sz="2800" i="0">
                          <a:solidFill>
                            <a:schemeClr val="bg2"/>
                          </a:solidFill>
                          <a:latin typeface="Cambria Math" panose="02040503050406030204" pitchFamily="18" charset="0"/>
                        </a:rPr>
                        <m:t> </m:t>
                      </m:r>
                    </m:oMath>
                  </m:oMathPara>
                </a14:m>
                <a:endParaRPr lang="en-US" sz="2800" i="0" dirty="0">
                  <a:solidFill>
                    <a:schemeClr val="bg2"/>
                  </a:solidFill>
                  <a:latin typeface="Cambria Math" panose="02040503050406030204" pitchFamily="18" charset="0"/>
                </a:endParaRPr>
              </a:p>
            </p:txBody>
          </p:sp>
        </mc:Choice>
        <mc:Fallback>
          <p:sp>
            <p:nvSpPr>
              <p:cNvPr id="50" name="TextBox 49">
                <a:extLst>
                  <a:ext uri="{FF2B5EF4-FFF2-40B4-BE49-F238E27FC236}">
                    <a16:creationId xmlns:a16="http://schemas.microsoft.com/office/drawing/2014/main" id="{CA4D3AA6-5289-41C2-5549-75332D7EB0FE}"/>
                  </a:ext>
                </a:extLst>
              </p:cNvPr>
              <p:cNvSpPr txBox="1">
                <a:spLocks noRot="1" noChangeAspect="1" noMove="1" noResize="1" noEditPoints="1" noAdjustHandles="1" noChangeArrowheads="1" noChangeShapeType="1" noTextEdit="1"/>
              </p:cNvSpPr>
              <p:nvPr/>
            </p:nvSpPr>
            <p:spPr>
              <a:xfrm>
                <a:off x="8046708" y="1561835"/>
                <a:ext cx="2700130" cy="523220"/>
              </a:xfrm>
              <a:prstGeom prst="rect">
                <a:avLst/>
              </a:prstGeom>
              <a:blipFill>
                <a:blip r:embed="rId11"/>
                <a:stretch>
                  <a:fillRect b="-18605"/>
                </a:stretch>
              </a:blipFill>
              <a:ln>
                <a:solidFill>
                  <a:schemeClr val="bg2"/>
                </a:solidFill>
                <a:prstDash val="dash"/>
              </a:ln>
            </p:spPr>
            <p:txBody>
              <a:bodyPr/>
              <a:lstStyle/>
              <a:p>
                <a:r>
                  <a:rPr lang="en-US">
                    <a:noFill/>
                  </a:rPr>
                  <a:t> </a:t>
                </a:r>
              </a:p>
            </p:txBody>
          </p:sp>
        </mc:Fallback>
      </mc:AlternateContent>
      <p:pic>
        <p:nvPicPr>
          <p:cNvPr id="55" name="Picture 54" descr="Conceptual illustration of exponential speedup in quantum computing.... |  Download Scientific Diagram">
            <a:extLst>
              <a:ext uri="{FF2B5EF4-FFF2-40B4-BE49-F238E27FC236}">
                <a16:creationId xmlns:a16="http://schemas.microsoft.com/office/drawing/2014/main" id="{392908B1-D268-0069-CDD8-354340BC837F}"/>
              </a:ext>
            </a:extLst>
          </p:cNvPr>
          <p:cNvPicPr>
            <a:picLocks noChangeAspect="1"/>
          </p:cNvPicPr>
          <p:nvPr/>
        </p:nvPicPr>
        <p:blipFill>
          <a:blip r:embed="rId12"/>
          <a:stretch>
            <a:fillRect/>
          </a:stretch>
        </p:blipFill>
        <p:spPr>
          <a:xfrm>
            <a:off x="7637152" y="4173944"/>
            <a:ext cx="3594100" cy="2489200"/>
          </a:xfrm>
          <a:prstGeom prst="rect">
            <a:avLst/>
          </a:prstGeom>
        </p:spPr>
      </p:pic>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98D599DF-1154-11A7-0C4E-74A72121EA8D}"/>
                  </a:ext>
                </a:extLst>
              </p:cNvPr>
              <p:cNvSpPr txBox="1"/>
              <p:nvPr/>
            </p:nvSpPr>
            <p:spPr>
              <a:xfrm>
                <a:off x="8387225" y="3214176"/>
                <a:ext cx="2019095" cy="578685"/>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US" sz="2800" i="0" smtClean="0">
                          <a:solidFill>
                            <a:schemeClr val="bg2"/>
                          </a:solidFill>
                          <a:latin typeface="Cambria Math" panose="02040503050406030204" pitchFamily="18" charset="0"/>
                        </a:rPr>
                        <m:t> </m:t>
                      </m:r>
                      <m:r>
                        <a:rPr lang="en-US" sz="2800" i="0" smtClean="0">
                          <a:solidFill>
                            <a:schemeClr val="bg2"/>
                          </a:solidFill>
                          <a:latin typeface="Cambria Math" panose="02040503050406030204" pitchFamily="18" charset="0"/>
                        </a:rPr>
                        <m:t>𝒪</m:t>
                      </m:r>
                      <m:r>
                        <a:rPr lang="en-US" sz="2800" i="0" smtClean="0">
                          <a:solidFill>
                            <a:schemeClr val="bg2"/>
                          </a:solidFill>
                          <a:latin typeface="Cambria Math" panose="02040503050406030204" pitchFamily="18" charset="0"/>
                        </a:rPr>
                        <m:t>​</m:t>
                      </m:r>
                      <m:d>
                        <m:dPr>
                          <m:ctrlPr>
                            <a:rPr lang="en-US" sz="2800" i="1">
                              <a:solidFill>
                                <a:schemeClr val="bg2"/>
                              </a:solidFill>
                              <a:latin typeface="Cambria Math" panose="02040503050406030204" pitchFamily="18" charset="0"/>
                            </a:rPr>
                          </m:ctrlPr>
                        </m:dPr>
                        <m:e>
                          <m:sSup>
                            <m:sSupPr>
                              <m:ctrlPr>
                                <a:rPr lang="en-US" sz="2800" i="1">
                                  <a:solidFill>
                                    <a:schemeClr val="bg2"/>
                                  </a:solidFill>
                                  <a:latin typeface="Cambria Math" panose="02040503050406030204" pitchFamily="18" charset="0"/>
                                </a:rPr>
                              </m:ctrlPr>
                            </m:sSupPr>
                            <m:e>
                              <m:d>
                                <m:dPr>
                                  <m:ctrlPr>
                                    <a:rPr lang="en-US" sz="2800" i="1">
                                      <a:solidFill>
                                        <a:schemeClr val="bg2"/>
                                      </a:solidFill>
                                      <a:latin typeface="Cambria Math" panose="02040503050406030204" pitchFamily="18" charset="0"/>
                                    </a:rPr>
                                  </m:ctrlPr>
                                </m:dPr>
                                <m:e>
                                  <m:func>
                                    <m:funcPr>
                                      <m:ctrlPr>
                                        <a:rPr lang="en-US" sz="2800" i="1">
                                          <a:solidFill>
                                            <a:schemeClr val="bg2"/>
                                          </a:solidFill>
                                          <a:latin typeface="Cambria Math" panose="02040503050406030204" pitchFamily="18" charset="0"/>
                                        </a:rPr>
                                      </m:ctrlPr>
                                    </m:funcPr>
                                    <m:fName>
                                      <m:r>
                                        <m:rPr>
                                          <m:sty m:val="p"/>
                                        </m:rPr>
                                        <a:rPr lang="en-US" sz="2800" i="0">
                                          <a:solidFill>
                                            <a:schemeClr val="bg2"/>
                                          </a:solidFill>
                                          <a:latin typeface="Cambria Math" panose="02040503050406030204" pitchFamily="18" charset="0"/>
                                        </a:rPr>
                                        <m:t>log</m:t>
                                      </m:r>
                                    </m:fName>
                                    <m:e>
                                      <m:r>
                                        <a:rPr lang="en-US" sz="2800" i="1">
                                          <a:solidFill>
                                            <a:schemeClr val="bg2"/>
                                          </a:solidFill>
                                          <a:latin typeface="Cambria Math" panose="02040503050406030204" pitchFamily="18" charset="0"/>
                                        </a:rPr>
                                        <m:t>𝑁</m:t>
                                      </m:r>
                                    </m:e>
                                  </m:func>
                                </m:e>
                              </m:d>
                            </m:e>
                            <m:sup>
                              <m:r>
                                <a:rPr lang="en-US" sz="2800" i="0">
                                  <a:solidFill>
                                    <a:schemeClr val="bg2"/>
                                  </a:solidFill>
                                  <a:latin typeface="Cambria Math" panose="02040503050406030204" pitchFamily="18" charset="0"/>
                                </a:rPr>
                                <m:t>2</m:t>
                              </m:r>
                            </m:sup>
                          </m:sSup>
                        </m:e>
                      </m:d>
                    </m:oMath>
                  </m:oMathPara>
                </a14:m>
                <a:endParaRPr lang="en-US" dirty="0"/>
              </a:p>
            </p:txBody>
          </p:sp>
        </mc:Choice>
        <mc:Fallback>
          <p:sp>
            <p:nvSpPr>
              <p:cNvPr id="59" name="TextBox 58">
                <a:extLst>
                  <a:ext uri="{FF2B5EF4-FFF2-40B4-BE49-F238E27FC236}">
                    <a16:creationId xmlns:a16="http://schemas.microsoft.com/office/drawing/2014/main" id="{98D599DF-1154-11A7-0C4E-74A72121EA8D}"/>
                  </a:ext>
                </a:extLst>
              </p:cNvPr>
              <p:cNvSpPr txBox="1">
                <a:spLocks noRot="1" noChangeAspect="1" noMove="1" noResize="1" noEditPoints="1" noAdjustHandles="1" noChangeArrowheads="1" noChangeShapeType="1" noTextEdit="1"/>
              </p:cNvSpPr>
              <p:nvPr/>
            </p:nvSpPr>
            <p:spPr>
              <a:xfrm>
                <a:off x="8387225" y="3214176"/>
                <a:ext cx="2019095" cy="578685"/>
              </a:xfrm>
              <a:prstGeom prst="rect">
                <a:avLst/>
              </a:prstGeom>
              <a:blipFill>
                <a:blip r:embed="rId13"/>
                <a:stretch>
                  <a:fillRect l="-4375" b="-14583"/>
                </a:stretch>
              </a:blipFill>
              <a:ln>
                <a:solidFill>
                  <a:schemeClr val="bg2"/>
                </a:solidFill>
                <a:prstDash val="dash"/>
              </a:ln>
            </p:spPr>
            <p:txBody>
              <a:bodyPr/>
              <a:lstStyle/>
              <a:p>
                <a:r>
                  <a:rPr lang="en-US">
                    <a:noFill/>
                  </a:rPr>
                  <a:t> </a:t>
                </a:r>
              </a:p>
            </p:txBody>
          </p:sp>
        </mc:Fallback>
      </mc:AlternateContent>
      <p:sp>
        <p:nvSpPr>
          <p:cNvPr id="60" name="TextBox 59">
            <a:extLst>
              <a:ext uri="{FF2B5EF4-FFF2-40B4-BE49-F238E27FC236}">
                <a16:creationId xmlns:a16="http://schemas.microsoft.com/office/drawing/2014/main" id="{40E74E1A-E5BC-204D-6FC8-C3BBFA7908B2}"/>
              </a:ext>
            </a:extLst>
          </p:cNvPr>
          <p:cNvSpPr txBox="1"/>
          <p:nvPr/>
        </p:nvSpPr>
        <p:spPr>
          <a:xfrm>
            <a:off x="8046708" y="908008"/>
            <a:ext cx="3871738" cy="492443"/>
          </a:xfrm>
          <a:prstGeom prst="rect">
            <a:avLst/>
          </a:prstGeom>
          <a:noFill/>
        </p:spPr>
        <p:txBody>
          <a:bodyPr wrap="square" rtlCol="0">
            <a:spAutoFit/>
          </a:bodyPr>
          <a:lstStyle/>
          <a:p>
            <a:r>
              <a:rPr lang="en-US" sz="2600" dirty="0">
                <a:solidFill>
                  <a:schemeClr val="bg2"/>
                </a:solidFill>
              </a:rPr>
              <a:t>Representation</a:t>
            </a:r>
          </a:p>
        </p:txBody>
      </p:sp>
    </p:spTree>
    <p:extLst>
      <p:ext uri="{BB962C8B-B14F-4D97-AF65-F5344CB8AC3E}">
        <p14:creationId xmlns:p14="http://schemas.microsoft.com/office/powerpoint/2010/main" val="134711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585C-C240-7B75-A1CE-20CA4A72EA54}"/>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5187D6C4-856B-27F4-F08A-4741DAADA59D}"/>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Neural Network is trained using a Variational Quantum Algorithm (VQA)</a:t>
            </a:r>
          </a:p>
        </p:txBody>
      </p:sp>
      <p:sp>
        <p:nvSpPr>
          <p:cNvPr id="9" name="Text Placeholder 2">
            <a:extLst>
              <a:ext uri="{FF2B5EF4-FFF2-40B4-BE49-F238E27FC236}">
                <a16:creationId xmlns:a16="http://schemas.microsoft.com/office/drawing/2014/main" id="{B7BD3B2F-FD5B-9678-3B82-92A2075A0B9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5" name="TextBox 4">
            <a:extLst>
              <a:ext uri="{FF2B5EF4-FFF2-40B4-BE49-F238E27FC236}">
                <a16:creationId xmlns:a16="http://schemas.microsoft.com/office/drawing/2014/main" id="{78FEAA55-3482-1B4D-1075-2B3C2A21823F}"/>
              </a:ext>
            </a:extLst>
          </p:cNvPr>
          <p:cNvSpPr txBox="1"/>
          <p:nvPr/>
        </p:nvSpPr>
        <p:spPr>
          <a:xfrm>
            <a:off x="2731982" y="1767884"/>
            <a:ext cx="2226601" cy="3887686"/>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latin typeface="Calibri" panose="020F0502020204030204" pitchFamily="34" charset="0"/>
                <a:cs typeface="Calibri" panose="020F0502020204030204" pitchFamily="34" charset="0"/>
              </a:rPr>
              <a:t>Quantum subroutine</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cxnSp>
        <p:nvCxnSpPr>
          <p:cNvPr id="7" name="Connector: Curved 161">
            <a:extLst>
              <a:ext uri="{FF2B5EF4-FFF2-40B4-BE49-F238E27FC236}">
                <a16:creationId xmlns:a16="http://schemas.microsoft.com/office/drawing/2014/main" id="{17B50AEC-E975-44C4-8C9B-4111CCD70B9F}"/>
              </a:ext>
            </a:extLst>
          </p:cNvPr>
          <p:cNvCxnSpPr>
            <a:cxnSpLocks/>
          </p:cNvCxnSpPr>
          <p:nvPr/>
        </p:nvCxnSpPr>
        <p:spPr>
          <a:xfrm rot="5400000" flipV="1">
            <a:off x="6152105" y="-575829"/>
            <a:ext cx="18289" cy="4625083"/>
          </a:xfrm>
          <a:prstGeom prst="curvedConnector3">
            <a:avLst>
              <a:gd name="adj1" fmla="val -1249932"/>
            </a:avLst>
          </a:prstGeom>
          <a:ln>
            <a:solidFill>
              <a:schemeClr val="bg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12512EB-7FFE-DD42-7D67-ACDC4FAC9325}"/>
              </a:ext>
            </a:extLst>
          </p:cNvPr>
          <p:cNvSpPr txBox="1"/>
          <p:nvPr/>
        </p:nvSpPr>
        <p:spPr>
          <a:xfrm>
            <a:off x="7246742" y="1749595"/>
            <a:ext cx="2663078" cy="4022147"/>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rPr>
              <a:t>Classical processing</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sp>
        <p:nvSpPr>
          <p:cNvPr id="12" name="Rounded Rectangle 11">
            <a:extLst>
              <a:ext uri="{FF2B5EF4-FFF2-40B4-BE49-F238E27FC236}">
                <a16:creationId xmlns:a16="http://schemas.microsoft.com/office/drawing/2014/main" id="{EB6B6D24-31F0-3933-4198-E12D9C2B43BC}"/>
              </a:ext>
            </a:extLst>
          </p:cNvPr>
          <p:cNvSpPr/>
          <p:nvPr/>
        </p:nvSpPr>
        <p:spPr bwMode="auto">
          <a:xfrm>
            <a:off x="2282180" y="1199210"/>
            <a:ext cx="7776221" cy="5360387"/>
          </a:xfrm>
          <a:prstGeom prst="roundRect">
            <a:avLst/>
          </a:prstGeom>
          <a:noFill/>
          <a:ln w="3810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3" name="TextBox 12">
            <a:extLst>
              <a:ext uri="{FF2B5EF4-FFF2-40B4-BE49-F238E27FC236}">
                <a16:creationId xmlns:a16="http://schemas.microsoft.com/office/drawing/2014/main" id="{4CF5BE4B-2EDC-4436-A2C4-56C8C4DC9F0A}"/>
              </a:ext>
            </a:extLst>
          </p:cNvPr>
          <p:cNvSpPr txBox="1"/>
          <p:nvPr/>
        </p:nvSpPr>
        <p:spPr>
          <a:xfrm>
            <a:off x="5553049" y="5771742"/>
            <a:ext cx="1454045" cy="555986"/>
          </a:xfrm>
          <a:prstGeom prst="rect">
            <a:avLst/>
          </a:prstGeom>
          <a:noFill/>
        </p:spPr>
        <p:txBody>
          <a:bodyPr wrap="square" rtlCol="0">
            <a:spAutoFit/>
          </a:bodyPr>
          <a:lstStyle/>
          <a:p>
            <a:r>
              <a:rPr lang="en-US" dirty="0">
                <a:solidFill>
                  <a:schemeClr val="bg2"/>
                </a:solidFill>
              </a:rPr>
              <a:t>VQA</a:t>
            </a:r>
          </a:p>
        </p:txBody>
      </p:sp>
      <p:pic>
        <p:nvPicPr>
          <p:cNvPr id="2" name="Picture 1">
            <a:extLst>
              <a:ext uri="{FF2B5EF4-FFF2-40B4-BE49-F238E27FC236}">
                <a16:creationId xmlns:a16="http://schemas.microsoft.com/office/drawing/2014/main" id="{4840C660-F17C-B2CB-C22B-5E00ACAE207C}"/>
              </a:ext>
            </a:extLst>
          </p:cNvPr>
          <p:cNvPicPr>
            <a:picLocks noChangeAspect="1"/>
          </p:cNvPicPr>
          <p:nvPr/>
        </p:nvPicPr>
        <p:blipFill>
          <a:blip r:embed="rId3"/>
          <a:stretch>
            <a:fillRect/>
          </a:stretch>
        </p:blipFill>
        <p:spPr>
          <a:xfrm>
            <a:off x="2671385" y="3146600"/>
            <a:ext cx="2093076" cy="2056832"/>
          </a:xfrm>
          <a:prstGeom prst="rect">
            <a:avLst/>
          </a:prstGeom>
        </p:spPr>
      </p:pic>
      <p:pic>
        <p:nvPicPr>
          <p:cNvPr id="3" name="Picture 2" descr="What is Loss in Neural Nets? Is cost function and loss function are same ?  | by vinodhkumar baskaran | Medium">
            <a:extLst>
              <a:ext uri="{FF2B5EF4-FFF2-40B4-BE49-F238E27FC236}">
                <a16:creationId xmlns:a16="http://schemas.microsoft.com/office/drawing/2014/main" id="{6A6087CD-9348-652A-C82A-5116A172EEBA}"/>
              </a:ext>
            </a:extLst>
          </p:cNvPr>
          <p:cNvPicPr>
            <a:picLocks noChangeAspect="1"/>
          </p:cNvPicPr>
          <p:nvPr/>
        </p:nvPicPr>
        <p:blipFill>
          <a:blip r:embed="rId4"/>
          <a:stretch>
            <a:fillRect/>
          </a:stretch>
        </p:blipFill>
        <p:spPr>
          <a:xfrm>
            <a:off x="7373958" y="3515899"/>
            <a:ext cx="2337082" cy="1752811"/>
          </a:xfrm>
          <a:prstGeom prst="rect">
            <a:avLst/>
          </a:prstGeom>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5C08DB-D679-B6C4-E55E-E87A70A7A6E9}"/>
                  </a:ext>
                </a:extLst>
              </p:cNvPr>
              <p:cNvSpPr txBox="1"/>
              <p:nvPr/>
            </p:nvSpPr>
            <p:spPr>
              <a:xfrm>
                <a:off x="6596089" y="2932146"/>
                <a:ext cx="4165107" cy="5184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solidFill>
                          <a:latin typeface="Cambria Math" panose="02040503050406030204" pitchFamily="18" charset="0"/>
                        </a:rPr>
                        <m:t>𝐶</m:t>
                      </m:r>
                      <m:r>
                        <a:rPr lang="en-US" sz="2400" b="0" i="1" smtClean="0">
                          <a:solidFill>
                            <a:schemeClr val="bg2"/>
                          </a:solidFill>
                          <a:latin typeface="Cambria Math" panose="02040503050406030204" pitchFamily="18" charset="0"/>
                        </a:rPr>
                        <m:t>(</m:t>
                      </m:r>
                      <m:acc>
                        <m:accPr>
                          <m:chr m:val="⃗"/>
                          <m:ctrlPr>
                            <a:rPr lang="en-US" sz="2400" i="1" smtClean="0">
                              <a:solidFill>
                                <a:schemeClr val="bg2"/>
                              </a:solidFill>
                              <a:latin typeface="Cambria Math" panose="02040503050406030204" pitchFamily="18" charset="0"/>
                            </a:rPr>
                          </m:ctrlPr>
                        </m:accPr>
                        <m:e>
                          <m:r>
                            <a:rPr lang="en-US" sz="2400" i="1" smtClean="0">
                              <a:solidFill>
                                <a:schemeClr val="bg2"/>
                              </a:solidFill>
                              <a:latin typeface="Cambria Math" panose="02040503050406030204" pitchFamily="18" charset="0"/>
                              <a:ea typeface="Cambria Math" panose="02040503050406030204" pitchFamily="18" charset="0"/>
                            </a:rPr>
                            <m:t>𝜃</m:t>
                          </m:r>
                        </m:e>
                      </m:acc>
                      <m:r>
                        <a:rPr lang="en-US" sz="2400" b="0" i="1" smtClean="0">
                          <a:solidFill>
                            <a:schemeClr val="bg2"/>
                          </a:solidFill>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695C08DB-D679-B6C4-E55E-E87A70A7A6E9}"/>
                  </a:ext>
                </a:extLst>
              </p:cNvPr>
              <p:cNvSpPr txBox="1">
                <a:spLocks noRot="1" noChangeAspect="1" noMove="1" noResize="1" noEditPoints="1" noAdjustHandles="1" noChangeArrowheads="1" noChangeShapeType="1" noTextEdit="1"/>
              </p:cNvSpPr>
              <p:nvPr/>
            </p:nvSpPr>
            <p:spPr>
              <a:xfrm>
                <a:off x="6596089" y="2932146"/>
                <a:ext cx="4165107" cy="518475"/>
              </a:xfrm>
              <a:prstGeom prst="rect">
                <a:avLst/>
              </a:prstGeom>
              <a:blipFill>
                <a:blip r:embed="rId5"/>
                <a:stretch>
                  <a:fillRect t="-19048" b="-1428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8C28E440-0357-38D7-9289-6BBE1A84DE37}"/>
              </a:ext>
            </a:extLst>
          </p:cNvPr>
          <p:cNvCxnSpPr>
            <a:cxnSpLocks/>
          </p:cNvCxnSpPr>
          <p:nvPr/>
        </p:nvCxnSpPr>
        <p:spPr bwMode="auto">
          <a:xfrm>
            <a:off x="4958583" y="3636500"/>
            <a:ext cx="2288159" cy="0"/>
          </a:xfrm>
          <a:prstGeom prst="straightConnector1">
            <a:avLst/>
          </a:prstGeom>
          <a:noFill/>
          <a:ln w="381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1737996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29D2-A267-CD9B-A82C-B6D5AA039E3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F29910E-1F25-F000-93FA-972C642EEF74}"/>
              </a:ext>
            </a:extLst>
          </p:cNvPr>
          <p:cNvPicPr>
            <a:picLocks noChangeAspect="1"/>
          </p:cNvPicPr>
          <p:nvPr/>
        </p:nvPicPr>
        <p:blipFill>
          <a:blip r:embed="rId3"/>
          <a:stretch>
            <a:fillRect/>
          </a:stretch>
        </p:blipFill>
        <p:spPr>
          <a:xfrm>
            <a:off x="9319873" y="1659809"/>
            <a:ext cx="2298891" cy="1850526"/>
          </a:xfrm>
          <a:prstGeom prst="rect">
            <a:avLst/>
          </a:prstGeom>
        </p:spPr>
      </p:pic>
      <p:sp>
        <p:nvSpPr>
          <p:cNvPr id="29" name="Title 1">
            <a:extLst>
              <a:ext uri="{FF2B5EF4-FFF2-40B4-BE49-F238E27FC236}">
                <a16:creationId xmlns:a16="http://schemas.microsoft.com/office/drawing/2014/main" id="{7A9DB171-7903-4858-6E7F-04534709CDBF}"/>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Neural Network is trained using a Variational Quantum Algorithm (VQA)</a:t>
            </a:r>
          </a:p>
        </p:txBody>
      </p:sp>
      <p:sp>
        <p:nvSpPr>
          <p:cNvPr id="9" name="Text Placeholder 2">
            <a:extLst>
              <a:ext uri="{FF2B5EF4-FFF2-40B4-BE49-F238E27FC236}">
                <a16:creationId xmlns:a16="http://schemas.microsoft.com/office/drawing/2014/main" id="{ECA39CF0-DA27-6D12-F061-AB9B58C5DB0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5" name="TextBox 4">
            <a:extLst>
              <a:ext uri="{FF2B5EF4-FFF2-40B4-BE49-F238E27FC236}">
                <a16:creationId xmlns:a16="http://schemas.microsoft.com/office/drawing/2014/main" id="{30D245BA-698D-2A4F-020E-48E5F32E2C4D}"/>
              </a:ext>
            </a:extLst>
          </p:cNvPr>
          <p:cNvSpPr txBox="1"/>
          <p:nvPr/>
        </p:nvSpPr>
        <p:spPr>
          <a:xfrm>
            <a:off x="2731982" y="1767884"/>
            <a:ext cx="2226601" cy="3887686"/>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latin typeface="Calibri" panose="020F0502020204030204" pitchFamily="34" charset="0"/>
                <a:cs typeface="Calibri" panose="020F0502020204030204" pitchFamily="34" charset="0"/>
              </a:rPr>
              <a:t>Quantum subroutine</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cxnSp>
        <p:nvCxnSpPr>
          <p:cNvPr id="7" name="Connector: Curved 161">
            <a:extLst>
              <a:ext uri="{FF2B5EF4-FFF2-40B4-BE49-F238E27FC236}">
                <a16:creationId xmlns:a16="http://schemas.microsoft.com/office/drawing/2014/main" id="{6BB15E09-6D63-6916-F86C-49D8CA314344}"/>
              </a:ext>
            </a:extLst>
          </p:cNvPr>
          <p:cNvCxnSpPr>
            <a:cxnSpLocks/>
            <a:stCxn id="5" idx="0"/>
            <a:endCxn id="10" idx="0"/>
          </p:cNvCxnSpPr>
          <p:nvPr/>
        </p:nvCxnSpPr>
        <p:spPr>
          <a:xfrm rot="5400000" flipH="1" flipV="1">
            <a:off x="5483111" y="111768"/>
            <a:ext cx="18289" cy="3293945"/>
          </a:xfrm>
          <a:prstGeom prst="curvedConnector3">
            <a:avLst>
              <a:gd name="adj1" fmla="val 1349932"/>
            </a:avLst>
          </a:prstGeom>
          <a:ln>
            <a:solidFill>
              <a:schemeClr val="bg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FDEB265-3737-5DCC-F69F-5CE95E2CD39A}"/>
              </a:ext>
            </a:extLst>
          </p:cNvPr>
          <p:cNvSpPr txBox="1"/>
          <p:nvPr/>
        </p:nvSpPr>
        <p:spPr>
          <a:xfrm>
            <a:off x="5807689" y="1749595"/>
            <a:ext cx="2663078" cy="4022147"/>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rPr>
              <a:t>Classical processing</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sp>
        <p:nvSpPr>
          <p:cNvPr id="12" name="Rounded Rectangle 11">
            <a:extLst>
              <a:ext uri="{FF2B5EF4-FFF2-40B4-BE49-F238E27FC236}">
                <a16:creationId xmlns:a16="http://schemas.microsoft.com/office/drawing/2014/main" id="{2194CF1B-35DC-6AF7-0228-38F6476ACF4F}"/>
              </a:ext>
            </a:extLst>
          </p:cNvPr>
          <p:cNvSpPr/>
          <p:nvPr/>
        </p:nvSpPr>
        <p:spPr bwMode="auto">
          <a:xfrm>
            <a:off x="2282181" y="1199210"/>
            <a:ext cx="6487066" cy="5360387"/>
          </a:xfrm>
          <a:prstGeom prst="roundRect">
            <a:avLst/>
          </a:prstGeom>
          <a:noFill/>
          <a:ln w="3810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3" name="TextBox 12">
            <a:extLst>
              <a:ext uri="{FF2B5EF4-FFF2-40B4-BE49-F238E27FC236}">
                <a16:creationId xmlns:a16="http://schemas.microsoft.com/office/drawing/2014/main" id="{9995F108-7044-03D0-97EC-9656EABA6A10}"/>
              </a:ext>
            </a:extLst>
          </p:cNvPr>
          <p:cNvSpPr txBox="1"/>
          <p:nvPr/>
        </p:nvSpPr>
        <p:spPr>
          <a:xfrm>
            <a:off x="4882829" y="5745265"/>
            <a:ext cx="1454045" cy="555986"/>
          </a:xfrm>
          <a:prstGeom prst="rect">
            <a:avLst/>
          </a:prstGeom>
          <a:noFill/>
        </p:spPr>
        <p:txBody>
          <a:bodyPr wrap="square" rtlCol="0">
            <a:spAutoFit/>
          </a:bodyPr>
          <a:lstStyle/>
          <a:p>
            <a:r>
              <a:rPr lang="en-US" dirty="0">
                <a:solidFill>
                  <a:schemeClr val="bg2"/>
                </a:solidFill>
              </a:rPr>
              <a:t>VQA</a:t>
            </a:r>
          </a:p>
        </p:txBody>
      </p:sp>
      <p:pic>
        <p:nvPicPr>
          <p:cNvPr id="2" name="Picture 1">
            <a:extLst>
              <a:ext uri="{FF2B5EF4-FFF2-40B4-BE49-F238E27FC236}">
                <a16:creationId xmlns:a16="http://schemas.microsoft.com/office/drawing/2014/main" id="{CBD0F9C5-BD13-E7A1-077E-95F0ACA15847}"/>
              </a:ext>
            </a:extLst>
          </p:cNvPr>
          <p:cNvPicPr>
            <a:picLocks noChangeAspect="1"/>
          </p:cNvPicPr>
          <p:nvPr/>
        </p:nvPicPr>
        <p:blipFill>
          <a:blip r:embed="rId4"/>
          <a:stretch>
            <a:fillRect/>
          </a:stretch>
        </p:blipFill>
        <p:spPr>
          <a:xfrm>
            <a:off x="2671385" y="3146600"/>
            <a:ext cx="2093076" cy="2056832"/>
          </a:xfrm>
          <a:prstGeom prst="rect">
            <a:avLst/>
          </a:prstGeom>
        </p:spPr>
      </p:pic>
      <p:pic>
        <p:nvPicPr>
          <p:cNvPr id="3" name="Picture 2" descr="What is Loss in Neural Nets? Is cost function and loss function are same ?  | by vinodhkumar baskaran | Medium">
            <a:extLst>
              <a:ext uri="{FF2B5EF4-FFF2-40B4-BE49-F238E27FC236}">
                <a16:creationId xmlns:a16="http://schemas.microsoft.com/office/drawing/2014/main" id="{F4B93E55-AE72-E1C5-D42C-F932FB8EBCDD}"/>
              </a:ext>
            </a:extLst>
          </p:cNvPr>
          <p:cNvPicPr>
            <a:picLocks noChangeAspect="1"/>
          </p:cNvPicPr>
          <p:nvPr/>
        </p:nvPicPr>
        <p:blipFill>
          <a:blip r:embed="rId5"/>
          <a:stretch>
            <a:fillRect/>
          </a:stretch>
        </p:blipFill>
        <p:spPr>
          <a:xfrm>
            <a:off x="5934905" y="3515899"/>
            <a:ext cx="2337082" cy="1752811"/>
          </a:xfrm>
          <a:prstGeom prst="rect">
            <a:avLst/>
          </a:prstGeom>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4BD7BE-2D6C-745E-F66D-36B9BF4BB309}"/>
                  </a:ext>
                </a:extLst>
              </p:cNvPr>
              <p:cNvSpPr txBox="1"/>
              <p:nvPr/>
            </p:nvSpPr>
            <p:spPr>
              <a:xfrm>
                <a:off x="5157036" y="2932146"/>
                <a:ext cx="4165107" cy="5184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solidFill>
                          <a:latin typeface="Cambria Math" panose="02040503050406030204" pitchFamily="18" charset="0"/>
                        </a:rPr>
                        <m:t>𝐶</m:t>
                      </m:r>
                      <m:r>
                        <a:rPr lang="en-US" sz="2400" b="0" i="1" smtClean="0">
                          <a:solidFill>
                            <a:schemeClr val="bg2"/>
                          </a:solidFill>
                          <a:latin typeface="Cambria Math" panose="02040503050406030204" pitchFamily="18" charset="0"/>
                        </a:rPr>
                        <m:t>(</m:t>
                      </m:r>
                      <m:acc>
                        <m:accPr>
                          <m:chr m:val="⃗"/>
                          <m:ctrlPr>
                            <a:rPr lang="en-US" sz="2400" i="1" smtClean="0">
                              <a:solidFill>
                                <a:schemeClr val="bg2"/>
                              </a:solidFill>
                              <a:latin typeface="Cambria Math" panose="02040503050406030204" pitchFamily="18" charset="0"/>
                            </a:rPr>
                          </m:ctrlPr>
                        </m:accPr>
                        <m:e>
                          <m:r>
                            <a:rPr lang="en-US" sz="2400" i="1" smtClean="0">
                              <a:solidFill>
                                <a:schemeClr val="bg2"/>
                              </a:solidFill>
                              <a:latin typeface="Cambria Math" panose="02040503050406030204" pitchFamily="18" charset="0"/>
                              <a:ea typeface="Cambria Math" panose="02040503050406030204" pitchFamily="18" charset="0"/>
                            </a:rPr>
                            <m:t>𝜃</m:t>
                          </m:r>
                        </m:e>
                      </m:acc>
                      <m:r>
                        <a:rPr lang="en-US" sz="2400" b="0" i="1" smtClean="0">
                          <a:solidFill>
                            <a:schemeClr val="bg2"/>
                          </a:solidFill>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1E4BD7BE-2D6C-745E-F66D-36B9BF4BB309}"/>
                  </a:ext>
                </a:extLst>
              </p:cNvPr>
              <p:cNvSpPr txBox="1">
                <a:spLocks noRot="1" noChangeAspect="1" noMove="1" noResize="1" noEditPoints="1" noAdjustHandles="1" noChangeArrowheads="1" noChangeShapeType="1" noTextEdit="1"/>
              </p:cNvSpPr>
              <p:nvPr/>
            </p:nvSpPr>
            <p:spPr>
              <a:xfrm>
                <a:off x="5157036" y="2932146"/>
                <a:ext cx="4165107" cy="518475"/>
              </a:xfrm>
              <a:prstGeom prst="rect">
                <a:avLst/>
              </a:prstGeom>
              <a:blipFill>
                <a:blip r:embed="rId6"/>
                <a:stretch>
                  <a:fillRect t="-19048" b="-142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3EF5005-1B9A-897C-AB18-05ACE2A0CD92}"/>
              </a:ext>
            </a:extLst>
          </p:cNvPr>
          <p:cNvPicPr>
            <a:picLocks noChangeAspect="1"/>
          </p:cNvPicPr>
          <p:nvPr/>
        </p:nvPicPr>
        <p:blipFill>
          <a:blip r:embed="rId7"/>
          <a:srcRect l="-1" t="12558" r="76404" b="74379"/>
          <a:stretch>
            <a:fillRect/>
          </a:stretch>
        </p:blipFill>
        <p:spPr>
          <a:xfrm>
            <a:off x="603199" y="2025139"/>
            <a:ext cx="1080922" cy="1252333"/>
          </a:xfrm>
          <a:prstGeom prst="rect">
            <a:avLst/>
          </a:prstGeom>
        </p:spPr>
      </p:pic>
      <p:pic>
        <p:nvPicPr>
          <p:cNvPr id="11" name="Picture 10">
            <a:extLst>
              <a:ext uri="{FF2B5EF4-FFF2-40B4-BE49-F238E27FC236}">
                <a16:creationId xmlns:a16="http://schemas.microsoft.com/office/drawing/2014/main" id="{65498082-E2AC-1720-8ABF-C4E1D8EA4D49}"/>
              </a:ext>
            </a:extLst>
          </p:cNvPr>
          <p:cNvPicPr>
            <a:picLocks noChangeAspect="1"/>
          </p:cNvPicPr>
          <p:nvPr/>
        </p:nvPicPr>
        <p:blipFill>
          <a:blip r:embed="rId7"/>
          <a:srcRect l="24421" t="12807" r="51374" b="74388"/>
          <a:stretch>
            <a:fillRect/>
          </a:stretch>
        </p:blipFill>
        <p:spPr>
          <a:xfrm>
            <a:off x="536191" y="3576540"/>
            <a:ext cx="1155574" cy="1279383"/>
          </a:xfrm>
          <a:prstGeom prst="rect">
            <a:avLst/>
          </a:prstGeom>
        </p:spPr>
      </p:pic>
      <p:sp>
        <p:nvSpPr>
          <p:cNvPr id="19" name="TextBox 18">
            <a:extLst>
              <a:ext uri="{FF2B5EF4-FFF2-40B4-BE49-F238E27FC236}">
                <a16:creationId xmlns:a16="http://schemas.microsoft.com/office/drawing/2014/main" id="{00388A1E-A280-4764-7742-1010BB5E025C}"/>
              </a:ext>
            </a:extLst>
          </p:cNvPr>
          <p:cNvSpPr txBox="1"/>
          <p:nvPr/>
        </p:nvSpPr>
        <p:spPr>
          <a:xfrm>
            <a:off x="296013" y="1614744"/>
            <a:ext cx="2093076" cy="492443"/>
          </a:xfrm>
          <a:prstGeom prst="rect">
            <a:avLst/>
          </a:prstGeom>
          <a:noFill/>
        </p:spPr>
        <p:txBody>
          <a:bodyPr wrap="square" rtlCol="0">
            <a:spAutoFit/>
          </a:bodyPr>
          <a:lstStyle/>
          <a:p>
            <a:r>
              <a:rPr lang="en-US" sz="2600" dirty="0">
                <a:solidFill>
                  <a:schemeClr val="bg2"/>
                </a:solidFill>
              </a:rPr>
              <a:t>Input beam</a:t>
            </a:r>
          </a:p>
        </p:txBody>
      </p:sp>
      <p:cxnSp>
        <p:nvCxnSpPr>
          <p:cNvPr id="22" name="Straight Arrow Connector 21">
            <a:extLst>
              <a:ext uri="{FF2B5EF4-FFF2-40B4-BE49-F238E27FC236}">
                <a16:creationId xmlns:a16="http://schemas.microsoft.com/office/drawing/2014/main" id="{ABC0E8E1-FA3C-50EB-BC86-D95CCCE4BEE0}"/>
              </a:ext>
            </a:extLst>
          </p:cNvPr>
          <p:cNvCxnSpPr/>
          <p:nvPr/>
        </p:nvCxnSpPr>
        <p:spPr bwMode="auto">
          <a:xfrm>
            <a:off x="4958583" y="3636500"/>
            <a:ext cx="849106" cy="0"/>
          </a:xfrm>
          <a:prstGeom prst="straightConnector1">
            <a:avLst/>
          </a:prstGeom>
          <a:noFill/>
          <a:ln w="38100" cap="flat" cmpd="sng" algn="ctr">
            <a:solidFill>
              <a:schemeClr val="bg2"/>
            </a:solidFill>
            <a:prstDash val="solid"/>
            <a:round/>
            <a:headEnd type="none" w="med" len="med"/>
            <a:tailEnd type="triangle"/>
          </a:ln>
          <a:effectLst/>
        </p:spPr>
      </p:cxnSp>
      <p:pic>
        <p:nvPicPr>
          <p:cNvPr id="23" name="Picture 22">
            <a:extLst>
              <a:ext uri="{FF2B5EF4-FFF2-40B4-BE49-F238E27FC236}">
                <a16:creationId xmlns:a16="http://schemas.microsoft.com/office/drawing/2014/main" id="{F2DD1374-758D-ACE6-B40B-7F85102D7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78" y="5206532"/>
            <a:ext cx="1494550" cy="1077466"/>
          </a:xfrm>
          <a:prstGeom prst="rect">
            <a:avLst/>
          </a:prstGeom>
        </p:spPr>
      </p:pic>
      <p:cxnSp>
        <p:nvCxnSpPr>
          <p:cNvPr id="25" name="Straight Arrow Connector 24">
            <a:extLst>
              <a:ext uri="{FF2B5EF4-FFF2-40B4-BE49-F238E27FC236}">
                <a16:creationId xmlns:a16="http://schemas.microsoft.com/office/drawing/2014/main" id="{3A7354DB-97D0-DB48-A473-EB221EA60D99}"/>
              </a:ext>
            </a:extLst>
          </p:cNvPr>
          <p:cNvCxnSpPr/>
          <p:nvPr/>
        </p:nvCxnSpPr>
        <p:spPr bwMode="auto">
          <a:xfrm>
            <a:off x="1113680" y="3146600"/>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F9D1B6B7-F7EF-9BC7-1667-4EC3DC8DBD07}"/>
              </a:ext>
            </a:extLst>
          </p:cNvPr>
          <p:cNvCxnSpPr/>
          <p:nvPr/>
        </p:nvCxnSpPr>
        <p:spPr bwMode="auto">
          <a:xfrm>
            <a:off x="1131170" y="4723063"/>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30" name="Elbow Connector 29">
            <a:extLst>
              <a:ext uri="{FF2B5EF4-FFF2-40B4-BE49-F238E27FC236}">
                <a16:creationId xmlns:a16="http://schemas.microsoft.com/office/drawing/2014/main" id="{E58E3A87-A888-0C64-6F36-94110C86CB57}"/>
              </a:ext>
            </a:extLst>
          </p:cNvPr>
          <p:cNvCxnSpPr>
            <a:stCxn id="23" idx="2"/>
            <a:endCxn id="5" idx="2"/>
          </p:cNvCxnSpPr>
          <p:nvPr/>
        </p:nvCxnSpPr>
        <p:spPr bwMode="auto">
          <a:xfrm rot="5400000" flipH="1" flipV="1">
            <a:off x="2163604" y="4602319"/>
            <a:ext cx="628428" cy="2734930"/>
          </a:xfrm>
          <a:prstGeom prst="bentConnector3">
            <a:avLst>
              <a:gd name="adj1" fmla="val -36376"/>
            </a:avLst>
          </a:prstGeom>
          <a:noFill/>
          <a:ln w="38100" cap="flat" cmpd="sng" algn="ctr">
            <a:solidFill>
              <a:schemeClr val="hlink"/>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F6B83E4-C377-7979-6E8A-8E6E3AAA41E4}"/>
                  </a:ext>
                </a:extLst>
              </p:cNvPr>
              <p:cNvSpPr txBox="1"/>
              <p:nvPr/>
            </p:nvSpPr>
            <p:spPr>
              <a:xfrm>
                <a:off x="3425176" y="5841449"/>
                <a:ext cx="1569917"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smtClean="0">
                              <a:solidFill>
                                <a:schemeClr val="bg2"/>
                              </a:solidFill>
                              <a:latin typeface="Cambria Math" panose="02040503050406030204" pitchFamily="18" charset="0"/>
                            </a:rPr>
                          </m:ctrlPr>
                        </m:dPr>
                        <m:e>
                          <m:r>
                            <a:rPr lang="en-US" sz="3200" b="0" i="1" smtClean="0">
                              <a:solidFill>
                                <a:schemeClr val="bg2"/>
                              </a:solidFill>
                              <a:latin typeface="Cambria Math" panose="02040503050406030204" pitchFamily="18" charset="0"/>
                            </a:rPr>
                            <m:t>𝜓</m:t>
                          </m:r>
                        </m:e>
                      </m:d>
                    </m:oMath>
                  </m:oMathPara>
                </a14:m>
                <a:endParaRPr lang="en-US" sz="3200" b="0" dirty="0">
                  <a:solidFill>
                    <a:schemeClr val="bg2"/>
                  </a:solidFill>
                </a:endParaRPr>
              </a:p>
              <a:p>
                <a:endParaRPr lang="en-US" sz="3200" b="0" dirty="0">
                  <a:solidFill>
                    <a:schemeClr val="bg2"/>
                  </a:solidFill>
                </a:endParaRPr>
              </a:p>
            </p:txBody>
          </p:sp>
        </mc:Choice>
        <mc:Fallback xmlns="">
          <p:sp>
            <p:nvSpPr>
              <p:cNvPr id="31" name="TextBox 30">
                <a:extLst>
                  <a:ext uri="{FF2B5EF4-FFF2-40B4-BE49-F238E27FC236}">
                    <a16:creationId xmlns:a16="http://schemas.microsoft.com/office/drawing/2014/main" id="{4F6B83E4-C377-7979-6E8A-8E6E3AAA41E4}"/>
                  </a:ext>
                </a:extLst>
              </p:cNvPr>
              <p:cNvSpPr txBox="1">
                <a:spLocks noRot="1" noChangeAspect="1" noMove="1" noResize="1" noEditPoints="1" noAdjustHandles="1" noChangeArrowheads="1" noChangeShapeType="1" noTextEdit="1"/>
              </p:cNvSpPr>
              <p:nvPr/>
            </p:nvSpPr>
            <p:spPr>
              <a:xfrm>
                <a:off x="3425176" y="5841449"/>
                <a:ext cx="1569917" cy="984885"/>
              </a:xfrm>
              <a:prstGeom prst="rect">
                <a:avLst/>
              </a:prstGeom>
              <a:blipFill>
                <a:blip r:embed="rId9"/>
                <a:stretch>
                  <a:fillRect/>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668B936B-4824-591F-318E-6CF876511868}"/>
              </a:ext>
            </a:extLst>
          </p:cNvPr>
          <p:cNvPicPr>
            <a:picLocks noChangeAspect="1"/>
          </p:cNvPicPr>
          <p:nvPr/>
        </p:nvPicPr>
        <p:blipFill>
          <a:blip r:embed="rId10"/>
          <a:stretch>
            <a:fillRect/>
          </a:stretch>
        </p:blipFill>
        <p:spPr>
          <a:xfrm>
            <a:off x="9419900" y="4011001"/>
            <a:ext cx="2154990" cy="1728561"/>
          </a:xfrm>
          <a:prstGeom prst="rect">
            <a:avLst/>
          </a:prstGeom>
        </p:spPr>
      </p:pic>
      <p:sp>
        <p:nvSpPr>
          <p:cNvPr id="6" name="TextBox 5">
            <a:extLst>
              <a:ext uri="{FF2B5EF4-FFF2-40B4-BE49-F238E27FC236}">
                <a16:creationId xmlns:a16="http://schemas.microsoft.com/office/drawing/2014/main" id="{86E93C55-782A-DA27-92B8-7F284615AF52}"/>
              </a:ext>
            </a:extLst>
          </p:cNvPr>
          <p:cNvSpPr txBox="1"/>
          <p:nvPr/>
        </p:nvSpPr>
        <p:spPr>
          <a:xfrm>
            <a:off x="10120097" y="1209422"/>
            <a:ext cx="2583516" cy="400110"/>
          </a:xfrm>
          <a:prstGeom prst="rect">
            <a:avLst/>
          </a:prstGeom>
          <a:noFill/>
        </p:spPr>
        <p:txBody>
          <a:bodyPr wrap="square" rtlCol="0">
            <a:spAutoFit/>
          </a:bodyPr>
          <a:lstStyle/>
          <a:p>
            <a:r>
              <a:rPr lang="en-US" sz="2000" dirty="0">
                <a:solidFill>
                  <a:schemeClr val="bg2"/>
                </a:solidFill>
              </a:rPr>
              <a:t>Before</a:t>
            </a:r>
          </a:p>
        </p:txBody>
      </p:sp>
      <p:sp>
        <p:nvSpPr>
          <p:cNvPr id="16" name="TextBox 15">
            <a:extLst>
              <a:ext uri="{FF2B5EF4-FFF2-40B4-BE49-F238E27FC236}">
                <a16:creationId xmlns:a16="http://schemas.microsoft.com/office/drawing/2014/main" id="{8501A062-E86A-ED33-14E5-148823BC4354}"/>
              </a:ext>
            </a:extLst>
          </p:cNvPr>
          <p:cNvSpPr txBox="1"/>
          <p:nvPr/>
        </p:nvSpPr>
        <p:spPr>
          <a:xfrm>
            <a:off x="10246666" y="3560613"/>
            <a:ext cx="2583516" cy="400110"/>
          </a:xfrm>
          <a:prstGeom prst="rect">
            <a:avLst/>
          </a:prstGeom>
          <a:noFill/>
        </p:spPr>
        <p:txBody>
          <a:bodyPr wrap="square" rtlCol="0">
            <a:spAutoFit/>
          </a:bodyPr>
          <a:lstStyle/>
          <a:p>
            <a:r>
              <a:rPr lang="en-US" sz="2000" dirty="0">
                <a:solidFill>
                  <a:schemeClr val="bg2"/>
                </a:solidFill>
              </a:rPr>
              <a:t>After</a:t>
            </a:r>
          </a:p>
        </p:txBody>
      </p:sp>
    </p:spTree>
    <p:extLst>
      <p:ext uri="{BB962C8B-B14F-4D97-AF65-F5344CB8AC3E}">
        <p14:creationId xmlns:p14="http://schemas.microsoft.com/office/powerpoint/2010/main" val="336364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04A41-02B2-EFC7-576B-E7A6564707C4}"/>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CA754EC-EF3A-5FDA-1AC4-7D236EE7E48F}"/>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Neural Network is trained using a Variational Quantum Algorithm (VQA)</a:t>
            </a:r>
          </a:p>
        </p:txBody>
      </p:sp>
      <p:sp>
        <p:nvSpPr>
          <p:cNvPr id="9" name="Text Placeholder 2">
            <a:extLst>
              <a:ext uri="{FF2B5EF4-FFF2-40B4-BE49-F238E27FC236}">
                <a16:creationId xmlns:a16="http://schemas.microsoft.com/office/drawing/2014/main" id="{EE2E1A43-A158-1DD1-A01B-241A9533EC1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5" name="TextBox 4">
            <a:extLst>
              <a:ext uri="{FF2B5EF4-FFF2-40B4-BE49-F238E27FC236}">
                <a16:creationId xmlns:a16="http://schemas.microsoft.com/office/drawing/2014/main" id="{20EDC161-1DD7-F616-FA7F-1CB9D60B95C2}"/>
              </a:ext>
            </a:extLst>
          </p:cNvPr>
          <p:cNvSpPr txBox="1"/>
          <p:nvPr/>
        </p:nvSpPr>
        <p:spPr>
          <a:xfrm>
            <a:off x="2731982" y="1767884"/>
            <a:ext cx="2226601" cy="3887686"/>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latin typeface="Calibri" panose="020F0502020204030204" pitchFamily="34" charset="0"/>
                <a:cs typeface="Calibri" panose="020F0502020204030204" pitchFamily="34" charset="0"/>
              </a:rPr>
              <a:t>Quantum subroutine</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cxnSp>
        <p:nvCxnSpPr>
          <p:cNvPr id="7" name="Connector: Curved 161">
            <a:extLst>
              <a:ext uri="{FF2B5EF4-FFF2-40B4-BE49-F238E27FC236}">
                <a16:creationId xmlns:a16="http://schemas.microsoft.com/office/drawing/2014/main" id="{07036CB9-D4BC-A812-7517-767B640EDDA2}"/>
              </a:ext>
            </a:extLst>
          </p:cNvPr>
          <p:cNvCxnSpPr>
            <a:cxnSpLocks/>
            <a:stCxn id="5" idx="0"/>
            <a:endCxn id="10" idx="0"/>
          </p:cNvCxnSpPr>
          <p:nvPr/>
        </p:nvCxnSpPr>
        <p:spPr>
          <a:xfrm rot="5400000" flipH="1" flipV="1">
            <a:off x="5483111" y="111768"/>
            <a:ext cx="18289" cy="3293945"/>
          </a:xfrm>
          <a:prstGeom prst="curvedConnector3">
            <a:avLst>
              <a:gd name="adj1" fmla="val 1349932"/>
            </a:avLst>
          </a:prstGeom>
          <a:ln>
            <a:solidFill>
              <a:schemeClr val="bg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AD5A250-7830-9097-236A-D4D40CAA53EA}"/>
              </a:ext>
            </a:extLst>
          </p:cNvPr>
          <p:cNvSpPr txBox="1"/>
          <p:nvPr/>
        </p:nvSpPr>
        <p:spPr>
          <a:xfrm>
            <a:off x="5807689" y="1749595"/>
            <a:ext cx="2663078" cy="4022147"/>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rPr>
              <a:t>Classical processing</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sp>
        <p:nvSpPr>
          <p:cNvPr id="12" name="Rounded Rectangle 11">
            <a:extLst>
              <a:ext uri="{FF2B5EF4-FFF2-40B4-BE49-F238E27FC236}">
                <a16:creationId xmlns:a16="http://schemas.microsoft.com/office/drawing/2014/main" id="{C9937120-C085-2E7A-79BB-447B9F683FCF}"/>
              </a:ext>
            </a:extLst>
          </p:cNvPr>
          <p:cNvSpPr/>
          <p:nvPr/>
        </p:nvSpPr>
        <p:spPr bwMode="auto">
          <a:xfrm>
            <a:off x="2282181" y="1199210"/>
            <a:ext cx="6487066" cy="5360387"/>
          </a:xfrm>
          <a:prstGeom prst="roundRect">
            <a:avLst/>
          </a:prstGeom>
          <a:noFill/>
          <a:ln w="3810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3" name="TextBox 12">
            <a:extLst>
              <a:ext uri="{FF2B5EF4-FFF2-40B4-BE49-F238E27FC236}">
                <a16:creationId xmlns:a16="http://schemas.microsoft.com/office/drawing/2014/main" id="{E4ED220E-2DDA-BC1B-F210-F968E9FB3643}"/>
              </a:ext>
            </a:extLst>
          </p:cNvPr>
          <p:cNvSpPr txBox="1"/>
          <p:nvPr/>
        </p:nvSpPr>
        <p:spPr>
          <a:xfrm>
            <a:off x="4882829" y="5745265"/>
            <a:ext cx="1454045" cy="555986"/>
          </a:xfrm>
          <a:prstGeom prst="rect">
            <a:avLst/>
          </a:prstGeom>
          <a:noFill/>
        </p:spPr>
        <p:txBody>
          <a:bodyPr wrap="square" rtlCol="0">
            <a:spAutoFit/>
          </a:bodyPr>
          <a:lstStyle/>
          <a:p>
            <a:r>
              <a:rPr lang="en-US" dirty="0">
                <a:solidFill>
                  <a:schemeClr val="bg2"/>
                </a:solidFill>
              </a:rPr>
              <a:t>VQA</a:t>
            </a:r>
          </a:p>
        </p:txBody>
      </p:sp>
      <p:pic>
        <p:nvPicPr>
          <p:cNvPr id="2" name="Picture 1">
            <a:extLst>
              <a:ext uri="{FF2B5EF4-FFF2-40B4-BE49-F238E27FC236}">
                <a16:creationId xmlns:a16="http://schemas.microsoft.com/office/drawing/2014/main" id="{91DA4E08-ECB1-1294-A958-D1118F28261F}"/>
              </a:ext>
            </a:extLst>
          </p:cNvPr>
          <p:cNvPicPr>
            <a:picLocks noChangeAspect="1"/>
          </p:cNvPicPr>
          <p:nvPr/>
        </p:nvPicPr>
        <p:blipFill>
          <a:blip r:embed="rId3"/>
          <a:stretch>
            <a:fillRect/>
          </a:stretch>
        </p:blipFill>
        <p:spPr>
          <a:xfrm>
            <a:off x="2671385" y="3146600"/>
            <a:ext cx="2093076" cy="2056832"/>
          </a:xfrm>
          <a:prstGeom prst="rect">
            <a:avLst/>
          </a:prstGeom>
        </p:spPr>
      </p:pic>
      <p:pic>
        <p:nvPicPr>
          <p:cNvPr id="3" name="Picture 2" descr="What is Loss in Neural Nets? Is cost function and loss function are same ?  | by vinodhkumar baskaran | Medium">
            <a:extLst>
              <a:ext uri="{FF2B5EF4-FFF2-40B4-BE49-F238E27FC236}">
                <a16:creationId xmlns:a16="http://schemas.microsoft.com/office/drawing/2014/main" id="{2808517C-E17E-517F-AD3B-832918FA5A78}"/>
              </a:ext>
            </a:extLst>
          </p:cNvPr>
          <p:cNvPicPr>
            <a:picLocks noChangeAspect="1"/>
          </p:cNvPicPr>
          <p:nvPr/>
        </p:nvPicPr>
        <p:blipFill>
          <a:blip r:embed="rId4"/>
          <a:stretch>
            <a:fillRect/>
          </a:stretch>
        </p:blipFill>
        <p:spPr>
          <a:xfrm>
            <a:off x="5934905" y="3515899"/>
            <a:ext cx="2337082" cy="1752811"/>
          </a:xfrm>
          <a:prstGeom prst="rect">
            <a:avLst/>
          </a:prstGeom>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87C78E5-963F-9F4A-9A78-A1B18CBF49B3}"/>
                  </a:ext>
                </a:extLst>
              </p:cNvPr>
              <p:cNvSpPr txBox="1"/>
              <p:nvPr/>
            </p:nvSpPr>
            <p:spPr>
              <a:xfrm>
                <a:off x="5157036" y="2932146"/>
                <a:ext cx="4165107" cy="5184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solidFill>
                          <a:latin typeface="Cambria Math" panose="02040503050406030204" pitchFamily="18" charset="0"/>
                        </a:rPr>
                        <m:t>𝐶</m:t>
                      </m:r>
                      <m:r>
                        <a:rPr lang="en-US" sz="2400" b="0" i="1" smtClean="0">
                          <a:solidFill>
                            <a:schemeClr val="bg2"/>
                          </a:solidFill>
                          <a:latin typeface="Cambria Math" panose="02040503050406030204" pitchFamily="18" charset="0"/>
                        </a:rPr>
                        <m:t>(</m:t>
                      </m:r>
                      <m:acc>
                        <m:accPr>
                          <m:chr m:val="⃗"/>
                          <m:ctrlPr>
                            <a:rPr lang="en-US" sz="2400" i="1" smtClean="0">
                              <a:solidFill>
                                <a:schemeClr val="bg2"/>
                              </a:solidFill>
                              <a:latin typeface="Cambria Math" panose="02040503050406030204" pitchFamily="18" charset="0"/>
                            </a:rPr>
                          </m:ctrlPr>
                        </m:accPr>
                        <m:e>
                          <m:r>
                            <a:rPr lang="en-US" sz="2400" i="1" smtClean="0">
                              <a:solidFill>
                                <a:schemeClr val="bg2"/>
                              </a:solidFill>
                              <a:latin typeface="Cambria Math" panose="02040503050406030204" pitchFamily="18" charset="0"/>
                              <a:ea typeface="Cambria Math" panose="02040503050406030204" pitchFamily="18" charset="0"/>
                            </a:rPr>
                            <m:t>𝜃</m:t>
                          </m:r>
                        </m:e>
                      </m:acc>
                      <m:r>
                        <a:rPr lang="en-US" sz="2400" b="0" i="1" smtClean="0">
                          <a:solidFill>
                            <a:schemeClr val="bg2"/>
                          </a:solidFill>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087C78E5-963F-9F4A-9A78-A1B18CBF49B3}"/>
                  </a:ext>
                </a:extLst>
              </p:cNvPr>
              <p:cNvSpPr txBox="1">
                <a:spLocks noRot="1" noChangeAspect="1" noMove="1" noResize="1" noEditPoints="1" noAdjustHandles="1" noChangeArrowheads="1" noChangeShapeType="1" noTextEdit="1"/>
              </p:cNvSpPr>
              <p:nvPr/>
            </p:nvSpPr>
            <p:spPr>
              <a:xfrm>
                <a:off x="5157036" y="2932146"/>
                <a:ext cx="4165107" cy="518475"/>
              </a:xfrm>
              <a:prstGeom prst="rect">
                <a:avLst/>
              </a:prstGeom>
              <a:blipFill>
                <a:blip r:embed="rId5"/>
                <a:stretch>
                  <a:fillRect t="-19048" b="-142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B7A5A0D-D20B-4BCF-BBE4-14A857720CB1}"/>
              </a:ext>
            </a:extLst>
          </p:cNvPr>
          <p:cNvPicPr>
            <a:picLocks noChangeAspect="1"/>
          </p:cNvPicPr>
          <p:nvPr/>
        </p:nvPicPr>
        <p:blipFill>
          <a:blip r:embed="rId6"/>
          <a:srcRect l="-1" t="12558" r="76404" b="74379"/>
          <a:stretch>
            <a:fillRect/>
          </a:stretch>
        </p:blipFill>
        <p:spPr>
          <a:xfrm>
            <a:off x="603199" y="2025139"/>
            <a:ext cx="1080922" cy="1252333"/>
          </a:xfrm>
          <a:prstGeom prst="rect">
            <a:avLst/>
          </a:prstGeom>
        </p:spPr>
      </p:pic>
      <p:pic>
        <p:nvPicPr>
          <p:cNvPr id="11" name="Picture 10">
            <a:extLst>
              <a:ext uri="{FF2B5EF4-FFF2-40B4-BE49-F238E27FC236}">
                <a16:creationId xmlns:a16="http://schemas.microsoft.com/office/drawing/2014/main" id="{E892AB25-D939-3079-0AE9-E2011C2440A0}"/>
              </a:ext>
            </a:extLst>
          </p:cNvPr>
          <p:cNvPicPr>
            <a:picLocks noChangeAspect="1"/>
          </p:cNvPicPr>
          <p:nvPr/>
        </p:nvPicPr>
        <p:blipFill>
          <a:blip r:embed="rId6"/>
          <a:srcRect l="24421" t="12807" r="51374" b="74388"/>
          <a:stretch>
            <a:fillRect/>
          </a:stretch>
        </p:blipFill>
        <p:spPr>
          <a:xfrm>
            <a:off x="536191" y="3576540"/>
            <a:ext cx="1155574" cy="1279383"/>
          </a:xfrm>
          <a:prstGeom prst="rect">
            <a:avLst/>
          </a:prstGeom>
        </p:spPr>
      </p:pic>
      <p:pic>
        <p:nvPicPr>
          <p:cNvPr id="15" name="Picture 14">
            <a:extLst>
              <a:ext uri="{FF2B5EF4-FFF2-40B4-BE49-F238E27FC236}">
                <a16:creationId xmlns:a16="http://schemas.microsoft.com/office/drawing/2014/main" id="{0288AD20-A672-2792-13C1-C163F60F7C39}"/>
              </a:ext>
            </a:extLst>
          </p:cNvPr>
          <p:cNvPicPr>
            <a:picLocks noChangeAspect="1"/>
          </p:cNvPicPr>
          <p:nvPr/>
        </p:nvPicPr>
        <p:blipFill>
          <a:blip r:embed="rId7"/>
          <a:stretch>
            <a:fillRect/>
          </a:stretch>
        </p:blipFill>
        <p:spPr>
          <a:xfrm>
            <a:off x="9652821" y="1682755"/>
            <a:ext cx="2015629" cy="1799668"/>
          </a:xfrm>
          <a:prstGeom prst="rect">
            <a:avLst/>
          </a:prstGeom>
        </p:spPr>
      </p:pic>
      <p:sp>
        <p:nvSpPr>
          <p:cNvPr id="19" name="TextBox 18">
            <a:extLst>
              <a:ext uri="{FF2B5EF4-FFF2-40B4-BE49-F238E27FC236}">
                <a16:creationId xmlns:a16="http://schemas.microsoft.com/office/drawing/2014/main" id="{FAA24FC6-D0C8-88E1-FB6E-3A53B348A03C}"/>
              </a:ext>
            </a:extLst>
          </p:cNvPr>
          <p:cNvSpPr txBox="1"/>
          <p:nvPr/>
        </p:nvSpPr>
        <p:spPr>
          <a:xfrm>
            <a:off x="296013" y="1614744"/>
            <a:ext cx="2093076" cy="492443"/>
          </a:xfrm>
          <a:prstGeom prst="rect">
            <a:avLst/>
          </a:prstGeom>
          <a:noFill/>
        </p:spPr>
        <p:txBody>
          <a:bodyPr wrap="square" rtlCol="0">
            <a:spAutoFit/>
          </a:bodyPr>
          <a:lstStyle/>
          <a:p>
            <a:r>
              <a:rPr lang="en-US" sz="2600" dirty="0">
                <a:solidFill>
                  <a:schemeClr val="bg2"/>
                </a:solidFill>
              </a:rPr>
              <a:t>Input beam</a:t>
            </a:r>
          </a:p>
        </p:txBody>
      </p:sp>
      <p:cxnSp>
        <p:nvCxnSpPr>
          <p:cNvPr id="22" name="Straight Arrow Connector 21">
            <a:extLst>
              <a:ext uri="{FF2B5EF4-FFF2-40B4-BE49-F238E27FC236}">
                <a16:creationId xmlns:a16="http://schemas.microsoft.com/office/drawing/2014/main" id="{B43D75F8-B0D0-54B4-87A5-AF68D3BA01B8}"/>
              </a:ext>
            </a:extLst>
          </p:cNvPr>
          <p:cNvCxnSpPr/>
          <p:nvPr/>
        </p:nvCxnSpPr>
        <p:spPr bwMode="auto">
          <a:xfrm>
            <a:off x="4958583" y="3636500"/>
            <a:ext cx="849106" cy="0"/>
          </a:xfrm>
          <a:prstGeom prst="straightConnector1">
            <a:avLst/>
          </a:prstGeom>
          <a:noFill/>
          <a:ln w="38100" cap="flat" cmpd="sng" algn="ctr">
            <a:solidFill>
              <a:schemeClr val="bg2"/>
            </a:solidFill>
            <a:prstDash val="solid"/>
            <a:round/>
            <a:headEnd type="none" w="med" len="med"/>
            <a:tailEnd type="triangle"/>
          </a:ln>
          <a:effectLst/>
        </p:spPr>
      </p:cxnSp>
      <p:pic>
        <p:nvPicPr>
          <p:cNvPr id="23" name="Picture 22">
            <a:extLst>
              <a:ext uri="{FF2B5EF4-FFF2-40B4-BE49-F238E27FC236}">
                <a16:creationId xmlns:a16="http://schemas.microsoft.com/office/drawing/2014/main" id="{E8B6BCF9-0E1F-E092-9A0F-8D3634AC2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78" y="5206532"/>
            <a:ext cx="1494550" cy="1077466"/>
          </a:xfrm>
          <a:prstGeom prst="rect">
            <a:avLst/>
          </a:prstGeom>
        </p:spPr>
      </p:pic>
      <p:cxnSp>
        <p:nvCxnSpPr>
          <p:cNvPr id="25" name="Straight Arrow Connector 24">
            <a:extLst>
              <a:ext uri="{FF2B5EF4-FFF2-40B4-BE49-F238E27FC236}">
                <a16:creationId xmlns:a16="http://schemas.microsoft.com/office/drawing/2014/main" id="{C31B41D4-E114-EDA3-6A59-52B83B433AF7}"/>
              </a:ext>
            </a:extLst>
          </p:cNvPr>
          <p:cNvCxnSpPr/>
          <p:nvPr/>
        </p:nvCxnSpPr>
        <p:spPr bwMode="auto">
          <a:xfrm>
            <a:off x="1113680" y="3146600"/>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4CB44460-DEDF-F64B-2641-2E601899FA6A}"/>
              </a:ext>
            </a:extLst>
          </p:cNvPr>
          <p:cNvCxnSpPr/>
          <p:nvPr/>
        </p:nvCxnSpPr>
        <p:spPr bwMode="auto">
          <a:xfrm>
            <a:off x="1131170" y="4723063"/>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30" name="Elbow Connector 29">
            <a:extLst>
              <a:ext uri="{FF2B5EF4-FFF2-40B4-BE49-F238E27FC236}">
                <a16:creationId xmlns:a16="http://schemas.microsoft.com/office/drawing/2014/main" id="{A17F1C6F-5795-CD93-65BC-3F071DDAC98B}"/>
              </a:ext>
            </a:extLst>
          </p:cNvPr>
          <p:cNvCxnSpPr>
            <a:stCxn id="23" idx="2"/>
            <a:endCxn id="5" idx="2"/>
          </p:cNvCxnSpPr>
          <p:nvPr/>
        </p:nvCxnSpPr>
        <p:spPr bwMode="auto">
          <a:xfrm rot="5400000" flipH="1" flipV="1">
            <a:off x="2163604" y="4602319"/>
            <a:ext cx="628428" cy="2734930"/>
          </a:xfrm>
          <a:prstGeom prst="bentConnector3">
            <a:avLst>
              <a:gd name="adj1" fmla="val -36376"/>
            </a:avLst>
          </a:prstGeom>
          <a:noFill/>
          <a:ln w="38100" cap="flat" cmpd="sng" algn="ctr">
            <a:solidFill>
              <a:schemeClr val="hlink"/>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9B35AA7-5669-4F8F-72E0-06776C7860B3}"/>
                  </a:ext>
                </a:extLst>
              </p:cNvPr>
              <p:cNvSpPr txBox="1"/>
              <p:nvPr/>
            </p:nvSpPr>
            <p:spPr>
              <a:xfrm>
                <a:off x="3425176" y="5841449"/>
                <a:ext cx="1569917"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smtClean="0">
                              <a:solidFill>
                                <a:schemeClr val="bg2"/>
                              </a:solidFill>
                              <a:latin typeface="Cambria Math" panose="02040503050406030204" pitchFamily="18" charset="0"/>
                            </a:rPr>
                          </m:ctrlPr>
                        </m:dPr>
                        <m:e>
                          <m:r>
                            <a:rPr lang="en-US" sz="3200" b="0" i="1" smtClean="0">
                              <a:solidFill>
                                <a:schemeClr val="bg2"/>
                              </a:solidFill>
                              <a:latin typeface="Cambria Math" panose="02040503050406030204" pitchFamily="18" charset="0"/>
                            </a:rPr>
                            <m:t>𝜓</m:t>
                          </m:r>
                        </m:e>
                      </m:d>
                    </m:oMath>
                  </m:oMathPara>
                </a14:m>
                <a:endParaRPr lang="en-US" sz="3200" b="0" dirty="0">
                  <a:solidFill>
                    <a:schemeClr val="bg2"/>
                  </a:solidFill>
                </a:endParaRPr>
              </a:p>
              <a:p>
                <a:endParaRPr lang="en-US" sz="3200" b="0" dirty="0">
                  <a:solidFill>
                    <a:schemeClr val="bg2"/>
                  </a:solidFill>
                </a:endParaRPr>
              </a:p>
            </p:txBody>
          </p:sp>
        </mc:Choice>
        <mc:Fallback xmlns="">
          <p:sp>
            <p:nvSpPr>
              <p:cNvPr id="31" name="TextBox 30">
                <a:extLst>
                  <a:ext uri="{FF2B5EF4-FFF2-40B4-BE49-F238E27FC236}">
                    <a16:creationId xmlns:a16="http://schemas.microsoft.com/office/drawing/2014/main" id="{D9B35AA7-5669-4F8F-72E0-06776C7860B3}"/>
                  </a:ext>
                </a:extLst>
              </p:cNvPr>
              <p:cNvSpPr txBox="1">
                <a:spLocks noRot="1" noChangeAspect="1" noMove="1" noResize="1" noEditPoints="1" noAdjustHandles="1" noChangeArrowheads="1" noChangeShapeType="1" noTextEdit="1"/>
              </p:cNvSpPr>
              <p:nvPr/>
            </p:nvSpPr>
            <p:spPr>
              <a:xfrm>
                <a:off x="3425176" y="5841449"/>
                <a:ext cx="1569917" cy="984885"/>
              </a:xfrm>
              <a:prstGeom prst="rect">
                <a:avLst/>
              </a:prstGeom>
              <a:blipFill>
                <a:blip r:embed="rId9"/>
                <a:stretch>
                  <a:fillRect/>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D94C73E1-3B49-0303-FAA7-18A3188EC459}"/>
              </a:ext>
            </a:extLst>
          </p:cNvPr>
          <p:cNvSpPr txBox="1"/>
          <p:nvPr/>
        </p:nvSpPr>
        <p:spPr>
          <a:xfrm>
            <a:off x="10120097" y="1209422"/>
            <a:ext cx="2583516" cy="400110"/>
          </a:xfrm>
          <a:prstGeom prst="rect">
            <a:avLst/>
          </a:prstGeom>
          <a:noFill/>
        </p:spPr>
        <p:txBody>
          <a:bodyPr wrap="square" rtlCol="0">
            <a:spAutoFit/>
          </a:bodyPr>
          <a:lstStyle/>
          <a:p>
            <a:r>
              <a:rPr lang="en-US" sz="2000" dirty="0">
                <a:solidFill>
                  <a:schemeClr val="bg2"/>
                </a:solidFill>
              </a:rPr>
              <a:t>Before</a:t>
            </a:r>
          </a:p>
        </p:txBody>
      </p:sp>
      <p:pic>
        <p:nvPicPr>
          <p:cNvPr id="36" name="Picture 35">
            <a:extLst>
              <a:ext uri="{FF2B5EF4-FFF2-40B4-BE49-F238E27FC236}">
                <a16:creationId xmlns:a16="http://schemas.microsoft.com/office/drawing/2014/main" id="{8EA8EFE6-C135-A2E5-5D59-980E9F2A3985}"/>
              </a:ext>
            </a:extLst>
          </p:cNvPr>
          <p:cNvPicPr>
            <a:picLocks noChangeAspect="1"/>
          </p:cNvPicPr>
          <p:nvPr/>
        </p:nvPicPr>
        <p:blipFill>
          <a:blip r:embed="rId10"/>
          <a:stretch>
            <a:fillRect/>
          </a:stretch>
        </p:blipFill>
        <p:spPr>
          <a:xfrm>
            <a:off x="9601709" y="3998895"/>
            <a:ext cx="2201761" cy="1967530"/>
          </a:xfrm>
          <a:prstGeom prst="rect">
            <a:avLst/>
          </a:prstGeom>
        </p:spPr>
      </p:pic>
      <p:sp>
        <p:nvSpPr>
          <p:cNvPr id="37" name="TextBox 36">
            <a:extLst>
              <a:ext uri="{FF2B5EF4-FFF2-40B4-BE49-F238E27FC236}">
                <a16:creationId xmlns:a16="http://schemas.microsoft.com/office/drawing/2014/main" id="{D0E18FA6-1774-7B26-29A7-442CBEB468AA}"/>
              </a:ext>
            </a:extLst>
          </p:cNvPr>
          <p:cNvSpPr txBox="1"/>
          <p:nvPr/>
        </p:nvSpPr>
        <p:spPr>
          <a:xfrm>
            <a:off x="10246666" y="3560613"/>
            <a:ext cx="2583516" cy="400110"/>
          </a:xfrm>
          <a:prstGeom prst="rect">
            <a:avLst/>
          </a:prstGeom>
          <a:noFill/>
        </p:spPr>
        <p:txBody>
          <a:bodyPr wrap="square" rtlCol="0">
            <a:spAutoFit/>
          </a:bodyPr>
          <a:lstStyle/>
          <a:p>
            <a:r>
              <a:rPr lang="en-US" sz="2000" dirty="0">
                <a:solidFill>
                  <a:schemeClr val="bg2"/>
                </a:solidFill>
              </a:rPr>
              <a:t>After</a:t>
            </a:r>
          </a:p>
        </p:txBody>
      </p:sp>
    </p:spTree>
    <p:extLst>
      <p:ext uri="{BB962C8B-B14F-4D97-AF65-F5344CB8AC3E}">
        <p14:creationId xmlns:p14="http://schemas.microsoft.com/office/powerpoint/2010/main" val="1220269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843BB-67F0-82AC-DF9B-84D133636D93}"/>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2D8FA5BE-4D4D-3C4E-D9B5-DBA30807894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Classifying orthogonal modes and non-orthogonal modes (superposition states)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6891C09D-6FA8-B61D-FB07-D1E25318C9C6}"/>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AA15E664-0A8B-82F0-6CFC-AAB9B1303CB8}"/>
              </a:ext>
            </a:extLst>
          </p:cNvPr>
          <p:cNvPicPr>
            <a:picLocks noChangeAspect="1"/>
          </p:cNvPicPr>
          <p:nvPr/>
        </p:nvPicPr>
        <p:blipFill>
          <a:blip r:embed="rId3"/>
          <a:srcRect t="212" r="49772" b="-759"/>
          <a:stretch>
            <a:fillRect/>
          </a:stretch>
        </p:blipFill>
        <p:spPr>
          <a:xfrm>
            <a:off x="4511392" y="1465830"/>
            <a:ext cx="2374342" cy="1138715"/>
          </a:xfrm>
          <a:prstGeom prst="rect">
            <a:avLst/>
          </a:prstGeom>
        </p:spPr>
      </p:pic>
      <p:pic>
        <p:nvPicPr>
          <p:cNvPr id="4" name="Picture 3" descr="A screenshot of a computer generated image&#10;&#10;AI-generated content may be incorrect.">
            <a:extLst>
              <a:ext uri="{FF2B5EF4-FFF2-40B4-BE49-F238E27FC236}">
                <a16:creationId xmlns:a16="http://schemas.microsoft.com/office/drawing/2014/main" id="{54E71360-4535-EAFA-E7B9-B2A9C3F2F9D2}"/>
              </a:ext>
            </a:extLst>
          </p:cNvPr>
          <p:cNvPicPr>
            <a:picLocks noChangeAspect="1"/>
          </p:cNvPicPr>
          <p:nvPr/>
        </p:nvPicPr>
        <p:blipFill>
          <a:blip r:embed="rId4"/>
          <a:srcRect l="16655" t="-1692" r="49709" b="272"/>
          <a:stretch>
            <a:fillRect/>
          </a:stretch>
        </p:blipFill>
        <p:spPr>
          <a:xfrm>
            <a:off x="4511391" y="2555902"/>
            <a:ext cx="2316133" cy="1080000"/>
          </a:xfrm>
          <a:prstGeom prst="rect">
            <a:avLst/>
          </a:prstGeom>
        </p:spPr>
      </p:pic>
      <p:pic>
        <p:nvPicPr>
          <p:cNvPr id="6" name="Picture 5" descr="A pixelated image of a star&#10;&#10;AI-generated content may be incorrect.">
            <a:extLst>
              <a:ext uri="{FF2B5EF4-FFF2-40B4-BE49-F238E27FC236}">
                <a16:creationId xmlns:a16="http://schemas.microsoft.com/office/drawing/2014/main" id="{CFF88C83-CE0C-C9CE-550A-D2C24528CC1A}"/>
              </a:ext>
            </a:extLst>
          </p:cNvPr>
          <p:cNvPicPr>
            <a:picLocks noChangeAspect="1"/>
          </p:cNvPicPr>
          <p:nvPr/>
        </p:nvPicPr>
        <p:blipFill>
          <a:blip r:embed="rId5"/>
          <a:srcRect l="928" t="55384" r="7316" b="22474"/>
          <a:stretch>
            <a:fillRect/>
          </a:stretch>
        </p:blipFill>
        <p:spPr>
          <a:xfrm>
            <a:off x="5678443" y="3939480"/>
            <a:ext cx="1048722" cy="2253708"/>
          </a:xfrm>
          <a:prstGeom prst="rect">
            <a:avLst/>
          </a:prstGeom>
        </p:spPr>
      </p:pic>
      <p:pic>
        <p:nvPicPr>
          <p:cNvPr id="7" name="Picture 6" descr="A pixelated image of a star&#10;&#10;AI-generated content may be incorrect.">
            <a:extLst>
              <a:ext uri="{FF2B5EF4-FFF2-40B4-BE49-F238E27FC236}">
                <a16:creationId xmlns:a16="http://schemas.microsoft.com/office/drawing/2014/main" id="{339B2DF0-D20B-71B0-63C7-7B4DF70C42BF}"/>
              </a:ext>
            </a:extLst>
          </p:cNvPr>
          <p:cNvPicPr>
            <a:picLocks noChangeAspect="1"/>
          </p:cNvPicPr>
          <p:nvPr/>
        </p:nvPicPr>
        <p:blipFill>
          <a:blip r:embed="rId5"/>
          <a:srcRect l="-6411" t="77737" r="1888" b="408"/>
          <a:stretch>
            <a:fillRect/>
          </a:stretch>
        </p:blipFill>
        <p:spPr>
          <a:xfrm>
            <a:off x="4511391" y="3950631"/>
            <a:ext cx="1144300" cy="2250226"/>
          </a:xfrm>
          <a:prstGeom prst="rect">
            <a:avLst/>
          </a:prstGeom>
        </p:spPr>
      </p:pic>
      <p:sp>
        <p:nvSpPr>
          <p:cNvPr id="10" name="TextBox 9">
            <a:extLst>
              <a:ext uri="{FF2B5EF4-FFF2-40B4-BE49-F238E27FC236}">
                <a16:creationId xmlns:a16="http://schemas.microsoft.com/office/drawing/2014/main" id="{2289C17B-6575-25CA-6F5F-A1C55FA56FCC}"/>
              </a:ext>
            </a:extLst>
          </p:cNvPr>
          <p:cNvSpPr txBox="1"/>
          <p:nvPr/>
        </p:nvSpPr>
        <p:spPr>
          <a:xfrm>
            <a:off x="1213010" y="2309680"/>
            <a:ext cx="2286000" cy="492443"/>
          </a:xfrm>
          <a:prstGeom prst="rect">
            <a:avLst/>
          </a:prstGeom>
          <a:noFill/>
        </p:spPr>
        <p:txBody>
          <a:bodyPr wrap="square" rtlCol="0">
            <a:spAutoFit/>
          </a:bodyPr>
          <a:lstStyle/>
          <a:p>
            <a:r>
              <a:rPr lang="en-US" sz="2600" dirty="0">
                <a:solidFill>
                  <a:schemeClr val="bg2"/>
                </a:solidFill>
              </a:rPr>
              <a:t>Orthogonal</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5514B19-CDA6-7204-5BE1-692423FA8583}"/>
                  </a:ext>
                </a:extLst>
              </p:cNvPr>
              <p:cNvSpPr txBox="1"/>
              <p:nvPr/>
            </p:nvSpPr>
            <p:spPr>
              <a:xfrm>
                <a:off x="5671645" y="1950731"/>
                <a:ext cx="7114478" cy="9848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𝜓</m:t>
                              </m:r>
                            </m:e>
                            <m:sub>
                              <m:r>
                                <a:rPr lang="en-US" sz="2600" i="1">
                                  <a:solidFill>
                                    <a:schemeClr val="bg2"/>
                                  </a:solidFill>
                                  <a:latin typeface="Cambria Math" panose="02040503050406030204" pitchFamily="18" charset="0"/>
                                </a:rPr>
                                <m:t>𝑖</m:t>
                              </m:r>
                            </m:sub>
                          </m:sSub>
                          <m:r>
                            <a:rPr lang="en-US" sz="2600" i="0">
                              <a:solidFill>
                                <a:schemeClr val="bg2"/>
                              </a:solidFill>
                              <a:latin typeface="Cambria Math" panose="02040503050406030204" pitchFamily="18" charset="0"/>
                            </a:rPr>
                            <m:t>∣</m:t>
                          </m:r>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𝜓</m:t>
                              </m:r>
                            </m:e>
                            <m:sub>
                              <m:r>
                                <a:rPr lang="en-US" sz="2600" i="1">
                                  <a:solidFill>
                                    <a:schemeClr val="bg2"/>
                                  </a:solidFill>
                                  <a:latin typeface="Cambria Math" panose="02040503050406030204" pitchFamily="18" charset="0"/>
                                </a:rPr>
                                <m:t>𝑗</m:t>
                              </m:r>
                            </m:sub>
                          </m:sSub>
                        </m:e>
                      </m:d>
                      <m:r>
                        <a:rPr lang="en-US" sz="2600" i="0">
                          <a:solidFill>
                            <a:schemeClr val="bg2"/>
                          </a:solidFill>
                          <a:latin typeface="Cambria Math" panose="02040503050406030204" pitchFamily="18" charset="0"/>
                        </a:rPr>
                        <m:t>=</m:t>
                      </m:r>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𝛿</m:t>
                          </m:r>
                        </m:e>
                        <m:sub>
                          <m:r>
                            <a:rPr lang="en-US" sz="2600" i="1">
                              <a:solidFill>
                                <a:schemeClr val="bg2"/>
                              </a:solidFill>
                              <a:latin typeface="Cambria Math" panose="02040503050406030204" pitchFamily="18" charset="0"/>
                            </a:rPr>
                            <m:t>𝑖𝑗</m:t>
                          </m:r>
                        </m:sub>
                      </m:sSub>
                      <m:r>
                        <a:rPr lang="en-US" sz="2600" i="0">
                          <a:solidFill>
                            <a:schemeClr val="bg2"/>
                          </a:solidFill>
                          <a:latin typeface="Cambria Math" panose="02040503050406030204" pitchFamily="18" charset="0"/>
                        </a:rPr>
                        <m:t>=</m:t>
                      </m:r>
                      <m:d>
                        <m:dPr>
                          <m:begChr m:val="{"/>
                          <m:endChr m:val=""/>
                          <m:ctrlPr>
                            <a:rPr lang="en-US" sz="2600" i="1">
                              <a:solidFill>
                                <a:schemeClr val="bg2"/>
                              </a:solidFill>
                              <a:latin typeface="Cambria Math" panose="02040503050406030204" pitchFamily="18" charset="0"/>
                            </a:rPr>
                          </m:ctrlPr>
                        </m:dPr>
                        <m:e>
                          <m:m>
                            <m:mPr>
                              <m:mcs>
                                <m:mc>
                                  <m:mcPr>
                                    <m:count m:val="2"/>
                                    <m:mcJc m:val="center"/>
                                  </m:mcPr>
                                </m:mc>
                              </m:mcs>
                              <m:ctrlPr>
                                <a:rPr lang="en-US" sz="2600" i="1">
                                  <a:solidFill>
                                    <a:schemeClr val="bg2"/>
                                  </a:solidFill>
                                  <a:latin typeface="Cambria Math" panose="02040503050406030204" pitchFamily="18" charset="0"/>
                                </a:rPr>
                              </m:ctrlPr>
                            </m:mPr>
                            <m:mr>
                              <m:e>
                                <m:r>
                                  <a:rPr lang="en-US" sz="2600" i="0">
                                    <a:solidFill>
                                      <a:schemeClr val="bg2"/>
                                    </a:solidFill>
                                    <a:latin typeface="Cambria Math" panose="02040503050406030204" pitchFamily="18" charset="0"/>
                                  </a:rPr>
                                  <m:t>1,</m:t>
                                </m:r>
                              </m:e>
                              <m:e>
                                <m:r>
                                  <a:rPr lang="en-US" sz="2600" i="1">
                                    <a:solidFill>
                                      <a:schemeClr val="bg2"/>
                                    </a:solidFill>
                                    <a:latin typeface="Cambria Math" panose="02040503050406030204" pitchFamily="18" charset="0"/>
                                  </a:rPr>
                                  <m:t>𝑖</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𝑗</m:t>
                                </m:r>
                              </m:e>
                            </m:mr>
                            <m:mr>
                              <m:e>
                                <m:r>
                                  <a:rPr lang="en-US" sz="2600" i="0">
                                    <a:solidFill>
                                      <a:schemeClr val="bg2"/>
                                    </a:solidFill>
                                    <a:latin typeface="Cambria Math" panose="02040503050406030204" pitchFamily="18" charset="0"/>
                                  </a:rPr>
                                  <m:t>0,</m:t>
                                </m:r>
                              </m:e>
                              <m:e>
                                <m:r>
                                  <a:rPr lang="en-US" sz="2600" i="1">
                                    <a:solidFill>
                                      <a:schemeClr val="bg2"/>
                                    </a:solidFill>
                                    <a:latin typeface="Cambria Math" panose="02040503050406030204" pitchFamily="18" charset="0"/>
                                  </a:rPr>
                                  <m:t>𝑖</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𝑗</m:t>
                                </m:r>
                              </m:e>
                            </m:mr>
                          </m:m>
                        </m:e>
                      </m:d>
                    </m:oMath>
                  </m:oMathPara>
                </a14:m>
                <a:endParaRPr lang="en-US" sz="2600" dirty="0">
                  <a:solidFill>
                    <a:schemeClr val="bg2"/>
                  </a:solidFill>
                </a:endParaRPr>
              </a:p>
            </p:txBody>
          </p:sp>
        </mc:Choice>
        <mc:Fallback>
          <p:sp>
            <p:nvSpPr>
              <p:cNvPr id="12" name="TextBox 11">
                <a:extLst>
                  <a:ext uri="{FF2B5EF4-FFF2-40B4-BE49-F238E27FC236}">
                    <a16:creationId xmlns:a16="http://schemas.microsoft.com/office/drawing/2014/main" id="{D5514B19-CDA6-7204-5BE1-692423FA8583}"/>
                  </a:ext>
                </a:extLst>
              </p:cNvPr>
              <p:cNvSpPr txBox="1">
                <a:spLocks noRot="1" noChangeAspect="1" noMove="1" noResize="1" noEditPoints="1" noAdjustHandles="1" noChangeArrowheads="1" noChangeShapeType="1" noTextEdit="1"/>
              </p:cNvSpPr>
              <p:nvPr/>
            </p:nvSpPr>
            <p:spPr>
              <a:xfrm>
                <a:off x="5671645" y="1950731"/>
                <a:ext cx="7114478" cy="984821"/>
              </a:xfrm>
              <a:prstGeom prst="rect">
                <a:avLst/>
              </a:prstGeom>
              <a:blipFill>
                <a:blip r:embed="rId6"/>
                <a:stretch>
                  <a:fillRect t="-198734" b="-28734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DB3766F-A06A-0EF3-20F7-87319470D3C6}"/>
              </a:ext>
            </a:extLst>
          </p:cNvPr>
          <p:cNvSpPr txBox="1"/>
          <p:nvPr/>
        </p:nvSpPr>
        <p:spPr>
          <a:xfrm>
            <a:off x="1140527" y="4820112"/>
            <a:ext cx="2810111" cy="492443"/>
          </a:xfrm>
          <a:prstGeom prst="rect">
            <a:avLst/>
          </a:prstGeom>
          <a:noFill/>
        </p:spPr>
        <p:txBody>
          <a:bodyPr wrap="square" rtlCol="0">
            <a:spAutoFit/>
          </a:bodyPr>
          <a:lstStyle/>
          <a:p>
            <a:r>
              <a:rPr lang="en-US" sz="2600" dirty="0">
                <a:solidFill>
                  <a:schemeClr val="bg2"/>
                </a:solidFill>
              </a:rPr>
              <a:t>Non-orthogonal</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C9F6588-563B-8156-50BE-A066ABE59B42}"/>
                  </a:ext>
                </a:extLst>
              </p:cNvPr>
              <p:cNvSpPr txBox="1"/>
              <p:nvPr/>
            </p:nvSpPr>
            <p:spPr>
              <a:xfrm>
                <a:off x="393399" y="1725082"/>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p:sp>
            <p:nvSpPr>
              <p:cNvPr id="15" name="TextBox 14">
                <a:extLst>
                  <a:ext uri="{FF2B5EF4-FFF2-40B4-BE49-F238E27FC236}">
                    <a16:creationId xmlns:a16="http://schemas.microsoft.com/office/drawing/2014/main" id="{BC9F6588-563B-8156-50BE-A066ABE59B42}"/>
                  </a:ext>
                </a:extLst>
              </p:cNvPr>
              <p:cNvSpPr txBox="1">
                <a:spLocks noRot="1" noChangeAspect="1" noMove="1" noResize="1" noEditPoints="1" noAdjustHandles="1" noChangeArrowheads="1" noChangeShapeType="1" noTextEdit="1"/>
              </p:cNvSpPr>
              <p:nvPr/>
            </p:nvSpPr>
            <p:spPr>
              <a:xfrm>
                <a:off x="393399" y="1725082"/>
                <a:ext cx="7114478" cy="552011"/>
              </a:xfrm>
              <a:prstGeom prst="rect">
                <a:avLst/>
              </a:prstGeom>
              <a:blipFill>
                <a:blip r:embed="rId7"/>
                <a:stretch>
                  <a:fillRect b="-44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2E11D816-DF54-8367-349F-001AC497DE86}"/>
                  </a:ext>
                </a:extLst>
              </p:cNvPr>
              <p:cNvSpPr txBox="1"/>
              <p:nvPr/>
            </p:nvSpPr>
            <p:spPr>
              <a:xfrm>
                <a:off x="393399" y="2795985"/>
                <a:ext cx="7114478" cy="543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m:rPr>
                                  <m:sty m:val="p"/>
                                </m:rPr>
                                <a:rPr lang="en-US" sz="2600" i="0">
                                  <a:solidFill>
                                    <a:schemeClr val="bg2"/>
                                  </a:solidFill>
                                  <a:latin typeface="Cambria Math" panose="02040503050406030204" pitchFamily="18" charset="0"/>
                                </a:rPr>
                                <m:t>HG</m:t>
                              </m:r>
                            </m:e>
                            <m:sub>
                              <m:r>
                                <a:rPr lang="en-US" sz="2600" i="1">
                                  <a:solidFill>
                                    <a:schemeClr val="bg2"/>
                                  </a:solidFill>
                                  <a:latin typeface="Cambria Math" panose="02040503050406030204" pitchFamily="18" charset="0"/>
                                </a:rPr>
                                <m:t>𝑚</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𝑛</m:t>
                              </m:r>
                            </m:sub>
                          </m:sSub>
                        </m:e>
                      </m:d>
                    </m:oMath>
                  </m:oMathPara>
                </a14:m>
                <a:endParaRPr lang="en-US" sz="2600" dirty="0"/>
              </a:p>
            </p:txBody>
          </p:sp>
        </mc:Choice>
        <mc:Fallback>
          <p:sp>
            <p:nvSpPr>
              <p:cNvPr id="17" name="TextBox 16">
                <a:extLst>
                  <a:ext uri="{FF2B5EF4-FFF2-40B4-BE49-F238E27FC236}">
                    <a16:creationId xmlns:a16="http://schemas.microsoft.com/office/drawing/2014/main" id="{2E11D816-DF54-8367-349F-001AC497DE86}"/>
                  </a:ext>
                </a:extLst>
              </p:cNvPr>
              <p:cNvSpPr txBox="1">
                <a:spLocks noRot="1" noChangeAspect="1" noMove="1" noResize="1" noEditPoints="1" noAdjustHandles="1" noChangeArrowheads="1" noChangeShapeType="1" noTextEdit="1"/>
              </p:cNvSpPr>
              <p:nvPr/>
            </p:nvSpPr>
            <p:spPr>
              <a:xfrm>
                <a:off x="393399" y="2795985"/>
                <a:ext cx="7114478" cy="54399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7F1060EE-8766-2CC8-6EDC-88DFD2B0D9C3}"/>
                  </a:ext>
                </a:extLst>
              </p:cNvPr>
              <p:cNvSpPr txBox="1"/>
              <p:nvPr/>
            </p:nvSpPr>
            <p:spPr>
              <a:xfrm>
                <a:off x="5698563" y="4855981"/>
                <a:ext cx="7114478" cy="567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𝜙</m:t>
                              </m:r>
                            </m:e>
                            <m:sub>
                              <m:r>
                                <a:rPr lang="en-US" sz="2600" i="1">
                                  <a:solidFill>
                                    <a:schemeClr val="bg2"/>
                                  </a:solidFill>
                                  <a:latin typeface="Cambria Math" panose="02040503050406030204" pitchFamily="18" charset="0"/>
                                </a:rPr>
                                <m:t>𝑖</m:t>
                              </m:r>
                            </m:sub>
                          </m:sSub>
                          <m:r>
                            <a:rPr lang="en-US" sz="2600" i="0">
                              <a:solidFill>
                                <a:schemeClr val="bg2"/>
                              </a:solidFill>
                              <a:latin typeface="Cambria Math" panose="02040503050406030204" pitchFamily="18" charset="0"/>
                            </a:rPr>
                            <m:t>∣</m:t>
                          </m:r>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𝜙</m:t>
                              </m:r>
                            </m:e>
                            <m:sub>
                              <m:r>
                                <a:rPr lang="en-US" sz="2600" i="1">
                                  <a:solidFill>
                                    <a:schemeClr val="bg2"/>
                                  </a:solidFill>
                                  <a:latin typeface="Cambria Math" panose="02040503050406030204" pitchFamily="18" charset="0"/>
                                </a:rPr>
                                <m:t>𝑗</m:t>
                              </m:r>
                            </m:sub>
                          </m:sSub>
                        </m:e>
                      </m:d>
                      <m:r>
                        <a:rPr lang="en-US" sz="2600" i="0">
                          <a:solidFill>
                            <a:schemeClr val="bg2"/>
                          </a:solidFill>
                          <a:latin typeface="Cambria Math" panose="02040503050406030204" pitchFamily="18" charset="0"/>
                        </a:rPr>
                        <m:t>≠0,  </m:t>
                      </m:r>
                      <m:r>
                        <a:rPr lang="en-US" sz="2600" i="1">
                          <a:solidFill>
                            <a:schemeClr val="bg2"/>
                          </a:solidFill>
                          <a:latin typeface="Cambria Math" panose="02040503050406030204" pitchFamily="18" charset="0"/>
                        </a:rPr>
                        <m:t>𝑖</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𝑗</m:t>
                      </m:r>
                    </m:oMath>
                  </m:oMathPara>
                </a14:m>
                <a:endParaRPr lang="en-US" sz="2600" dirty="0">
                  <a:solidFill>
                    <a:schemeClr val="bg2"/>
                  </a:solidFill>
                </a:endParaRPr>
              </a:p>
            </p:txBody>
          </p:sp>
        </mc:Choice>
        <mc:Fallback>
          <p:sp>
            <p:nvSpPr>
              <p:cNvPr id="19" name="TextBox 18">
                <a:extLst>
                  <a:ext uri="{FF2B5EF4-FFF2-40B4-BE49-F238E27FC236}">
                    <a16:creationId xmlns:a16="http://schemas.microsoft.com/office/drawing/2014/main" id="{7F1060EE-8766-2CC8-6EDC-88DFD2B0D9C3}"/>
                  </a:ext>
                </a:extLst>
              </p:cNvPr>
              <p:cNvSpPr txBox="1">
                <a:spLocks noRot="1" noChangeAspect="1" noMove="1" noResize="1" noEditPoints="1" noAdjustHandles="1" noChangeArrowheads="1" noChangeShapeType="1" noTextEdit="1"/>
              </p:cNvSpPr>
              <p:nvPr/>
            </p:nvSpPr>
            <p:spPr>
              <a:xfrm>
                <a:off x="5698563" y="4855981"/>
                <a:ext cx="7114478" cy="567848"/>
              </a:xfrm>
              <a:prstGeom prst="rect">
                <a:avLst/>
              </a:prstGeom>
              <a:blipFill>
                <a:blip r:embed="rId9"/>
                <a:stretch>
                  <a:fillRect b="-195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E02B0BCC-7AAA-59A2-6A25-9D06DC4311ED}"/>
                  </a:ext>
                </a:extLst>
              </p:cNvPr>
              <p:cNvSpPr txBox="1"/>
              <p:nvPr/>
            </p:nvSpPr>
            <p:spPr>
              <a:xfrm>
                <a:off x="571819" y="4783228"/>
                <a:ext cx="7114478" cy="585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solidFill>
                                <a:schemeClr val="bg2"/>
                              </a:solidFill>
                              <a:latin typeface="Cambria Math" panose="02040503050406030204" pitchFamily="18" charset="0"/>
                            </a:rPr>
                          </m:ctrlPr>
                        </m:dPr>
                        <m:e>
                          <m:sSub>
                            <m:sSubPr>
                              <m:ctrlPr>
                                <a:rPr lang="en-US" sz="2800" i="1">
                                  <a:solidFill>
                                    <a:schemeClr val="bg2"/>
                                  </a:solidFill>
                                  <a:latin typeface="Cambria Math" panose="02040503050406030204" pitchFamily="18" charset="0"/>
                                </a:rPr>
                              </m:ctrlPr>
                            </m:sSubPr>
                            <m:e>
                              <m:r>
                                <a:rPr lang="en-US" sz="2800" i="1">
                                  <a:solidFill>
                                    <a:schemeClr val="bg2"/>
                                  </a:solidFill>
                                  <a:latin typeface="Cambria Math" panose="02040503050406030204" pitchFamily="18" charset="0"/>
                                </a:rPr>
                                <m:t>𝜙</m:t>
                              </m:r>
                            </m:e>
                            <m:sub>
                              <m:r>
                                <a:rPr lang="en-US" sz="2800" i="1">
                                  <a:solidFill>
                                    <a:schemeClr val="bg2"/>
                                  </a:solidFill>
                                  <a:latin typeface="Cambria Math" panose="02040503050406030204" pitchFamily="18" charset="0"/>
                                </a:rPr>
                                <m:t>𝑗</m:t>
                              </m:r>
                            </m:sub>
                          </m:sSub>
                        </m:e>
                      </m:d>
                    </m:oMath>
                  </m:oMathPara>
                </a14:m>
                <a:endParaRPr lang="en-US" dirty="0"/>
              </a:p>
            </p:txBody>
          </p:sp>
        </mc:Choice>
        <mc:Fallback>
          <p:sp>
            <p:nvSpPr>
              <p:cNvPr id="21" name="TextBox 20">
                <a:extLst>
                  <a:ext uri="{FF2B5EF4-FFF2-40B4-BE49-F238E27FC236}">
                    <a16:creationId xmlns:a16="http://schemas.microsoft.com/office/drawing/2014/main" id="{E02B0BCC-7AAA-59A2-6A25-9D06DC4311ED}"/>
                  </a:ext>
                </a:extLst>
              </p:cNvPr>
              <p:cNvSpPr txBox="1">
                <a:spLocks noRot="1" noChangeAspect="1" noMove="1" noResize="1" noEditPoints="1" noAdjustHandles="1" noChangeArrowheads="1" noChangeShapeType="1" noTextEdit="1"/>
              </p:cNvSpPr>
              <p:nvPr/>
            </p:nvSpPr>
            <p:spPr>
              <a:xfrm>
                <a:off x="571819" y="4783228"/>
                <a:ext cx="7114478" cy="585032"/>
              </a:xfrm>
              <a:prstGeom prst="rect">
                <a:avLst/>
              </a:prstGeom>
              <a:blipFill>
                <a:blip r:embed="rId10"/>
                <a:stretch>
                  <a:fillRect b="-12766"/>
                </a:stretch>
              </a:blipFill>
            </p:spPr>
            <p:txBody>
              <a:bodyPr/>
              <a:lstStyle/>
              <a:p>
                <a:r>
                  <a:rPr lang="en-US">
                    <a:noFill/>
                  </a:rPr>
                  <a:t> </a:t>
                </a:r>
              </a:p>
            </p:txBody>
          </p:sp>
        </mc:Fallback>
      </mc:AlternateContent>
    </p:spTree>
    <p:extLst>
      <p:ext uri="{BB962C8B-B14F-4D97-AF65-F5344CB8AC3E}">
        <p14:creationId xmlns:p14="http://schemas.microsoft.com/office/powerpoint/2010/main" val="173174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ADAB7-F26E-8C01-1665-592E62575B4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06E84869-F1CE-ACA7-3C81-AC7A5B2F878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distinguishes between orthogonal patterns by concentrating probability onto the correct label</a:t>
            </a:r>
          </a:p>
        </p:txBody>
      </p:sp>
      <p:sp>
        <p:nvSpPr>
          <p:cNvPr id="9" name="Text Placeholder 2">
            <a:extLst>
              <a:ext uri="{FF2B5EF4-FFF2-40B4-BE49-F238E27FC236}">
                <a16:creationId xmlns:a16="http://schemas.microsoft.com/office/drawing/2014/main" id="{4CA69F3B-3B81-DC62-E14C-E9518ED48ED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6DC3E427-182B-D00D-5EBD-26B1D606A41A}"/>
              </a:ext>
            </a:extLst>
          </p:cNvPr>
          <p:cNvPicPr>
            <a:picLocks noChangeAspect="1"/>
          </p:cNvPicPr>
          <p:nvPr/>
        </p:nvPicPr>
        <p:blipFill>
          <a:blip r:embed="rId3"/>
          <a:srcRect t="212" r="49772" b="-759"/>
          <a:stretch>
            <a:fillRect/>
          </a:stretch>
        </p:blipFill>
        <p:spPr>
          <a:xfrm>
            <a:off x="1289024" y="2509054"/>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8EA899C6-5CDC-1B40-DA93-2BC0372619CD}"/>
              </a:ext>
            </a:extLst>
          </p:cNvPr>
          <p:cNvPicPr>
            <a:picLocks noChangeAspect="1"/>
          </p:cNvPicPr>
          <p:nvPr/>
        </p:nvPicPr>
        <p:blipFill>
          <a:blip r:embed="rId3"/>
          <a:srcRect l="49700" t="1787" b="-403"/>
          <a:stretch>
            <a:fillRect/>
          </a:stretch>
        </p:blipFill>
        <p:spPr>
          <a:xfrm>
            <a:off x="1289023" y="3437025"/>
            <a:ext cx="1781008" cy="900000"/>
          </a:xfrm>
          <a:prstGeom prst="rect">
            <a:avLst/>
          </a:prstGeom>
        </p:spPr>
      </p:pic>
      <p:pic>
        <p:nvPicPr>
          <p:cNvPr id="10" name="Picture 9">
            <a:extLst>
              <a:ext uri="{FF2B5EF4-FFF2-40B4-BE49-F238E27FC236}">
                <a16:creationId xmlns:a16="http://schemas.microsoft.com/office/drawing/2014/main" id="{0AE1D35F-5989-BA8C-B96C-AD6E9B2D3050}"/>
              </a:ext>
            </a:extLst>
          </p:cNvPr>
          <p:cNvPicPr>
            <a:picLocks noChangeAspect="1"/>
          </p:cNvPicPr>
          <p:nvPr/>
        </p:nvPicPr>
        <p:blipFill>
          <a:blip r:embed="rId4"/>
          <a:srcRect t="1423" r="-94" b="74064"/>
          <a:stretch>
            <a:fillRect/>
          </a:stretch>
        </p:blipFill>
        <p:spPr>
          <a:xfrm>
            <a:off x="3221434" y="2509054"/>
            <a:ext cx="4130251" cy="3409265"/>
          </a:xfrm>
          <a:prstGeom prst="rect">
            <a:avLst/>
          </a:prstGeom>
        </p:spPr>
      </p:pic>
      <p:pic>
        <p:nvPicPr>
          <p:cNvPr id="11" name="Picture 10">
            <a:extLst>
              <a:ext uri="{FF2B5EF4-FFF2-40B4-BE49-F238E27FC236}">
                <a16:creationId xmlns:a16="http://schemas.microsoft.com/office/drawing/2014/main" id="{0ECA26B2-F28A-7B74-8835-5AE07548B34F}"/>
              </a:ext>
            </a:extLst>
          </p:cNvPr>
          <p:cNvPicPr>
            <a:picLocks noChangeAspect="1"/>
          </p:cNvPicPr>
          <p:nvPr/>
        </p:nvPicPr>
        <p:blipFill>
          <a:blip r:embed="rId5"/>
          <a:srcRect t="803" r="-2991" b="74175"/>
          <a:stretch>
            <a:fillRect/>
          </a:stretch>
        </p:blipFill>
        <p:spPr>
          <a:xfrm>
            <a:off x="7579360" y="2509054"/>
            <a:ext cx="4333964" cy="3548943"/>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A56D1E9-CDE0-74BD-538E-3FA4D2D74E6B}"/>
                  </a:ext>
                </a:extLst>
              </p:cNvPr>
              <p:cNvSpPr txBox="1"/>
              <p:nvPr/>
            </p:nvSpPr>
            <p:spPr>
              <a:xfrm>
                <a:off x="-2891562" y="2884915"/>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p:sp>
            <p:nvSpPr>
              <p:cNvPr id="16" name="TextBox 15">
                <a:extLst>
                  <a:ext uri="{FF2B5EF4-FFF2-40B4-BE49-F238E27FC236}">
                    <a16:creationId xmlns:a16="http://schemas.microsoft.com/office/drawing/2014/main" id="{1A56D1E9-CDE0-74BD-538E-3FA4D2D74E6B}"/>
                  </a:ext>
                </a:extLst>
              </p:cNvPr>
              <p:cNvSpPr txBox="1">
                <a:spLocks noRot="1" noChangeAspect="1" noMove="1" noResize="1" noEditPoints="1" noAdjustHandles="1" noChangeArrowheads="1" noChangeShapeType="1" noTextEdit="1"/>
              </p:cNvSpPr>
              <p:nvPr/>
            </p:nvSpPr>
            <p:spPr>
              <a:xfrm>
                <a:off x="-2891562" y="2884915"/>
                <a:ext cx="7114478" cy="552011"/>
              </a:xfrm>
              <a:prstGeom prst="rect">
                <a:avLst/>
              </a:prstGeom>
              <a:blipFill>
                <a:blip r:embed="rId6"/>
                <a:stretch>
                  <a:fillRect b="-454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71441EE-F435-3C27-64AF-BE67F3386681}"/>
              </a:ext>
            </a:extLst>
          </p:cNvPr>
          <p:cNvSpPr txBox="1"/>
          <p:nvPr/>
        </p:nvSpPr>
        <p:spPr>
          <a:xfrm>
            <a:off x="1501245" y="1834365"/>
            <a:ext cx="2286000" cy="400110"/>
          </a:xfrm>
          <a:prstGeom prst="rect">
            <a:avLst/>
          </a:prstGeom>
          <a:noFill/>
        </p:spPr>
        <p:txBody>
          <a:bodyPr wrap="square" rtlCol="0">
            <a:spAutoFit/>
          </a:bodyPr>
          <a:lstStyle/>
          <a:p>
            <a:r>
              <a:rPr lang="en-US" sz="2000" dirty="0">
                <a:solidFill>
                  <a:schemeClr val="bg2"/>
                </a:solidFill>
              </a:rPr>
              <a:t>Input beams</a:t>
            </a:r>
          </a:p>
        </p:txBody>
      </p:sp>
      <p:sp>
        <p:nvSpPr>
          <p:cNvPr id="20" name="TextBox 19">
            <a:extLst>
              <a:ext uri="{FF2B5EF4-FFF2-40B4-BE49-F238E27FC236}">
                <a16:creationId xmlns:a16="http://schemas.microsoft.com/office/drawing/2014/main" id="{D1690CCC-7CEB-8B46-352D-D7EA803263CC}"/>
              </a:ext>
            </a:extLst>
          </p:cNvPr>
          <p:cNvSpPr txBox="1"/>
          <p:nvPr/>
        </p:nvSpPr>
        <p:spPr>
          <a:xfrm>
            <a:off x="4245159" y="1218812"/>
            <a:ext cx="2286000" cy="1015663"/>
          </a:xfrm>
          <a:prstGeom prst="rect">
            <a:avLst/>
          </a:prstGeom>
          <a:noFill/>
        </p:spPr>
        <p:txBody>
          <a:bodyPr wrap="square" rtlCol="0">
            <a:spAutoFit/>
          </a:bodyPr>
          <a:lstStyle/>
          <a:p>
            <a:pPr algn="ctr"/>
            <a:r>
              <a:rPr lang="en-US" sz="2000" dirty="0">
                <a:solidFill>
                  <a:schemeClr val="bg2"/>
                </a:solidFill>
              </a:rPr>
              <a:t>Input probability distribution (before training)</a:t>
            </a:r>
          </a:p>
        </p:txBody>
      </p:sp>
      <p:sp>
        <p:nvSpPr>
          <p:cNvPr id="4" name="TextBox 3">
            <a:extLst>
              <a:ext uri="{FF2B5EF4-FFF2-40B4-BE49-F238E27FC236}">
                <a16:creationId xmlns:a16="http://schemas.microsoft.com/office/drawing/2014/main" id="{5692F42C-EA6A-7850-62AF-6984EC5DCF05}"/>
              </a:ext>
            </a:extLst>
          </p:cNvPr>
          <p:cNvSpPr txBox="1"/>
          <p:nvPr/>
        </p:nvSpPr>
        <p:spPr>
          <a:xfrm>
            <a:off x="8704942" y="1218812"/>
            <a:ext cx="2286000" cy="1015663"/>
          </a:xfrm>
          <a:prstGeom prst="rect">
            <a:avLst/>
          </a:prstGeom>
          <a:noFill/>
        </p:spPr>
        <p:txBody>
          <a:bodyPr wrap="square" rtlCol="0">
            <a:spAutoFit/>
          </a:bodyPr>
          <a:lstStyle/>
          <a:p>
            <a:pPr algn="ctr"/>
            <a:r>
              <a:rPr lang="en-US" sz="2000" dirty="0">
                <a:solidFill>
                  <a:schemeClr val="bg2"/>
                </a:solidFill>
              </a:rPr>
              <a:t>Output probability distribution (before training)</a:t>
            </a:r>
          </a:p>
        </p:txBody>
      </p:sp>
    </p:spTree>
    <p:extLst>
      <p:ext uri="{BB962C8B-B14F-4D97-AF65-F5344CB8AC3E}">
        <p14:creationId xmlns:p14="http://schemas.microsoft.com/office/powerpoint/2010/main" val="226664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C9B3-F6D5-83F3-ABFE-16BF809A2C37}"/>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7603701-D610-E709-89D4-3A7BAD2B7278}"/>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is close to exhibiting a clear diagonal</a:t>
            </a:r>
          </a:p>
        </p:txBody>
      </p:sp>
      <p:sp>
        <p:nvSpPr>
          <p:cNvPr id="9" name="Text Placeholder 2">
            <a:extLst>
              <a:ext uri="{FF2B5EF4-FFF2-40B4-BE49-F238E27FC236}">
                <a16:creationId xmlns:a16="http://schemas.microsoft.com/office/drawing/2014/main" id="{EE6DF101-6616-5A0C-43FB-BF69BB20748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2A187A02-FA1D-71C9-07EA-34F1D8B40DAB}"/>
              </a:ext>
            </a:extLst>
          </p:cNvPr>
          <p:cNvPicPr>
            <a:picLocks noChangeAspect="1"/>
          </p:cNvPicPr>
          <p:nvPr/>
        </p:nvPicPr>
        <p:blipFill>
          <a:blip r:embed="rId3"/>
          <a:srcRect t="212" r="49772" b="-759"/>
          <a:stretch>
            <a:fillRect/>
          </a:stretch>
        </p:blipFill>
        <p:spPr>
          <a:xfrm>
            <a:off x="1217904" y="1696254"/>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559A48D1-6F1B-8183-7F1E-E8C5078509A4}"/>
              </a:ext>
            </a:extLst>
          </p:cNvPr>
          <p:cNvPicPr>
            <a:picLocks noChangeAspect="1"/>
          </p:cNvPicPr>
          <p:nvPr/>
        </p:nvPicPr>
        <p:blipFill>
          <a:blip r:embed="rId3"/>
          <a:srcRect l="49700" t="1787" b="-403"/>
          <a:stretch>
            <a:fillRect/>
          </a:stretch>
        </p:blipFill>
        <p:spPr>
          <a:xfrm>
            <a:off x="1217903" y="2624225"/>
            <a:ext cx="1781008" cy="900000"/>
          </a:xfrm>
          <a:prstGeom prst="rect">
            <a:avLst/>
          </a:prstGeom>
        </p:spPr>
      </p:pic>
      <p:pic>
        <p:nvPicPr>
          <p:cNvPr id="10" name="Picture 9">
            <a:extLst>
              <a:ext uri="{FF2B5EF4-FFF2-40B4-BE49-F238E27FC236}">
                <a16:creationId xmlns:a16="http://schemas.microsoft.com/office/drawing/2014/main" id="{78C68087-BB8D-B532-9170-94F7F128C82B}"/>
              </a:ext>
            </a:extLst>
          </p:cNvPr>
          <p:cNvPicPr>
            <a:picLocks noChangeAspect="1"/>
          </p:cNvPicPr>
          <p:nvPr/>
        </p:nvPicPr>
        <p:blipFill>
          <a:blip r:embed="rId4"/>
          <a:srcRect t="1423" r="-94" b="74064"/>
          <a:stretch>
            <a:fillRect/>
          </a:stretch>
        </p:blipFill>
        <p:spPr>
          <a:xfrm>
            <a:off x="5325276" y="1668686"/>
            <a:ext cx="2561637" cy="2114472"/>
          </a:xfrm>
          <a:prstGeom prst="rect">
            <a:avLst/>
          </a:prstGeom>
        </p:spPr>
      </p:pic>
      <p:pic>
        <p:nvPicPr>
          <p:cNvPr id="11" name="Picture 10">
            <a:extLst>
              <a:ext uri="{FF2B5EF4-FFF2-40B4-BE49-F238E27FC236}">
                <a16:creationId xmlns:a16="http://schemas.microsoft.com/office/drawing/2014/main" id="{C6F12D60-6DAD-08B7-AB55-0272FDB3EDBA}"/>
              </a:ext>
            </a:extLst>
          </p:cNvPr>
          <p:cNvPicPr>
            <a:picLocks noChangeAspect="1"/>
          </p:cNvPicPr>
          <p:nvPr/>
        </p:nvPicPr>
        <p:blipFill>
          <a:blip r:embed="rId5"/>
          <a:srcRect t="803" r="-2991" b="74175"/>
          <a:stretch>
            <a:fillRect/>
          </a:stretch>
        </p:blipFill>
        <p:spPr>
          <a:xfrm>
            <a:off x="5325276" y="4122855"/>
            <a:ext cx="2582190" cy="2114472"/>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4B1E8C1-FCA4-F718-B7EE-DC99D7CE9442}"/>
                  </a:ext>
                </a:extLst>
              </p:cNvPr>
              <p:cNvSpPr txBox="1"/>
              <p:nvPr/>
            </p:nvSpPr>
            <p:spPr>
              <a:xfrm>
                <a:off x="-2962682" y="2072115"/>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p:sp>
            <p:nvSpPr>
              <p:cNvPr id="16" name="TextBox 15">
                <a:extLst>
                  <a:ext uri="{FF2B5EF4-FFF2-40B4-BE49-F238E27FC236}">
                    <a16:creationId xmlns:a16="http://schemas.microsoft.com/office/drawing/2014/main" id="{D4B1E8C1-FCA4-F718-B7EE-DC99D7CE9442}"/>
                  </a:ext>
                </a:extLst>
              </p:cNvPr>
              <p:cNvSpPr txBox="1">
                <a:spLocks noRot="1" noChangeAspect="1" noMove="1" noResize="1" noEditPoints="1" noAdjustHandles="1" noChangeArrowheads="1" noChangeShapeType="1" noTextEdit="1"/>
              </p:cNvSpPr>
              <p:nvPr/>
            </p:nvSpPr>
            <p:spPr>
              <a:xfrm>
                <a:off x="-2962682" y="2072115"/>
                <a:ext cx="7114478" cy="552011"/>
              </a:xfrm>
              <a:prstGeom prst="rect">
                <a:avLst/>
              </a:prstGeom>
              <a:blipFill>
                <a:blip r:embed="rId6"/>
                <a:stretch>
                  <a:fillRect b="-454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6294C7E-FBA4-027D-D7A2-1D518CE77FE5}"/>
              </a:ext>
            </a:extLst>
          </p:cNvPr>
          <p:cNvSpPr txBox="1"/>
          <p:nvPr/>
        </p:nvSpPr>
        <p:spPr>
          <a:xfrm>
            <a:off x="3039276" y="2218091"/>
            <a:ext cx="2286000" cy="1015663"/>
          </a:xfrm>
          <a:prstGeom prst="rect">
            <a:avLst/>
          </a:prstGeom>
          <a:noFill/>
        </p:spPr>
        <p:txBody>
          <a:bodyPr wrap="square" rtlCol="0">
            <a:spAutoFit/>
          </a:bodyPr>
          <a:lstStyle/>
          <a:p>
            <a:pPr algn="ctr"/>
            <a:r>
              <a:rPr lang="en-US" sz="2000" dirty="0">
                <a:solidFill>
                  <a:schemeClr val="bg2"/>
                </a:solidFill>
              </a:rPr>
              <a:t>Input probability distribution (before training)</a:t>
            </a:r>
          </a:p>
        </p:txBody>
      </p:sp>
      <p:sp>
        <p:nvSpPr>
          <p:cNvPr id="4" name="TextBox 3">
            <a:extLst>
              <a:ext uri="{FF2B5EF4-FFF2-40B4-BE49-F238E27FC236}">
                <a16:creationId xmlns:a16="http://schemas.microsoft.com/office/drawing/2014/main" id="{C8F07020-FF4F-5141-5897-92ABC60D45B7}"/>
              </a:ext>
            </a:extLst>
          </p:cNvPr>
          <p:cNvSpPr txBox="1"/>
          <p:nvPr/>
        </p:nvSpPr>
        <p:spPr>
          <a:xfrm>
            <a:off x="2903582" y="4672260"/>
            <a:ext cx="2286000" cy="1015663"/>
          </a:xfrm>
          <a:prstGeom prst="rect">
            <a:avLst/>
          </a:prstGeom>
          <a:noFill/>
        </p:spPr>
        <p:txBody>
          <a:bodyPr wrap="square" rtlCol="0">
            <a:spAutoFit/>
          </a:bodyPr>
          <a:lstStyle/>
          <a:p>
            <a:pPr algn="ctr"/>
            <a:r>
              <a:rPr lang="en-US" sz="2000" dirty="0">
                <a:solidFill>
                  <a:schemeClr val="bg2"/>
                </a:solidFill>
              </a:rPr>
              <a:t>Output probability distribution (before training)</a:t>
            </a:r>
          </a:p>
        </p:txBody>
      </p:sp>
      <p:pic>
        <p:nvPicPr>
          <p:cNvPr id="5" name="Picture 4">
            <a:extLst>
              <a:ext uri="{FF2B5EF4-FFF2-40B4-BE49-F238E27FC236}">
                <a16:creationId xmlns:a16="http://schemas.microsoft.com/office/drawing/2014/main" id="{54F48238-B03E-1AC6-6A2E-4036D1AC5A35}"/>
              </a:ext>
            </a:extLst>
          </p:cNvPr>
          <p:cNvPicPr>
            <a:picLocks noChangeAspect="1"/>
          </p:cNvPicPr>
          <p:nvPr/>
        </p:nvPicPr>
        <p:blipFill>
          <a:blip r:embed="rId7"/>
          <a:srcRect t="3473"/>
          <a:stretch>
            <a:fillRect/>
          </a:stretch>
        </p:blipFill>
        <p:spPr>
          <a:xfrm>
            <a:off x="8022607" y="2410977"/>
            <a:ext cx="4120805" cy="3551523"/>
          </a:xfrm>
          <a:prstGeom prst="rect">
            <a:avLst/>
          </a:prstGeom>
        </p:spPr>
      </p:pic>
      <p:sp>
        <p:nvSpPr>
          <p:cNvPr id="6" name="TextBox 5">
            <a:extLst>
              <a:ext uri="{FF2B5EF4-FFF2-40B4-BE49-F238E27FC236}">
                <a16:creationId xmlns:a16="http://schemas.microsoft.com/office/drawing/2014/main" id="{B2C619D4-F6C7-1125-D65E-8DF42939DB33}"/>
              </a:ext>
            </a:extLst>
          </p:cNvPr>
          <p:cNvSpPr txBox="1"/>
          <p:nvPr/>
        </p:nvSpPr>
        <p:spPr>
          <a:xfrm>
            <a:off x="8940009" y="1395315"/>
            <a:ext cx="2286000" cy="1015663"/>
          </a:xfrm>
          <a:prstGeom prst="rect">
            <a:avLst/>
          </a:prstGeom>
          <a:noFill/>
        </p:spPr>
        <p:txBody>
          <a:bodyPr wrap="square" rtlCol="0">
            <a:spAutoFit/>
          </a:bodyPr>
          <a:lstStyle/>
          <a:p>
            <a:pPr algn="ctr"/>
            <a:r>
              <a:rPr lang="en-US" sz="2000" dirty="0">
                <a:solidFill>
                  <a:schemeClr val="bg2"/>
                </a:solidFill>
              </a:rPr>
              <a:t>Confusion matrix</a:t>
            </a:r>
          </a:p>
          <a:p>
            <a:pPr algn="ctr"/>
            <a:r>
              <a:rPr lang="en-US" sz="2000" dirty="0">
                <a:solidFill>
                  <a:schemeClr val="bg2"/>
                </a:solidFill>
              </a:rPr>
              <a:t>Test accuracy: 92.9%</a:t>
            </a:r>
          </a:p>
        </p:txBody>
      </p:sp>
    </p:spTree>
    <p:extLst>
      <p:ext uri="{BB962C8B-B14F-4D97-AF65-F5344CB8AC3E}">
        <p14:creationId xmlns:p14="http://schemas.microsoft.com/office/powerpoint/2010/main" val="268662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B77CF-DD37-AA4A-501D-2DDEF0B3AFB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46BAAF3-943E-44F5-8909-5E6DA46411CA}"/>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Classifying orthogonal modes and non-orthogonal modes (superposition states)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004FA9B6-6857-9AA3-8399-EBFC7FD7A02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F8BF10A6-A126-91B8-B42F-FD5538D62E2F}"/>
              </a:ext>
            </a:extLst>
          </p:cNvPr>
          <p:cNvPicPr>
            <a:picLocks noChangeAspect="1"/>
          </p:cNvPicPr>
          <p:nvPr/>
        </p:nvPicPr>
        <p:blipFill>
          <a:blip r:embed="rId3"/>
          <a:srcRect t="212" r="49772" b="-759"/>
          <a:stretch>
            <a:fillRect/>
          </a:stretch>
        </p:blipFill>
        <p:spPr>
          <a:xfrm>
            <a:off x="1600416" y="1013329"/>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8D1FC794-9DEB-BF03-00EF-C47CE1408486}"/>
              </a:ext>
            </a:extLst>
          </p:cNvPr>
          <p:cNvPicPr>
            <a:picLocks noChangeAspect="1"/>
          </p:cNvPicPr>
          <p:nvPr/>
        </p:nvPicPr>
        <p:blipFill>
          <a:blip r:embed="rId3"/>
          <a:srcRect l="49700" t="1787" b="-403"/>
          <a:stretch>
            <a:fillRect/>
          </a:stretch>
        </p:blipFill>
        <p:spPr>
          <a:xfrm>
            <a:off x="1600415" y="1911079"/>
            <a:ext cx="1781008" cy="900000"/>
          </a:xfrm>
          <a:prstGeom prst="rect">
            <a:avLst/>
          </a:prstGeom>
        </p:spPr>
      </p:pic>
      <p:pic>
        <p:nvPicPr>
          <p:cNvPr id="4" name="Picture 3" descr="A screenshot of a computer generated image&#10;&#10;AI-generated content may be incorrect.">
            <a:extLst>
              <a:ext uri="{FF2B5EF4-FFF2-40B4-BE49-F238E27FC236}">
                <a16:creationId xmlns:a16="http://schemas.microsoft.com/office/drawing/2014/main" id="{25DD1838-F37E-1FA4-A346-069B1A76CCE2}"/>
              </a:ext>
            </a:extLst>
          </p:cNvPr>
          <p:cNvPicPr>
            <a:picLocks noChangeAspect="1"/>
          </p:cNvPicPr>
          <p:nvPr/>
        </p:nvPicPr>
        <p:blipFill>
          <a:blip r:embed="rId4"/>
          <a:srcRect l="16655" t="-1692" r="49709" b="272"/>
          <a:stretch>
            <a:fillRect/>
          </a:stretch>
        </p:blipFill>
        <p:spPr>
          <a:xfrm>
            <a:off x="1588083" y="2893017"/>
            <a:ext cx="1808793" cy="900000"/>
          </a:xfrm>
          <a:prstGeom prst="rect">
            <a:avLst/>
          </a:prstGeom>
        </p:spPr>
      </p:pic>
      <p:pic>
        <p:nvPicPr>
          <p:cNvPr id="5" name="Picture 4" descr="A screenshot of a computer generated image&#10;&#10;AI-generated content may be incorrect.">
            <a:extLst>
              <a:ext uri="{FF2B5EF4-FFF2-40B4-BE49-F238E27FC236}">
                <a16:creationId xmlns:a16="http://schemas.microsoft.com/office/drawing/2014/main" id="{9E848982-A049-6684-F008-FEF88B3F8ADE}"/>
              </a:ext>
            </a:extLst>
          </p:cNvPr>
          <p:cNvPicPr>
            <a:picLocks noChangeAspect="1"/>
          </p:cNvPicPr>
          <p:nvPr/>
        </p:nvPicPr>
        <p:blipFill>
          <a:blip r:embed="rId4"/>
          <a:srcRect l="50164" t="1505" r="17171" b="4038"/>
          <a:stretch>
            <a:fillRect/>
          </a:stretch>
        </p:blipFill>
        <p:spPr>
          <a:xfrm>
            <a:off x="1610385" y="3788894"/>
            <a:ext cx="1751054" cy="900000"/>
          </a:xfrm>
          <a:prstGeom prst="rect">
            <a:avLst/>
          </a:prstGeom>
        </p:spPr>
      </p:pic>
      <p:pic>
        <p:nvPicPr>
          <p:cNvPr id="6" name="Picture 5" descr="A pixelated image of a star&#10;&#10;AI-generated content may be incorrect.">
            <a:extLst>
              <a:ext uri="{FF2B5EF4-FFF2-40B4-BE49-F238E27FC236}">
                <a16:creationId xmlns:a16="http://schemas.microsoft.com/office/drawing/2014/main" id="{42AB1AA3-141E-47AF-0064-038AFB005E60}"/>
              </a:ext>
            </a:extLst>
          </p:cNvPr>
          <p:cNvPicPr>
            <a:picLocks noChangeAspect="1"/>
          </p:cNvPicPr>
          <p:nvPr/>
        </p:nvPicPr>
        <p:blipFill>
          <a:blip r:embed="rId5"/>
          <a:srcRect l="928" t="55384" r="7316" b="22474"/>
          <a:stretch>
            <a:fillRect/>
          </a:stretch>
        </p:blipFill>
        <p:spPr>
          <a:xfrm>
            <a:off x="2408672" y="4819013"/>
            <a:ext cx="868360" cy="1684327"/>
          </a:xfrm>
          <a:prstGeom prst="rect">
            <a:avLst/>
          </a:prstGeom>
        </p:spPr>
      </p:pic>
      <p:pic>
        <p:nvPicPr>
          <p:cNvPr id="7" name="Picture 6" descr="A pixelated image of a star&#10;&#10;AI-generated content may be incorrect.">
            <a:extLst>
              <a:ext uri="{FF2B5EF4-FFF2-40B4-BE49-F238E27FC236}">
                <a16:creationId xmlns:a16="http://schemas.microsoft.com/office/drawing/2014/main" id="{B815901F-975D-6B74-C00E-9D237F446CC8}"/>
              </a:ext>
            </a:extLst>
          </p:cNvPr>
          <p:cNvPicPr>
            <a:picLocks noChangeAspect="1"/>
          </p:cNvPicPr>
          <p:nvPr/>
        </p:nvPicPr>
        <p:blipFill>
          <a:blip r:embed="rId5"/>
          <a:srcRect l="-6411" t="77737" r="1888" b="408"/>
          <a:stretch>
            <a:fillRect/>
          </a:stretch>
        </p:blipFill>
        <p:spPr>
          <a:xfrm>
            <a:off x="1503676" y="4819013"/>
            <a:ext cx="904996" cy="1684327"/>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219AD836-6CB6-9041-ED0C-8166309B3BA4}"/>
                  </a:ext>
                </a:extLst>
              </p:cNvPr>
              <p:cNvSpPr txBox="1"/>
              <p:nvPr/>
            </p:nvSpPr>
            <p:spPr>
              <a:xfrm>
                <a:off x="-2681770" y="1612969"/>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p:sp>
            <p:nvSpPr>
              <p:cNvPr id="16" name="TextBox 15">
                <a:extLst>
                  <a:ext uri="{FF2B5EF4-FFF2-40B4-BE49-F238E27FC236}">
                    <a16:creationId xmlns:a16="http://schemas.microsoft.com/office/drawing/2014/main" id="{219AD836-6CB6-9041-ED0C-8166309B3BA4}"/>
                  </a:ext>
                </a:extLst>
              </p:cNvPr>
              <p:cNvSpPr txBox="1">
                <a:spLocks noRot="1" noChangeAspect="1" noMove="1" noResize="1" noEditPoints="1" noAdjustHandles="1" noChangeArrowheads="1" noChangeShapeType="1" noTextEdit="1"/>
              </p:cNvSpPr>
              <p:nvPr/>
            </p:nvSpPr>
            <p:spPr>
              <a:xfrm>
                <a:off x="-2681770" y="1612969"/>
                <a:ext cx="7114478" cy="552011"/>
              </a:xfrm>
              <a:prstGeom prst="rect">
                <a:avLst/>
              </a:prstGeom>
              <a:blipFill>
                <a:blip r:embed="rId6"/>
                <a:stretch>
                  <a:fillRect b="-45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8D8BCE-0842-49E0-183F-E67155B29B82}"/>
                  </a:ext>
                </a:extLst>
              </p:cNvPr>
              <p:cNvSpPr txBox="1"/>
              <p:nvPr/>
            </p:nvSpPr>
            <p:spPr>
              <a:xfrm>
                <a:off x="-2637892" y="3338637"/>
                <a:ext cx="7114478" cy="543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m:rPr>
                                  <m:sty m:val="p"/>
                                </m:rPr>
                                <a:rPr lang="en-US" sz="2600" i="0">
                                  <a:solidFill>
                                    <a:schemeClr val="bg2"/>
                                  </a:solidFill>
                                  <a:latin typeface="Cambria Math" panose="02040503050406030204" pitchFamily="18" charset="0"/>
                                </a:rPr>
                                <m:t>HG</m:t>
                              </m:r>
                            </m:e>
                            <m:sub>
                              <m:r>
                                <a:rPr lang="en-US" sz="2600" i="1">
                                  <a:solidFill>
                                    <a:schemeClr val="bg2"/>
                                  </a:solidFill>
                                  <a:latin typeface="Cambria Math" panose="02040503050406030204" pitchFamily="18" charset="0"/>
                                </a:rPr>
                                <m:t>𝑚</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𝑛</m:t>
                              </m:r>
                            </m:sub>
                          </m:sSub>
                        </m:e>
                      </m:d>
                    </m:oMath>
                  </m:oMathPara>
                </a14:m>
                <a:endParaRPr lang="en-US" sz="2600" dirty="0"/>
              </a:p>
            </p:txBody>
          </p:sp>
        </mc:Choice>
        <mc:Fallback>
          <p:sp>
            <p:nvSpPr>
              <p:cNvPr id="17" name="TextBox 16">
                <a:extLst>
                  <a:ext uri="{FF2B5EF4-FFF2-40B4-BE49-F238E27FC236}">
                    <a16:creationId xmlns:a16="http://schemas.microsoft.com/office/drawing/2014/main" id="{E88D8BCE-0842-49E0-183F-E67155B29B82}"/>
                  </a:ext>
                </a:extLst>
              </p:cNvPr>
              <p:cNvSpPr txBox="1">
                <a:spLocks noRot="1" noChangeAspect="1" noMove="1" noResize="1" noEditPoints="1" noAdjustHandles="1" noChangeArrowheads="1" noChangeShapeType="1" noTextEdit="1"/>
              </p:cNvSpPr>
              <p:nvPr/>
            </p:nvSpPr>
            <p:spPr>
              <a:xfrm>
                <a:off x="-2637892" y="3338637"/>
                <a:ext cx="7114478" cy="5439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C5422BE7-0F2E-6AD1-3261-EAF4D6187E93}"/>
                  </a:ext>
                </a:extLst>
              </p:cNvPr>
              <p:cNvSpPr txBox="1"/>
              <p:nvPr/>
            </p:nvSpPr>
            <p:spPr>
              <a:xfrm>
                <a:off x="-2489217" y="5332759"/>
                <a:ext cx="7114478" cy="585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solidFill>
                                <a:schemeClr val="bg2"/>
                              </a:solidFill>
                              <a:latin typeface="Cambria Math" panose="02040503050406030204" pitchFamily="18" charset="0"/>
                            </a:rPr>
                          </m:ctrlPr>
                        </m:dPr>
                        <m:e>
                          <m:sSub>
                            <m:sSubPr>
                              <m:ctrlPr>
                                <a:rPr lang="en-US" sz="2800" i="1">
                                  <a:solidFill>
                                    <a:schemeClr val="bg2"/>
                                  </a:solidFill>
                                  <a:latin typeface="Cambria Math" panose="02040503050406030204" pitchFamily="18" charset="0"/>
                                </a:rPr>
                              </m:ctrlPr>
                            </m:sSubPr>
                            <m:e>
                              <m:r>
                                <a:rPr lang="en-US" sz="2800" i="1">
                                  <a:solidFill>
                                    <a:schemeClr val="bg2"/>
                                  </a:solidFill>
                                  <a:latin typeface="Cambria Math" panose="02040503050406030204" pitchFamily="18" charset="0"/>
                                </a:rPr>
                                <m:t>𝜙</m:t>
                              </m:r>
                            </m:e>
                            <m:sub>
                              <m:r>
                                <a:rPr lang="en-US" sz="2800" i="1">
                                  <a:solidFill>
                                    <a:schemeClr val="bg2"/>
                                  </a:solidFill>
                                  <a:latin typeface="Cambria Math" panose="02040503050406030204" pitchFamily="18" charset="0"/>
                                </a:rPr>
                                <m:t>𝑗</m:t>
                              </m:r>
                            </m:sub>
                          </m:sSub>
                        </m:e>
                      </m:d>
                    </m:oMath>
                  </m:oMathPara>
                </a14:m>
                <a:endParaRPr lang="en-US" dirty="0"/>
              </a:p>
            </p:txBody>
          </p:sp>
        </mc:Choice>
        <mc:Fallback>
          <p:sp>
            <p:nvSpPr>
              <p:cNvPr id="18" name="TextBox 17">
                <a:extLst>
                  <a:ext uri="{FF2B5EF4-FFF2-40B4-BE49-F238E27FC236}">
                    <a16:creationId xmlns:a16="http://schemas.microsoft.com/office/drawing/2014/main" id="{C5422BE7-0F2E-6AD1-3261-EAF4D6187E93}"/>
                  </a:ext>
                </a:extLst>
              </p:cNvPr>
              <p:cNvSpPr txBox="1">
                <a:spLocks noRot="1" noChangeAspect="1" noMove="1" noResize="1" noEditPoints="1" noAdjustHandles="1" noChangeArrowheads="1" noChangeShapeType="1" noTextEdit="1"/>
              </p:cNvSpPr>
              <p:nvPr/>
            </p:nvSpPr>
            <p:spPr>
              <a:xfrm>
                <a:off x="-2489217" y="5332759"/>
                <a:ext cx="7114478" cy="585032"/>
              </a:xfrm>
              <a:prstGeom prst="rect">
                <a:avLst/>
              </a:prstGeom>
              <a:blipFill>
                <a:blip r:embed="rId8"/>
                <a:stretch>
                  <a:fillRect b="-10638"/>
                </a:stretch>
              </a:blipFill>
            </p:spPr>
            <p:txBody>
              <a:bodyPr/>
              <a:lstStyle/>
              <a:p>
                <a:r>
                  <a:rPr lang="en-US">
                    <a:noFill/>
                  </a:rPr>
                  <a:t> </a:t>
                </a:r>
              </a:p>
            </p:txBody>
          </p:sp>
        </mc:Fallback>
      </mc:AlternateContent>
      <p:pic>
        <p:nvPicPr>
          <p:cNvPr id="22" name="Picture 21" descr="A screenshot of a graph&#10;&#10;AI-generated content may be incorrect.">
            <a:extLst>
              <a:ext uri="{FF2B5EF4-FFF2-40B4-BE49-F238E27FC236}">
                <a16:creationId xmlns:a16="http://schemas.microsoft.com/office/drawing/2014/main" id="{691FB104-86DC-D4CF-D941-22D716DE6EB6}"/>
              </a:ext>
            </a:extLst>
          </p:cNvPr>
          <p:cNvPicPr>
            <a:picLocks noChangeAspect="1"/>
          </p:cNvPicPr>
          <p:nvPr/>
        </p:nvPicPr>
        <p:blipFill>
          <a:blip r:embed="rId9"/>
          <a:srcRect t="4498" r="14451"/>
          <a:stretch>
            <a:fillRect/>
          </a:stretch>
        </p:blipFill>
        <p:spPr>
          <a:xfrm>
            <a:off x="5313253" y="2860360"/>
            <a:ext cx="1941778" cy="1957826"/>
          </a:xfrm>
          <a:prstGeom prst="rect">
            <a:avLst/>
          </a:prstGeom>
        </p:spPr>
      </p:pic>
      <p:pic>
        <p:nvPicPr>
          <p:cNvPr id="26" name="Picture 25">
            <a:extLst>
              <a:ext uri="{FF2B5EF4-FFF2-40B4-BE49-F238E27FC236}">
                <a16:creationId xmlns:a16="http://schemas.microsoft.com/office/drawing/2014/main" id="{24F4055D-8270-AE8E-BD1F-596E1A478C1A}"/>
              </a:ext>
            </a:extLst>
          </p:cNvPr>
          <p:cNvPicPr>
            <a:picLocks noChangeAspect="1"/>
          </p:cNvPicPr>
          <p:nvPr/>
        </p:nvPicPr>
        <p:blipFill>
          <a:blip r:embed="rId10"/>
          <a:srcRect t="3610" r="13167" b="-1"/>
          <a:stretch>
            <a:fillRect/>
          </a:stretch>
        </p:blipFill>
        <p:spPr>
          <a:xfrm>
            <a:off x="5314929" y="4893586"/>
            <a:ext cx="1940101" cy="1922884"/>
          </a:xfrm>
          <a:prstGeom prst="rect">
            <a:avLst/>
          </a:prstGeom>
        </p:spPr>
      </p:pic>
      <p:pic>
        <p:nvPicPr>
          <p:cNvPr id="31" name="Picture 30">
            <a:extLst>
              <a:ext uri="{FF2B5EF4-FFF2-40B4-BE49-F238E27FC236}">
                <a16:creationId xmlns:a16="http://schemas.microsoft.com/office/drawing/2014/main" id="{E9DE4909-DDCA-36E2-34AB-F6FB2E77BC76}"/>
              </a:ext>
            </a:extLst>
          </p:cNvPr>
          <p:cNvPicPr>
            <a:picLocks noChangeAspect="1"/>
          </p:cNvPicPr>
          <p:nvPr/>
        </p:nvPicPr>
        <p:blipFill>
          <a:blip r:embed="rId11"/>
          <a:srcRect l="3443" t="6070" r="124" b="4829"/>
          <a:stretch>
            <a:fillRect/>
          </a:stretch>
        </p:blipFill>
        <p:spPr>
          <a:xfrm>
            <a:off x="7977780" y="2471057"/>
            <a:ext cx="3886272" cy="2422529"/>
          </a:xfrm>
          <a:prstGeom prst="rect">
            <a:avLst/>
          </a:prstGeom>
        </p:spPr>
      </p:pic>
      <p:pic>
        <p:nvPicPr>
          <p:cNvPr id="33" name="Picture 32">
            <a:extLst>
              <a:ext uri="{FF2B5EF4-FFF2-40B4-BE49-F238E27FC236}">
                <a16:creationId xmlns:a16="http://schemas.microsoft.com/office/drawing/2014/main" id="{CFF16CE6-65FB-DB24-2A4B-5C81A41D0953}"/>
              </a:ext>
            </a:extLst>
          </p:cNvPr>
          <p:cNvPicPr>
            <a:picLocks noChangeAspect="1"/>
          </p:cNvPicPr>
          <p:nvPr/>
        </p:nvPicPr>
        <p:blipFill>
          <a:blip r:embed="rId12"/>
          <a:srcRect t="4078" r="11319" b="-1"/>
          <a:stretch>
            <a:fillRect/>
          </a:stretch>
        </p:blipFill>
        <p:spPr>
          <a:xfrm>
            <a:off x="5314929" y="838145"/>
            <a:ext cx="1962403" cy="1895212"/>
          </a:xfrm>
          <a:prstGeom prst="rect">
            <a:avLst/>
          </a:prstGeom>
        </p:spPr>
      </p:pic>
      <p:sp>
        <p:nvSpPr>
          <p:cNvPr id="8" name="TextBox 7">
            <a:extLst>
              <a:ext uri="{FF2B5EF4-FFF2-40B4-BE49-F238E27FC236}">
                <a16:creationId xmlns:a16="http://schemas.microsoft.com/office/drawing/2014/main" id="{1E3355A9-9774-8272-4B14-0DE604813A38}"/>
              </a:ext>
            </a:extLst>
          </p:cNvPr>
          <p:cNvSpPr txBox="1"/>
          <p:nvPr/>
        </p:nvSpPr>
        <p:spPr>
          <a:xfrm>
            <a:off x="3277032" y="1431808"/>
            <a:ext cx="2286000" cy="707886"/>
          </a:xfrm>
          <a:prstGeom prst="rect">
            <a:avLst/>
          </a:prstGeom>
          <a:noFill/>
        </p:spPr>
        <p:txBody>
          <a:bodyPr wrap="square" rtlCol="0">
            <a:spAutoFit/>
          </a:bodyPr>
          <a:lstStyle/>
          <a:p>
            <a:pPr algn="ctr"/>
            <a:r>
              <a:rPr lang="en-US" sz="2000" dirty="0">
                <a:solidFill>
                  <a:schemeClr val="bg2"/>
                </a:solidFill>
              </a:rPr>
              <a:t>Test accuracy: 92.9%</a:t>
            </a:r>
          </a:p>
        </p:txBody>
      </p:sp>
      <p:sp>
        <p:nvSpPr>
          <p:cNvPr id="12" name="TextBox 11">
            <a:extLst>
              <a:ext uri="{FF2B5EF4-FFF2-40B4-BE49-F238E27FC236}">
                <a16:creationId xmlns:a16="http://schemas.microsoft.com/office/drawing/2014/main" id="{62D99E42-6017-50DC-6CD3-64B0B33B0795}"/>
              </a:ext>
            </a:extLst>
          </p:cNvPr>
          <p:cNvSpPr txBox="1"/>
          <p:nvPr/>
        </p:nvSpPr>
        <p:spPr>
          <a:xfrm>
            <a:off x="3289708" y="3485330"/>
            <a:ext cx="2286000" cy="707886"/>
          </a:xfrm>
          <a:prstGeom prst="rect">
            <a:avLst/>
          </a:prstGeom>
          <a:noFill/>
        </p:spPr>
        <p:txBody>
          <a:bodyPr wrap="square" rtlCol="0">
            <a:spAutoFit/>
          </a:bodyPr>
          <a:lstStyle/>
          <a:p>
            <a:pPr algn="ctr"/>
            <a:r>
              <a:rPr lang="en-US" sz="2000" dirty="0">
                <a:solidFill>
                  <a:schemeClr val="bg2"/>
                </a:solidFill>
              </a:rPr>
              <a:t>Test accuracy: 93.8%</a:t>
            </a:r>
          </a:p>
        </p:txBody>
      </p:sp>
      <p:sp>
        <p:nvSpPr>
          <p:cNvPr id="13" name="TextBox 12">
            <a:extLst>
              <a:ext uri="{FF2B5EF4-FFF2-40B4-BE49-F238E27FC236}">
                <a16:creationId xmlns:a16="http://schemas.microsoft.com/office/drawing/2014/main" id="{84A83404-C5E1-0249-31F7-A1AEEC29B70A}"/>
              </a:ext>
            </a:extLst>
          </p:cNvPr>
          <p:cNvSpPr txBox="1"/>
          <p:nvPr/>
        </p:nvSpPr>
        <p:spPr>
          <a:xfrm>
            <a:off x="3291448" y="5501085"/>
            <a:ext cx="2286000" cy="707886"/>
          </a:xfrm>
          <a:prstGeom prst="rect">
            <a:avLst/>
          </a:prstGeom>
          <a:noFill/>
        </p:spPr>
        <p:txBody>
          <a:bodyPr wrap="square" rtlCol="0">
            <a:spAutoFit/>
          </a:bodyPr>
          <a:lstStyle/>
          <a:p>
            <a:pPr algn="ctr"/>
            <a:r>
              <a:rPr lang="en-US" sz="2000" dirty="0">
                <a:solidFill>
                  <a:schemeClr val="bg2"/>
                </a:solidFill>
              </a:rPr>
              <a:t>Test accuracy: 88.9%</a:t>
            </a:r>
          </a:p>
        </p:txBody>
      </p:sp>
      <p:sp>
        <p:nvSpPr>
          <p:cNvPr id="19" name="TextBox 18">
            <a:extLst>
              <a:ext uri="{FF2B5EF4-FFF2-40B4-BE49-F238E27FC236}">
                <a16:creationId xmlns:a16="http://schemas.microsoft.com/office/drawing/2014/main" id="{F36760BF-6E3B-EA78-F468-0FA15E7FC1AE}"/>
              </a:ext>
            </a:extLst>
          </p:cNvPr>
          <p:cNvSpPr txBox="1"/>
          <p:nvPr/>
        </p:nvSpPr>
        <p:spPr>
          <a:xfrm>
            <a:off x="8777916" y="1808358"/>
            <a:ext cx="2286000" cy="707886"/>
          </a:xfrm>
          <a:prstGeom prst="rect">
            <a:avLst/>
          </a:prstGeom>
          <a:noFill/>
        </p:spPr>
        <p:txBody>
          <a:bodyPr wrap="square" rtlCol="0">
            <a:spAutoFit/>
          </a:bodyPr>
          <a:lstStyle/>
          <a:p>
            <a:pPr algn="ctr"/>
            <a:r>
              <a:rPr lang="en-US" sz="2000" dirty="0">
                <a:solidFill>
                  <a:schemeClr val="bg2"/>
                </a:solidFill>
              </a:rPr>
              <a:t>Cost function comparison</a:t>
            </a:r>
          </a:p>
        </p:txBody>
      </p:sp>
      <p:sp>
        <p:nvSpPr>
          <p:cNvPr id="20" name="TextBox 19">
            <a:extLst>
              <a:ext uri="{FF2B5EF4-FFF2-40B4-BE49-F238E27FC236}">
                <a16:creationId xmlns:a16="http://schemas.microsoft.com/office/drawing/2014/main" id="{E0D9B9FB-BDCC-9DE6-7678-03B7B1889D36}"/>
              </a:ext>
            </a:extLst>
          </p:cNvPr>
          <p:cNvSpPr txBox="1"/>
          <p:nvPr/>
        </p:nvSpPr>
        <p:spPr>
          <a:xfrm rot="16200000">
            <a:off x="6684765" y="3499678"/>
            <a:ext cx="2286000" cy="338554"/>
          </a:xfrm>
          <a:prstGeom prst="rect">
            <a:avLst/>
          </a:prstGeom>
          <a:noFill/>
        </p:spPr>
        <p:txBody>
          <a:bodyPr wrap="square" rtlCol="0">
            <a:spAutoFit/>
          </a:bodyPr>
          <a:lstStyle/>
          <a:p>
            <a:pPr algn="ctr"/>
            <a:r>
              <a:rPr lang="en-US" sz="1600" dirty="0">
                <a:solidFill>
                  <a:schemeClr val="bg2"/>
                </a:solidFill>
              </a:rPr>
              <a:t>Cost</a:t>
            </a:r>
          </a:p>
        </p:txBody>
      </p:sp>
      <p:sp>
        <p:nvSpPr>
          <p:cNvPr id="21" name="TextBox 20">
            <a:extLst>
              <a:ext uri="{FF2B5EF4-FFF2-40B4-BE49-F238E27FC236}">
                <a16:creationId xmlns:a16="http://schemas.microsoft.com/office/drawing/2014/main" id="{18B952FC-446B-F1C9-514B-6D5EAFB19FF1}"/>
              </a:ext>
            </a:extLst>
          </p:cNvPr>
          <p:cNvSpPr txBox="1"/>
          <p:nvPr/>
        </p:nvSpPr>
        <p:spPr>
          <a:xfrm>
            <a:off x="8818516" y="4860046"/>
            <a:ext cx="2286000" cy="338554"/>
          </a:xfrm>
          <a:prstGeom prst="rect">
            <a:avLst/>
          </a:prstGeom>
          <a:noFill/>
        </p:spPr>
        <p:txBody>
          <a:bodyPr wrap="square" rtlCol="0">
            <a:spAutoFit/>
          </a:bodyPr>
          <a:lstStyle/>
          <a:p>
            <a:pPr algn="ctr"/>
            <a:r>
              <a:rPr lang="en-US" sz="1600" dirty="0">
                <a:solidFill>
                  <a:schemeClr val="bg2"/>
                </a:solidFill>
              </a:rPr>
              <a:t>Iterations</a:t>
            </a:r>
          </a:p>
        </p:txBody>
      </p:sp>
    </p:spTree>
    <p:extLst>
      <p:ext uri="{BB962C8B-B14F-4D97-AF65-F5344CB8AC3E}">
        <p14:creationId xmlns:p14="http://schemas.microsoft.com/office/powerpoint/2010/main" val="51291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2182-4038-765F-8A15-55A60A5623E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4DF018D-839B-4DB5-AF30-922B9A43018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Artificial Intelligence is trained on supercomputers and require high computing power – we need better computing paradigms!</a:t>
            </a:r>
          </a:p>
        </p:txBody>
      </p:sp>
      <p:sp>
        <p:nvSpPr>
          <p:cNvPr id="9" name="Text Placeholder 2">
            <a:extLst>
              <a:ext uri="{FF2B5EF4-FFF2-40B4-BE49-F238E27FC236}">
                <a16:creationId xmlns:a16="http://schemas.microsoft.com/office/drawing/2014/main" id="{EDA2B5FB-33D3-D896-E46D-9A6FC09CB2AB}"/>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A56B0FA6-7ACD-8CCE-2D31-F7E9F6DBBD11}"/>
                  </a:ext>
                </a:extLst>
              </p14:cNvPr>
              <p14:cNvContentPartPr/>
              <p14:nvPr/>
            </p14:nvContentPartPr>
            <p14:xfrm>
              <a:off x="2758834" y="1302531"/>
              <a:ext cx="459720" cy="635400"/>
            </p14:xfrm>
          </p:contentPart>
        </mc:Choice>
        <mc:Fallback>
          <p:pic>
            <p:nvPicPr>
              <p:cNvPr id="7" name="Ink 6">
                <a:extLst>
                  <a:ext uri="{FF2B5EF4-FFF2-40B4-BE49-F238E27FC236}">
                    <a16:creationId xmlns:a16="http://schemas.microsoft.com/office/drawing/2014/main" id="{A56B0FA6-7ACD-8CCE-2D31-F7E9F6DBBD11}"/>
                  </a:ext>
                </a:extLst>
              </p:cNvPr>
              <p:cNvPicPr/>
              <p:nvPr/>
            </p:nvPicPr>
            <p:blipFill>
              <a:blip r:embed="rId4"/>
              <a:stretch>
                <a:fillRect/>
              </a:stretch>
            </p:blipFill>
            <p:spPr>
              <a:xfrm>
                <a:off x="2722834" y="1266531"/>
                <a:ext cx="531360" cy="707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4DDD1C08-B7DD-37B1-5BBC-1944DB3223C7}"/>
                  </a:ext>
                </a:extLst>
              </p14:cNvPr>
              <p14:cNvContentPartPr/>
              <p14:nvPr/>
            </p14:nvContentPartPr>
            <p14:xfrm>
              <a:off x="3122434" y="1645611"/>
              <a:ext cx="272520" cy="132120"/>
            </p14:xfrm>
          </p:contentPart>
        </mc:Choice>
        <mc:Fallback>
          <p:pic>
            <p:nvPicPr>
              <p:cNvPr id="10" name="Ink 9">
                <a:extLst>
                  <a:ext uri="{FF2B5EF4-FFF2-40B4-BE49-F238E27FC236}">
                    <a16:creationId xmlns:a16="http://schemas.microsoft.com/office/drawing/2014/main" id="{4DDD1C08-B7DD-37B1-5BBC-1944DB3223C7}"/>
                  </a:ext>
                </a:extLst>
              </p:cNvPr>
              <p:cNvPicPr/>
              <p:nvPr/>
            </p:nvPicPr>
            <p:blipFill>
              <a:blip r:embed="rId6"/>
              <a:stretch>
                <a:fillRect/>
              </a:stretch>
            </p:blipFill>
            <p:spPr>
              <a:xfrm>
                <a:off x="3086386" y="1609611"/>
                <a:ext cx="344255"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Ink 14">
                <a:extLst>
                  <a:ext uri="{FF2B5EF4-FFF2-40B4-BE49-F238E27FC236}">
                    <a16:creationId xmlns:a16="http://schemas.microsoft.com/office/drawing/2014/main" id="{9C89BBD7-498A-EB18-DCB1-004FE894489F}"/>
                  </a:ext>
                </a:extLst>
              </p14:cNvPr>
              <p14:cNvContentPartPr/>
              <p14:nvPr/>
            </p14:nvContentPartPr>
            <p14:xfrm>
              <a:off x="2449751" y="1614581"/>
              <a:ext cx="1049760" cy="615240"/>
            </p14:xfrm>
          </p:contentPart>
        </mc:Choice>
        <mc:Fallback>
          <p:pic>
            <p:nvPicPr>
              <p:cNvPr id="15" name="Ink 14">
                <a:extLst>
                  <a:ext uri="{FF2B5EF4-FFF2-40B4-BE49-F238E27FC236}">
                    <a16:creationId xmlns:a16="http://schemas.microsoft.com/office/drawing/2014/main" id="{9C89BBD7-498A-EB18-DCB1-004FE894489F}"/>
                  </a:ext>
                </a:extLst>
              </p:cNvPr>
              <p:cNvPicPr/>
              <p:nvPr/>
            </p:nvPicPr>
            <p:blipFill>
              <a:blip r:embed="rId8"/>
              <a:stretch>
                <a:fillRect/>
              </a:stretch>
            </p:blipFill>
            <p:spPr>
              <a:xfrm>
                <a:off x="2413751" y="1578581"/>
                <a:ext cx="1121400" cy="686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Ink 15">
                <a:extLst>
                  <a:ext uri="{FF2B5EF4-FFF2-40B4-BE49-F238E27FC236}">
                    <a16:creationId xmlns:a16="http://schemas.microsoft.com/office/drawing/2014/main" id="{406DB9AD-F4C5-C85B-68DC-ADAB76D5F6A2}"/>
                  </a:ext>
                </a:extLst>
              </p14:cNvPr>
              <p14:cNvContentPartPr/>
              <p14:nvPr/>
            </p14:nvContentPartPr>
            <p14:xfrm>
              <a:off x="2729471" y="1514501"/>
              <a:ext cx="407160" cy="170640"/>
            </p14:xfrm>
          </p:contentPart>
        </mc:Choice>
        <mc:Fallback>
          <p:pic>
            <p:nvPicPr>
              <p:cNvPr id="16" name="Ink 15">
                <a:extLst>
                  <a:ext uri="{FF2B5EF4-FFF2-40B4-BE49-F238E27FC236}">
                    <a16:creationId xmlns:a16="http://schemas.microsoft.com/office/drawing/2014/main" id="{406DB9AD-F4C5-C85B-68DC-ADAB76D5F6A2}"/>
                  </a:ext>
                </a:extLst>
              </p:cNvPr>
              <p:cNvPicPr/>
              <p:nvPr/>
            </p:nvPicPr>
            <p:blipFill>
              <a:blip r:embed="rId10"/>
              <a:stretch>
                <a:fillRect/>
              </a:stretch>
            </p:blipFill>
            <p:spPr>
              <a:xfrm>
                <a:off x="2693503" y="1478501"/>
                <a:ext cx="478737" cy="242280"/>
              </a:xfrm>
              <a:prstGeom prst="rect">
                <a:avLst/>
              </a:prstGeom>
            </p:spPr>
          </p:pic>
        </mc:Fallback>
      </mc:AlternateContent>
      <p:pic>
        <p:nvPicPr>
          <p:cNvPr id="8" name="Picture 7" descr="How ChatGPT Is Transforming the Data Center">
            <a:extLst>
              <a:ext uri="{FF2B5EF4-FFF2-40B4-BE49-F238E27FC236}">
                <a16:creationId xmlns:a16="http://schemas.microsoft.com/office/drawing/2014/main" id="{58142348-AE3A-FFCD-A91F-50E10BECD9FA}"/>
              </a:ext>
            </a:extLst>
          </p:cNvPr>
          <p:cNvPicPr>
            <a:picLocks noChangeAspect="1"/>
          </p:cNvPicPr>
          <p:nvPr/>
        </p:nvPicPr>
        <p:blipFill>
          <a:blip r:embed="rId11"/>
          <a:stretch>
            <a:fillRect/>
          </a:stretch>
        </p:blipFill>
        <p:spPr>
          <a:xfrm>
            <a:off x="1038011" y="1762961"/>
            <a:ext cx="4998119" cy="3332079"/>
          </a:xfrm>
          <a:prstGeom prst="rect">
            <a:avLst/>
          </a:prstGeom>
        </p:spPr>
      </p:pic>
      <p:pic>
        <p:nvPicPr>
          <p:cNvPr id="11" name="Picture 10">
            <a:extLst>
              <a:ext uri="{FF2B5EF4-FFF2-40B4-BE49-F238E27FC236}">
                <a16:creationId xmlns:a16="http://schemas.microsoft.com/office/drawing/2014/main" id="{44426219-A987-12BA-98DD-8AC5F562A270}"/>
              </a:ext>
            </a:extLst>
          </p:cNvPr>
          <p:cNvPicPr>
            <a:picLocks noChangeAspect="1"/>
          </p:cNvPicPr>
          <p:nvPr/>
        </p:nvPicPr>
        <p:blipFill>
          <a:blip r:embed="rId12"/>
          <a:srcRect l="2287" r="8739"/>
          <a:stretch>
            <a:fillRect/>
          </a:stretch>
        </p:blipFill>
        <p:spPr>
          <a:xfrm>
            <a:off x="6467275" y="1842075"/>
            <a:ext cx="4834891" cy="3186342"/>
          </a:xfrm>
          <a:prstGeom prst="rect">
            <a:avLst/>
          </a:prstGeom>
        </p:spPr>
      </p:pic>
      <p:sp>
        <p:nvSpPr>
          <p:cNvPr id="13" name="TextBox 12">
            <a:extLst>
              <a:ext uri="{FF2B5EF4-FFF2-40B4-BE49-F238E27FC236}">
                <a16:creationId xmlns:a16="http://schemas.microsoft.com/office/drawing/2014/main" id="{2EE3EB2C-A7EB-4615-F8BA-39E3585197CF}"/>
              </a:ext>
            </a:extLst>
          </p:cNvPr>
          <p:cNvSpPr txBox="1"/>
          <p:nvPr/>
        </p:nvSpPr>
        <p:spPr>
          <a:xfrm>
            <a:off x="1323148" y="5390034"/>
            <a:ext cx="2812645" cy="830997"/>
          </a:xfrm>
          <a:prstGeom prst="rect">
            <a:avLst/>
          </a:prstGeom>
          <a:noFill/>
        </p:spPr>
        <p:txBody>
          <a:bodyPr wrap="square" rtlCol="0">
            <a:spAutoFit/>
          </a:bodyPr>
          <a:lstStyle/>
          <a:p>
            <a:r>
              <a:rPr lang="en-US" sz="2400" dirty="0">
                <a:solidFill>
                  <a:schemeClr val="bg2"/>
                </a:solidFill>
              </a:rPr>
              <a:t>Transistors can only get so small!</a:t>
            </a:r>
          </a:p>
        </p:txBody>
      </p:sp>
      <p:pic>
        <p:nvPicPr>
          <p:cNvPr id="22" name="Picture 21" descr="Atom transistor to speed up computers — ABC Science Archive">
            <a:extLst>
              <a:ext uri="{FF2B5EF4-FFF2-40B4-BE49-F238E27FC236}">
                <a16:creationId xmlns:a16="http://schemas.microsoft.com/office/drawing/2014/main" id="{75A927BF-F407-A7AC-CE5C-44FD3F2B2CB7}"/>
              </a:ext>
            </a:extLst>
          </p:cNvPr>
          <p:cNvPicPr>
            <a:picLocks noChangeAspect="1"/>
          </p:cNvPicPr>
          <p:nvPr/>
        </p:nvPicPr>
        <p:blipFill>
          <a:blip r:embed="rId13"/>
          <a:stretch>
            <a:fillRect/>
          </a:stretch>
        </p:blipFill>
        <p:spPr>
          <a:xfrm>
            <a:off x="4285158" y="5390034"/>
            <a:ext cx="1617568" cy="1065692"/>
          </a:xfrm>
          <a:prstGeom prst="rect">
            <a:avLst/>
          </a:prstGeom>
        </p:spPr>
      </p:pic>
    </p:spTree>
    <p:extLst>
      <p:ext uri="{BB962C8B-B14F-4D97-AF65-F5344CB8AC3E}">
        <p14:creationId xmlns:p14="http://schemas.microsoft.com/office/powerpoint/2010/main" val="3894032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49070-C213-D609-9C12-3C95CB456919}"/>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C10EFA09-FE58-0DE4-44AB-FF49A42493E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10" name="Graphic 9">
            <a:extLst>
              <a:ext uri="{FF2B5EF4-FFF2-40B4-BE49-F238E27FC236}">
                <a16:creationId xmlns:a16="http://schemas.microsoft.com/office/drawing/2014/main" id="{04DBFFCC-0F97-E074-DA96-E5EB20FC86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09644" y="1031135"/>
            <a:ext cx="7321668" cy="2910662"/>
          </a:xfrm>
          <a:prstGeom prst="rect">
            <a:avLst/>
          </a:prstGeom>
        </p:spPr>
      </p:pic>
      <p:pic>
        <p:nvPicPr>
          <p:cNvPr id="134" name="Picture 133">
            <a:extLst>
              <a:ext uri="{FF2B5EF4-FFF2-40B4-BE49-F238E27FC236}">
                <a16:creationId xmlns:a16="http://schemas.microsoft.com/office/drawing/2014/main" id="{1CA2D853-9D95-078B-5DC5-BB1BE044D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170" y="3941797"/>
            <a:ext cx="4295659" cy="2469629"/>
          </a:xfrm>
          <a:prstGeom prst="rect">
            <a:avLst/>
          </a:prstGeom>
          <a:effectLst>
            <a:outerShdw blurRad="50800" dist="38100" dir="2700000" algn="tl" rotWithShape="0">
              <a:prstClr val="black">
                <a:alpha val="40000"/>
              </a:prstClr>
            </a:outerShdw>
          </a:effectLst>
        </p:spPr>
      </p:pic>
      <p:sp>
        <p:nvSpPr>
          <p:cNvPr id="138" name="Title 1">
            <a:extLst>
              <a:ext uri="{FF2B5EF4-FFF2-40B4-BE49-F238E27FC236}">
                <a16:creationId xmlns:a16="http://schemas.microsoft.com/office/drawing/2014/main" id="{EE5497EB-8042-AFA3-BC7D-601DCF074A23}"/>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introduce entanglement into the circuit, effectively permuting pixels</a:t>
            </a:r>
          </a:p>
        </p:txBody>
      </p:sp>
    </p:spTree>
    <p:extLst>
      <p:ext uri="{BB962C8B-B14F-4D97-AF65-F5344CB8AC3E}">
        <p14:creationId xmlns:p14="http://schemas.microsoft.com/office/powerpoint/2010/main" val="2337748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DC07-2BEE-3895-BBF5-FC8E2D0A1B16}"/>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541ED850-91B1-7385-C374-5DD55FA3B584}"/>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10" name="Graphic 9">
            <a:extLst>
              <a:ext uri="{FF2B5EF4-FFF2-40B4-BE49-F238E27FC236}">
                <a16:creationId xmlns:a16="http://schemas.microsoft.com/office/drawing/2014/main" id="{19F4A98E-E0F6-A946-8DC9-F007B4FF20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09644" y="1031135"/>
            <a:ext cx="7321668" cy="2910662"/>
          </a:xfrm>
          <a:prstGeom prst="rect">
            <a:avLst/>
          </a:prstGeom>
        </p:spPr>
      </p:pic>
      <p:sp>
        <p:nvSpPr>
          <p:cNvPr id="138" name="Title 1">
            <a:extLst>
              <a:ext uri="{FF2B5EF4-FFF2-40B4-BE49-F238E27FC236}">
                <a16:creationId xmlns:a16="http://schemas.microsoft.com/office/drawing/2014/main" id="{EA8E3484-38EC-634E-8283-4AD87B8D7934}"/>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introduce entanglement into the circuit, effectively permuting pixels</a:t>
            </a:r>
          </a:p>
        </p:txBody>
      </p:sp>
      <p:pic>
        <p:nvPicPr>
          <p:cNvPr id="2" name="Picture 1">
            <a:extLst>
              <a:ext uri="{FF2B5EF4-FFF2-40B4-BE49-F238E27FC236}">
                <a16:creationId xmlns:a16="http://schemas.microsoft.com/office/drawing/2014/main" id="{BF1AE758-6D1D-7617-EC20-7725F5A0C5A3}"/>
              </a:ext>
            </a:extLst>
          </p:cNvPr>
          <p:cNvPicPr>
            <a:picLocks noChangeAspect="1"/>
          </p:cNvPicPr>
          <p:nvPr/>
        </p:nvPicPr>
        <p:blipFill>
          <a:blip r:embed="rId4"/>
          <a:stretch>
            <a:fillRect/>
          </a:stretch>
        </p:blipFill>
        <p:spPr>
          <a:xfrm>
            <a:off x="3599698" y="3698738"/>
            <a:ext cx="4992604" cy="3159262"/>
          </a:xfrm>
          <a:prstGeom prst="rect">
            <a:avLst/>
          </a:prstGeom>
        </p:spPr>
      </p:pic>
    </p:spTree>
    <p:extLst>
      <p:ext uri="{BB962C8B-B14F-4D97-AF65-F5344CB8AC3E}">
        <p14:creationId xmlns:p14="http://schemas.microsoft.com/office/powerpoint/2010/main" val="3846011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304B3-C772-CB43-0902-2028268BABA8}"/>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FDE04C37-ED64-E211-0FEC-C78ACB4BED2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10" name="Graphic 9">
            <a:extLst>
              <a:ext uri="{FF2B5EF4-FFF2-40B4-BE49-F238E27FC236}">
                <a16:creationId xmlns:a16="http://schemas.microsoft.com/office/drawing/2014/main" id="{4322BBBC-C987-B614-4E63-3FCCAFA8ED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6438" y="988931"/>
            <a:ext cx="7321668" cy="2910662"/>
          </a:xfrm>
          <a:prstGeom prst="rect">
            <a:avLst/>
          </a:prstGeom>
        </p:spPr>
      </p:pic>
      <p:pic>
        <p:nvPicPr>
          <p:cNvPr id="135" name="Picture 134">
            <a:extLst>
              <a:ext uri="{FF2B5EF4-FFF2-40B4-BE49-F238E27FC236}">
                <a16:creationId xmlns:a16="http://schemas.microsoft.com/office/drawing/2014/main" id="{2C9B119B-64EC-CC04-E116-C2799F026D4C}"/>
              </a:ext>
            </a:extLst>
          </p:cNvPr>
          <p:cNvPicPr>
            <a:picLocks noChangeAspect="1"/>
          </p:cNvPicPr>
          <p:nvPr/>
        </p:nvPicPr>
        <p:blipFill>
          <a:blip r:embed="rId4"/>
          <a:stretch>
            <a:fillRect/>
          </a:stretch>
        </p:blipFill>
        <p:spPr>
          <a:xfrm>
            <a:off x="504693" y="3698738"/>
            <a:ext cx="4992604" cy="3159262"/>
          </a:xfrm>
          <a:prstGeom prst="rect">
            <a:avLst/>
          </a:prstGeom>
        </p:spPr>
      </p:pic>
      <p:pic>
        <p:nvPicPr>
          <p:cNvPr id="137" name="Picture 136">
            <a:extLst>
              <a:ext uri="{FF2B5EF4-FFF2-40B4-BE49-F238E27FC236}">
                <a16:creationId xmlns:a16="http://schemas.microsoft.com/office/drawing/2014/main" id="{E130C1A2-B7CC-A68D-DBFA-3EA86AFF9BC9}"/>
              </a:ext>
            </a:extLst>
          </p:cNvPr>
          <p:cNvPicPr>
            <a:picLocks noChangeAspect="1"/>
          </p:cNvPicPr>
          <p:nvPr/>
        </p:nvPicPr>
        <p:blipFill>
          <a:blip r:embed="rId5"/>
          <a:srcRect l="-2333" r="19060" b="49659"/>
          <a:stretch>
            <a:fillRect/>
          </a:stretch>
        </p:blipFill>
        <p:spPr>
          <a:xfrm>
            <a:off x="5307057" y="3899593"/>
            <a:ext cx="6472323" cy="2675926"/>
          </a:xfrm>
          <a:prstGeom prst="rect">
            <a:avLst/>
          </a:prstGeom>
        </p:spPr>
      </p:pic>
      <p:sp>
        <p:nvSpPr>
          <p:cNvPr id="138" name="Title 1">
            <a:extLst>
              <a:ext uri="{FF2B5EF4-FFF2-40B4-BE49-F238E27FC236}">
                <a16:creationId xmlns:a16="http://schemas.microsoft.com/office/drawing/2014/main" id="{CF9809C1-975B-E411-CA22-0B00EA0DAD2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introduce entanglement into the circuit, effectively permuting pixels</a:t>
            </a:r>
          </a:p>
        </p:txBody>
      </p:sp>
    </p:spTree>
    <p:extLst>
      <p:ext uri="{BB962C8B-B14F-4D97-AF65-F5344CB8AC3E}">
        <p14:creationId xmlns:p14="http://schemas.microsoft.com/office/powerpoint/2010/main" val="4067511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78CEA-64E8-A004-73AC-458FC4BAF90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BAF7E162-9ECC-BEFB-B5C0-DBB28F5C5704}"/>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Classifying orthogonal modes and non-orthogonal modes (superposition states)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BA3941F2-8E9C-2655-0A29-E6115F4146B1}"/>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0657753B-3748-C90C-09DB-00DE4C044A67}"/>
              </a:ext>
            </a:extLst>
          </p:cNvPr>
          <p:cNvPicPr>
            <a:picLocks noChangeAspect="1"/>
          </p:cNvPicPr>
          <p:nvPr/>
        </p:nvPicPr>
        <p:blipFill>
          <a:blip r:embed="rId3"/>
          <a:srcRect t="212" r="49772" b="-759"/>
          <a:stretch>
            <a:fillRect/>
          </a:stretch>
        </p:blipFill>
        <p:spPr>
          <a:xfrm>
            <a:off x="1600416" y="1013329"/>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FFA8E832-777B-0F50-A1E9-957050B6C7D2}"/>
              </a:ext>
            </a:extLst>
          </p:cNvPr>
          <p:cNvPicPr>
            <a:picLocks noChangeAspect="1"/>
          </p:cNvPicPr>
          <p:nvPr/>
        </p:nvPicPr>
        <p:blipFill>
          <a:blip r:embed="rId3"/>
          <a:srcRect l="49700" t="1787" b="-403"/>
          <a:stretch>
            <a:fillRect/>
          </a:stretch>
        </p:blipFill>
        <p:spPr>
          <a:xfrm>
            <a:off x="1600415" y="1911079"/>
            <a:ext cx="1781008" cy="900000"/>
          </a:xfrm>
          <a:prstGeom prst="rect">
            <a:avLst/>
          </a:prstGeom>
        </p:spPr>
      </p:pic>
      <p:pic>
        <p:nvPicPr>
          <p:cNvPr id="4" name="Picture 3" descr="A screenshot of a computer generated image&#10;&#10;AI-generated content may be incorrect.">
            <a:extLst>
              <a:ext uri="{FF2B5EF4-FFF2-40B4-BE49-F238E27FC236}">
                <a16:creationId xmlns:a16="http://schemas.microsoft.com/office/drawing/2014/main" id="{41F10467-95E3-3EB8-2465-764288A0D005}"/>
              </a:ext>
            </a:extLst>
          </p:cNvPr>
          <p:cNvPicPr>
            <a:picLocks noChangeAspect="1"/>
          </p:cNvPicPr>
          <p:nvPr/>
        </p:nvPicPr>
        <p:blipFill>
          <a:blip r:embed="rId4"/>
          <a:srcRect l="16655" t="-1692" r="49709" b="272"/>
          <a:stretch>
            <a:fillRect/>
          </a:stretch>
        </p:blipFill>
        <p:spPr>
          <a:xfrm>
            <a:off x="1588083" y="2893017"/>
            <a:ext cx="1808793" cy="900000"/>
          </a:xfrm>
          <a:prstGeom prst="rect">
            <a:avLst/>
          </a:prstGeom>
        </p:spPr>
      </p:pic>
      <p:pic>
        <p:nvPicPr>
          <p:cNvPr id="5" name="Picture 4" descr="A screenshot of a computer generated image&#10;&#10;AI-generated content may be incorrect.">
            <a:extLst>
              <a:ext uri="{FF2B5EF4-FFF2-40B4-BE49-F238E27FC236}">
                <a16:creationId xmlns:a16="http://schemas.microsoft.com/office/drawing/2014/main" id="{918E9A85-F3A2-D00B-C017-579006E4FE36}"/>
              </a:ext>
            </a:extLst>
          </p:cNvPr>
          <p:cNvPicPr>
            <a:picLocks noChangeAspect="1"/>
          </p:cNvPicPr>
          <p:nvPr/>
        </p:nvPicPr>
        <p:blipFill>
          <a:blip r:embed="rId4"/>
          <a:srcRect l="50164" t="1505" r="17171" b="4038"/>
          <a:stretch>
            <a:fillRect/>
          </a:stretch>
        </p:blipFill>
        <p:spPr>
          <a:xfrm>
            <a:off x="1610385" y="3788894"/>
            <a:ext cx="1751054" cy="900000"/>
          </a:xfrm>
          <a:prstGeom prst="rect">
            <a:avLst/>
          </a:prstGeom>
        </p:spPr>
      </p:pic>
      <p:pic>
        <p:nvPicPr>
          <p:cNvPr id="6" name="Picture 5" descr="A pixelated image of a star&#10;&#10;AI-generated content may be incorrect.">
            <a:extLst>
              <a:ext uri="{FF2B5EF4-FFF2-40B4-BE49-F238E27FC236}">
                <a16:creationId xmlns:a16="http://schemas.microsoft.com/office/drawing/2014/main" id="{DE28A178-A15B-A967-8FEC-CBF696401DDE}"/>
              </a:ext>
            </a:extLst>
          </p:cNvPr>
          <p:cNvPicPr>
            <a:picLocks noChangeAspect="1"/>
          </p:cNvPicPr>
          <p:nvPr/>
        </p:nvPicPr>
        <p:blipFill>
          <a:blip r:embed="rId5"/>
          <a:srcRect l="928" t="55384" r="7316" b="22474"/>
          <a:stretch>
            <a:fillRect/>
          </a:stretch>
        </p:blipFill>
        <p:spPr>
          <a:xfrm>
            <a:off x="2408672" y="4819013"/>
            <a:ext cx="868360" cy="1684327"/>
          </a:xfrm>
          <a:prstGeom prst="rect">
            <a:avLst/>
          </a:prstGeom>
        </p:spPr>
      </p:pic>
      <p:pic>
        <p:nvPicPr>
          <p:cNvPr id="7" name="Picture 6" descr="A pixelated image of a star&#10;&#10;AI-generated content may be incorrect.">
            <a:extLst>
              <a:ext uri="{FF2B5EF4-FFF2-40B4-BE49-F238E27FC236}">
                <a16:creationId xmlns:a16="http://schemas.microsoft.com/office/drawing/2014/main" id="{5C144E55-8B93-60EE-B7C2-CFE03B83E5D3}"/>
              </a:ext>
            </a:extLst>
          </p:cNvPr>
          <p:cNvPicPr>
            <a:picLocks noChangeAspect="1"/>
          </p:cNvPicPr>
          <p:nvPr/>
        </p:nvPicPr>
        <p:blipFill>
          <a:blip r:embed="rId5"/>
          <a:srcRect l="-6411" t="77737" r="1888" b="408"/>
          <a:stretch>
            <a:fillRect/>
          </a:stretch>
        </p:blipFill>
        <p:spPr>
          <a:xfrm>
            <a:off x="1503676" y="4819013"/>
            <a:ext cx="904996" cy="1684327"/>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38DE72AA-FD80-30BA-76E3-5653F45AAF9E}"/>
                  </a:ext>
                </a:extLst>
              </p:cNvPr>
              <p:cNvSpPr txBox="1"/>
              <p:nvPr/>
            </p:nvSpPr>
            <p:spPr>
              <a:xfrm>
                <a:off x="-2681770" y="1612969"/>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p:sp>
            <p:nvSpPr>
              <p:cNvPr id="16" name="TextBox 15">
                <a:extLst>
                  <a:ext uri="{FF2B5EF4-FFF2-40B4-BE49-F238E27FC236}">
                    <a16:creationId xmlns:a16="http://schemas.microsoft.com/office/drawing/2014/main" id="{38DE72AA-FD80-30BA-76E3-5653F45AAF9E}"/>
                  </a:ext>
                </a:extLst>
              </p:cNvPr>
              <p:cNvSpPr txBox="1">
                <a:spLocks noRot="1" noChangeAspect="1" noMove="1" noResize="1" noEditPoints="1" noAdjustHandles="1" noChangeArrowheads="1" noChangeShapeType="1" noTextEdit="1"/>
              </p:cNvSpPr>
              <p:nvPr/>
            </p:nvSpPr>
            <p:spPr>
              <a:xfrm>
                <a:off x="-2681770" y="1612969"/>
                <a:ext cx="7114478" cy="552011"/>
              </a:xfrm>
              <a:prstGeom prst="rect">
                <a:avLst/>
              </a:prstGeom>
              <a:blipFill>
                <a:blip r:embed="rId6"/>
                <a:stretch>
                  <a:fillRect b="-45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F041F11-FBAC-17C4-E923-8F76A0815266}"/>
                  </a:ext>
                </a:extLst>
              </p:cNvPr>
              <p:cNvSpPr txBox="1"/>
              <p:nvPr/>
            </p:nvSpPr>
            <p:spPr>
              <a:xfrm>
                <a:off x="-2637892" y="3338637"/>
                <a:ext cx="7114478" cy="543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m:rPr>
                                  <m:sty m:val="p"/>
                                </m:rPr>
                                <a:rPr lang="en-US" sz="2600" i="0">
                                  <a:solidFill>
                                    <a:schemeClr val="bg2"/>
                                  </a:solidFill>
                                  <a:latin typeface="Cambria Math" panose="02040503050406030204" pitchFamily="18" charset="0"/>
                                </a:rPr>
                                <m:t>HG</m:t>
                              </m:r>
                            </m:e>
                            <m:sub>
                              <m:r>
                                <a:rPr lang="en-US" sz="2600" i="1">
                                  <a:solidFill>
                                    <a:schemeClr val="bg2"/>
                                  </a:solidFill>
                                  <a:latin typeface="Cambria Math" panose="02040503050406030204" pitchFamily="18" charset="0"/>
                                </a:rPr>
                                <m:t>𝑚</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𝑛</m:t>
                              </m:r>
                            </m:sub>
                          </m:sSub>
                        </m:e>
                      </m:d>
                    </m:oMath>
                  </m:oMathPara>
                </a14:m>
                <a:endParaRPr lang="en-US" sz="2600" dirty="0"/>
              </a:p>
            </p:txBody>
          </p:sp>
        </mc:Choice>
        <mc:Fallback>
          <p:sp>
            <p:nvSpPr>
              <p:cNvPr id="17" name="TextBox 16">
                <a:extLst>
                  <a:ext uri="{FF2B5EF4-FFF2-40B4-BE49-F238E27FC236}">
                    <a16:creationId xmlns:a16="http://schemas.microsoft.com/office/drawing/2014/main" id="{0F041F11-FBAC-17C4-E923-8F76A0815266}"/>
                  </a:ext>
                </a:extLst>
              </p:cNvPr>
              <p:cNvSpPr txBox="1">
                <a:spLocks noRot="1" noChangeAspect="1" noMove="1" noResize="1" noEditPoints="1" noAdjustHandles="1" noChangeArrowheads="1" noChangeShapeType="1" noTextEdit="1"/>
              </p:cNvSpPr>
              <p:nvPr/>
            </p:nvSpPr>
            <p:spPr>
              <a:xfrm>
                <a:off x="-2637892" y="3338637"/>
                <a:ext cx="7114478" cy="5439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249C985-B43C-C804-2ECF-A2DE957E11A1}"/>
                  </a:ext>
                </a:extLst>
              </p:cNvPr>
              <p:cNvSpPr txBox="1"/>
              <p:nvPr/>
            </p:nvSpPr>
            <p:spPr>
              <a:xfrm>
                <a:off x="-2489217" y="5332759"/>
                <a:ext cx="7114478" cy="585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solidFill>
                                <a:schemeClr val="bg2"/>
                              </a:solidFill>
                              <a:latin typeface="Cambria Math" panose="02040503050406030204" pitchFamily="18" charset="0"/>
                            </a:rPr>
                          </m:ctrlPr>
                        </m:dPr>
                        <m:e>
                          <m:sSub>
                            <m:sSubPr>
                              <m:ctrlPr>
                                <a:rPr lang="en-US" sz="2800" i="1">
                                  <a:solidFill>
                                    <a:schemeClr val="bg2"/>
                                  </a:solidFill>
                                  <a:latin typeface="Cambria Math" panose="02040503050406030204" pitchFamily="18" charset="0"/>
                                </a:rPr>
                              </m:ctrlPr>
                            </m:sSubPr>
                            <m:e>
                              <m:r>
                                <a:rPr lang="en-US" sz="2800" i="1">
                                  <a:solidFill>
                                    <a:schemeClr val="bg2"/>
                                  </a:solidFill>
                                  <a:latin typeface="Cambria Math" panose="02040503050406030204" pitchFamily="18" charset="0"/>
                                </a:rPr>
                                <m:t>𝜙</m:t>
                              </m:r>
                            </m:e>
                            <m:sub>
                              <m:r>
                                <a:rPr lang="en-US" sz="2800" i="1">
                                  <a:solidFill>
                                    <a:schemeClr val="bg2"/>
                                  </a:solidFill>
                                  <a:latin typeface="Cambria Math" panose="02040503050406030204" pitchFamily="18" charset="0"/>
                                </a:rPr>
                                <m:t>𝑗</m:t>
                              </m:r>
                            </m:sub>
                          </m:sSub>
                        </m:e>
                      </m:d>
                    </m:oMath>
                  </m:oMathPara>
                </a14:m>
                <a:endParaRPr lang="en-US" dirty="0"/>
              </a:p>
            </p:txBody>
          </p:sp>
        </mc:Choice>
        <mc:Fallback>
          <p:sp>
            <p:nvSpPr>
              <p:cNvPr id="18" name="TextBox 17">
                <a:extLst>
                  <a:ext uri="{FF2B5EF4-FFF2-40B4-BE49-F238E27FC236}">
                    <a16:creationId xmlns:a16="http://schemas.microsoft.com/office/drawing/2014/main" id="{8249C985-B43C-C804-2ECF-A2DE957E11A1}"/>
                  </a:ext>
                </a:extLst>
              </p:cNvPr>
              <p:cNvSpPr txBox="1">
                <a:spLocks noRot="1" noChangeAspect="1" noMove="1" noResize="1" noEditPoints="1" noAdjustHandles="1" noChangeArrowheads="1" noChangeShapeType="1" noTextEdit="1"/>
              </p:cNvSpPr>
              <p:nvPr/>
            </p:nvSpPr>
            <p:spPr>
              <a:xfrm>
                <a:off x="-2489217" y="5332759"/>
                <a:ext cx="7114478" cy="585032"/>
              </a:xfrm>
              <a:prstGeom prst="rect">
                <a:avLst/>
              </a:prstGeom>
              <a:blipFill>
                <a:blip r:embed="rId8"/>
                <a:stretch>
                  <a:fillRect b="-1063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C134BF4-A863-C041-3926-269ADC33C617}"/>
              </a:ext>
            </a:extLst>
          </p:cNvPr>
          <p:cNvSpPr txBox="1"/>
          <p:nvPr/>
        </p:nvSpPr>
        <p:spPr>
          <a:xfrm>
            <a:off x="3277032" y="1431808"/>
            <a:ext cx="2286000" cy="707886"/>
          </a:xfrm>
          <a:prstGeom prst="rect">
            <a:avLst/>
          </a:prstGeom>
          <a:noFill/>
        </p:spPr>
        <p:txBody>
          <a:bodyPr wrap="square" rtlCol="0">
            <a:spAutoFit/>
          </a:bodyPr>
          <a:lstStyle/>
          <a:p>
            <a:pPr algn="ctr"/>
            <a:r>
              <a:rPr lang="en-US" sz="2000" dirty="0">
                <a:solidFill>
                  <a:schemeClr val="bg2"/>
                </a:solidFill>
              </a:rPr>
              <a:t>Test accuracy: 100.0%</a:t>
            </a:r>
          </a:p>
        </p:txBody>
      </p:sp>
      <p:sp>
        <p:nvSpPr>
          <p:cNvPr id="12" name="TextBox 11">
            <a:extLst>
              <a:ext uri="{FF2B5EF4-FFF2-40B4-BE49-F238E27FC236}">
                <a16:creationId xmlns:a16="http://schemas.microsoft.com/office/drawing/2014/main" id="{3DCA85CD-5A9A-E7EA-EF72-29FFF19F5003}"/>
              </a:ext>
            </a:extLst>
          </p:cNvPr>
          <p:cNvSpPr txBox="1"/>
          <p:nvPr/>
        </p:nvSpPr>
        <p:spPr>
          <a:xfrm>
            <a:off x="3289708" y="3485330"/>
            <a:ext cx="2286000" cy="707886"/>
          </a:xfrm>
          <a:prstGeom prst="rect">
            <a:avLst/>
          </a:prstGeom>
          <a:noFill/>
        </p:spPr>
        <p:txBody>
          <a:bodyPr wrap="square" rtlCol="0">
            <a:spAutoFit/>
          </a:bodyPr>
          <a:lstStyle/>
          <a:p>
            <a:pPr algn="ctr"/>
            <a:r>
              <a:rPr lang="en-US" sz="2000" dirty="0">
                <a:solidFill>
                  <a:schemeClr val="bg2"/>
                </a:solidFill>
              </a:rPr>
              <a:t>Test accuracy: 100.0%</a:t>
            </a:r>
          </a:p>
        </p:txBody>
      </p:sp>
      <p:sp>
        <p:nvSpPr>
          <p:cNvPr id="13" name="TextBox 12">
            <a:extLst>
              <a:ext uri="{FF2B5EF4-FFF2-40B4-BE49-F238E27FC236}">
                <a16:creationId xmlns:a16="http://schemas.microsoft.com/office/drawing/2014/main" id="{79D9618F-982F-6D40-702A-91B24030AD96}"/>
              </a:ext>
            </a:extLst>
          </p:cNvPr>
          <p:cNvSpPr txBox="1"/>
          <p:nvPr/>
        </p:nvSpPr>
        <p:spPr>
          <a:xfrm>
            <a:off x="3291448" y="5501085"/>
            <a:ext cx="2286000" cy="707886"/>
          </a:xfrm>
          <a:prstGeom prst="rect">
            <a:avLst/>
          </a:prstGeom>
          <a:noFill/>
        </p:spPr>
        <p:txBody>
          <a:bodyPr wrap="square" rtlCol="0">
            <a:spAutoFit/>
          </a:bodyPr>
          <a:lstStyle/>
          <a:p>
            <a:pPr algn="ctr"/>
            <a:r>
              <a:rPr lang="en-US" sz="2000" dirty="0">
                <a:solidFill>
                  <a:schemeClr val="bg2"/>
                </a:solidFill>
              </a:rPr>
              <a:t>Test accuracy: 100.0%</a:t>
            </a:r>
          </a:p>
        </p:txBody>
      </p:sp>
      <p:sp>
        <p:nvSpPr>
          <p:cNvPr id="19" name="TextBox 18">
            <a:extLst>
              <a:ext uri="{FF2B5EF4-FFF2-40B4-BE49-F238E27FC236}">
                <a16:creationId xmlns:a16="http://schemas.microsoft.com/office/drawing/2014/main" id="{D0FF55B4-87A8-3737-C058-8D3AEE2ECEA6}"/>
              </a:ext>
            </a:extLst>
          </p:cNvPr>
          <p:cNvSpPr txBox="1"/>
          <p:nvPr/>
        </p:nvSpPr>
        <p:spPr>
          <a:xfrm>
            <a:off x="8790709" y="1872567"/>
            <a:ext cx="2286000" cy="707886"/>
          </a:xfrm>
          <a:prstGeom prst="rect">
            <a:avLst/>
          </a:prstGeom>
          <a:noFill/>
        </p:spPr>
        <p:txBody>
          <a:bodyPr wrap="square" rtlCol="0">
            <a:spAutoFit/>
          </a:bodyPr>
          <a:lstStyle/>
          <a:p>
            <a:pPr algn="ctr"/>
            <a:r>
              <a:rPr lang="en-US" sz="2000" dirty="0">
                <a:solidFill>
                  <a:schemeClr val="bg2"/>
                </a:solidFill>
              </a:rPr>
              <a:t>Cost function comparison</a:t>
            </a:r>
          </a:p>
        </p:txBody>
      </p:sp>
      <p:sp>
        <p:nvSpPr>
          <p:cNvPr id="20" name="TextBox 19">
            <a:extLst>
              <a:ext uri="{FF2B5EF4-FFF2-40B4-BE49-F238E27FC236}">
                <a16:creationId xmlns:a16="http://schemas.microsoft.com/office/drawing/2014/main" id="{155B2906-98C4-5557-D155-78139C96A9DD}"/>
              </a:ext>
            </a:extLst>
          </p:cNvPr>
          <p:cNvSpPr txBox="1"/>
          <p:nvPr/>
        </p:nvSpPr>
        <p:spPr>
          <a:xfrm rot="16200000">
            <a:off x="6684765" y="3353377"/>
            <a:ext cx="2286000" cy="338554"/>
          </a:xfrm>
          <a:prstGeom prst="rect">
            <a:avLst/>
          </a:prstGeom>
          <a:noFill/>
        </p:spPr>
        <p:txBody>
          <a:bodyPr wrap="square" rtlCol="0">
            <a:spAutoFit/>
          </a:bodyPr>
          <a:lstStyle/>
          <a:p>
            <a:pPr algn="ctr"/>
            <a:r>
              <a:rPr lang="en-US" sz="1600" dirty="0">
                <a:solidFill>
                  <a:schemeClr val="bg2"/>
                </a:solidFill>
              </a:rPr>
              <a:t>Cost</a:t>
            </a:r>
          </a:p>
        </p:txBody>
      </p:sp>
      <p:sp>
        <p:nvSpPr>
          <p:cNvPr id="21" name="TextBox 20">
            <a:extLst>
              <a:ext uri="{FF2B5EF4-FFF2-40B4-BE49-F238E27FC236}">
                <a16:creationId xmlns:a16="http://schemas.microsoft.com/office/drawing/2014/main" id="{1325A418-89D3-FF6E-3B38-3136CA56767D}"/>
              </a:ext>
            </a:extLst>
          </p:cNvPr>
          <p:cNvSpPr txBox="1"/>
          <p:nvPr/>
        </p:nvSpPr>
        <p:spPr>
          <a:xfrm>
            <a:off x="8818516" y="4860046"/>
            <a:ext cx="2286000" cy="338554"/>
          </a:xfrm>
          <a:prstGeom prst="rect">
            <a:avLst/>
          </a:prstGeom>
          <a:noFill/>
        </p:spPr>
        <p:txBody>
          <a:bodyPr wrap="square" rtlCol="0">
            <a:spAutoFit/>
          </a:bodyPr>
          <a:lstStyle/>
          <a:p>
            <a:pPr algn="ctr"/>
            <a:r>
              <a:rPr lang="en-US" sz="1600" dirty="0">
                <a:solidFill>
                  <a:schemeClr val="bg2"/>
                </a:solidFill>
              </a:rPr>
              <a:t>Iterations</a:t>
            </a:r>
          </a:p>
        </p:txBody>
      </p:sp>
      <p:grpSp>
        <p:nvGrpSpPr>
          <p:cNvPr id="15" name="Group 14">
            <a:extLst>
              <a:ext uri="{FF2B5EF4-FFF2-40B4-BE49-F238E27FC236}">
                <a16:creationId xmlns:a16="http://schemas.microsoft.com/office/drawing/2014/main" id="{C2776D33-7B2D-9CBC-6056-FEC3366DD72A}"/>
              </a:ext>
            </a:extLst>
          </p:cNvPr>
          <p:cNvGrpSpPr/>
          <p:nvPr/>
        </p:nvGrpSpPr>
        <p:grpSpPr>
          <a:xfrm>
            <a:off x="5298812" y="771850"/>
            <a:ext cx="2024035" cy="6034614"/>
            <a:chOff x="5280964" y="783409"/>
            <a:chExt cx="2024035" cy="6034614"/>
          </a:xfrm>
        </p:grpSpPr>
        <p:pic>
          <p:nvPicPr>
            <p:cNvPr id="10" name="Picture 9">
              <a:extLst>
                <a:ext uri="{FF2B5EF4-FFF2-40B4-BE49-F238E27FC236}">
                  <a16:creationId xmlns:a16="http://schemas.microsoft.com/office/drawing/2014/main" id="{6DA9FE10-F35B-6B09-F26F-5FCBC0BAB4A3}"/>
                </a:ext>
              </a:extLst>
            </p:cNvPr>
            <p:cNvPicPr>
              <a:picLocks noChangeAspect="1"/>
            </p:cNvPicPr>
            <p:nvPr/>
          </p:nvPicPr>
          <p:blipFill>
            <a:blip r:embed="rId9"/>
            <a:srcRect t="4876" r="11621"/>
            <a:stretch>
              <a:fillRect/>
            </a:stretch>
          </p:blipFill>
          <p:spPr>
            <a:xfrm>
              <a:off x="5280964" y="2850958"/>
              <a:ext cx="2024035" cy="1946759"/>
            </a:xfrm>
            <a:prstGeom prst="rect">
              <a:avLst/>
            </a:prstGeom>
          </p:spPr>
        </p:pic>
        <p:pic>
          <p:nvPicPr>
            <p:cNvPr id="11" name="Picture 10">
              <a:extLst>
                <a:ext uri="{FF2B5EF4-FFF2-40B4-BE49-F238E27FC236}">
                  <a16:creationId xmlns:a16="http://schemas.microsoft.com/office/drawing/2014/main" id="{18AAF18F-A00E-364D-1112-B7084B66F35A}"/>
                </a:ext>
              </a:extLst>
            </p:cNvPr>
            <p:cNvPicPr>
              <a:picLocks noChangeAspect="1"/>
            </p:cNvPicPr>
            <p:nvPr/>
          </p:nvPicPr>
          <p:blipFill>
            <a:blip r:embed="rId10"/>
            <a:srcRect t="3523" r="12859"/>
            <a:stretch>
              <a:fillRect/>
            </a:stretch>
          </p:blipFill>
          <p:spPr>
            <a:xfrm>
              <a:off x="5280964" y="783409"/>
              <a:ext cx="2024035" cy="2002488"/>
            </a:xfrm>
            <a:prstGeom prst="rect">
              <a:avLst/>
            </a:prstGeom>
          </p:spPr>
        </p:pic>
        <p:pic>
          <p:nvPicPr>
            <p:cNvPr id="14" name="Picture 13">
              <a:extLst>
                <a:ext uri="{FF2B5EF4-FFF2-40B4-BE49-F238E27FC236}">
                  <a16:creationId xmlns:a16="http://schemas.microsoft.com/office/drawing/2014/main" id="{7C50ACF3-1EB5-BF93-0AD5-76758FEEE625}"/>
                </a:ext>
              </a:extLst>
            </p:cNvPr>
            <p:cNvPicPr>
              <a:picLocks noChangeAspect="1"/>
            </p:cNvPicPr>
            <p:nvPr/>
          </p:nvPicPr>
          <p:blipFill>
            <a:blip r:embed="rId11"/>
            <a:srcRect t="3950" r="13511"/>
            <a:stretch>
              <a:fillRect/>
            </a:stretch>
          </p:blipFill>
          <p:spPr>
            <a:xfrm>
              <a:off x="5322931" y="4892649"/>
              <a:ext cx="1940100" cy="1925374"/>
            </a:xfrm>
            <a:prstGeom prst="rect">
              <a:avLst/>
            </a:prstGeom>
          </p:spPr>
        </p:pic>
      </p:grpSp>
      <p:pic>
        <p:nvPicPr>
          <p:cNvPr id="27" name="Picture 26">
            <a:extLst>
              <a:ext uri="{FF2B5EF4-FFF2-40B4-BE49-F238E27FC236}">
                <a16:creationId xmlns:a16="http://schemas.microsoft.com/office/drawing/2014/main" id="{7694EAB2-444C-2592-7128-D65503CD33BD}"/>
              </a:ext>
            </a:extLst>
          </p:cNvPr>
          <p:cNvPicPr>
            <a:picLocks noChangeAspect="1"/>
          </p:cNvPicPr>
          <p:nvPr/>
        </p:nvPicPr>
        <p:blipFill>
          <a:blip r:embed="rId12"/>
          <a:srcRect l="4838" t="6572" r="333" b="6370"/>
          <a:stretch>
            <a:fillRect/>
          </a:stretch>
        </p:blipFill>
        <p:spPr>
          <a:xfrm>
            <a:off x="8229600" y="2267758"/>
            <a:ext cx="3408218" cy="2509792"/>
          </a:xfrm>
          <a:prstGeom prst="rect">
            <a:avLst/>
          </a:prstGeom>
        </p:spPr>
      </p:pic>
      <p:cxnSp>
        <p:nvCxnSpPr>
          <p:cNvPr id="30" name="Straight Arrow Connector 29">
            <a:extLst>
              <a:ext uri="{FF2B5EF4-FFF2-40B4-BE49-F238E27FC236}">
                <a16:creationId xmlns:a16="http://schemas.microsoft.com/office/drawing/2014/main" id="{558240F4-0122-F69C-B896-46502884A67D}"/>
              </a:ext>
            </a:extLst>
          </p:cNvPr>
          <p:cNvCxnSpPr>
            <a:cxnSpLocks/>
          </p:cNvCxnSpPr>
          <p:nvPr/>
        </p:nvCxnSpPr>
        <p:spPr bwMode="auto">
          <a:xfrm flipV="1">
            <a:off x="11235220" y="4852450"/>
            <a:ext cx="179707" cy="749165"/>
          </a:xfrm>
          <a:prstGeom prst="straightConnector1">
            <a:avLst/>
          </a:prstGeom>
          <a:noFill/>
          <a:ln w="12700" cap="flat" cmpd="sng" algn="ctr">
            <a:solidFill>
              <a:schemeClr val="bg2"/>
            </a:solidFill>
            <a:prstDash val="solid"/>
            <a:round/>
            <a:headEnd type="none" w="med" len="med"/>
            <a:tailEnd type="triangle"/>
          </a:ln>
          <a:effectLst/>
        </p:spPr>
      </p:cxnSp>
      <p:sp>
        <p:nvSpPr>
          <p:cNvPr id="32" name="TextBox 31">
            <a:extLst>
              <a:ext uri="{FF2B5EF4-FFF2-40B4-BE49-F238E27FC236}">
                <a16:creationId xmlns:a16="http://schemas.microsoft.com/office/drawing/2014/main" id="{E5D4008D-7728-6787-29B2-DF9DE94262E3}"/>
              </a:ext>
            </a:extLst>
          </p:cNvPr>
          <p:cNvSpPr txBox="1"/>
          <p:nvPr/>
        </p:nvSpPr>
        <p:spPr>
          <a:xfrm>
            <a:off x="9905419" y="5568390"/>
            <a:ext cx="2286000" cy="830997"/>
          </a:xfrm>
          <a:prstGeom prst="rect">
            <a:avLst/>
          </a:prstGeom>
          <a:noFill/>
        </p:spPr>
        <p:txBody>
          <a:bodyPr wrap="square" rtlCol="0">
            <a:spAutoFit/>
          </a:bodyPr>
          <a:lstStyle/>
          <a:p>
            <a:pPr algn="ctr"/>
            <a:r>
              <a:rPr lang="en-US" sz="1600" dirty="0">
                <a:solidFill>
                  <a:schemeClr val="bg2"/>
                </a:solidFill>
              </a:rPr>
              <a:t>Requires less training time for higher accuracy!</a:t>
            </a:r>
          </a:p>
        </p:txBody>
      </p:sp>
    </p:spTree>
    <p:extLst>
      <p:ext uri="{BB962C8B-B14F-4D97-AF65-F5344CB8AC3E}">
        <p14:creationId xmlns:p14="http://schemas.microsoft.com/office/powerpoint/2010/main" val="2891866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01942-82A9-4B52-E00B-41583863124D}"/>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AEAAAF7-CB8E-A751-FD0D-4F8D2A4AAD83}"/>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experimental implications of our inverse design problem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34B301D7-D25D-2C7E-2D28-069CBA1EB294}"/>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5AAC083-F8BA-281B-0F55-7054715A55BA}"/>
                  </a:ext>
                </a:extLst>
              </p:cNvPr>
              <p:cNvSpPr txBox="1"/>
              <p:nvPr/>
            </p:nvSpPr>
            <p:spPr>
              <a:xfrm>
                <a:off x="12394442" y="1019528"/>
                <a:ext cx="585029"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bg2"/>
                              </a:solidFill>
                              <a:latin typeface="Cambria Math" panose="02040503050406030204" pitchFamily="18" charset="0"/>
                            </a:rPr>
                          </m:ctrlPr>
                        </m:sSupPr>
                        <m:e>
                          <m:r>
                            <m:rPr>
                              <m:sty m:val="p"/>
                            </m:rPr>
                            <a:rPr lang="en-US" b="0" i="0" smtClean="0">
                              <a:solidFill>
                                <a:schemeClr val="bg2"/>
                              </a:solidFill>
                              <a:latin typeface="Cambria Math" panose="02040503050406030204" pitchFamily="18" charset="0"/>
                            </a:rPr>
                            <m:t>θ</m:t>
                          </m:r>
                        </m:e>
                        <m:sup>
                          <m:r>
                            <a:rPr lang="en-US" b="0" i="0" smtClean="0">
                              <a:solidFill>
                                <a:schemeClr val="bg2"/>
                              </a:solidFill>
                              <a:latin typeface="Cambria Math" panose="02040503050406030204" pitchFamily="18" charset="0"/>
                            </a:rPr>
                            <m:t>∗</m:t>
                          </m:r>
                        </m:sup>
                      </m:sSup>
                    </m:oMath>
                  </m:oMathPara>
                </a14:m>
                <a:endParaRPr lang="en-US" b="0" dirty="0"/>
              </a:p>
              <a:p>
                <a:endParaRPr lang="en-US" dirty="0"/>
              </a:p>
            </p:txBody>
          </p:sp>
        </mc:Choice>
        <mc:Fallback>
          <p:sp>
            <p:nvSpPr>
              <p:cNvPr id="7" name="TextBox 6">
                <a:extLst>
                  <a:ext uri="{FF2B5EF4-FFF2-40B4-BE49-F238E27FC236}">
                    <a16:creationId xmlns:a16="http://schemas.microsoft.com/office/drawing/2014/main" id="{F5AAC083-F8BA-281B-0F55-7054715A55BA}"/>
                  </a:ext>
                </a:extLst>
              </p:cNvPr>
              <p:cNvSpPr txBox="1">
                <a:spLocks noRot="1" noChangeAspect="1" noMove="1" noResize="1" noEditPoints="1" noAdjustHandles="1" noChangeArrowheads="1" noChangeShapeType="1" noTextEdit="1"/>
              </p:cNvSpPr>
              <p:nvPr/>
            </p:nvSpPr>
            <p:spPr>
              <a:xfrm>
                <a:off x="12394442" y="1019528"/>
                <a:ext cx="585029" cy="1019638"/>
              </a:xfrm>
              <a:prstGeom prst="rect">
                <a:avLst/>
              </a:prstGeom>
              <a:blipFill>
                <a:blip r:embed="rId3"/>
                <a:stretch>
                  <a:fillRect l="-425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C84FE21C-AF53-E944-8D87-842D4C336E5C}"/>
              </a:ext>
            </a:extLst>
          </p:cNvPr>
          <p:cNvPicPr>
            <a:picLocks noChangeAspect="1"/>
          </p:cNvPicPr>
          <p:nvPr/>
        </p:nvPicPr>
        <p:blipFill>
          <a:blip r:embed="rId4"/>
          <a:stretch>
            <a:fillRect/>
          </a:stretch>
        </p:blipFill>
        <p:spPr>
          <a:xfrm>
            <a:off x="12303359" y="1895171"/>
            <a:ext cx="1080000" cy="1080000"/>
          </a:xfrm>
          <a:prstGeom prst="rect">
            <a:avLst/>
          </a:prstGeom>
        </p:spPr>
      </p:pic>
      <p:cxnSp>
        <p:nvCxnSpPr>
          <p:cNvPr id="38" name="Straight Arrow Connector 37">
            <a:extLst>
              <a:ext uri="{FF2B5EF4-FFF2-40B4-BE49-F238E27FC236}">
                <a16:creationId xmlns:a16="http://schemas.microsoft.com/office/drawing/2014/main" id="{8A52ADE3-E8B8-8D61-2EC1-65584A30A7B6}"/>
              </a:ext>
            </a:extLst>
          </p:cNvPr>
          <p:cNvCxnSpPr>
            <a:cxnSpLocks/>
          </p:cNvCxnSpPr>
          <p:nvPr/>
        </p:nvCxnSpPr>
        <p:spPr bwMode="auto">
          <a:xfrm>
            <a:off x="12757869" y="1687939"/>
            <a:ext cx="797045" cy="0"/>
          </a:xfrm>
          <a:prstGeom prst="straightConnector1">
            <a:avLst/>
          </a:prstGeom>
          <a:noFill/>
          <a:ln w="12700" cap="flat" cmpd="sng" algn="ctr">
            <a:solidFill>
              <a:schemeClr val="bg2"/>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9018CB1B-E482-B3C9-CEDB-1D50A4FD19EA}"/>
              </a:ext>
            </a:extLst>
          </p:cNvPr>
          <p:cNvCxnSpPr>
            <a:cxnSpLocks/>
            <a:stCxn id="16" idx="2"/>
          </p:cNvCxnSpPr>
          <p:nvPr/>
        </p:nvCxnSpPr>
        <p:spPr bwMode="auto">
          <a:xfrm flipH="1">
            <a:off x="12224878" y="2975171"/>
            <a:ext cx="618481" cy="958944"/>
          </a:xfrm>
          <a:prstGeom prst="straightConnector1">
            <a:avLst/>
          </a:prstGeom>
          <a:noFill/>
          <a:ln w="12700" cap="flat" cmpd="sng" algn="ctr">
            <a:solidFill>
              <a:schemeClr val="bg2"/>
            </a:solidFill>
            <a:prstDash val="solid"/>
            <a:round/>
            <a:headEnd type="none" w="med" len="med"/>
            <a:tailEnd type="triangle"/>
          </a:ln>
          <a:effectLst/>
        </p:spPr>
      </p:cxnSp>
      <p:sp>
        <p:nvSpPr>
          <p:cNvPr id="104" name="Rounded Rectangle 103">
            <a:extLst>
              <a:ext uri="{FF2B5EF4-FFF2-40B4-BE49-F238E27FC236}">
                <a16:creationId xmlns:a16="http://schemas.microsoft.com/office/drawing/2014/main" id="{53BC1C16-14FD-619E-238E-C1ADFCC99B20}"/>
              </a:ext>
            </a:extLst>
          </p:cNvPr>
          <p:cNvSpPr/>
          <p:nvPr/>
        </p:nvSpPr>
        <p:spPr>
          <a:xfrm>
            <a:off x="3208953" y="1448176"/>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Connector: Curved 125">
            <a:extLst>
              <a:ext uri="{FF2B5EF4-FFF2-40B4-BE49-F238E27FC236}">
                <a16:creationId xmlns:a16="http://schemas.microsoft.com/office/drawing/2014/main" id="{92A58116-DE39-DFC8-E7B8-52AE94DE8283}"/>
              </a:ext>
            </a:extLst>
          </p:cNvPr>
          <p:cNvCxnSpPr>
            <a:cxnSpLocks/>
          </p:cNvCxnSpPr>
          <p:nvPr/>
        </p:nvCxnSpPr>
        <p:spPr>
          <a:xfrm>
            <a:off x="7821556" y="2582291"/>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06" name="TextBox 105">
                <a:extLst>
                  <a:ext uri="{FF2B5EF4-FFF2-40B4-BE49-F238E27FC236}">
                    <a16:creationId xmlns:a16="http://schemas.microsoft.com/office/drawing/2014/main" id="{0E4D6060-1A43-0F6C-CC26-4144C40B4E28}"/>
                  </a:ext>
                </a:extLst>
              </p:cNvPr>
              <p:cNvSpPr txBox="1"/>
              <p:nvPr/>
            </p:nvSpPr>
            <p:spPr>
              <a:xfrm>
                <a:off x="8142104" y="2596735"/>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106" name="TextBox 105">
                <a:extLst>
                  <a:ext uri="{FF2B5EF4-FFF2-40B4-BE49-F238E27FC236}">
                    <a16:creationId xmlns:a16="http://schemas.microsoft.com/office/drawing/2014/main" id="{0E4D6060-1A43-0F6C-CC26-4144C40B4E28}"/>
                  </a:ext>
                </a:extLst>
              </p:cNvPr>
              <p:cNvSpPr txBox="1">
                <a:spLocks noRot="1" noChangeAspect="1" noMove="1" noResize="1" noEditPoints="1" noAdjustHandles="1" noChangeArrowheads="1" noChangeShapeType="1" noTextEdit="1"/>
              </p:cNvSpPr>
              <p:nvPr/>
            </p:nvSpPr>
            <p:spPr>
              <a:xfrm>
                <a:off x="8142104" y="2596735"/>
                <a:ext cx="346336" cy="369332"/>
              </a:xfrm>
              <a:prstGeom prst="rect">
                <a:avLst/>
              </a:prstGeom>
              <a:blipFill>
                <a:blip r:embed="rId5"/>
                <a:stretch>
                  <a:fillRect r="-125000" b="-66667"/>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A21BC243-423C-ECC1-F783-570BE5EB81E3}"/>
              </a:ext>
            </a:extLst>
          </p:cNvPr>
          <p:cNvSpPr txBox="1"/>
          <p:nvPr/>
        </p:nvSpPr>
        <p:spPr>
          <a:xfrm>
            <a:off x="5623121" y="837821"/>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mc:AlternateContent xmlns:mc="http://schemas.openxmlformats.org/markup-compatibility/2006">
        <mc:Choice xmlns:a14="http://schemas.microsoft.com/office/drawing/2010/main" Requires="a14">
          <p:sp>
            <p:nvSpPr>
              <p:cNvPr id="108" name="TextBox 107">
                <a:extLst>
                  <a:ext uri="{FF2B5EF4-FFF2-40B4-BE49-F238E27FC236}">
                    <a16:creationId xmlns:a16="http://schemas.microsoft.com/office/drawing/2014/main" id="{753004D2-A59B-17FE-5C5A-B8601935C929}"/>
                  </a:ext>
                </a:extLst>
              </p:cNvPr>
              <p:cNvSpPr txBox="1"/>
              <p:nvPr/>
            </p:nvSpPr>
            <p:spPr>
              <a:xfrm>
                <a:off x="7040335" y="2812291"/>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08" name="TextBox 107">
                <a:extLst>
                  <a:ext uri="{FF2B5EF4-FFF2-40B4-BE49-F238E27FC236}">
                    <a16:creationId xmlns:a16="http://schemas.microsoft.com/office/drawing/2014/main" id="{753004D2-A59B-17FE-5C5A-B8601935C929}"/>
                  </a:ext>
                </a:extLst>
              </p:cNvPr>
              <p:cNvSpPr txBox="1">
                <a:spLocks noRot="1" noChangeAspect="1" noMove="1" noResize="1" noEditPoints="1" noAdjustHandles="1" noChangeArrowheads="1" noChangeShapeType="1" noTextEdit="1"/>
              </p:cNvSpPr>
              <p:nvPr/>
            </p:nvSpPr>
            <p:spPr>
              <a:xfrm>
                <a:off x="7040335" y="2812291"/>
                <a:ext cx="718130" cy="653769"/>
              </a:xfrm>
              <a:prstGeom prst="rect">
                <a:avLst/>
              </a:prstGeom>
              <a:blipFill>
                <a:blip r:embed="rId6"/>
                <a:stretch>
                  <a:fillRect t="-9434"/>
                </a:stretch>
              </a:blipFill>
              <a:effectLst/>
            </p:spPr>
            <p:txBody>
              <a:bodyPr/>
              <a:lstStyle/>
              <a:p>
                <a:r>
                  <a:rPr lang="en-US">
                    <a:noFill/>
                  </a:rPr>
                  <a:t> </a:t>
                </a:r>
              </a:p>
            </p:txBody>
          </p:sp>
        </mc:Fallback>
      </mc:AlternateContent>
      <p:cxnSp>
        <p:nvCxnSpPr>
          <p:cNvPr id="109" name="Connector: Curved 125">
            <a:extLst>
              <a:ext uri="{FF2B5EF4-FFF2-40B4-BE49-F238E27FC236}">
                <a16:creationId xmlns:a16="http://schemas.microsoft.com/office/drawing/2014/main" id="{99700B2B-4F0C-0EF0-AAF3-EE7A5C9FB68B}"/>
              </a:ext>
            </a:extLst>
          </p:cNvPr>
          <p:cNvCxnSpPr>
            <a:cxnSpLocks/>
          </p:cNvCxnSpPr>
          <p:nvPr/>
        </p:nvCxnSpPr>
        <p:spPr>
          <a:xfrm>
            <a:off x="2833457" y="2549290"/>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10" name="Group 109">
            <a:extLst>
              <a:ext uri="{FF2B5EF4-FFF2-40B4-BE49-F238E27FC236}">
                <a16:creationId xmlns:a16="http://schemas.microsoft.com/office/drawing/2014/main" id="{0511FB95-003D-3B51-D1D6-26C1C14413E0}"/>
              </a:ext>
            </a:extLst>
          </p:cNvPr>
          <p:cNvGrpSpPr/>
          <p:nvPr/>
        </p:nvGrpSpPr>
        <p:grpSpPr>
          <a:xfrm>
            <a:off x="3525792" y="1346950"/>
            <a:ext cx="5140417" cy="2108205"/>
            <a:chOff x="3162467" y="1753515"/>
            <a:chExt cx="5140417" cy="2108205"/>
          </a:xfrm>
        </p:grpSpPr>
        <p:grpSp>
          <p:nvGrpSpPr>
            <p:cNvPr id="111" name="Group 110">
              <a:extLst>
                <a:ext uri="{FF2B5EF4-FFF2-40B4-BE49-F238E27FC236}">
                  <a16:creationId xmlns:a16="http://schemas.microsoft.com/office/drawing/2014/main" id="{D9DE6BE8-46BE-DFDB-055B-D36E88C4EC23}"/>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5E9C2A33-8A97-48E8-46BC-77DC52DC1A4C}"/>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8422F7E0-3CE9-0953-C666-680EF9B7B6ED}"/>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2558CFA2-6DD9-A309-AFC7-6812DF3F9B16}"/>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380CF070-7651-6202-F3E9-3220CECD3D56}"/>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181A18C9-9354-B0A5-1469-27E4A887DF93}"/>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3C0FBE39-1B88-9B18-18D2-EC4729CC17BC}"/>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C47006D3-9462-FCE2-7EA9-420C2BD41817}"/>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8FAB4C58-D9E3-587B-233A-C942EFFB767D}"/>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6"/>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10C84EEB-5B5D-8CC1-8AEA-A2697BE0826E}"/>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37B8F6D9-7311-FC8E-AEAB-03BE6ACDF203}"/>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6"/>
                    <a:stretch>
                      <a:fillRect t="-7692"/>
                    </a:stretch>
                  </a:blipFill>
                  <a:effectLst/>
                </p:spPr>
                <p:txBody>
                  <a:bodyPr/>
                  <a:lstStyle/>
                  <a:p>
                    <a:r>
                      <a:rPr lang="en-US">
                        <a:noFill/>
                      </a:rPr>
                      <a:t> </a:t>
                    </a:r>
                  </a:p>
                </p:txBody>
              </p:sp>
            </mc:Fallback>
          </mc:AlternateContent>
        </p:grpSp>
        <p:pic>
          <p:nvPicPr>
            <p:cNvPr id="112" name="Picture 111">
              <a:extLst>
                <a:ext uri="{FF2B5EF4-FFF2-40B4-BE49-F238E27FC236}">
                  <a16:creationId xmlns:a16="http://schemas.microsoft.com/office/drawing/2014/main" id="{F150A30C-C39B-5F4D-E256-6DDEB1E1746C}"/>
                </a:ext>
              </a:extLst>
            </p:cNvPr>
            <p:cNvPicPr>
              <a:picLocks noChangeAspect="1"/>
            </p:cNvPicPr>
            <p:nvPr/>
          </p:nvPicPr>
          <p:blipFill>
            <a:blip r:embed="rId4"/>
            <a:stretch>
              <a:fillRect/>
            </a:stretch>
          </p:blipFill>
          <p:spPr>
            <a:xfrm>
              <a:off x="4225826" y="2271007"/>
              <a:ext cx="1080000" cy="1080000"/>
            </a:xfrm>
            <a:prstGeom prst="rect">
              <a:avLst/>
            </a:prstGeom>
            <a:scene3d>
              <a:camera prst="isometricRightUp"/>
              <a:lightRig rig="threePt" dir="t"/>
            </a:scene3d>
          </p:spPr>
        </p:pic>
        <p:pic>
          <p:nvPicPr>
            <p:cNvPr id="113" name="Picture 112">
              <a:extLst>
                <a:ext uri="{FF2B5EF4-FFF2-40B4-BE49-F238E27FC236}">
                  <a16:creationId xmlns:a16="http://schemas.microsoft.com/office/drawing/2014/main" id="{1BBD5A6C-5F71-CE1C-2FB9-0DAAF5EEF430}"/>
                </a:ext>
              </a:extLst>
            </p:cNvPr>
            <p:cNvPicPr>
              <a:picLocks noChangeAspect="1"/>
            </p:cNvPicPr>
            <p:nvPr/>
          </p:nvPicPr>
          <p:blipFill>
            <a:blip r:embed="rId4"/>
            <a:stretch>
              <a:fillRect/>
            </a:stretch>
          </p:blipFill>
          <p:spPr>
            <a:xfrm>
              <a:off x="6194360" y="2271007"/>
              <a:ext cx="1080000" cy="1080000"/>
            </a:xfrm>
            <a:prstGeom prst="rect">
              <a:avLst/>
            </a:prstGeom>
            <a:scene3d>
              <a:camera prst="isometricRightUp"/>
              <a:lightRig rig="threePt" dir="t"/>
            </a:scene3d>
          </p:spPr>
        </p:pic>
        <p:pic>
          <p:nvPicPr>
            <p:cNvPr id="114" name="Picture 113">
              <a:extLst>
                <a:ext uri="{FF2B5EF4-FFF2-40B4-BE49-F238E27FC236}">
                  <a16:creationId xmlns:a16="http://schemas.microsoft.com/office/drawing/2014/main" id="{68DC1876-EC1D-A126-3733-628A073D4ED4}"/>
                </a:ext>
              </a:extLst>
            </p:cNvPr>
            <p:cNvPicPr>
              <a:picLocks noChangeAspect="1"/>
            </p:cNvPicPr>
            <p:nvPr/>
          </p:nvPicPr>
          <p:blipFill>
            <a:blip r:embed="rId17"/>
            <a:stretch>
              <a:fillRect/>
            </a:stretch>
          </p:blipFill>
          <p:spPr>
            <a:xfrm>
              <a:off x="3162467" y="2271007"/>
              <a:ext cx="1070848" cy="1080000"/>
            </a:xfrm>
            <a:prstGeom prst="rect">
              <a:avLst/>
            </a:prstGeom>
            <a:scene3d>
              <a:camera prst="isometricRightUp"/>
              <a:lightRig rig="threePt" dir="t"/>
            </a:scene3d>
          </p:spPr>
        </p:pic>
        <p:pic>
          <p:nvPicPr>
            <p:cNvPr id="115" name="Picture 114">
              <a:extLst>
                <a:ext uri="{FF2B5EF4-FFF2-40B4-BE49-F238E27FC236}">
                  <a16:creationId xmlns:a16="http://schemas.microsoft.com/office/drawing/2014/main" id="{F873338E-0F51-E6BD-3E86-CC876332AB38}"/>
                </a:ext>
              </a:extLst>
            </p:cNvPr>
            <p:cNvPicPr>
              <a:picLocks noChangeAspect="1"/>
            </p:cNvPicPr>
            <p:nvPr/>
          </p:nvPicPr>
          <p:blipFill>
            <a:blip r:embed="rId18"/>
            <a:stretch>
              <a:fillRect/>
            </a:stretch>
          </p:blipFill>
          <p:spPr>
            <a:xfrm>
              <a:off x="5236623" y="2271007"/>
              <a:ext cx="1080000" cy="1080000"/>
            </a:xfrm>
            <a:prstGeom prst="rect">
              <a:avLst/>
            </a:prstGeom>
            <a:scene3d>
              <a:camera prst="isometricRightUp"/>
              <a:lightRig rig="threePt" dir="t"/>
            </a:scene3d>
          </p:spPr>
        </p:pic>
        <p:grpSp>
          <p:nvGrpSpPr>
            <p:cNvPr id="116" name="Group 115">
              <a:extLst>
                <a:ext uri="{FF2B5EF4-FFF2-40B4-BE49-F238E27FC236}">
                  <a16:creationId xmlns:a16="http://schemas.microsoft.com/office/drawing/2014/main" id="{F5883927-D330-69B5-A03C-71270031FE39}"/>
                </a:ext>
              </a:extLst>
            </p:cNvPr>
            <p:cNvGrpSpPr/>
            <p:nvPr/>
          </p:nvGrpSpPr>
          <p:grpSpPr>
            <a:xfrm>
              <a:off x="3894562" y="2533879"/>
              <a:ext cx="3486806" cy="652316"/>
              <a:chOff x="3964900" y="2533879"/>
              <a:chExt cx="3486806" cy="652316"/>
            </a:xfrm>
          </p:grpSpPr>
          <p:grpSp>
            <p:nvGrpSpPr>
              <p:cNvPr id="118" name="Group 117">
                <a:extLst>
                  <a:ext uri="{FF2B5EF4-FFF2-40B4-BE49-F238E27FC236}">
                    <a16:creationId xmlns:a16="http://schemas.microsoft.com/office/drawing/2014/main" id="{31C25449-F4CB-4172-6975-E5D572A45660}"/>
                  </a:ext>
                </a:extLst>
              </p:cNvPr>
              <p:cNvGrpSpPr/>
              <p:nvPr/>
            </p:nvGrpSpPr>
            <p:grpSpPr>
              <a:xfrm>
                <a:off x="4983900" y="2533879"/>
                <a:ext cx="491616" cy="652316"/>
                <a:chOff x="3605715" y="-1695171"/>
                <a:chExt cx="952637" cy="1264035"/>
              </a:xfrm>
            </p:grpSpPr>
            <p:sp>
              <p:nvSpPr>
                <p:cNvPr id="131" name="Freeform 130">
                  <a:extLst>
                    <a:ext uri="{FF2B5EF4-FFF2-40B4-BE49-F238E27FC236}">
                      <a16:creationId xmlns:a16="http://schemas.microsoft.com/office/drawing/2014/main" id="{59FDC97B-BE2B-7F5F-D871-C7DE217E7B48}"/>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a:extLst>
                    <a:ext uri="{FF2B5EF4-FFF2-40B4-BE49-F238E27FC236}">
                      <a16:creationId xmlns:a16="http://schemas.microsoft.com/office/drawing/2014/main" id="{B9BAAC34-3634-0A35-4217-BDC45C86F48A}"/>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a:extLst>
                    <a:ext uri="{FF2B5EF4-FFF2-40B4-BE49-F238E27FC236}">
                      <a16:creationId xmlns:a16="http://schemas.microsoft.com/office/drawing/2014/main" id="{40DCB2D5-76C4-11D0-0C4C-5D6DB0C97751}"/>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4C4A39AE-A0D2-884A-90A5-53FAD16502CD}"/>
                  </a:ext>
                </a:extLst>
              </p:cNvPr>
              <p:cNvGrpSpPr/>
              <p:nvPr/>
            </p:nvGrpSpPr>
            <p:grpSpPr>
              <a:xfrm>
                <a:off x="6960090" y="2533879"/>
                <a:ext cx="491616" cy="652316"/>
                <a:chOff x="3605715" y="-1695171"/>
                <a:chExt cx="952637" cy="1264035"/>
              </a:xfrm>
            </p:grpSpPr>
            <p:sp>
              <p:nvSpPr>
                <p:cNvPr id="128" name="Freeform 127">
                  <a:extLst>
                    <a:ext uri="{FF2B5EF4-FFF2-40B4-BE49-F238E27FC236}">
                      <a16:creationId xmlns:a16="http://schemas.microsoft.com/office/drawing/2014/main" id="{22F8E17C-C5C5-6532-570A-EBC0DBB1AE58}"/>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a:extLst>
                    <a:ext uri="{FF2B5EF4-FFF2-40B4-BE49-F238E27FC236}">
                      <a16:creationId xmlns:a16="http://schemas.microsoft.com/office/drawing/2014/main" id="{0D3A2242-C63D-EC6C-13F9-1C8F6EE190F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a:extLst>
                    <a:ext uri="{FF2B5EF4-FFF2-40B4-BE49-F238E27FC236}">
                      <a16:creationId xmlns:a16="http://schemas.microsoft.com/office/drawing/2014/main" id="{CB780033-D1CF-1FB3-3B2D-DC0CDDE1CEC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0F9350FC-C4DA-C60F-801F-4D87B0BB1786}"/>
                  </a:ext>
                </a:extLst>
              </p:cNvPr>
              <p:cNvGrpSpPr/>
              <p:nvPr/>
            </p:nvGrpSpPr>
            <p:grpSpPr>
              <a:xfrm>
                <a:off x="5987083" y="2533879"/>
                <a:ext cx="491616" cy="652316"/>
                <a:chOff x="3605715" y="-1695171"/>
                <a:chExt cx="952637" cy="1264035"/>
              </a:xfrm>
            </p:grpSpPr>
            <p:sp>
              <p:nvSpPr>
                <p:cNvPr id="125" name="Freeform 124">
                  <a:extLst>
                    <a:ext uri="{FF2B5EF4-FFF2-40B4-BE49-F238E27FC236}">
                      <a16:creationId xmlns:a16="http://schemas.microsoft.com/office/drawing/2014/main" id="{0643A983-B6EC-8F02-91CC-9F0FA692FDD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a:extLst>
                    <a:ext uri="{FF2B5EF4-FFF2-40B4-BE49-F238E27FC236}">
                      <a16:creationId xmlns:a16="http://schemas.microsoft.com/office/drawing/2014/main" id="{CA38C7D7-17E9-1037-BBCC-3D637887ACF8}"/>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a:extLst>
                    <a:ext uri="{FF2B5EF4-FFF2-40B4-BE49-F238E27FC236}">
                      <a16:creationId xmlns:a16="http://schemas.microsoft.com/office/drawing/2014/main" id="{F776079F-67AD-2D56-84E4-BFC25F883C2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5CF55ACB-5BCF-45EB-3A99-2067D8F7FD36}"/>
                  </a:ext>
                </a:extLst>
              </p:cNvPr>
              <p:cNvGrpSpPr/>
              <p:nvPr/>
            </p:nvGrpSpPr>
            <p:grpSpPr>
              <a:xfrm>
                <a:off x="3964900" y="2533879"/>
                <a:ext cx="491616" cy="652316"/>
                <a:chOff x="3605715" y="-1695171"/>
                <a:chExt cx="952637" cy="1264035"/>
              </a:xfrm>
            </p:grpSpPr>
            <p:sp>
              <p:nvSpPr>
                <p:cNvPr id="122" name="Freeform 121">
                  <a:extLst>
                    <a:ext uri="{FF2B5EF4-FFF2-40B4-BE49-F238E27FC236}">
                      <a16:creationId xmlns:a16="http://schemas.microsoft.com/office/drawing/2014/main" id="{CEAAF9FB-02E0-E09C-5CBF-44B80AA5B7A2}"/>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a:extLst>
                    <a:ext uri="{FF2B5EF4-FFF2-40B4-BE49-F238E27FC236}">
                      <a16:creationId xmlns:a16="http://schemas.microsoft.com/office/drawing/2014/main" id="{9738A341-0F78-E643-2D20-39EAD0D48918}"/>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a:extLst>
                    <a:ext uri="{FF2B5EF4-FFF2-40B4-BE49-F238E27FC236}">
                      <a16:creationId xmlns:a16="http://schemas.microsoft.com/office/drawing/2014/main" id="{CC575BDC-6919-3B38-331A-5C6192D50C4A}"/>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7" name="Picture 116">
              <a:extLst>
                <a:ext uri="{FF2B5EF4-FFF2-40B4-BE49-F238E27FC236}">
                  <a16:creationId xmlns:a16="http://schemas.microsoft.com/office/drawing/2014/main" id="{42D04DB4-0B6A-40A2-F761-49E468C9AFCE}"/>
                </a:ext>
              </a:extLst>
            </p:cNvPr>
            <p:cNvPicPr>
              <a:picLocks noChangeAspect="1"/>
            </p:cNvPicPr>
            <p:nvPr/>
          </p:nvPicPr>
          <p:blipFill>
            <a:blip r:embed="rId4"/>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mc:Choice xmlns:a14="http://schemas.microsoft.com/office/drawing/2010/main" Requires="a14">
          <p:sp>
            <p:nvSpPr>
              <p:cNvPr id="139" name="TextBox 138">
                <a:extLst>
                  <a:ext uri="{FF2B5EF4-FFF2-40B4-BE49-F238E27FC236}">
                    <a16:creationId xmlns:a16="http://schemas.microsoft.com/office/drawing/2014/main" id="{37D8C692-115C-0E34-521A-17E496040D1E}"/>
                  </a:ext>
                </a:extLst>
              </p:cNvPr>
              <p:cNvSpPr txBox="1"/>
              <p:nvPr/>
            </p:nvSpPr>
            <p:spPr>
              <a:xfrm>
                <a:off x="4070330" y="2811897"/>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39" name="TextBox 138">
                <a:extLst>
                  <a:ext uri="{FF2B5EF4-FFF2-40B4-BE49-F238E27FC236}">
                    <a16:creationId xmlns:a16="http://schemas.microsoft.com/office/drawing/2014/main" id="{37D8C692-115C-0E34-521A-17E496040D1E}"/>
                  </a:ext>
                </a:extLst>
              </p:cNvPr>
              <p:cNvSpPr txBox="1">
                <a:spLocks noRot="1" noChangeAspect="1" noMove="1" noResize="1" noEditPoints="1" noAdjustHandles="1" noChangeArrowheads="1" noChangeShapeType="1" noTextEdit="1"/>
              </p:cNvSpPr>
              <p:nvPr/>
            </p:nvSpPr>
            <p:spPr>
              <a:xfrm>
                <a:off x="4070330" y="2811897"/>
                <a:ext cx="718130" cy="653769"/>
              </a:xfrm>
              <a:prstGeom prst="rect">
                <a:avLst/>
              </a:prstGeom>
              <a:blipFill>
                <a:blip r:embed="rId6"/>
                <a:stretch>
                  <a:fillRect t="-9434"/>
                </a:stretch>
              </a:blipFill>
              <a:effectLst/>
            </p:spPr>
            <p:txBody>
              <a:bodyPr/>
              <a:lstStyle/>
              <a:p>
                <a:r>
                  <a:rPr lang="en-US">
                    <a:noFill/>
                  </a:rPr>
                  <a:t> </a:t>
                </a:r>
              </a:p>
            </p:txBody>
          </p:sp>
        </mc:Fallback>
      </mc:AlternateContent>
      <p:cxnSp>
        <p:nvCxnSpPr>
          <p:cNvPr id="140" name="Connector: Curved 125">
            <a:extLst>
              <a:ext uri="{FF2B5EF4-FFF2-40B4-BE49-F238E27FC236}">
                <a16:creationId xmlns:a16="http://schemas.microsoft.com/office/drawing/2014/main" id="{E6E4D06D-E0D8-998A-1E33-74C87951C26A}"/>
              </a:ext>
            </a:extLst>
          </p:cNvPr>
          <p:cNvCxnSpPr>
            <a:cxnSpLocks/>
          </p:cNvCxnSpPr>
          <p:nvPr/>
        </p:nvCxnSpPr>
        <p:spPr>
          <a:xfrm>
            <a:off x="8893442" y="2549290"/>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41" name="Group 140">
            <a:extLst>
              <a:ext uri="{FF2B5EF4-FFF2-40B4-BE49-F238E27FC236}">
                <a16:creationId xmlns:a16="http://schemas.microsoft.com/office/drawing/2014/main" id="{5F522397-9BDD-1535-9CBB-5305AFE675EF}"/>
              </a:ext>
            </a:extLst>
          </p:cNvPr>
          <p:cNvGrpSpPr/>
          <p:nvPr/>
        </p:nvGrpSpPr>
        <p:grpSpPr>
          <a:xfrm>
            <a:off x="1775726" y="1542867"/>
            <a:ext cx="890221" cy="1922799"/>
            <a:chOff x="2434982" y="1949686"/>
            <a:chExt cx="890221" cy="1922799"/>
          </a:xfrm>
        </p:grpSpPr>
        <p:pic>
          <p:nvPicPr>
            <p:cNvPr id="142" name="Picture 141">
              <a:extLst>
                <a:ext uri="{FF2B5EF4-FFF2-40B4-BE49-F238E27FC236}">
                  <a16:creationId xmlns:a16="http://schemas.microsoft.com/office/drawing/2014/main" id="{A4BDB5F2-B766-2260-C589-C60B8B16DE45}"/>
                </a:ext>
              </a:extLst>
            </p:cNvPr>
            <p:cNvPicPr>
              <a:picLocks noChangeAspect="1"/>
            </p:cNvPicPr>
            <p:nvPr/>
          </p:nvPicPr>
          <p:blipFill>
            <a:blip r:embed="rId19"/>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3" name="TextBox 142">
                  <a:extLst>
                    <a:ext uri="{FF2B5EF4-FFF2-40B4-BE49-F238E27FC236}">
                      <a16:creationId xmlns:a16="http://schemas.microsoft.com/office/drawing/2014/main" id="{ADCD5FD2-80F5-562D-8DC8-924113A8BBD0}"/>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43" name="TextBox 142">
                  <a:extLst>
                    <a:ext uri="{FF2B5EF4-FFF2-40B4-BE49-F238E27FC236}">
                      <a16:creationId xmlns:a16="http://schemas.microsoft.com/office/drawing/2014/main" id="{ADCD5FD2-80F5-562D-8DC8-924113A8BBD0}"/>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20"/>
                  <a:stretch>
                    <a:fillRect r="-8108"/>
                  </a:stretch>
                </a:blipFill>
              </p:spPr>
              <p:txBody>
                <a:bodyPr/>
                <a:lstStyle/>
                <a:p>
                  <a:r>
                    <a:rPr lang="en-US">
                      <a:noFill/>
                    </a:rPr>
                    <a:t> </a:t>
                  </a:r>
                </a:p>
              </p:txBody>
            </p:sp>
          </mc:Fallback>
        </mc:AlternateContent>
        <p:pic>
          <p:nvPicPr>
            <p:cNvPr id="144" name="Picture 143">
              <a:extLst>
                <a:ext uri="{FF2B5EF4-FFF2-40B4-BE49-F238E27FC236}">
                  <a16:creationId xmlns:a16="http://schemas.microsoft.com/office/drawing/2014/main" id="{C656FED7-3288-3963-5915-4248390A14F6}"/>
                </a:ext>
              </a:extLst>
            </p:cNvPr>
            <p:cNvPicPr>
              <a:picLocks noChangeAspect="1"/>
            </p:cNvPicPr>
            <p:nvPr/>
          </p:nvPicPr>
          <p:blipFill>
            <a:blip r:embed="rId21"/>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5" name="TextBox 144">
                  <a:extLst>
                    <a:ext uri="{FF2B5EF4-FFF2-40B4-BE49-F238E27FC236}">
                      <a16:creationId xmlns:a16="http://schemas.microsoft.com/office/drawing/2014/main" id="{FBDA5276-A6F0-B0B9-DA52-D25242686F93}"/>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45" name="TextBox 144">
                  <a:extLst>
                    <a:ext uri="{FF2B5EF4-FFF2-40B4-BE49-F238E27FC236}">
                      <a16:creationId xmlns:a16="http://schemas.microsoft.com/office/drawing/2014/main" id="{FBDA5276-A6F0-B0B9-DA52-D25242686F93}"/>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22"/>
                  <a:stretch>
                    <a:fillRect r="-8333"/>
                  </a:stretch>
                </a:blipFill>
              </p:spPr>
              <p:txBody>
                <a:bodyPr/>
                <a:lstStyle/>
                <a:p>
                  <a:r>
                    <a:rPr lang="en-US">
                      <a:noFill/>
                    </a:rPr>
                    <a:t> </a:t>
                  </a:r>
                </a:p>
              </p:txBody>
            </p:sp>
          </mc:Fallback>
        </mc:AlternateContent>
      </p:grpSp>
      <p:pic>
        <p:nvPicPr>
          <p:cNvPr id="146" name="Picture 145">
            <a:extLst>
              <a:ext uri="{FF2B5EF4-FFF2-40B4-BE49-F238E27FC236}">
                <a16:creationId xmlns:a16="http://schemas.microsoft.com/office/drawing/2014/main" id="{959F9392-7984-45C2-C2F3-5CC721B359E9}"/>
              </a:ext>
            </a:extLst>
          </p:cNvPr>
          <p:cNvPicPr>
            <a:picLocks noChangeAspect="1"/>
          </p:cNvPicPr>
          <p:nvPr/>
        </p:nvPicPr>
        <p:blipFill>
          <a:blip r:embed="rId23" cstate="email">
            <a:extLst>
              <a:ext uri="{28A0092B-C50C-407E-A947-70E740481C1C}">
                <a14:useLocalDpi xmlns:a14="http://schemas.microsoft.com/office/drawing/2010/main" val="0"/>
              </a:ext>
            </a:extLst>
          </a:blip>
          <a:srcRect/>
          <a:stretch/>
        </p:blipFill>
        <p:spPr>
          <a:xfrm>
            <a:off x="9467984" y="1501359"/>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7" name="TextBox 146">
                <a:extLst>
                  <a:ext uri="{FF2B5EF4-FFF2-40B4-BE49-F238E27FC236}">
                    <a16:creationId xmlns:a16="http://schemas.microsoft.com/office/drawing/2014/main" id="{952A472D-4A3D-9ECE-2DCA-6D0D7B193730}"/>
                  </a:ext>
                </a:extLst>
              </p:cNvPr>
              <p:cNvSpPr txBox="1"/>
              <p:nvPr/>
            </p:nvSpPr>
            <p:spPr>
              <a:xfrm>
                <a:off x="9428215" y="2119316"/>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47" name="TextBox 146">
                <a:extLst>
                  <a:ext uri="{FF2B5EF4-FFF2-40B4-BE49-F238E27FC236}">
                    <a16:creationId xmlns:a16="http://schemas.microsoft.com/office/drawing/2014/main" id="{952A472D-4A3D-9ECE-2DCA-6D0D7B193730}"/>
                  </a:ext>
                </a:extLst>
              </p:cNvPr>
              <p:cNvSpPr txBox="1">
                <a:spLocks noRot="1" noChangeAspect="1" noMove="1" noResize="1" noEditPoints="1" noAdjustHandles="1" noChangeArrowheads="1" noChangeShapeType="1" noTextEdit="1"/>
              </p:cNvSpPr>
              <p:nvPr/>
            </p:nvSpPr>
            <p:spPr>
              <a:xfrm>
                <a:off x="9428215" y="2119316"/>
                <a:ext cx="449877" cy="287130"/>
              </a:xfrm>
              <a:prstGeom prst="rect">
                <a:avLst/>
              </a:prstGeom>
              <a:blipFill>
                <a:blip r:embed="rId24"/>
                <a:stretch>
                  <a:fillRect r="-5556" b="-8696"/>
                </a:stretch>
              </a:blipFill>
            </p:spPr>
            <p:txBody>
              <a:bodyPr/>
              <a:lstStyle/>
              <a:p>
                <a:r>
                  <a:rPr lang="en-US">
                    <a:noFill/>
                  </a:rPr>
                  <a:t> </a:t>
                </a:r>
              </a:p>
            </p:txBody>
          </p:sp>
        </mc:Fallback>
      </mc:AlternateContent>
      <p:pic>
        <p:nvPicPr>
          <p:cNvPr id="148" name="Picture 147">
            <a:extLst>
              <a:ext uri="{FF2B5EF4-FFF2-40B4-BE49-F238E27FC236}">
                <a16:creationId xmlns:a16="http://schemas.microsoft.com/office/drawing/2014/main" id="{241EE1BC-7D2C-03D9-5733-0961986D30CA}"/>
              </a:ext>
            </a:extLst>
          </p:cNvPr>
          <p:cNvPicPr>
            <a:picLocks noChangeAspect="1"/>
          </p:cNvPicPr>
          <p:nvPr/>
        </p:nvPicPr>
        <p:blipFill>
          <a:blip r:embed="rId25" cstate="email">
            <a:extLst>
              <a:ext uri="{28A0092B-C50C-407E-A947-70E740481C1C}">
                <a14:useLocalDpi xmlns:a14="http://schemas.microsoft.com/office/drawing/2010/main" val="0"/>
              </a:ext>
            </a:extLst>
          </a:blip>
          <a:srcRect/>
          <a:stretch/>
        </p:blipFill>
        <p:spPr>
          <a:xfrm>
            <a:off x="9467977" y="2520743"/>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9" name="TextBox 148">
                <a:extLst>
                  <a:ext uri="{FF2B5EF4-FFF2-40B4-BE49-F238E27FC236}">
                    <a16:creationId xmlns:a16="http://schemas.microsoft.com/office/drawing/2014/main" id="{EF13BC88-AE1F-AD27-3F3C-B9B4C7D498EC}"/>
                  </a:ext>
                </a:extLst>
              </p:cNvPr>
              <p:cNvSpPr txBox="1"/>
              <p:nvPr/>
            </p:nvSpPr>
            <p:spPr>
              <a:xfrm>
                <a:off x="9428206" y="313784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49" name="TextBox 148">
                <a:extLst>
                  <a:ext uri="{FF2B5EF4-FFF2-40B4-BE49-F238E27FC236}">
                    <a16:creationId xmlns:a16="http://schemas.microsoft.com/office/drawing/2014/main" id="{EF13BC88-AE1F-AD27-3F3C-B9B4C7D498EC}"/>
                  </a:ext>
                </a:extLst>
              </p:cNvPr>
              <p:cNvSpPr txBox="1">
                <a:spLocks noRot="1" noChangeAspect="1" noMove="1" noResize="1" noEditPoints="1" noAdjustHandles="1" noChangeArrowheads="1" noChangeShapeType="1" noTextEdit="1"/>
              </p:cNvSpPr>
              <p:nvPr/>
            </p:nvSpPr>
            <p:spPr>
              <a:xfrm>
                <a:off x="9428206" y="3137849"/>
                <a:ext cx="449877" cy="287130"/>
              </a:xfrm>
              <a:prstGeom prst="rect">
                <a:avLst/>
              </a:prstGeom>
              <a:blipFill>
                <a:blip r:embed="rId26"/>
                <a:stretch>
                  <a:fillRect r="-5556" b="-8696"/>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135CFDD3-6A91-A1FF-DC0E-50C45A875D1E}"/>
              </a:ext>
            </a:extLst>
          </p:cNvPr>
          <p:cNvSpPr txBox="1"/>
          <p:nvPr/>
        </p:nvSpPr>
        <p:spPr>
          <a:xfrm>
            <a:off x="1548015" y="1089951"/>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151" name="TextBox 150">
            <a:extLst>
              <a:ext uri="{FF2B5EF4-FFF2-40B4-BE49-F238E27FC236}">
                <a16:creationId xmlns:a16="http://schemas.microsoft.com/office/drawing/2014/main" id="{40AFCC02-359A-A112-AB46-56A0AB53E639}"/>
              </a:ext>
            </a:extLst>
          </p:cNvPr>
          <p:cNvSpPr txBox="1"/>
          <p:nvPr/>
        </p:nvSpPr>
        <p:spPr>
          <a:xfrm>
            <a:off x="9110411" y="1032271"/>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152" name="Table 151">
            <a:extLst>
              <a:ext uri="{FF2B5EF4-FFF2-40B4-BE49-F238E27FC236}">
                <a16:creationId xmlns:a16="http://schemas.microsoft.com/office/drawing/2014/main" id="{677EF576-2299-C10D-7AB4-3C88F5BF4C0B}"/>
              </a:ext>
            </a:extLst>
          </p:cNvPr>
          <p:cNvGraphicFramePr>
            <a:graphicFrameLocks noGrp="1"/>
          </p:cNvGraphicFramePr>
          <p:nvPr>
            <p:extLst>
              <p:ext uri="{D42A27DB-BD31-4B8C-83A1-F6EECF244321}">
                <p14:modId xmlns:p14="http://schemas.microsoft.com/office/powerpoint/2010/main" val="1844057918"/>
              </p:ext>
            </p:extLst>
          </p:nvPr>
        </p:nvGraphicFramePr>
        <p:xfrm>
          <a:off x="3726387" y="4065526"/>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153" name="Rectangle: Rounded Corners 8">
            <a:extLst>
              <a:ext uri="{FF2B5EF4-FFF2-40B4-BE49-F238E27FC236}">
                <a16:creationId xmlns:a16="http://schemas.microsoft.com/office/drawing/2014/main" id="{D8DC6C7A-3B7A-EFA9-A25F-278E61159E88}"/>
              </a:ext>
            </a:extLst>
          </p:cNvPr>
          <p:cNvSpPr/>
          <p:nvPr/>
        </p:nvSpPr>
        <p:spPr>
          <a:xfrm>
            <a:off x="5563568" y="3943399"/>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154" name="Group 153">
            <a:extLst>
              <a:ext uri="{FF2B5EF4-FFF2-40B4-BE49-F238E27FC236}">
                <a16:creationId xmlns:a16="http://schemas.microsoft.com/office/drawing/2014/main" id="{1A105C0B-F2E3-9480-AC09-AFB990DE9021}"/>
              </a:ext>
            </a:extLst>
          </p:cNvPr>
          <p:cNvGrpSpPr/>
          <p:nvPr/>
        </p:nvGrpSpPr>
        <p:grpSpPr>
          <a:xfrm>
            <a:off x="8051054" y="3777331"/>
            <a:ext cx="568844" cy="2658868"/>
            <a:chOff x="7998677" y="3749715"/>
            <a:chExt cx="568844" cy="2658868"/>
          </a:xfrm>
        </p:grpSpPr>
        <p:sp>
          <p:nvSpPr>
            <p:cNvPr id="155" name="Rectangle: Rounded Corners 92">
              <a:extLst>
                <a:ext uri="{FF2B5EF4-FFF2-40B4-BE49-F238E27FC236}">
                  <a16:creationId xmlns:a16="http://schemas.microsoft.com/office/drawing/2014/main" id="{109DE822-046B-5449-8E36-C2DCF7A6A431}"/>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6" name="Picture 155" descr="A black arrow and a curved arrow&#10;&#10;AI-generated content may be incorrect.">
              <a:extLst>
                <a:ext uri="{FF2B5EF4-FFF2-40B4-BE49-F238E27FC236}">
                  <a16:creationId xmlns:a16="http://schemas.microsoft.com/office/drawing/2014/main" id="{0591F1BF-044A-8C8A-6F07-148F8DC53BE3}"/>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157" name="Rectangle: Rounded Corners 95">
              <a:extLst>
                <a:ext uri="{FF2B5EF4-FFF2-40B4-BE49-F238E27FC236}">
                  <a16:creationId xmlns:a16="http://schemas.microsoft.com/office/drawing/2014/main" id="{E05683BE-F28F-18E5-0DE7-004DC88B0AE6}"/>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8" name="Picture 157" descr="A black arrow and a curved arrow&#10;&#10;AI-generated content may be incorrect.">
              <a:extLst>
                <a:ext uri="{FF2B5EF4-FFF2-40B4-BE49-F238E27FC236}">
                  <a16:creationId xmlns:a16="http://schemas.microsoft.com/office/drawing/2014/main" id="{089CFAD2-A6B4-EB21-BABB-D52AEE1C1A6D}"/>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59" name="Rectangle: Rounded Corners 97">
              <a:extLst>
                <a:ext uri="{FF2B5EF4-FFF2-40B4-BE49-F238E27FC236}">
                  <a16:creationId xmlns:a16="http://schemas.microsoft.com/office/drawing/2014/main" id="{F3523064-DB85-5402-19E7-695C5801D1EC}"/>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0" name="Picture 159" descr="A black arrow and a curved arrow&#10;&#10;AI-generated content may be incorrect.">
              <a:extLst>
                <a:ext uri="{FF2B5EF4-FFF2-40B4-BE49-F238E27FC236}">
                  <a16:creationId xmlns:a16="http://schemas.microsoft.com/office/drawing/2014/main" id="{78E785DB-29D4-3068-54A0-42D09CA40A62}"/>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161" name="Rectangle: Rounded Corners 99">
              <a:extLst>
                <a:ext uri="{FF2B5EF4-FFF2-40B4-BE49-F238E27FC236}">
                  <a16:creationId xmlns:a16="http://schemas.microsoft.com/office/drawing/2014/main" id="{8217CD0A-5D89-E9C3-8E09-2C3771924FAF}"/>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2" name="Picture 161" descr="A black arrow and a curved arrow&#10;&#10;AI-generated content may be incorrect.">
              <a:extLst>
                <a:ext uri="{FF2B5EF4-FFF2-40B4-BE49-F238E27FC236}">
                  <a16:creationId xmlns:a16="http://schemas.microsoft.com/office/drawing/2014/main" id="{48B831D6-AA17-CB0B-77F8-6581E3A9C0A4}"/>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mc:Choice xmlns:a14="http://schemas.microsoft.com/office/drawing/2010/main" Requires="a14">
          <p:sp>
            <p:nvSpPr>
              <p:cNvPr id="163" name="TextBox 162">
                <a:extLst>
                  <a:ext uri="{FF2B5EF4-FFF2-40B4-BE49-F238E27FC236}">
                    <a16:creationId xmlns:a16="http://schemas.microsoft.com/office/drawing/2014/main" id="{0F0067B8-9323-1D2D-B6F3-781A4C13786B}"/>
                  </a:ext>
                </a:extLst>
              </p:cNvPr>
              <p:cNvSpPr txBox="1"/>
              <p:nvPr/>
            </p:nvSpPr>
            <p:spPr>
              <a:xfrm>
                <a:off x="3644139" y="3746084"/>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3" name="TextBox 162">
                <a:extLst>
                  <a:ext uri="{FF2B5EF4-FFF2-40B4-BE49-F238E27FC236}">
                    <a16:creationId xmlns:a16="http://schemas.microsoft.com/office/drawing/2014/main" id="{0F0067B8-9323-1D2D-B6F3-781A4C13786B}"/>
                  </a:ext>
                </a:extLst>
              </p:cNvPr>
              <p:cNvSpPr txBox="1">
                <a:spLocks noRot="1" noChangeAspect="1" noMove="1" noResize="1" noEditPoints="1" noAdjustHandles="1" noChangeArrowheads="1" noChangeShapeType="1" noTextEdit="1"/>
              </p:cNvSpPr>
              <p:nvPr/>
            </p:nvSpPr>
            <p:spPr>
              <a:xfrm>
                <a:off x="3644139" y="3746084"/>
                <a:ext cx="552276" cy="1233094"/>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4" name="TextBox 163">
                <a:extLst>
                  <a:ext uri="{FF2B5EF4-FFF2-40B4-BE49-F238E27FC236}">
                    <a16:creationId xmlns:a16="http://schemas.microsoft.com/office/drawing/2014/main" id="{BE3DC60D-6D57-E5D2-AB13-7479209CC717}"/>
                  </a:ext>
                </a:extLst>
              </p:cNvPr>
              <p:cNvSpPr txBox="1"/>
              <p:nvPr/>
            </p:nvSpPr>
            <p:spPr>
              <a:xfrm>
                <a:off x="3636088" y="4474982"/>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4" name="TextBox 163">
                <a:extLst>
                  <a:ext uri="{FF2B5EF4-FFF2-40B4-BE49-F238E27FC236}">
                    <a16:creationId xmlns:a16="http://schemas.microsoft.com/office/drawing/2014/main" id="{BE3DC60D-6D57-E5D2-AB13-7479209CC717}"/>
                  </a:ext>
                </a:extLst>
              </p:cNvPr>
              <p:cNvSpPr txBox="1">
                <a:spLocks noRot="1" noChangeAspect="1" noMove="1" noResize="1" noEditPoints="1" noAdjustHandles="1" noChangeArrowheads="1" noChangeShapeType="1" noTextEdit="1"/>
              </p:cNvSpPr>
              <p:nvPr/>
            </p:nvSpPr>
            <p:spPr>
              <a:xfrm>
                <a:off x="3636088" y="4474982"/>
                <a:ext cx="552276" cy="1233094"/>
              </a:xfrm>
              <a:prstGeom prst="rect">
                <a:avLst/>
              </a:prstGeom>
              <a:blipFill>
                <a:blip r:embed="rId30"/>
                <a:stretch>
                  <a:fillRect/>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3B08383E-9EE3-CA0C-D1E2-F6A2767217A8}"/>
              </a:ext>
            </a:extLst>
          </p:cNvPr>
          <p:cNvSpPr txBox="1"/>
          <p:nvPr/>
        </p:nvSpPr>
        <p:spPr>
          <a:xfrm rot="5400000">
            <a:off x="3714060" y="4772252"/>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mc:Choice xmlns:a14="http://schemas.microsoft.com/office/drawing/2010/main" Requires="a14">
          <p:sp>
            <p:nvSpPr>
              <p:cNvPr id="166" name="TextBox 165">
                <a:extLst>
                  <a:ext uri="{FF2B5EF4-FFF2-40B4-BE49-F238E27FC236}">
                    <a16:creationId xmlns:a16="http://schemas.microsoft.com/office/drawing/2014/main" id="{EA493F39-AFD7-5359-BEC8-ECD392714E94}"/>
                  </a:ext>
                </a:extLst>
              </p:cNvPr>
              <p:cNvSpPr txBox="1"/>
              <p:nvPr/>
            </p:nvSpPr>
            <p:spPr>
              <a:xfrm>
                <a:off x="5852380" y="4901041"/>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p:sp>
            <p:nvSpPr>
              <p:cNvPr id="166" name="TextBox 165">
                <a:extLst>
                  <a:ext uri="{FF2B5EF4-FFF2-40B4-BE49-F238E27FC236}">
                    <a16:creationId xmlns:a16="http://schemas.microsoft.com/office/drawing/2014/main" id="{EA493F39-AFD7-5359-BEC8-ECD392714E94}"/>
                  </a:ext>
                </a:extLst>
              </p:cNvPr>
              <p:cNvSpPr txBox="1">
                <a:spLocks noRot="1" noChangeAspect="1" noMove="1" noResize="1" noEditPoints="1" noAdjustHandles="1" noChangeArrowheads="1" noChangeShapeType="1" noTextEdit="1"/>
              </p:cNvSpPr>
              <p:nvPr/>
            </p:nvSpPr>
            <p:spPr>
              <a:xfrm>
                <a:off x="5852380" y="4901041"/>
                <a:ext cx="552276" cy="929742"/>
              </a:xfrm>
              <a:prstGeom prst="rect">
                <a:avLst/>
              </a:prstGeom>
              <a:blipFill>
                <a:blip r:embed="rId31"/>
                <a:stretch>
                  <a:fillRect t="-4054" r="-4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D2D2666E-A50B-13C2-AB89-E5791B265685}"/>
                  </a:ext>
                </a:extLst>
              </p:cNvPr>
              <p:cNvSpPr txBox="1"/>
              <p:nvPr/>
            </p:nvSpPr>
            <p:spPr>
              <a:xfrm>
                <a:off x="3644137" y="6182838"/>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7" name="TextBox 166">
                <a:extLst>
                  <a:ext uri="{FF2B5EF4-FFF2-40B4-BE49-F238E27FC236}">
                    <a16:creationId xmlns:a16="http://schemas.microsoft.com/office/drawing/2014/main" id="{D2D2666E-A50B-13C2-AB89-E5791B265685}"/>
                  </a:ext>
                </a:extLst>
              </p:cNvPr>
              <p:cNvSpPr txBox="1">
                <a:spLocks noRot="1" noChangeAspect="1" noMove="1" noResize="1" noEditPoints="1" noAdjustHandles="1" noChangeArrowheads="1" noChangeShapeType="1" noTextEdit="1"/>
              </p:cNvSpPr>
              <p:nvPr/>
            </p:nvSpPr>
            <p:spPr>
              <a:xfrm>
                <a:off x="3644137" y="6182838"/>
                <a:ext cx="552276" cy="1233094"/>
              </a:xfrm>
              <a:prstGeom prst="rect">
                <a:avLst/>
              </a:prstGeom>
              <a:blipFill>
                <a:blip r:embed="rId32"/>
                <a:stretch>
                  <a:fillRect/>
                </a:stretch>
              </a:blipFill>
            </p:spPr>
            <p:txBody>
              <a:bodyPr/>
              <a:lstStyle/>
              <a:p>
                <a:r>
                  <a:rPr lang="en-US">
                    <a:noFill/>
                  </a:rPr>
                  <a:t> </a:t>
                </a:r>
              </a:p>
            </p:txBody>
          </p:sp>
        </mc:Fallback>
      </mc:AlternateContent>
      <p:sp>
        <p:nvSpPr>
          <p:cNvPr id="168" name="Rounded Rectangle 167">
            <a:extLst>
              <a:ext uri="{FF2B5EF4-FFF2-40B4-BE49-F238E27FC236}">
                <a16:creationId xmlns:a16="http://schemas.microsoft.com/office/drawing/2014/main" id="{D3CAE714-1C8A-A009-A065-6C65FFF0E424}"/>
              </a:ext>
            </a:extLst>
          </p:cNvPr>
          <p:cNvSpPr/>
          <p:nvPr/>
        </p:nvSpPr>
        <p:spPr>
          <a:xfrm>
            <a:off x="3174684" y="3653643"/>
            <a:ext cx="5862787" cy="2849748"/>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169" name="TextBox 168">
                <a:extLst>
                  <a:ext uri="{FF2B5EF4-FFF2-40B4-BE49-F238E27FC236}">
                    <a16:creationId xmlns:a16="http://schemas.microsoft.com/office/drawing/2014/main" id="{6630C3D7-B7B4-A2CC-DBAF-6B2A35B6B9CA}"/>
                  </a:ext>
                </a:extLst>
              </p:cNvPr>
              <p:cNvSpPr txBox="1"/>
              <p:nvPr/>
            </p:nvSpPr>
            <p:spPr>
              <a:xfrm>
                <a:off x="5937733" y="3251150"/>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p:sp>
            <p:nvSpPr>
              <p:cNvPr id="169" name="TextBox 168">
                <a:extLst>
                  <a:ext uri="{FF2B5EF4-FFF2-40B4-BE49-F238E27FC236}">
                    <a16:creationId xmlns:a16="http://schemas.microsoft.com/office/drawing/2014/main" id="{6630C3D7-B7B4-A2CC-DBAF-6B2A35B6B9CA}"/>
                  </a:ext>
                </a:extLst>
              </p:cNvPr>
              <p:cNvSpPr txBox="1">
                <a:spLocks noRot="1" noChangeAspect="1" noMove="1" noResize="1" noEditPoints="1" noAdjustHandles="1" noChangeArrowheads="1" noChangeShapeType="1" noTextEdit="1"/>
              </p:cNvSpPr>
              <p:nvPr/>
            </p:nvSpPr>
            <p:spPr>
              <a:xfrm>
                <a:off x="5937733" y="3251150"/>
                <a:ext cx="391133" cy="463653"/>
              </a:xfrm>
              <a:prstGeom prst="rect">
                <a:avLst/>
              </a:prstGeom>
              <a:blipFill>
                <a:blip r:embed="rId33"/>
                <a:stretch>
                  <a:fillRect l="-9375" r="-9375"/>
                </a:stretch>
              </a:blipFill>
            </p:spPr>
            <p:txBody>
              <a:bodyPr/>
              <a:lstStyle/>
              <a:p>
                <a:r>
                  <a:rPr lang="en-US">
                    <a:noFill/>
                  </a:rPr>
                  <a:t> </a:t>
                </a:r>
              </a:p>
            </p:txBody>
          </p:sp>
        </mc:Fallback>
      </mc:AlternateContent>
    </p:spTree>
    <p:extLst>
      <p:ext uri="{BB962C8B-B14F-4D97-AF65-F5344CB8AC3E}">
        <p14:creationId xmlns:p14="http://schemas.microsoft.com/office/powerpoint/2010/main" val="105673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F5A9A-4AF5-87F1-849D-03A38FD0F78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9ADB3700-B096-188B-15E9-F2C6CB218DA2}"/>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experimental implications of our inverse design problem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4234C9D7-5CB7-C6CF-402B-7FA309149E01}"/>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28A958A-6579-F27F-DC35-82173E7E11D2}"/>
                  </a:ext>
                </a:extLst>
              </p:cNvPr>
              <p:cNvSpPr txBox="1"/>
              <p:nvPr/>
            </p:nvSpPr>
            <p:spPr>
              <a:xfrm>
                <a:off x="10763020" y="1587348"/>
                <a:ext cx="585029"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bg2"/>
                              </a:solidFill>
                              <a:latin typeface="Cambria Math" panose="02040503050406030204" pitchFamily="18" charset="0"/>
                            </a:rPr>
                          </m:ctrlPr>
                        </m:sSupPr>
                        <m:e>
                          <m:r>
                            <m:rPr>
                              <m:sty m:val="p"/>
                            </m:rPr>
                            <a:rPr lang="en-US" b="0" i="0" smtClean="0">
                              <a:solidFill>
                                <a:schemeClr val="bg2"/>
                              </a:solidFill>
                              <a:latin typeface="Cambria Math" panose="02040503050406030204" pitchFamily="18" charset="0"/>
                            </a:rPr>
                            <m:t>θ</m:t>
                          </m:r>
                        </m:e>
                        <m:sup>
                          <m:r>
                            <a:rPr lang="en-US" b="0" i="0" smtClean="0">
                              <a:solidFill>
                                <a:schemeClr val="bg2"/>
                              </a:solidFill>
                              <a:latin typeface="Cambria Math" panose="02040503050406030204" pitchFamily="18" charset="0"/>
                            </a:rPr>
                            <m:t>∗</m:t>
                          </m:r>
                        </m:sup>
                      </m:sSup>
                    </m:oMath>
                  </m:oMathPara>
                </a14:m>
                <a:endParaRPr lang="en-US" b="0" dirty="0"/>
              </a:p>
              <a:p>
                <a:endParaRPr lang="en-US" dirty="0"/>
              </a:p>
            </p:txBody>
          </p:sp>
        </mc:Choice>
        <mc:Fallback>
          <p:sp>
            <p:nvSpPr>
              <p:cNvPr id="7" name="TextBox 6">
                <a:extLst>
                  <a:ext uri="{FF2B5EF4-FFF2-40B4-BE49-F238E27FC236}">
                    <a16:creationId xmlns:a16="http://schemas.microsoft.com/office/drawing/2014/main" id="{728A958A-6579-F27F-DC35-82173E7E11D2}"/>
                  </a:ext>
                </a:extLst>
              </p:cNvPr>
              <p:cNvSpPr txBox="1">
                <a:spLocks noRot="1" noChangeAspect="1" noMove="1" noResize="1" noEditPoints="1" noAdjustHandles="1" noChangeArrowheads="1" noChangeShapeType="1" noTextEdit="1"/>
              </p:cNvSpPr>
              <p:nvPr/>
            </p:nvSpPr>
            <p:spPr>
              <a:xfrm>
                <a:off x="10763020" y="1587348"/>
                <a:ext cx="585029" cy="1019638"/>
              </a:xfrm>
              <a:prstGeom prst="rect">
                <a:avLst/>
              </a:prstGeom>
              <a:blipFill>
                <a:blip r:embed="rId3"/>
                <a:stretch>
                  <a:fillRect l="-425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85198CC-3E0A-51FC-E63F-7F8111874F0E}"/>
              </a:ext>
            </a:extLst>
          </p:cNvPr>
          <p:cNvPicPr>
            <a:picLocks noChangeAspect="1"/>
          </p:cNvPicPr>
          <p:nvPr/>
        </p:nvPicPr>
        <p:blipFill>
          <a:blip r:embed="rId4"/>
          <a:stretch>
            <a:fillRect/>
          </a:stretch>
        </p:blipFill>
        <p:spPr>
          <a:xfrm>
            <a:off x="10449604" y="2113270"/>
            <a:ext cx="1080000" cy="1080000"/>
          </a:xfrm>
          <a:prstGeom prst="rect">
            <a:avLst/>
          </a:prstGeom>
        </p:spPr>
      </p:pic>
      <p:grpSp>
        <p:nvGrpSpPr>
          <p:cNvPr id="35" name="Group 34">
            <a:extLst>
              <a:ext uri="{FF2B5EF4-FFF2-40B4-BE49-F238E27FC236}">
                <a16:creationId xmlns:a16="http://schemas.microsoft.com/office/drawing/2014/main" id="{E0B239EA-0EE0-4307-A17B-14ECD38C8E48}"/>
              </a:ext>
            </a:extLst>
          </p:cNvPr>
          <p:cNvGrpSpPr/>
          <p:nvPr/>
        </p:nvGrpSpPr>
        <p:grpSpPr>
          <a:xfrm>
            <a:off x="8734857" y="3805355"/>
            <a:ext cx="3237944" cy="2785072"/>
            <a:chOff x="0" y="0"/>
            <a:chExt cx="13004800" cy="9753600"/>
          </a:xfrm>
        </p:grpSpPr>
        <p:pic>
          <p:nvPicPr>
            <p:cNvPr id="2" name="Picture 1">
              <a:extLst>
                <a:ext uri="{FF2B5EF4-FFF2-40B4-BE49-F238E27FC236}">
                  <a16:creationId xmlns:a16="http://schemas.microsoft.com/office/drawing/2014/main" id="{AC51227F-E160-1754-05D8-5BC00371DF8E}"/>
                </a:ext>
              </a:extLst>
            </p:cNvPr>
            <p:cNvPicPr>
              <a:picLocks noChangeAspect="1"/>
            </p:cNvPicPr>
            <p:nvPr/>
          </p:nvPicPr>
          <p:blipFill>
            <a:blip r:embed="rId5"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4" name="Group 3">
              <a:extLst>
                <a:ext uri="{FF2B5EF4-FFF2-40B4-BE49-F238E27FC236}">
                  <a16:creationId xmlns:a16="http://schemas.microsoft.com/office/drawing/2014/main" id="{EC8558D8-6493-0767-16FF-4592B1FF54E1}"/>
                </a:ext>
              </a:extLst>
            </p:cNvPr>
            <p:cNvGrpSpPr/>
            <p:nvPr/>
          </p:nvGrpSpPr>
          <p:grpSpPr>
            <a:xfrm>
              <a:off x="4273267" y="7045295"/>
              <a:ext cx="3756259" cy="2624897"/>
              <a:chOff x="2590132" y="7210425"/>
              <a:chExt cx="1676537" cy="1171575"/>
            </a:xfrm>
          </p:grpSpPr>
          <p:cxnSp>
            <p:nvCxnSpPr>
              <p:cNvPr id="13" name="Straight Connector 12">
                <a:extLst>
                  <a:ext uri="{FF2B5EF4-FFF2-40B4-BE49-F238E27FC236}">
                    <a16:creationId xmlns:a16="http://schemas.microsoft.com/office/drawing/2014/main" id="{B1BD9159-BA51-5633-5A7E-89609B333AC3}"/>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273B9514-4613-A52A-BBD2-3589F975381B}"/>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2" name="Straight Connector 31">
                <a:extLst>
                  <a:ext uri="{FF2B5EF4-FFF2-40B4-BE49-F238E27FC236}">
                    <a16:creationId xmlns:a16="http://schemas.microsoft.com/office/drawing/2014/main" id="{B4B35F5F-7370-3A63-9197-6B4C57505721}"/>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12A928E2-E67B-E1FB-7E21-C95F5F91165F}"/>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grpSp>
      <p:cxnSp>
        <p:nvCxnSpPr>
          <p:cNvPr id="38" name="Straight Arrow Connector 37">
            <a:extLst>
              <a:ext uri="{FF2B5EF4-FFF2-40B4-BE49-F238E27FC236}">
                <a16:creationId xmlns:a16="http://schemas.microsoft.com/office/drawing/2014/main" id="{1F8E9DC8-0035-F82D-8BF9-CA8E41562A1B}"/>
              </a:ext>
            </a:extLst>
          </p:cNvPr>
          <p:cNvCxnSpPr>
            <a:cxnSpLocks/>
            <a:endCxn id="16" idx="1"/>
          </p:cNvCxnSpPr>
          <p:nvPr/>
        </p:nvCxnSpPr>
        <p:spPr bwMode="auto">
          <a:xfrm>
            <a:off x="9871188" y="2645170"/>
            <a:ext cx="578416" cy="8100"/>
          </a:xfrm>
          <a:prstGeom prst="straightConnector1">
            <a:avLst/>
          </a:prstGeom>
          <a:noFill/>
          <a:ln w="12700" cap="flat" cmpd="sng" algn="ctr">
            <a:solidFill>
              <a:schemeClr val="bg2"/>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1CD27DF3-0C63-5AAB-2C3C-5A5A3D8FED23}"/>
              </a:ext>
            </a:extLst>
          </p:cNvPr>
          <p:cNvCxnSpPr>
            <a:cxnSpLocks/>
          </p:cNvCxnSpPr>
          <p:nvPr/>
        </p:nvCxnSpPr>
        <p:spPr bwMode="auto">
          <a:xfrm>
            <a:off x="12518166" y="3330500"/>
            <a:ext cx="3593233" cy="363706"/>
          </a:xfrm>
          <a:prstGeom prst="straightConnector1">
            <a:avLst/>
          </a:prstGeom>
          <a:noFill/>
          <a:ln w="12700" cap="flat" cmpd="sng" algn="ctr">
            <a:solidFill>
              <a:schemeClr val="bg2"/>
            </a:solidFill>
            <a:prstDash val="solid"/>
            <a:round/>
            <a:headEnd type="none" w="med" len="med"/>
            <a:tailEnd type="triangle"/>
          </a:ln>
          <a:effectLst/>
        </p:spPr>
      </p:cxnSp>
      <mc:AlternateContent xmlns:mc="http://schemas.openxmlformats.org/markup-compatibility/2006">
        <mc:Choice xmlns:a14="http://schemas.microsoft.com/office/drawing/2010/main" Requires="a14">
          <p:sp>
            <p:nvSpPr>
              <p:cNvPr id="106" name="TextBox 105">
                <a:extLst>
                  <a:ext uri="{FF2B5EF4-FFF2-40B4-BE49-F238E27FC236}">
                    <a16:creationId xmlns:a16="http://schemas.microsoft.com/office/drawing/2014/main" id="{D06420BF-B289-CCC2-08DD-51CFC66FAB5C}"/>
                  </a:ext>
                </a:extLst>
              </p:cNvPr>
              <p:cNvSpPr txBox="1"/>
              <p:nvPr/>
            </p:nvSpPr>
            <p:spPr>
              <a:xfrm>
                <a:off x="7180236" y="2513610"/>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106" name="TextBox 105">
                <a:extLst>
                  <a:ext uri="{FF2B5EF4-FFF2-40B4-BE49-F238E27FC236}">
                    <a16:creationId xmlns:a16="http://schemas.microsoft.com/office/drawing/2014/main" id="{D06420BF-B289-CCC2-08DD-51CFC66FAB5C}"/>
                  </a:ext>
                </a:extLst>
              </p:cNvPr>
              <p:cNvSpPr txBox="1">
                <a:spLocks noRot="1" noChangeAspect="1" noMove="1" noResize="1" noEditPoints="1" noAdjustHandles="1" noChangeArrowheads="1" noChangeShapeType="1" noTextEdit="1"/>
              </p:cNvSpPr>
              <p:nvPr/>
            </p:nvSpPr>
            <p:spPr>
              <a:xfrm>
                <a:off x="7180236" y="2513610"/>
                <a:ext cx="346336" cy="369332"/>
              </a:xfrm>
              <a:prstGeom prst="rect">
                <a:avLst/>
              </a:prstGeom>
              <a:blipFill>
                <a:blip r:embed="rId6"/>
                <a:stretch>
                  <a:fillRect r="-125000" b="-64516"/>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C69B12B2-D216-C3AC-13B0-A2B253D59B0A}"/>
              </a:ext>
            </a:extLst>
          </p:cNvPr>
          <p:cNvSpPr txBox="1"/>
          <p:nvPr/>
        </p:nvSpPr>
        <p:spPr>
          <a:xfrm>
            <a:off x="4661253" y="754696"/>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09" name="Connector: Curved 125">
            <a:extLst>
              <a:ext uri="{FF2B5EF4-FFF2-40B4-BE49-F238E27FC236}">
                <a16:creationId xmlns:a16="http://schemas.microsoft.com/office/drawing/2014/main" id="{1F149E25-8407-922F-D5B6-1EF07C92F9AE}"/>
              </a:ext>
            </a:extLst>
          </p:cNvPr>
          <p:cNvCxnSpPr>
            <a:cxnSpLocks/>
          </p:cNvCxnSpPr>
          <p:nvPr/>
        </p:nvCxnSpPr>
        <p:spPr>
          <a:xfrm>
            <a:off x="1800338"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140" name="Connector: Curved 125">
            <a:extLst>
              <a:ext uri="{FF2B5EF4-FFF2-40B4-BE49-F238E27FC236}">
                <a16:creationId xmlns:a16="http://schemas.microsoft.com/office/drawing/2014/main" id="{B9F113F8-3527-54FE-07C0-9F85EE980A7A}"/>
              </a:ext>
            </a:extLst>
          </p:cNvPr>
          <p:cNvCxnSpPr>
            <a:cxnSpLocks/>
          </p:cNvCxnSpPr>
          <p:nvPr/>
        </p:nvCxnSpPr>
        <p:spPr>
          <a:xfrm>
            <a:off x="8133454"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41" name="Group 140">
            <a:extLst>
              <a:ext uri="{FF2B5EF4-FFF2-40B4-BE49-F238E27FC236}">
                <a16:creationId xmlns:a16="http://schemas.microsoft.com/office/drawing/2014/main" id="{E57D4FF8-3C59-D533-8AA8-3003FF57DD98}"/>
              </a:ext>
            </a:extLst>
          </p:cNvPr>
          <p:cNvGrpSpPr/>
          <p:nvPr/>
        </p:nvGrpSpPr>
        <p:grpSpPr>
          <a:xfrm>
            <a:off x="813858" y="1459742"/>
            <a:ext cx="890221" cy="1922799"/>
            <a:chOff x="2434982" y="1949686"/>
            <a:chExt cx="890221" cy="1922799"/>
          </a:xfrm>
        </p:grpSpPr>
        <p:pic>
          <p:nvPicPr>
            <p:cNvPr id="142" name="Picture 141">
              <a:extLst>
                <a:ext uri="{FF2B5EF4-FFF2-40B4-BE49-F238E27FC236}">
                  <a16:creationId xmlns:a16="http://schemas.microsoft.com/office/drawing/2014/main" id="{3AD88F40-31D9-20CE-586F-5406CCF5F15D}"/>
                </a:ext>
              </a:extLst>
            </p:cNvPr>
            <p:cNvPicPr>
              <a:picLocks noChangeAspect="1"/>
            </p:cNvPicPr>
            <p:nvPr/>
          </p:nvPicPr>
          <p:blipFill>
            <a:blip r:embed="rId7"/>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3" name="TextBox 142">
                  <a:extLst>
                    <a:ext uri="{FF2B5EF4-FFF2-40B4-BE49-F238E27FC236}">
                      <a16:creationId xmlns:a16="http://schemas.microsoft.com/office/drawing/2014/main" id="{7982F142-3E4B-DE22-7DA5-113190E8BB48}"/>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43" name="TextBox 142">
                  <a:extLst>
                    <a:ext uri="{FF2B5EF4-FFF2-40B4-BE49-F238E27FC236}">
                      <a16:creationId xmlns:a16="http://schemas.microsoft.com/office/drawing/2014/main" id="{7982F142-3E4B-DE22-7DA5-113190E8BB48}"/>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8"/>
                  <a:stretch>
                    <a:fillRect r="-8333"/>
                  </a:stretch>
                </a:blipFill>
              </p:spPr>
              <p:txBody>
                <a:bodyPr/>
                <a:lstStyle/>
                <a:p>
                  <a:r>
                    <a:rPr lang="en-US">
                      <a:noFill/>
                    </a:rPr>
                    <a:t> </a:t>
                  </a:r>
                </a:p>
              </p:txBody>
            </p:sp>
          </mc:Fallback>
        </mc:AlternateContent>
        <p:pic>
          <p:nvPicPr>
            <p:cNvPr id="144" name="Picture 143">
              <a:extLst>
                <a:ext uri="{FF2B5EF4-FFF2-40B4-BE49-F238E27FC236}">
                  <a16:creationId xmlns:a16="http://schemas.microsoft.com/office/drawing/2014/main" id="{45E14A00-F8D1-A356-5331-8254EA28797E}"/>
                </a:ext>
              </a:extLst>
            </p:cNvPr>
            <p:cNvPicPr>
              <a:picLocks noChangeAspect="1"/>
            </p:cNvPicPr>
            <p:nvPr/>
          </p:nvPicPr>
          <p:blipFill>
            <a:blip r:embed="rId9"/>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5" name="TextBox 144">
                  <a:extLst>
                    <a:ext uri="{FF2B5EF4-FFF2-40B4-BE49-F238E27FC236}">
                      <a16:creationId xmlns:a16="http://schemas.microsoft.com/office/drawing/2014/main" id="{E15E0514-B0D1-89E4-A3C1-2A701A627D3D}"/>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45" name="TextBox 144">
                  <a:extLst>
                    <a:ext uri="{FF2B5EF4-FFF2-40B4-BE49-F238E27FC236}">
                      <a16:creationId xmlns:a16="http://schemas.microsoft.com/office/drawing/2014/main" id="{E15E0514-B0D1-89E4-A3C1-2A701A627D3D}"/>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10"/>
                  <a:stretch>
                    <a:fillRect r="-8333"/>
                  </a:stretch>
                </a:blipFill>
              </p:spPr>
              <p:txBody>
                <a:bodyPr/>
                <a:lstStyle/>
                <a:p>
                  <a:r>
                    <a:rPr lang="en-US">
                      <a:noFill/>
                    </a:rPr>
                    <a:t> </a:t>
                  </a:r>
                </a:p>
              </p:txBody>
            </p:sp>
          </mc:Fallback>
        </mc:AlternateContent>
      </p:grpSp>
      <p:pic>
        <p:nvPicPr>
          <p:cNvPr id="146" name="Picture 145">
            <a:extLst>
              <a:ext uri="{FF2B5EF4-FFF2-40B4-BE49-F238E27FC236}">
                <a16:creationId xmlns:a16="http://schemas.microsoft.com/office/drawing/2014/main" id="{F5451639-CFC2-E564-61C8-27515B424B12}"/>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8506116" y="1418234"/>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7" name="TextBox 146">
                <a:extLst>
                  <a:ext uri="{FF2B5EF4-FFF2-40B4-BE49-F238E27FC236}">
                    <a16:creationId xmlns:a16="http://schemas.microsoft.com/office/drawing/2014/main" id="{4527673E-5CB9-6A58-5DF7-C74EF811700E}"/>
                  </a:ext>
                </a:extLst>
              </p:cNvPr>
              <p:cNvSpPr txBox="1"/>
              <p:nvPr/>
            </p:nvSpPr>
            <p:spPr>
              <a:xfrm>
                <a:off x="8466347" y="203619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47" name="TextBox 146">
                <a:extLst>
                  <a:ext uri="{FF2B5EF4-FFF2-40B4-BE49-F238E27FC236}">
                    <a16:creationId xmlns:a16="http://schemas.microsoft.com/office/drawing/2014/main" id="{4527673E-5CB9-6A58-5DF7-C74EF811700E}"/>
                  </a:ext>
                </a:extLst>
              </p:cNvPr>
              <p:cNvSpPr txBox="1">
                <a:spLocks noRot="1" noChangeAspect="1" noMove="1" noResize="1" noEditPoints="1" noAdjustHandles="1" noChangeArrowheads="1" noChangeShapeType="1" noTextEdit="1"/>
              </p:cNvSpPr>
              <p:nvPr/>
            </p:nvSpPr>
            <p:spPr>
              <a:xfrm>
                <a:off x="8466347" y="2036191"/>
                <a:ext cx="449877" cy="287130"/>
              </a:xfrm>
              <a:prstGeom prst="rect">
                <a:avLst/>
              </a:prstGeom>
              <a:blipFill>
                <a:blip r:embed="rId12"/>
                <a:stretch>
                  <a:fillRect r="-5405" b="-13043"/>
                </a:stretch>
              </a:blipFill>
            </p:spPr>
            <p:txBody>
              <a:bodyPr/>
              <a:lstStyle/>
              <a:p>
                <a:r>
                  <a:rPr lang="en-US">
                    <a:noFill/>
                  </a:rPr>
                  <a:t> </a:t>
                </a:r>
              </a:p>
            </p:txBody>
          </p:sp>
        </mc:Fallback>
      </mc:AlternateContent>
      <p:pic>
        <p:nvPicPr>
          <p:cNvPr id="148" name="Picture 147">
            <a:extLst>
              <a:ext uri="{FF2B5EF4-FFF2-40B4-BE49-F238E27FC236}">
                <a16:creationId xmlns:a16="http://schemas.microsoft.com/office/drawing/2014/main" id="{BE2E1A23-582B-8D04-715D-E156D9C901C4}"/>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8506109" y="2437618"/>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9" name="TextBox 148">
                <a:extLst>
                  <a:ext uri="{FF2B5EF4-FFF2-40B4-BE49-F238E27FC236}">
                    <a16:creationId xmlns:a16="http://schemas.microsoft.com/office/drawing/2014/main" id="{BE8B61EB-ED77-7062-B540-E88D9282A2CA}"/>
                  </a:ext>
                </a:extLst>
              </p:cNvPr>
              <p:cNvSpPr txBox="1"/>
              <p:nvPr/>
            </p:nvSpPr>
            <p:spPr>
              <a:xfrm>
                <a:off x="8466338" y="305472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49" name="TextBox 148">
                <a:extLst>
                  <a:ext uri="{FF2B5EF4-FFF2-40B4-BE49-F238E27FC236}">
                    <a16:creationId xmlns:a16="http://schemas.microsoft.com/office/drawing/2014/main" id="{BE8B61EB-ED77-7062-B540-E88D9282A2CA}"/>
                  </a:ext>
                </a:extLst>
              </p:cNvPr>
              <p:cNvSpPr txBox="1">
                <a:spLocks noRot="1" noChangeAspect="1" noMove="1" noResize="1" noEditPoints="1" noAdjustHandles="1" noChangeArrowheads="1" noChangeShapeType="1" noTextEdit="1"/>
              </p:cNvSpPr>
              <p:nvPr/>
            </p:nvSpPr>
            <p:spPr>
              <a:xfrm>
                <a:off x="8466338" y="3054724"/>
                <a:ext cx="449877" cy="287130"/>
              </a:xfrm>
              <a:prstGeom prst="rect">
                <a:avLst/>
              </a:prstGeom>
              <a:blipFill>
                <a:blip r:embed="rId14"/>
                <a:stretch>
                  <a:fillRect r="-5405" b="-8333"/>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F0BA6A5B-904C-7453-198B-DACDFED360CC}"/>
              </a:ext>
            </a:extLst>
          </p:cNvPr>
          <p:cNvSpPr txBox="1"/>
          <p:nvPr/>
        </p:nvSpPr>
        <p:spPr>
          <a:xfrm>
            <a:off x="526770" y="1006826"/>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151" name="TextBox 150">
            <a:extLst>
              <a:ext uri="{FF2B5EF4-FFF2-40B4-BE49-F238E27FC236}">
                <a16:creationId xmlns:a16="http://schemas.microsoft.com/office/drawing/2014/main" id="{ED644545-3EEA-B0F1-21A3-5B99070F93C9}"/>
              </a:ext>
            </a:extLst>
          </p:cNvPr>
          <p:cNvSpPr txBox="1"/>
          <p:nvPr/>
        </p:nvSpPr>
        <p:spPr>
          <a:xfrm>
            <a:off x="8148543" y="949146"/>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152" name="Table 151">
            <a:extLst>
              <a:ext uri="{FF2B5EF4-FFF2-40B4-BE49-F238E27FC236}">
                <a16:creationId xmlns:a16="http://schemas.microsoft.com/office/drawing/2014/main" id="{A7DB5568-07E9-DEAB-5655-993202058300}"/>
              </a:ext>
            </a:extLst>
          </p:cNvPr>
          <p:cNvGraphicFramePr>
            <a:graphicFrameLocks noGrp="1"/>
          </p:cNvGraphicFramePr>
          <p:nvPr>
            <p:extLst>
              <p:ext uri="{D42A27DB-BD31-4B8C-83A1-F6EECF244321}">
                <p14:modId xmlns:p14="http://schemas.microsoft.com/office/powerpoint/2010/main" val="1802757233"/>
              </p:ext>
            </p:extLst>
          </p:nvPr>
        </p:nvGraphicFramePr>
        <p:xfrm>
          <a:off x="2764519" y="1654839"/>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153" name="Rectangle: Rounded Corners 8">
            <a:extLst>
              <a:ext uri="{FF2B5EF4-FFF2-40B4-BE49-F238E27FC236}">
                <a16:creationId xmlns:a16="http://schemas.microsoft.com/office/drawing/2014/main" id="{C163FB8F-0DDD-1B41-59E2-B120FA6D8F47}"/>
              </a:ext>
            </a:extLst>
          </p:cNvPr>
          <p:cNvSpPr/>
          <p:nvPr/>
        </p:nvSpPr>
        <p:spPr>
          <a:xfrm>
            <a:off x="4601700" y="1532712"/>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154" name="Group 153">
            <a:extLst>
              <a:ext uri="{FF2B5EF4-FFF2-40B4-BE49-F238E27FC236}">
                <a16:creationId xmlns:a16="http://schemas.microsoft.com/office/drawing/2014/main" id="{7D21A81A-C4BC-EB25-63FB-2026A9BEFB67}"/>
              </a:ext>
            </a:extLst>
          </p:cNvPr>
          <p:cNvGrpSpPr/>
          <p:nvPr/>
        </p:nvGrpSpPr>
        <p:grpSpPr>
          <a:xfrm>
            <a:off x="7089186" y="1366644"/>
            <a:ext cx="568844" cy="2658868"/>
            <a:chOff x="7998677" y="3749715"/>
            <a:chExt cx="568844" cy="2658868"/>
          </a:xfrm>
        </p:grpSpPr>
        <p:sp>
          <p:nvSpPr>
            <p:cNvPr id="155" name="Rectangle: Rounded Corners 92">
              <a:extLst>
                <a:ext uri="{FF2B5EF4-FFF2-40B4-BE49-F238E27FC236}">
                  <a16:creationId xmlns:a16="http://schemas.microsoft.com/office/drawing/2014/main" id="{0B5421CC-690C-E15A-C87E-FDD8A9B5BC05}"/>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6" name="Picture 155" descr="A black arrow and a curved arrow&#10;&#10;AI-generated content may be incorrect.">
              <a:extLst>
                <a:ext uri="{FF2B5EF4-FFF2-40B4-BE49-F238E27FC236}">
                  <a16:creationId xmlns:a16="http://schemas.microsoft.com/office/drawing/2014/main" id="{010D061A-4196-A1AC-DC35-D8C2BD08C75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157" name="Rectangle: Rounded Corners 95">
              <a:extLst>
                <a:ext uri="{FF2B5EF4-FFF2-40B4-BE49-F238E27FC236}">
                  <a16:creationId xmlns:a16="http://schemas.microsoft.com/office/drawing/2014/main" id="{A23E6ABC-EECA-5E75-ABFA-B7153B7A5627}"/>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8" name="Picture 157" descr="A black arrow and a curved arrow&#10;&#10;AI-generated content may be incorrect.">
              <a:extLst>
                <a:ext uri="{FF2B5EF4-FFF2-40B4-BE49-F238E27FC236}">
                  <a16:creationId xmlns:a16="http://schemas.microsoft.com/office/drawing/2014/main" id="{5904C37F-8333-A341-97AC-16BD7CADC4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59" name="Rectangle: Rounded Corners 97">
              <a:extLst>
                <a:ext uri="{FF2B5EF4-FFF2-40B4-BE49-F238E27FC236}">
                  <a16:creationId xmlns:a16="http://schemas.microsoft.com/office/drawing/2014/main" id="{91B7121E-D127-52DC-407C-50141A0CFE0E}"/>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0" name="Picture 159" descr="A black arrow and a curved arrow&#10;&#10;AI-generated content may be incorrect.">
              <a:extLst>
                <a:ext uri="{FF2B5EF4-FFF2-40B4-BE49-F238E27FC236}">
                  <a16:creationId xmlns:a16="http://schemas.microsoft.com/office/drawing/2014/main" id="{D7033362-48B0-C431-36C9-241B9C90865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161" name="Rectangle: Rounded Corners 99">
              <a:extLst>
                <a:ext uri="{FF2B5EF4-FFF2-40B4-BE49-F238E27FC236}">
                  <a16:creationId xmlns:a16="http://schemas.microsoft.com/office/drawing/2014/main" id="{FF62DA16-EE04-A4AC-8699-0E85391CEA14}"/>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2" name="Picture 161" descr="A black arrow and a curved arrow&#10;&#10;AI-generated content may be incorrect.">
              <a:extLst>
                <a:ext uri="{FF2B5EF4-FFF2-40B4-BE49-F238E27FC236}">
                  <a16:creationId xmlns:a16="http://schemas.microsoft.com/office/drawing/2014/main" id="{DEF8534F-9F11-F7AB-D889-1254047815F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mc:Choice xmlns:a14="http://schemas.microsoft.com/office/drawing/2010/main" Requires="a14">
          <p:sp>
            <p:nvSpPr>
              <p:cNvPr id="163" name="TextBox 162">
                <a:extLst>
                  <a:ext uri="{FF2B5EF4-FFF2-40B4-BE49-F238E27FC236}">
                    <a16:creationId xmlns:a16="http://schemas.microsoft.com/office/drawing/2014/main" id="{CD933D0A-9829-3BAE-2BAB-5338BB37C07E}"/>
                  </a:ext>
                </a:extLst>
              </p:cNvPr>
              <p:cNvSpPr txBox="1"/>
              <p:nvPr/>
            </p:nvSpPr>
            <p:spPr>
              <a:xfrm>
                <a:off x="2682271" y="1335397"/>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3" name="TextBox 162">
                <a:extLst>
                  <a:ext uri="{FF2B5EF4-FFF2-40B4-BE49-F238E27FC236}">
                    <a16:creationId xmlns:a16="http://schemas.microsoft.com/office/drawing/2014/main" id="{CD933D0A-9829-3BAE-2BAB-5338BB37C07E}"/>
                  </a:ext>
                </a:extLst>
              </p:cNvPr>
              <p:cNvSpPr txBox="1">
                <a:spLocks noRot="1" noChangeAspect="1" noMove="1" noResize="1" noEditPoints="1" noAdjustHandles="1" noChangeArrowheads="1" noChangeShapeType="1" noTextEdit="1"/>
              </p:cNvSpPr>
              <p:nvPr/>
            </p:nvSpPr>
            <p:spPr>
              <a:xfrm>
                <a:off x="2682271" y="1335397"/>
                <a:ext cx="552276" cy="123309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4" name="TextBox 163">
                <a:extLst>
                  <a:ext uri="{FF2B5EF4-FFF2-40B4-BE49-F238E27FC236}">
                    <a16:creationId xmlns:a16="http://schemas.microsoft.com/office/drawing/2014/main" id="{1C0CDCEE-3EEE-2930-8D30-02E02A24D539}"/>
                  </a:ext>
                </a:extLst>
              </p:cNvPr>
              <p:cNvSpPr txBox="1"/>
              <p:nvPr/>
            </p:nvSpPr>
            <p:spPr>
              <a:xfrm>
                <a:off x="2674220" y="2064295"/>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4" name="TextBox 163">
                <a:extLst>
                  <a:ext uri="{FF2B5EF4-FFF2-40B4-BE49-F238E27FC236}">
                    <a16:creationId xmlns:a16="http://schemas.microsoft.com/office/drawing/2014/main" id="{1C0CDCEE-3EEE-2930-8D30-02E02A24D539}"/>
                  </a:ext>
                </a:extLst>
              </p:cNvPr>
              <p:cNvSpPr txBox="1">
                <a:spLocks noRot="1" noChangeAspect="1" noMove="1" noResize="1" noEditPoints="1" noAdjustHandles="1" noChangeArrowheads="1" noChangeShapeType="1" noTextEdit="1"/>
              </p:cNvSpPr>
              <p:nvPr/>
            </p:nvSpPr>
            <p:spPr>
              <a:xfrm>
                <a:off x="2674220" y="2064295"/>
                <a:ext cx="552276" cy="1233094"/>
              </a:xfrm>
              <a:prstGeom prst="rect">
                <a:avLst/>
              </a:prstGeom>
              <a:blipFill>
                <a:blip r:embed="rId18"/>
                <a:stretch>
                  <a:fillRect/>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DC7FBF2F-8AB4-D4F1-A2B5-6B3366DAC354}"/>
              </a:ext>
            </a:extLst>
          </p:cNvPr>
          <p:cNvSpPr txBox="1"/>
          <p:nvPr/>
        </p:nvSpPr>
        <p:spPr>
          <a:xfrm rot="5400000">
            <a:off x="2752192" y="2361565"/>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mc:Choice xmlns:a14="http://schemas.microsoft.com/office/drawing/2010/main" Requires="a14">
          <p:sp>
            <p:nvSpPr>
              <p:cNvPr id="166" name="TextBox 165">
                <a:extLst>
                  <a:ext uri="{FF2B5EF4-FFF2-40B4-BE49-F238E27FC236}">
                    <a16:creationId xmlns:a16="http://schemas.microsoft.com/office/drawing/2014/main" id="{A368D18E-6575-44B0-0F79-D81D5D9EB082}"/>
                  </a:ext>
                </a:extLst>
              </p:cNvPr>
              <p:cNvSpPr txBox="1"/>
              <p:nvPr/>
            </p:nvSpPr>
            <p:spPr>
              <a:xfrm>
                <a:off x="4890512" y="2490354"/>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p:sp>
            <p:nvSpPr>
              <p:cNvPr id="166" name="TextBox 165">
                <a:extLst>
                  <a:ext uri="{FF2B5EF4-FFF2-40B4-BE49-F238E27FC236}">
                    <a16:creationId xmlns:a16="http://schemas.microsoft.com/office/drawing/2014/main" id="{A368D18E-6575-44B0-0F79-D81D5D9EB082}"/>
                  </a:ext>
                </a:extLst>
              </p:cNvPr>
              <p:cNvSpPr txBox="1">
                <a:spLocks noRot="1" noChangeAspect="1" noMove="1" noResize="1" noEditPoints="1" noAdjustHandles="1" noChangeArrowheads="1" noChangeShapeType="1" noTextEdit="1"/>
              </p:cNvSpPr>
              <p:nvPr/>
            </p:nvSpPr>
            <p:spPr>
              <a:xfrm>
                <a:off x="4890512" y="2490354"/>
                <a:ext cx="552276" cy="929742"/>
              </a:xfrm>
              <a:prstGeom prst="rect">
                <a:avLst/>
              </a:prstGeom>
              <a:blipFill>
                <a:blip r:embed="rId19"/>
                <a:stretch>
                  <a:fillRect t="-5405" r="-4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69E4543E-18A1-E5B9-664A-EA78EAAA4427}"/>
                  </a:ext>
                </a:extLst>
              </p:cNvPr>
              <p:cNvSpPr txBox="1"/>
              <p:nvPr/>
            </p:nvSpPr>
            <p:spPr>
              <a:xfrm>
                <a:off x="2715910" y="3445580"/>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7" name="TextBox 166">
                <a:extLst>
                  <a:ext uri="{FF2B5EF4-FFF2-40B4-BE49-F238E27FC236}">
                    <a16:creationId xmlns:a16="http://schemas.microsoft.com/office/drawing/2014/main" id="{69E4543E-18A1-E5B9-664A-EA78EAAA4427}"/>
                  </a:ext>
                </a:extLst>
              </p:cNvPr>
              <p:cNvSpPr txBox="1">
                <a:spLocks noRot="1" noChangeAspect="1" noMove="1" noResize="1" noEditPoints="1" noAdjustHandles="1" noChangeArrowheads="1" noChangeShapeType="1" noTextEdit="1"/>
              </p:cNvSpPr>
              <p:nvPr/>
            </p:nvSpPr>
            <p:spPr>
              <a:xfrm>
                <a:off x="2715910" y="3445580"/>
                <a:ext cx="552276" cy="1233094"/>
              </a:xfrm>
              <a:prstGeom prst="rect">
                <a:avLst/>
              </a:prstGeom>
              <a:blipFill>
                <a:blip r:embed="rId20"/>
                <a:stretch>
                  <a:fillRect/>
                </a:stretch>
              </a:blipFill>
            </p:spPr>
            <p:txBody>
              <a:bodyPr/>
              <a:lstStyle/>
              <a:p>
                <a:r>
                  <a:rPr lang="en-US">
                    <a:noFill/>
                  </a:rPr>
                  <a:t> </a:t>
                </a:r>
              </a:p>
            </p:txBody>
          </p:sp>
        </mc:Fallback>
      </mc:AlternateContent>
      <p:sp>
        <p:nvSpPr>
          <p:cNvPr id="168" name="Rounded Rectangle 167">
            <a:extLst>
              <a:ext uri="{FF2B5EF4-FFF2-40B4-BE49-F238E27FC236}">
                <a16:creationId xmlns:a16="http://schemas.microsoft.com/office/drawing/2014/main" id="{63113E5F-5BFB-F8C2-D790-5F542403B602}"/>
              </a:ext>
            </a:extLst>
          </p:cNvPr>
          <p:cNvSpPr/>
          <p:nvPr/>
        </p:nvSpPr>
        <p:spPr>
          <a:xfrm>
            <a:off x="2212816" y="1242956"/>
            <a:ext cx="5862787" cy="2849748"/>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5FBB7E20-502A-271F-8EA7-A24E31274AFA}"/>
              </a:ext>
            </a:extLst>
          </p:cNvPr>
          <p:cNvSpPr/>
          <p:nvPr/>
        </p:nvSpPr>
        <p:spPr>
          <a:xfrm>
            <a:off x="438745" y="754696"/>
            <a:ext cx="9404813" cy="3577432"/>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A8CF3495-0677-5AA9-245A-412483C13E47}"/>
              </a:ext>
            </a:extLst>
          </p:cNvPr>
          <p:cNvCxnSpPr>
            <a:cxnSpLocks/>
            <a:stCxn id="16" idx="2"/>
          </p:cNvCxnSpPr>
          <p:nvPr/>
        </p:nvCxnSpPr>
        <p:spPr bwMode="auto">
          <a:xfrm>
            <a:off x="10989604" y="3193270"/>
            <a:ext cx="0" cy="630769"/>
          </a:xfrm>
          <a:prstGeom prst="straightConnector1">
            <a:avLst/>
          </a:prstGeom>
          <a:noFill/>
          <a:ln w="12700" cap="flat" cmpd="sng" algn="ctr">
            <a:solidFill>
              <a:schemeClr val="bg2"/>
            </a:solidFill>
            <a:prstDash val="solid"/>
            <a:round/>
            <a:headEnd type="none" w="med" len="med"/>
            <a:tailEnd type="triangle"/>
          </a:ln>
          <a:effectLst/>
        </p:spPr>
      </p:cxnSp>
      <p:sp>
        <p:nvSpPr>
          <p:cNvPr id="12" name="TextBox 11">
            <a:extLst>
              <a:ext uri="{FF2B5EF4-FFF2-40B4-BE49-F238E27FC236}">
                <a16:creationId xmlns:a16="http://schemas.microsoft.com/office/drawing/2014/main" id="{E923DC40-5B8F-7B04-4752-F628E361FF29}"/>
              </a:ext>
            </a:extLst>
          </p:cNvPr>
          <p:cNvSpPr txBox="1"/>
          <p:nvPr/>
        </p:nvSpPr>
        <p:spPr>
          <a:xfrm>
            <a:off x="9587744" y="4332128"/>
            <a:ext cx="1800931" cy="523220"/>
          </a:xfrm>
          <a:prstGeom prst="rect">
            <a:avLst/>
          </a:prstGeom>
          <a:noFill/>
        </p:spPr>
        <p:txBody>
          <a:bodyPr wrap="square" rtlCol="0">
            <a:spAutoFit/>
          </a:bodyPr>
          <a:lstStyle/>
          <a:p>
            <a:pPr algn="ctr"/>
            <a:r>
              <a:rPr lang="en-US" sz="1400" dirty="0">
                <a:solidFill>
                  <a:schemeClr val="bg1"/>
                </a:solidFill>
              </a:rPr>
              <a:t>Spatial Light Modulator (SLM)</a:t>
            </a:r>
          </a:p>
        </p:txBody>
      </p:sp>
    </p:spTree>
    <p:extLst>
      <p:ext uri="{BB962C8B-B14F-4D97-AF65-F5344CB8AC3E}">
        <p14:creationId xmlns:p14="http://schemas.microsoft.com/office/powerpoint/2010/main" val="2606865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977EB-1625-9A80-F381-0FCFC71B0FA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F5AF5C3-BD25-7807-440B-960E21EEAED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experimental implications of our inverse design problem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C8DDAD5E-1049-A9F1-549E-4EA643ECA27D}"/>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1BCEBAA-A5EE-2DEA-43AD-500FAA8254E7}"/>
                  </a:ext>
                </a:extLst>
              </p:cNvPr>
              <p:cNvSpPr txBox="1"/>
              <p:nvPr/>
            </p:nvSpPr>
            <p:spPr>
              <a:xfrm>
                <a:off x="10763020" y="1587348"/>
                <a:ext cx="585029"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bg2"/>
                              </a:solidFill>
                              <a:latin typeface="Cambria Math" panose="02040503050406030204" pitchFamily="18" charset="0"/>
                            </a:rPr>
                          </m:ctrlPr>
                        </m:sSupPr>
                        <m:e>
                          <m:r>
                            <m:rPr>
                              <m:sty m:val="p"/>
                            </m:rPr>
                            <a:rPr lang="en-US" b="0" i="0" smtClean="0">
                              <a:solidFill>
                                <a:schemeClr val="bg2"/>
                              </a:solidFill>
                              <a:latin typeface="Cambria Math" panose="02040503050406030204" pitchFamily="18" charset="0"/>
                            </a:rPr>
                            <m:t>θ</m:t>
                          </m:r>
                        </m:e>
                        <m:sup>
                          <m:r>
                            <a:rPr lang="en-US" b="0" i="0" smtClean="0">
                              <a:solidFill>
                                <a:schemeClr val="bg2"/>
                              </a:solidFill>
                              <a:latin typeface="Cambria Math" panose="02040503050406030204" pitchFamily="18" charset="0"/>
                            </a:rPr>
                            <m:t>∗</m:t>
                          </m:r>
                        </m:sup>
                      </m:sSup>
                    </m:oMath>
                  </m:oMathPara>
                </a14:m>
                <a:endParaRPr lang="en-US" b="0" dirty="0"/>
              </a:p>
              <a:p>
                <a:endParaRPr lang="en-US" dirty="0"/>
              </a:p>
            </p:txBody>
          </p:sp>
        </mc:Choice>
        <mc:Fallback>
          <p:sp>
            <p:nvSpPr>
              <p:cNvPr id="7" name="TextBox 6">
                <a:extLst>
                  <a:ext uri="{FF2B5EF4-FFF2-40B4-BE49-F238E27FC236}">
                    <a16:creationId xmlns:a16="http://schemas.microsoft.com/office/drawing/2014/main" id="{71BCEBAA-A5EE-2DEA-43AD-500FAA8254E7}"/>
                  </a:ext>
                </a:extLst>
              </p:cNvPr>
              <p:cNvSpPr txBox="1">
                <a:spLocks noRot="1" noChangeAspect="1" noMove="1" noResize="1" noEditPoints="1" noAdjustHandles="1" noChangeArrowheads="1" noChangeShapeType="1" noTextEdit="1"/>
              </p:cNvSpPr>
              <p:nvPr/>
            </p:nvSpPr>
            <p:spPr>
              <a:xfrm>
                <a:off x="10763020" y="1587348"/>
                <a:ext cx="585029" cy="1019638"/>
              </a:xfrm>
              <a:prstGeom prst="rect">
                <a:avLst/>
              </a:prstGeom>
              <a:blipFill>
                <a:blip r:embed="rId3"/>
                <a:stretch>
                  <a:fillRect l="-425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C13AAE0-F680-139A-6426-C12213814048}"/>
              </a:ext>
            </a:extLst>
          </p:cNvPr>
          <p:cNvPicPr>
            <a:picLocks noChangeAspect="1"/>
          </p:cNvPicPr>
          <p:nvPr/>
        </p:nvPicPr>
        <p:blipFill>
          <a:blip r:embed="rId4"/>
          <a:stretch>
            <a:fillRect/>
          </a:stretch>
        </p:blipFill>
        <p:spPr>
          <a:xfrm>
            <a:off x="10449604" y="2113270"/>
            <a:ext cx="1080000" cy="1080000"/>
          </a:xfrm>
          <a:prstGeom prst="rect">
            <a:avLst/>
          </a:prstGeom>
        </p:spPr>
      </p:pic>
      <p:grpSp>
        <p:nvGrpSpPr>
          <p:cNvPr id="35" name="Group 34">
            <a:extLst>
              <a:ext uri="{FF2B5EF4-FFF2-40B4-BE49-F238E27FC236}">
                <a16:creationId xmlns:a16="http://schemas.microsoft.com/office/drawing/2014/main" id="{BD038C3A-1CDC-D172-E95D-71E8C90F2261}"/>
              </a:ext>
            </a:extLst>
          </p:cNvPr>
          <p:cNvGrpSpPr/>
          <p:nvPr/>
        </p:nvGrpSpPr>
        <p:grpSpPr>
          <a:xfrm>
            <a:off x="8734857" y="3805355"/>
            <a:ext cx="3237944" cy="2785072"/>
            <a:chOff x="0" y="0"/>
            <a:chExt cx="13004800" cy="9753600"/>
          </a:xfrm>
        </p:grpSpPr>
        <p:pic>
          <p:nvPicPr>
            <p:cNvPr id="2" name="Picture 1">
              <a:extLst>
                <a:ext uri="{FF2B5EF4-FFF2-40B4-BE49-F238E27FC236}">
                  <a16:creationId xmlns:a16="http://schemas.microsoft.com/office/drawing/2014/main" id="{9C2FF77C-E243-9B0D-2145-1565F788CD3C}"/>
                </a:ext>
              </a:extLst>
            </p:cNvPr>
            <p:cNvPicPr>
              <a:picLocks noChangeAspect="1"/>
            </p:cNvPicPr>
            <p:nvPr/>
          </p:nvPicPr>
          <p:blipFill>
            <a:blip r:embed="rId5"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4" name="Group 3">
              <a:extLst>
                <a:ext uri="{FF2B5EF4-FFF2-40B4-BE49-F238E27FC236}">
                  <a16:creationId xmlns:a16="http://schemas.microsoft.com/office/drawing/2014/main" id="{27663EBD-3101-31F7-F906-1EB5CBC913D8}"/>
                </a:ext>
              </a:extLst>
            </p:cNvPr>
            <p:cNvGrpSpPr/>
            <p:nvPr/>
          </p:nvGrpSpPr>
          <p:grpSpPr>
            <a:xfrm>
              <a:off x="4273267" y="7045295"/>
              <a:ext cx="3756259" cy="2624897"/>
              <a:chOff x="2590132" y="7210425"/>
              <a:chExt cx="1676537" cy="1171575"/>
            </a:xfrm>
          </p:grpSpPr>
          <p:cxnSp>
            <p:nvCxnSpPr>
              <p:cNvPr id="13" name="Straight Connector 12">
                <a:extLst>
                  <a:ext uri="{FF2B5EF4-FFF2-40B4-BE49-F238E27FC236}">
                    <a16:creationId xmlns:a16="http://schemas.microsoft.com/office/drawing/2014/main" id="{247F6132-592B-ED35-AACD-339FB48C2653}"/>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47EF3ECA-1A3F-FB94-BF02-9C2B2F738F4F}"/>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2" name="Straight Connector 31">
                <a:extLst>
                  <a:ext uri="{FF2B5EF4-FFF2-40B4-BE49-F238E27FC236}">
                    <a16:creationId xmlns:a16="http://schemas.microsoft.com/office/drawing/2014/main" id="{E5ECCBF9-F853-2B86-3C0A-E32A28045EB0}"/>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5325EA28-890F-9690-2E26-2DEAD0440B67}"/>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grpSp>
      <p:cxnSp>
        <p:nvCxnSpPr>
          <p:cNvPr id="38" name="Straight Arrow Connector 37">
            <a:extLst>
              <a:ext uri="{FF2B5EF4-FFF2-40B4-BE49-F238E27FC236}">
                <a16:creationId xmlns:a16="http://schemas.microsoft.com/office/drawing/2014/main" id="{1E3B3D0A-65C2-8266-A562-4B5E8F3835CA}"/>
              </a:ext>
            </a:extLst>
          </p:cNvPr>
          <p:cNvCxnSpPr>
            <a:cxnSpLocks/>
            <a:endCxn id="16" idx="1"/>
          </p:cNvCxnSpPr>
          <p:nvPr/>
        </p:nvCxnSpPr>
        <p:spPr bwMode="auto">
          <a:xfrm>
            <a:off x="9871188" y="2645170"/>
            <a:ext cx="578416" cy="8100"/>
          </a:xfrm>
          <a:prstGeom prst="straightConnector1">
            <a:avLst/>
          </a:prstGeom>
          <a:noFill/>
          <a:ln w="12700" cap="flat" cmpd="sng" algn="ctr">
            <a:solidFill>
              <a:schemeClr val="bg2"/>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73738935-6D38-B3DE-7BC2-6E83F1244AB9}"/>
              </a:ext>
            </a:extLst>
          </p:cNvPr>
          <p:cNvCxnSpPr>
            <a:cxnSpLocks/>
          </p:cNvCxnSpPr>
          <p:nvPr/>
        </p:nvCxnSpPr>
        <p:spPr bwMode="auto">
          <a:xfrm>
            <a:off x="12518166" y="3330500"/>
            <a:ext cx="3593233" cy="363706"/>
          </a:xfrm>
          <a:prstGeom prst="straightConnector1">
            <a:avLst/>
          </a:prstGeom>
          <a:noFill/>
          <a:ln w="12700" cap="flat" cmpd="sng" algn="ctr">
            <a:solidFill>
              <a:schemeClr val="bg2"/>
            </a:solidFill>
            <a:prstDash val="solid"/>
            <a:round/>
            <a:headEnd type="none" w="med" len="med"/>
            <a:tailEnd type="triangle"/>
          </a:ln>
          <a:effectLst/>
        </p:spPr>
      </p:cxnSp>
      <mc:AlternateContent xmlns:mc="http://schemas.openxmlformats.org/markup-compatibility/2006">
        <mc:Choice xmlns:a14="http://schemas.microsoft.com/office/drawing/2010/main" Requires="a14">
          <p:sp>
            <p:nvSpPr>
              <p:cNvPr id="106" name="TextBox 105">
                <a:extLst>
                  <a:ext uri="{FF2B5EF4-FFF2-40B4-BE49-F238E27FC236}">
                    <a16:creationId xmlns:a16="http://schemas.microsoft.com/office/drawing/2014/main" id="{068296FC-D9D1-94B9-0FF7-D47A7B2D4962}"/>
                  </a:ext>
                </a:extLst>
              </p:cNvPr>
              <p:cNvSpPr txBox="1"/>
              <p:nvPr/>
            </p:nvSpPr>
            <p:spPr>
              <a:xfrm>
                <a:off x="7180236" y="2513610"/>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106" name="TextBox 105">
                <a:extLst>
                  <a:ext uri="{FF2B5EF4-FFF2-40B4-BE49-F238E27FC236}">
                    <a16:creationId xmlns:a16="http://schemas.microsoft.com/office/drawing/2014/main" id="{068296FC-D9D1-94B9-0FF7-D47A7B2D4962}"/>
                  </a:ext>
                </a:extLst>
              </p:cNvPr>
              <p:cNvSpPr txBox="1">
                <a:spLocks noRot="1" noChangeAspect="1" noMove="1" noResize="1" noEditPoints="1" noAdjustHandles="1" noChangeArrowheads="1" noChangeShapeType="1" noTextEdit="1"/>
              </p:cNvSpPr>
              <p:nvPr/>
            </p:nvSpPr>
            <p:spPr>
              <a:xfrm>
                <a:off x="7180236" y="2513610"/>
                <a:ext cx="346336" cy="369332"/>
              </a:xfrm>
              <a:prstGeom prst="rect">
                <a:avLst/>
              </a:prstGeom>
              <a:blipFill>
                <a:blip r:embed="rId6"/>
                <a:stretch>
                  <a:fillRect r="-125000" b="-64516"/>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DB85D947-D0F2-B7C9-6D75-89D6FB3F7DA9}"/>
              </a:ext>
            </a:extLst>
          </p:cNvPr>
          <p:cNvSpPr txBox="1"/>
          <p:nvPr/>
        </p:nvSpPr>
        <p:spPr>
          <a:xfrm>
            <a:off x="4661253" y="754696"/>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09" name="Connector: Curved 125">
            <a:extLst>
              <a:ext uri="{FF2B5EF4-FFF2-40B4-BE49-F238E27FC236}">
                <a16:creationId xmlns:a16="http://schemas.microsoft.com/office/drawing/2014/main" id="{6F8BD88F-CB10-8F7D-DA90-8270B38B17F8}"/>
              </a:ext>
            </a:extLst>
          </p:cNvPr>
          <p:cNvCxnSpPr>
            <a:cxnSpLocks/>
          </p:cNvCxnSpPr>
          <p:nvPr/>
        </p:nvCxnSpPr>
        <p:spPr>
          <a:xfrm>
            <a:off x="1800338"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140" name="Connector: Curved 125">
            <a:extLst>
              <a:ext uri="{FF2B5EF4-FFF2-40B4-BE49-F238E27FC236}">
                <a16:creationId xmlns:a16="http://schemas.microsoft.com/office/drawing/2014/main" id="{64E9D54E-3F5A-EB1B-1230-8E4EBDDEF331}"/>
              </a:ext>
            </a:extLst>
          </p:cNvPr>
          <p:cNvCxnSpPr>
            <a:cxnSpLocks/>
          </p:cNvCxnSpPr>
          <p:nvPr/>
        </p:nvCxnSpPr>
        <p:spPr>
          <a:xfrm>
            <a:off x="8133454"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41" name="Group 140">
            <a:extLst>
              <a:ext uri="{FF2B5EF4-FFF2-40B4-BE49-F238E27FC236}">
                <a16:creationId xmlns:a16="http://schemas.microsoft.com/office/drawing/2014/main" id="{84BE6386-22D1-8FC7-9204-7F783E86C279}"/>
              </a:ext>
            </a:extLst>
          </p:cNvPr>
          <p:cNvGrpSpPr/>
          <p:nvPr/>
        </p:nvGrpSpPr>
        <p:grpSpPr>
          <a:xfrm>
            <a:off x="813858" y="1459742"/>
            <a:ext cx="890221" cy="1922799"/>
            <a:chOff x="2434982" y="1949686"/>
            <a:chExt cx="890221" cy="1922799"/>
          </a:xfrm>
        </p:grpSpPr>
        <p:pic>
          <p:nvPicPr>
            <p:cNvPr id="142" name="Picture 141">
              <a:extLst>
                <a:ext uri="{FF2B5EF4-FFF2-40B4-BE49-F238E27FC236}">
                  <a16:creationId xmlns:a16="http://schemas.microsoft.com/office/drawing/2014/main" id="{2C208A78-27EA-9676-D020-9D69554682F7}"/>
                </a:ext>
              </a:extLst>
            </p:cNvPr>
            <p:cNvPicPr>
              <a:picLocks noChangeAspect="1"/>
            </p:cNvPicPr>
            <p:nvPr/>
          </p:nvPicPr>
          <p:blipFill>
            <a:blip r:embed="rId7"/>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3" name="TextBox 142">
                  <a:extLst>
                    <a:ext uri="{FF2B5EF4-FFF2-40B4-BE49-F238E27FC236}">
                      <a16:creationId xmlns:a16="http://schemas.microsoft.com/office/drawing/2014/main" id="{4E9F849F-47CA-CCDB-E840-1F5A117903D0}"/>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43" name="TextBox 142">
                  <a:extLst>
                    <a:ext uri="{FF2B5EF4-FFF2-40B4-BE49-F238E27FC236}">
                      <a16:creationId xmlns:a16="http://schemas.microsoft.com/office/drawing/2014/main" id="{4E9F849F-47CA-CCDB-E840-1F5A117903D0}"/>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8"/>
                  <a:stretch>
                    <a:fillRect r="-8333"/>
                  </a:stretch>
                </a:blipFill>
              </p:spPr>
              <p:txBody>
                <a:bodyPr/>
                <a:lstStyle/>
                <a:p>
                  <a:r>
                    <a:rPr lang="en-US">
                      <a:noFill/>
                    </a:rPr>
                    <a:t> </a:t>
                  </a:r>
                </a:p>
              </p:txBody>
            </p:sp>
          </mc:Fallback>
        </mc:AlternateContent>
        <p:pic>
          <p:nvPicPr>
            <p:cNvPr id="144" name="Picture 143">
              <a:extLst>
                <a:ext uri="{FF2B5EF4-FFF2-40B4-BE49-F238E27FC236}">
                  <a16:creationId xmlns:a16="http://schemas.microsoft.com/office/drawing/2014/main" id="{8BF1335C-BDE8-01D3-F36C-3BB176CF9EC4}"/>
                </a:ext>
              </a:extLst>
            </p:cNvPr>
            <p:cNvPicPr>
              <a:picLocks noChangeAspect="1"/>
            </p:cNvPicPr>
            <p:nvPr/>
          </p:nvPicPr>
          <p:blipFill>
            <a:blip r:embed="rId9"/>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5" name="TextBox 144">
                  <a:extLst>
                    <a:ext uri="{FF2B5EF4-FFF2-40B4-BE49-F238E27FC236}">
                      <a16:creationId xmlns:a16="http://schemas.microsoft.com/office/drawing/2014/main" id="{6770E32C-86BB-DD44-932B-34AB9ADA29AD}"/>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45" name="TextBox 144">
                  <a:extLst>
                    <a:ext uri="{FF2B5EF4-FFF2-40B4-BE49-F238E27FC236}">
                      <a16:creationId xmlns:a16="http://schemas.microsoft.com/office/drawing/2014/main" id="{6770E32C-86BB-DD44-932B-34AB9ADA29AD}"/>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10"/>
                  <a:stretch>
                    <a:fillRect r="-8333"/>
                  </a:stretch>
                </a:blipFill>
              </p:spPr>
              <p:txBody>
                <a:bodyPr/>
                <a:lstStyle/>
                <a:p>
                  <a:r>
                    <a:rPr lang="en-US">
                      <a:noFill/>
                    </a:rPr>
                    <a:t> </a:t>
                  </a:r>
                </a:p>
              </p:txBody>
            </p:sp>
          </mc:Fallback>
        </mc:AlternateContent>
      </p:grpSp>
      <p:pic>
        <p:nvPicPr>
          <p:cNvPr id="146" name="Picture 145">
            <a:extLst>
              <a:ext uri="{FF2B5EF4-FFF2-40B4-BE49-F238E27FC236}">
                <a16:creationId xmlns:a16="http://schemas.microsoft.com/office/drawing/2014/main" id="{686F2EA4-5210-C83C-D3BB-1EA35A23E03E}"/>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8506116" y="1418234"/>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7" name="TextBox 146">
                <a:extLst>
                  <a:ext uri="{FF2B5EF4-FFF2-40B4-BE49-F238E27FC236}">
                    <a16:creationId xmlns:a16="http://schemas.microsoft.com/office/drawing/2014/main" id="{B8D24ADE-E3BB-0F89-F36D-C32D93EA187C}"/>
                  </a:ext>
                </a:extLst>
              </p:cNvPr>
              <p:cNvSpPr txBox="1"/>
              <p:nvPr/>
            </p:nvSpPr>
            <p:spPr>
              <a:xfrm>
                <a:off x="8466347" y="203619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47" name="TextBox 146">
                <a:extLst>
                  <a:ext uri="{FF2B5EF4-FFF2-40B4-BE49-F238E27FC236}">
                    <a16:creationId xmlns:a16="http://schemas.microsoft.com/office/drawing/2014/main" id="{B8D24ADE-E3BB-0F89-F36D-C32D93EA187C}"/>
                  </a:ext>
                </a:extLst>
              </p:cNvPr>
              <p:cNvSpPr txBox="1">
                <a:spLocks noRot="1" noChangeAspect="1" noMove="1" noResize="1" noEditPoints="1" noAdjustHandles="1" noChangeArrowheads="1" noChangeShapeType="1" noTextEdit="1"/>
              </p:cNvSpPr>
              <p:nvPr/>
            </p:nvSpPr>
            <p:spPr>
              <a:xfrm>
                <a:off x="8466347" y="2036191"/>
                <a:ext cx="449877" cy="287130"/>
              </a:xfrm>
              <a:prstGeom prst="rect">
                <a:avLst/>
              </a:prstGeom>
              <a:blipFill>
                <a:blip r:embed="rId12"/>
                <a:stretch>
                  <a:fillRect r="-5405" b="-13043"/>
                </a:stretch>
              </a:blipFill>
            </p:spPr>
            <p:txBody>
              <a:bodyPr/>
              <a:lstStyle/>
              <a:p>
                <a:r>
                  <a:rPr lang="en-US">
                    <a:noFill/>
                  </a:rPr>
                  <a:t> </a:t>
                </a:r>
              </a:p>
            </p:txBody>
          </p:sp>
        </mc:Fallback>
      </mc:AlternateContent>
      <p:pic>
        <p:nvPicPr>
          <p:cNvPr id="148" name="Picture 147">
            <a:extLst>
              <a:ext uri="{FF2B5EF4-FFF2-40B4-BE49-F238E27FC236}">
                <a16:creationId xmlns:a16="http://schemas.microsoft.com/office/drawing/2014/main" id="{0EF09150-2C0D-B4C2-366D-1D3B3123F357}"/>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8506109" y="2437618"/>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9" name="TextBox 148">
                <a:extLst>
                  <a:ext uri="{FF2B5EF4-FFF2-40B4-BE49-F238E27FC236}">
                    <a16:creationId xmlns:a16="http://schemas.microsoft.com/office/drawing/2014/main" id="{49182797-224D-2D53-C07F-B4B0C98102F6}"/>
                  </a:ext>
                </a:extLst>
              </p:cNvPr>
              <p:cNvSpPr txBox="1"/>
              <p:nvPr/>
            </p:nvSpPr>
            <p:spPr>
              <a:xfrm>
                <a:off x="8466338" y="305472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49" name="TextBox 148">
                <a:extLst>
                  <a:ext uri="{FF2B5EF4-FFF2-40B4-BE49-F238E27FC236}">
                    <a16:creationId xmlns:a16="http://schemas.microsoft.com/office/drawing/2014/main" id="{49182797-224D-2D53-C07F-B4B0C98102F6}"/>
                  </a:ext>
                </a:extLst>
              </p:cNvPr>
              <p:cNvSpPr txBox="1">
                <a:spLocks noRot="1" noChangeAspect="1" noMove="1" noResize="1" noEditPoints="1" noAdjustHandles="1" noChangeArrowheads="1" noChangeShapeType="1" noTextEdit="1"/>
              </p:cNvSpPr>
              <p:nvPr/>
            </p:nvSpPr>
            <p:spPr>
              <a:xfrm>
                <a:off x="8466338" y="3054724"/>
                <a:ext cx="449877" cy="287130"/>
              </a:xfrm>
              <a:prstGeom prst="rect">
                <a:avLst/>
              </a:prstGeom>
              <a:blipFill>
                <a:blip r:embed="rId14"/>
                <a:stretch>
                  <a:fillRect r="-5405" b="-8333"/>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61ECC31-14F4-030D-111E-7DB35797B18A}"/>
              </a:ext>
            </a:extLst>
          </p:cNvPr>
          <p:cNvSpPr txBox="1"/>
          <p:nvPr/>
        </p:nvSpPr>
        <p:spPr>
          <a:xfrm>
            <a:off x="526770" y="1006826"/>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151" name="TextBox 150">
            <a:extLst>
              <a:ext uri="{FF2B5EF4-FFF2-40B4-BE49-F238E27FC236}">
                <a16:creationId xmlns:a16="http://schemas.microsoft.com/office/drawing/2014/main" id="{1A21EAC3-950C-0F6A-8A13-F01CFBDF3E44}"/>
              </a:ext>
            </a:extLst>
          </p:cNvPr>
          <p:cNvSpPr txBox="1"/>
          <p:nvPr/>
        </p:nvSpPr>
        <p:spPr>
          <a:xfrm>
            <a:off x="8148543" y="949146"/>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152" name="Table 151">
            <a:extLst>
              <a:ext uri="{FF2B5EF4-FFF2-40B4-BE49-F238E27FC236}">
                <a16:creationId xmlns:a16="http://schemas.microsoft.com/office/drawing/2014/main" id="{C11461BF-D445-FFF9-391C-105CB7F46125}"/>
              </a:ext>
            </a:extLst>
          </p:cNvPr>
          <p:cNvGraphicFramePr>
            <a:graphicFrameLocks noGrp="1"/>
          </p:cNvGraphicFramePr>
          <p:nvPr/>
        </p:nvGraphicFramePr>
        <p:xfrm>
          <a:off x="2764519" y="1654839"/>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153" name="Rectangle: Rounded Corners 8">
            <a:extLst>
              <a:ext uri="{FF2B5EF4-FFF2-40B4-BE49-F238E27FC236}">
                <a16:creationId xmlns:a16="http://schemas.microsoft.com/office/drawing/2014/main" id="{35C3FA4B-652D-F08D-3FC6-1DDD871CF148}"/>
              </a:ext>
            </a:extLst>
          </p:cNvPr>
          <p:cNvSpPr/>
          <p:nvPr/>
        </p:nvSpPr>
        <p:spPr>
          <a:xfrm>
            <a:off x="4601700" y="1532712"/>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154" name="Group 153">
            <a:extLst>
              <a:ext uri="{FF2B5EF4-FFF2-40B4-BE49-F238E27FC236}">
                <a16:creationId xmlns:a16="http://schemas.microsoft.com/office/drawing/2014/main" id="{0822A21A-4711-6BDC-4B6E-E58BD819ECC2}"/>
              </a:ext>
            </a:extLst>
          </p:cNvPr>
          <p:cNvGrpSpPr/>
          <p:nvPr/>
        </p:nvGrpSpPr>
        <p:grpSpPr>
          <a:xfrm>
            <a:off x="7089186" y="1366644"/>
            <a:ext cx="568844" cy="2658868"/>
            <a:chOff x="7998677" y="3749715"/>
            <a:chExt cx="568844" cy="2658868"/>
          </a:xfrm>
        </p:grpSpPr>
        <p:sp>
          <p:nvSpPr>
            <p:cNvPr id="155" name="Rectangle: Rounded Corners 92">
              <a:extLst>
                <a:ext uri="{FF2B5EF4-FFF2-40B4-BE49-F238E27FC236}">
                  <a16:creationId xmlns:a16="http://schemas.microsoft.com/office/drawing/2014/main" id="{29651F6D-218A-14B6-A26E-956E03475A88}"/>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6" name="Picture 155" descr="A black arrow and a curved arrow&#10;&#10;AI-generated content may be incorrect.">
              <a:extLst>
                <a:ext uri="{FF2B5EF4-FFF2-40B4-BE49-F238E27FC236}">
                  <a16:creationId xmlns:a16="http://schemas.microsoft.com/office/drawing/2014/main" id="{EE13B778-A8B5-69F1-8C8D-441AF3F9247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157" name="Rectangle: Rounded Corners 95">
              <a:extLst>
                <a:ext uri="{FF2B5EF4-FFF2-40B4-BE49-F238E27FC236}">
                  <a16:creationId xmlns:a16="http://schemas.microsoft.com/office/drawing/2014/main" id="{CB22C223-7349-48F9-96D0-83B4794550DC}"/>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8" name="Picture 157" descr="A black arrow and a curved arrow&#10;&#10;AI-generated content may be incorrect.">
              <a:extLst>
                <a:ext uri="{FF2B5EF4-FFF2-40B4-BE49-F238E27FC236}">
                  <a16:creationId xmlns:a16="http://schemas.microsoft.com/office/drawing/2014/main" id="{D2DAF382-0F3B-6786-2E83-68F704C43CF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59" name="Rectangle: Rounded Corners 97">
              <a:extLst>
                <a:ext uri="{FF2B5EF4-FFF2-40B4-BE49-F238E27FC236}">
                  <a16:creationId xmlns:a16="http://schemas.microsoft.com/office/drawing/2014/main" id="{F7D49EA3-DE7A-6A76-9DA6-CF9129F15C90}"/>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0" name="Picture 159" descr="A black arrow and a curved arrow&#10;&#10;AI-generated content may be incorrect.">
              <a:extLst>
                <a:ext uri="{FF2B5EF4-FFF2-40B4-BE49-F238E27FC236}">
                  <a16:creationId xmlns:a16="http://schemas.microsoft.com/office/drawing/2014/main" id="{16D5F7BB-85F1-FF89-790B-AE68C8C8B8E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161" name="Rectangle: Rounded Corners 99">
              <a:extLst>
                <a:ext uri="{FF2B5EF4-FFF2-40B4-BE49-F238E27FC236}">
                  <a16:creationId xmlns:a16="http://schemas.microsoft.com/office/drawing/2014/main" id="{F6F7C038-6162-A067-83D0-9B623006C666}"/>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2" name="Picture 161" descr="A black arrow and a curved arrow&#10;&#10;AI-generated content may be incorrect.">
              <a:extLst>
                <a:ext uri="{FF2B5EF4-FFF2-40B4-BE49-F238E27FC236}">
                  <a16:creationId xmlns:a16="http://schemas.microsoft.com/office/drawing/2014/main" id="{78A514F5-7944-93AF-205E-34ABBD7B812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mc:Choice xmlns:a14="http://schemas.microsoft.com/office/drawing/2010/main" Requires="a14">
          <p:sp>
            <p:nvSpPr>
              <p:cNvPr id="163" name="TextBox 162">
                <a:extLst>
                  <a:ext uri="{FF2B5EF4-FFF2-40B4-BE49-F238E27FC236}">
                    <a16:creationId xmlns:a16="http://schemas.microsoft.com/office/drawing/2014/main" id="{422FF5A4-B71E-3F21-591B-E5DA3AA3E06C}"/>
                  </a:ext>
                </a:extLst>
              </p:cNvPr>
              <p:cNvSpPr txBox="1"/>
              <p:nvPr/>
            </p:nvSpPr>
            <p:spPr>
              <a:xfrm>
                <a:off x="2682271" y="1335397"/>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3" name="TextBox 162">
                <a:extLst>
                  <a:ext uri="{FF2B5EF4-FFF2-40B4-BE49-F238E27FC236}">
                    <a16:creationId xmlns:a16="http://schemas.microsoft.com/office/drawing/2014/main" id="{422FF5A4-B71E-3F21-591B-E5DA3AA3E06C}"/>
                  </a:ext>
                </a:extLst>
              </p:cNvPr>
              <p:cNvSpPr txBox="1">
                <a:spLocks noRot="1" noChangeAspect="1" noMove="1" noResize="1" noEditPoints="1" noAdjustHandles="1" noChangeArrowheads="1" noChangeShapeType="1" noTextEdit="1"/>
              </p:cNvSpPr>
              <p:nvPr/>
            </p:nvSpPr>
            <p:spPr>
              <a:xfrm>
                <a:off x="2682271" y="1335397"/>
                <a:ext cx="552276" cy="123309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4" name="TextBox 163">
                <a:extLst>
                  <a:ext uri="{FF2B5EF4-FFF2-40B4-BE49-F238E27FC236}">
                    <a16:creationId xmlns:a16="http://schemas.microsoft.com/office/drawing/2014/main" id="{2822B1FE-4D6D-4D35-AA62-866D34A11A60}"/>
                  </a:ext>
                </a:extLst>
              </p:cNvPr>
              <p:cNvSpPr txBox="1"/>
              <p:nvPr/>
            </p:nvSpPr>
            <p:spPr>
              <a:xfrm>
                <a:off x="2674220" y="2064295"/>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4" name="TextBox 163">
                <a:extLst>
                  <a:ext uri="{FF2B5EF4-FFF2-40B4-BE49-F238E27FC236}">
                    <a16:creationId xmlns:a16="http://schemas.microsoft.com/office/drawing/2014/main" id="{2822B1FE-4D6D-4D35-AA62-866D34A11A60}"/>
                  </a:ext>
                </a:extLst>
              </p:cNvPr>
              <p:cNvSpPr txBox="1">
                <a:spLocks noRot="1" noChangeAspect="1" noMove="1" noResize="1" noEditPoints="1" noAdjustHandles="1" noChangeArrowheads="1" noChangeShapeType="1" noTextEdit="1"/>
              </p:cNvSpPr>
              <p:nvPr/>
            </p:nvSpPr>
            <p:spPr>
              <a:xfrm>
                <a:off x="2674220" y="2064295"/>
                <a:ext cx="552276" cy="1233094"/>
              </a:xfrm>
              <a:prstGeom prst="rect">
                <a:avLst/>
              </a:prstGeom>
              <a:blipFill>
                <a:blip r:embed="rId18"/>
                <a:stretch>
                  <a:fillRect/>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6B238EC6-FE1F-E793-6C34-086697C473F4}"/>
              </a:ext>
            </a:extLst>
          </p:cNvPr>
          <p:cNvSpPr txBox="1"/>
          <p:nvPr/>
        </p:nvSpPr>
        <p:spPr>
          <a:xfrm rot="5400000">
            <a:off x="2752192" y="2361565"/>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mc:Choice xmlns:a14="http://schemas.microsoft.com/office/drawing/2010/main" Requires="a14">
          <p:sp>
            <p:nvSpPr>
              <p:cNvPr id="166" name="TextBox 165">
                <a:extLst>
                  <a:ext uri="{FF2B5EF4-FFF2-40B4-BE49-F238E27FC236}">
                    <a16:creationId xmlns:a16="http://schemas.microsoft.com/office/drawing/2014/main" id="{CA04E875-F29D-B712-B230-A229983F44C5}"/>
                  </a:ext>
                </a:extLst>
              </p:cNvPr>
              <p:cNvSpPr txBox="1"/>
              <p:nvPr/>
            </p:nvSpPr>
            <p:spPr>
              <a:xfrm>
                <a:off x="4890512" y="2490354"/>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p:sp>
            <p:nvSpPr>
              <p:cNvPr id="166" name="TextBox 165">
                <a:extLst>
                  <a:ext uri="{FF2B5EF4-FFF2-40B4-BE49-F238E27FC236}">
                    <a16:creationId xmlns:a16="http://schemas.microsoft.com/office/drawing/2014/main" id="{CA04E875-F29D-B712-B230-A229983F44C5}"/>
                  </a:ext>
                </a:extLst>
              </p:cNvPr>
              <p:cNvSpPr txBox="1">
                <a:spLocks noRot="1" noChangeAspect="1" noMove="1" noResize="1" noEditPoints="1" noAdjustHandles="1" noChangeArrowheads="1" noChangeShapeType="1" noTextEdit="1"/>
              </p:cNvSpPr>
              <p:nvPr/>
            </p:nvSpPr>
            <p:spPr>
              <a:xfrm>
                <a:off x="4890512" y="2490354"/>
                <a:ext cx="552276" cy="929742"/>
              </a:xfrm>
              <a:prstGeom prst="rect">
                <a:avLst/>
              </a:prstGeom>
              <a:blipFill>
                <a:blip r:embed="rId19"/>
                <a:stretch>
                  <a:fillRect t="-5405" r="-4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1CF5597E-1C93-4219-1F0D-6EEDD750DC68}"/>
                  </a:ext>
                </a:extLst>
              </p:cNvPr>
              <p:cNvSpPr txBox="1"/>
              <p:nvPr/>
            </p:nvSpPr>
            <p:spPr>
              <a:xfrm>
                <a:off x="2650892" y="3437496"/>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p:sp>
            <p:nvSpPr>
              <p:cNvPr id="167" name="TextBox 166">
                <a:extLst>
                  <a:ext uri="{FF2B5EF4-FFF2-40B4-BE49-F238E27FC236}">
                    <a16:creationId xmlns:a16="http://schemas.microsoft.com/office/drawing/2014/main" id="{1CF5597E-1C93-4219-1F0D-6EEDD750DC68}"/>
                  </a:ext>
                </a:extLst>
              </p:cNvPr>
              <p:cNvSpPr txBox="1">
                <a:spLocks noRot="1" noChangeAspect="1" noMove="1" noResize="1" noEditPoints="1" noAdjustHandles="1" noChangeArrowheads="1" noChangeShapeType="1" noTextEdit="1"/>
              </p:cNvSpPr>
              <p:nvPr/>
            </p:nvSpPr>
            <p:spPr>
              <a:xfrm>
                <a:off x="2650892" y="3437496"/>
                <a:ext cx="552276" cy="1233094"/>
              </a:xfrm>
              <a:prstGeom prst="rect">
                <a:avLst/>
              </a:prstGeom>
              <a:blipFill>
                <a:blip r:embed="rId20"/>
                <a:stretch>
                  <a:fillRect/>
                </a:stretch>
              </a:blipFill>
            </p:spPr>
            <p:txBody>
              <a:bodyPr/>
              <a:lstStyle/>
              <a:p>
                <a:r>
                  <a:rPr lang="en-US">
                    <a:noFill/>
                  </a:rPr>
                  <a:t> </a:t>
                </a:r>
              </a:p>
            </p:txBody>
          </p:sp>
        </mc:Fallback>
      </mc:AlternateContent>
      <p:sp>
        <p:nvSpPr>
          <p:cNvPr id="168" name="Rounded Rectangle 167">
            <a:extLst>
              <a:ext uri="{FF2B5EF4-FFF2-40B4-BE49-F238E27FC236}">
                <a16:creationId xmlns:a16="http://schemas.microsoft.com/office/drawing/2014/main" id="{EE39364C-2E60-7206-7866-A005092F7DC4}"/>
              </a:ext>
            </a:extLst>
          </p:cNvPr>
          <p:cNvSpPr/>
          <p:nvPr/>
        </p:nvSpPr>
        <p:spPr>
          <a:xfrm>
            <a:off x="2212816" y="1242956"/>
            <a:ext cx="5862787" cy="2849748"/>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BA6DA629-1D63-AFDD-FBA7-D3A27D5AE10F}"/>
              </a:ext>
            </a:extLst>
          </p:cNvPr>
          <p:cNvSpPr/>
          <p:nvPr/>
        </p:nvSpPr>
        <p:spPr>
          <a:xfrm>
            <a:off x="438745" y="754696"/>
            <a:ext cx="9404813" cy="3577432"/>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B96A6996-6597-427F-1CD4-3418EC663B50}"/>
              </a:ext>
            </a:extLst>
          </p:cNvPr>
          <p:cNvCxnSpPr>
            <a:cxnSpLocks/>
            <a:stCxn id="16" idx="2"/>
          </p:cNvCxnSpPr>
          <p:nvPr/>
        </p:nvCxnSpPr>
        <p:spPr bwMode="auto">
          <a:xfrm>
            <a:off x="10989604" y="3193270"/>
            <a:ext cx="0" cy="630769"/>
          </a:xfrm>
          <a:prstGeom prst="straightConnector1">
            <a:avLst/>
          </a:prstGeom>
          <a:noFill/>
          <a:ln w="12700" cap="flat" cmpd="sng" algn="ctr">
            <a:solidFill>
              <a:schemeClr val="bg2"/>
            </a:solidFill>
            <a:prstDash val="solid"/>
            <a:round/>
            <a:headEnd type="none" w="med" len="med"/>
            <a:tailEnd type="triangle"/>
          </a:ln>
          <a:effectLst/>
        </p:spPr>
      </p:cxnSp>
      <p:sp>
        <p:nvSpPr>
          <p:cNvPr id="12" name="TextBox 11">
            <a:extLst>
              <a:ext uri="{FF2B5EF4-FFF2-40B4-BE49-F238E27FC236}">
                <a16:creationId xmlns:a16="http://schemas.microsoft.com/office/drawing/2014/main" id="{8D5DAFF5-723A-46B4-EAD0-1FC761A93406}"/>
              </a:ext>
            </a:extLst>
          </p:cNvPr>
          <p:cNvSpPr txBox="1"/>
          <p:nvPr/>
        </p:nvSpPr>
        <p:spPr>
          <a:xfrm>
            <a:off x="9587744" y="4332128"/>
            <a:ext cx="1800931" cy="523220"/>
          </a:xfrm>
          <a:prstGeom prst="rect">
            <a:avLst/>
          </a:prstGeom>
          <a:noFill/>
        </p:spPr>
        <p:txBody>
          <a:bodyPr wrap="square" rtlCol="0">
            <a:spAutoFit/>
          </a:bodyPr>
          <a:lstStyle/>
          <a:p>
            <a:pPr algn="ctr"/>
            <a:r>
              <a:rPr lang="en-US" sz="1400" dirty="0">
                <a:solidFill>
                  <a:schemeClr val="bg1"/>
                </a:solidFill>
              </a:rPr>
              <a:t>Spatial Light Modulator (SLM)</a:t>
            </a:r>
          </a:p>
        </p:txBody>
      </p:sp>
      <p:pic>
        <p:nvPicPr>
          <p:cNvPr id="5" name="Picture 4">
            <a:extLst>
              <a:ext uri="{FF2B5EF4-FFF2-40B4-BE49-F238E27FC236}">
                <a16:creationId xmlns:a16="http://schemas.microsoft.com/office/drawing/2014/main" id="{4CFEFE8A-A427-5D55-1611-AA6E9368688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57178" y="4557199"/>
            <a:ext cx="4997722" cy="1994396"/>
          </a:xfrm>
          <a:prstGeom prst="rect">
            <a:avLst/>
          </a:prstGeom>
        </p:spPr>
      </p:pic>
      <p:sp>
        <p:nvSpPr>
          <p:cNvPr id="10" name="TextBox 9">
            <a:extLst>
              <a:ext uri="{FF2B5EF4-FFF2-40B4-BE49-F238E27FC236}">
                <a16:creationId xmlns:a16="http://schemas.microsoft.com/office/drawing/2014/main" id="{9B9A329B-F750-FFB8-B661-9C0E85765F75}"/>
              </a:ext>
            </a:extLst>
          </p:cNvPr>
          <p:cNvSpPr txBox="1"/>
          <p:nvPr/>
        </p:nvSpPr>
        <p:spPr>
          <a:xfrm>
            <a:off x="3203168" y="6427319"/>
            <a:ext cx="2286000" cy="400110"/>
          </a:xfrm>
          <a:prstGeom prst="rect">
            <a:avLst/>
          </a:prstGeom>
          <a:noFill/>
        </p:spPr>
        <p:txBody>
          <a:bodyPr wrap="square" rtlCol="0">
            <a:spAutoFit/>
          </a:bodyPr>
          <a:lstStyle/>
          <a:p>
            <a:pPr algn="ctr"/>
            <a:r>
              <a:rPr lang="en-US" sz="2000" dirty="0">
                <a:solidFill>
                  <a:schemeClr val="bg2"/>
                </a:solidFill>
              </a:rPr>
              <a:t>Diffractive layers</a:t>
            </a:r>
          </a:p>
        </p:txBody>
      </p:sp>
      <p:sp>
        <p:nvSpPr>
          <p:cNvPr id="11" name="TextBox 10">
            <a:extLst>
              <a:ext uri="{FF2B5EF4-FFF2-40B4-BE49-F238E27FC236}">
                <a16:creationId xmlns:a16="http://schemas.microsoft.com/office/drawing/2014/main" id="{53C491A9-8E23-A801-5F53-F0491D654EA4}"/>
              </a:ext>
            </a:extLst>
          </p:cNvPr>
          <p:cNvSpPr txBox="1"/>
          <p:nvPr/>
        </p:nvSpPr>
        <p:spPr>
          <a:xfrm>
            <a:off x="5006788" y="4379751"/>
            <a:ext cx="2286000" cy="400110"/>
          </a:xfrm>
          <a:prstGeom prst="rect">
            <a:avLst/>
          </a:prstGeom>
          <a:noFill/>
        </p:spPr>
        <p:txBody>
          <a:bodyPr wrap="square" rtlCol="0">
            <a:spAutoFit/>
          </a:bodyPr>
          <a:lstStyle/>
          <a:p>
            <a:pPr algn="ctr"/>
            <a:r>
              <a:rPr lang="en-US" sz="2000" dirty="0">
                <a:solidFill>
                  <a:schemeClr val="bg2"/>
                </a:solidFill>
              </a:rPr>
              <a:t>Pixel mixing</a:t>
            </a:r>
          </a:p>
        </p:txBody>
      </p:sp>
      <p:cxnSp>
        <p:nvCxnSpPr>
          <p:cNvPr id="18" name="Curved Connector 17">
            <a:extLst>
              <a:ext uri="{FF2B5EF4-FFF2-40B4-BE49-F238E27FC236}">
                <a16:creationId xmlns:a16="http://schemas.microsoft.com/office/drawing/2014/main" id="{3D0D15A4-B425-74B6-EA61-696F9DF1A38B}"/>
              </a:ext>
            </a:extLst>
          </p:cNvPr>
          <p:cNvCxnSpPr/>
          <p:nvPr/>
        </p:nvCxnSpPr>
        <p:spPr bwMode="auto">
          <a:xfrm rot="10800000" flipV="1">
            <a:off x="4953000" y="4593738"/>
            <a:ext cx="489788" cy="261610"/>
          </a:xfrm>
          <a:prstGeom prst="curvedConnector3">
            <a:avLst/>
          </a:prstGeom>
          <a:noFill/>
          <a:ln w="127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3101279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F4EAD-EA0B-775A-50E7-4BD4AA3D312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1570D1B0-3CA6-97F8-3576-2515249E5671}"/>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created an algorithmic blend from different technologies to improve image classification</a:t>
            </a:r>
          </a:p>
        </p:txBody>
      </p:sp>
      <p:sp>
        <p:nvSpPr>
          <p:cNvPr id="9" name="Text Placeholder 2">
            <a:extLst>
              <a:ext uri="{FF2B5EF4-FFF2-40B4-BE49-F238E27FC236}">
                <a16:creationId xmlns:a16="http://schemas.microsoft.com/office/drawing/2014/main" id="{2133C442-3647-1B36-1C78-E08FA73B3B32}"/>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A3A82BC7-C539-B50C-9465-0D7051F4F676}"/>
                  </a:ext>
                </a:extLst>
              </p14:cNvPr>
              <p14:cNvContentPartPr/>
              <p14:nvPr/>
            </p14:nvContentPartPr>
            <p14:xfrm>
              <a:off x="2758834" y="1302531"/>
              <a:ext cx="459720" cy="635400"/>
            </p14:xfrm>
          </p:contentPart>
        </mc:Choice>
        <mc:Fallback>
          <p:pic>
            <p:nvPicPr>
              <p:cNvPr id="7" name="Ink 6">
                <a:extLst>
                  <a:ext uri="{FF2B5EF4-FFF2-40B4-BE49-F238E27FC236}">
                    <a16:creationId xmlns:a16="http://schemas.microsoft.com/office/drawing/2014/main" id="{A3A82BC7-C539-B50C-9465-0D7051F4F676}"/>
                  </a:ext>
                </a:extLst>
              </p:cNvPr>
              <p:cNvPicPr/>
              <p:nvPr/>
            </p:nvPicPr>
            <p:blipFill>
              <a:blip r:embed="rId4"/>
              <a:stretch>
                <a:fillRect/>
              </a:stretch>
            </p:blipFill>
            <p:spPr>
              <a:xfrm>
                <a:off x="2722834" y="1266531"/>
                <a:ext cx="531360" cy="707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4A71FD35-7122-63C3-195B-3FA8DB7F115B}"/>
                  </a:ext>
                </a:extLst>
              </p14:cNvPr>
              <p14:cNvContentPartPr/>
              <p14:nvPr/>
            </p14:nvContentPartPr>
            <p14:xfrm>
              <a:off x="3122434" y="1645611"/>
              <a:ext cx="272520" cy="132120"/>
            </p14:xfrm>
          </p:contentPart>
        </mc:Choice>
        <mc:Fallback>
          <p:pic>
            <p:nvPicPr>
              <p:cNvPr id="10" name="Ink 9">
                <a:extLst>
                  <a:ext uri="{FF2B5EF4-FFF2-40B4-BE49-F238E27FC236}">
                    <a16:creationId xmlns:a16="http://schemas.microsoft.com/office/drawing/2014/main" id="{4A71FD35-7122-63C3-195B-3FA8DB7F115B}"/>
                  </a:ext>
                </a:extLst>
              </p:cNvPr>
              <p:cNvPicPr/>
              <p:nvPr/>
            </p:nvPicPr>
            <p:blipFill>
              <a:blip r:embed="rId6"/>
              <a:stretch>
                <a:fillRect/>
              </a:stretch>
            </p:blipFill>
            <p:spPr>
              <a:xfrm>
                <a:off x="3086386" y="1609611"/>
                <a:ext cx="344255"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Ink 14">
                <a:extLst>
                  <a:ext uri="{FF2B5EF4-FFF2-40B4-BE49-F238E27FC236}">
                    <a16:creationId xmlns:a16="http://schemas.microsoft.com/office/drawing/2014/main" id="{C1969274-D30B-5C42-1320-E330545419F0}"/>
                  </a:ext>
                </a:extLst>
              </p14:cNvPr>
              <p14:cNvContentPartPr/>
              <p14:nvPr/>
            </p14:nvContentPartPr>
            <p14:xfrm>
              <a:off x="2449751" y="1614581"/>
              <a:ext cx="1049760" cy="615240"/>
            </p14:xfrm>
          </p:contentPart>
        </mc:Choice>
        <mc:Fallback>
          <p:pic>
            <p:nvPicPr>
              <p:cNvPr id="15" name="Ink 14">
                <a:extLst>
                  <a:ext uri="{FF2B5EF4-FFF2-40B4-BE49-F238E27FC236}">
                    <a16:creationId xmlns:a16="http://schemas.microsoft.com/office/drawing/2014/main" id="{C1969274-D30B-5C42-1320-E330545419F0}"/>
                  </a:ext>
                </a:extLst>
              </p:cNvPr>
              <p:cNvPicPr/>
              <p:nvPr/>
            </p:nvPicPr>
            <p:blipFill>
              <a:blip r:embed="rId8"/>
              <a:stretch>
                <a:fillRect/>
              </a:stretch>
            </p:blipFill>
            <p:spPr>
              <a:xfrm>
                <a:off x="2413751" y="1578581"/>
                <a:ext cx="1121400" cy="686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Ink 15">
                <a:extLst>
                  <a:ext uri="{FF2B5EF4-FFF2-40B4-BE49-F238E27FC236}">
                    <a16:creationId xmlns:a16="http://schemas.microsoft.com/office/drawing/2014/main" id="{3C0958BB-646A-D35A-2057-93EF2474817E}"/>
                  </a:ext>
                </a:extLst>
              </p14:cNvPr>
              <p14:cNvContentPartPr/>
              <p14:nvPr/>
            </p14:nvContentPartPr>
            <p14:xfrm>
              <a:off x="2729471" y="1514501"/>
              <a:ext cx="407160" cy="170640"/>
            </p14:xfrm>
          </p:contentPart>
        </mc:Choice>
        <mc:Fallback>
          <p:pic>
            <p:nvPicPr>
              <p:cNvPr id="16" name="Ink 15">
                <a:extLst>
                  <a:ext uri="{FF2B5EF4-FFF2-40B4-BE49-F238E27FC236}">
                    <a16:creationId xmlns:a16="http://schemas.microsoft.com/office/drawing/2014/main" id="{3C0958BB-646A-D35A-2057-93EF2474817E}"/>
                  </a:ext>
                </a:extLst>
              </p:cNvPr>
              <p:cNvPicPr/>
              <p:nvPr/>
            </p:nvPicPr>
            <p:blipFill>
              <a:blip r:embed="rId10"/>
              <a:stretch>
                <a:fillRect/>
              </a:stretch>
            </p:blipFill>
            <p:spPr>
              <a:xfrm>
                <a:off x="2693503" y="1478501"/>
                <a:ext cx="478737" cy="242280"/>
              </a:xfrm>
              <a:prstGeom prst="rect">
                <a:avLst/>
              </a:prstGeom>
            </p:spPr>
          </p:pic>
        </mc:Fallback>
      </mc:AlternateContent>
      <p:pic>
        <p:nvPicPr>
          <p:cNvPr id="8" name="Picture 7" descr="How ChatGPT Is Transforming the Data Center">
            <a:extLst>
              <a:ext uri="{FF2B5EF4-FFF2-40B4-BE49-F238E27FC236}">
                <a16:creationId xmlns:a16="http://schemas.microsoft.com/office/drawing/2014/main" id="{6647CD2D-8408-FCF9-1727-D45B0E554FB5}"/>
              </a:ext>
            </a:extLst>
          </p:cNvPr>
          <p:cNvPicPr>
            <a:picLocks noChangeAspect="1"/>
          </p:cNvPicPr>
          <p:nvPr/>
        </p:nvPicPr>
        <p:blipFill>
          <a:blip r:embed="rId11"/>
          <a:stretch>
            <a:fillRect/>
          </a:stretch>
        </p:blipFill>
        <p:spPr>
          <a:xfrm>
            <a:off x="649905" y="2733779"/>
            <a:ext cx="3812285" cy="2541523"/>
          </a:xfrm>
          <a:prstGeom prst="rect">
            <a:avLst/>
          </a:prstGeom>
        </p:spPr>
      </p:pic>
      <p:sp>
        <p:nvSpPr>
          <p:cNvPr id="13" name="TextBox 12">
            <a:extLst>
              <a:ext uri="{FF2B5EF4-FFF2-40B4-BE49-F238E27FC236}">
                <a16:creationId xmlns:a16="http://schemas.microsoft.com/office/drawing/2014/main" id="{A48410A3-359B-78B1-757E-4A72C5DE90A0}"/>
              </a:ext>
            </a:extLst>
          </p:cNvPr>
          <p:cNvSpPr txBox="1"/>
          <p:nvPr/>
        </p:nvSpPr>
        <p:spPr>
          <a:xfrm>
            <a:off x="3755306" y="7818598"/>
            <a:ext cx="2812645" cy="830997"/>
          </a:xfrm>
          <a:prstGeom prst="rect">
            <a:avLst/>
          </a:prstGeom>
          <a:noFill/>
        </p:spPr>
        <p:txBody>
          <a:bodyPr wrap="square" rtlCol="0">
            <a:spAutoFit/>
          </a:bodyPr>
          <a:lstStyle/>
          <a:p>
            <a:r>
              <a:rPr lang="en-US" sz="2400" dirty="0">
                <a:solidFill>
                  <a:schemeClr val="bg2"/>
                </a:solidFill>
              </a:rPr>
              <a:t>Transistors can only get so small!</a:t>
            </a:r>
          </a:p>
        </p:txBody>
      </p:sp>
      <p:pic>
        <p:nvPicPr>
          <p:cNvPr id="2" name="Picture 1" descr="Pursuing the 100,000-Qubit Quantum Computer Through Japan-U.S.  Collaboration | The Government of Japan - JapanGov -">
            <a:extLst>
              <a:ext uri="{FF2B5EF4-FFF2-40B4-BE49-F238E27FC236}">
                <a16:creationId xmlns:a16="http://schemas.microsoft.com/office/drawing/2014/main" id="{015A4F5D-9277-8222-C813-6F2EAC1903FE}"/>
              </a:ext>
            </a:extLst>
          </p:cNvPr>
          <p:cNvPicPr>
            <a:picLocks noChangeAspect="1"/>
          </p:cNvPicPr>
          <p:nvPr/>
        </p:nvPicPr>
        <p:blipFill>
          <a:blip r:embed="rId12"/>
          <a:stretch>
            <a:fillRect/>
          </a:stretch>
        </p:blipFill>
        <p:spPr>
          <a:xfrm>
            <a:off x="8676535" y="2138580"/>
            <a:ext cx="2491408" cy="3731921"/>
          </a:xfrm>
          <a:prstGeom prst="rect">
            <a:avLst/>
          </a:prstGeom>
        </p:spPr>
      </p:pic>
      <p:pic>
        <p:nvPicPr>
          <p:cNvPr id="3" name="Picture 2" descr="A group of red lights&#10;&#10;AI-generated content may be incorrect.">
            <a:extLst>
              <a:ext uri="{FF2B5EF4-FFF2-40B4-BE49-F238E27FC236}">
                <a16:creationId xmlns:a16="http://schemas.microsoft.com/office/drawing/2014/main" id="{275E374C-EDBA-18EC-49A4-B0F8627C97FE}"/>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a:xfrm>
            <a:off x="5140697" y="2924540"/>
            <a:ext cx="2880000" cy="2160000"/>
          </a:xfrm>
          <a:prstGeom prst="rect">
            <a:avLst/>
          </a:prstGeom>
          <a:ln>
            <a:solidFill>
              <a:srgbClr val="45B7E1"/>
            </a:solidFill>
          </a:ln>
        </p:spPr>
      </p:pic>
      <p:grpSp>
        <p:nvGrpSpPr>
          <p:cNvPr id="5" name="Group 4">
            <a:extLst>
              <a:ext uri="{FF2B5EF4-FFF2-40B4-BE49-F238E27FC236}">
                <a16:creationId xmlns:a16="http://schemas.microsoft.com/office/drawing/2014/main" id="{C749A1B6-5179-474B-B565-E5B985C9F079}"/>
              </a:ext>
            </a:extLst>
          </p:cNvPr>
          <p:cNvGrpSpPr/>
          <p:nvPr/>
        </p:nvGrpSpPr>
        <p:grpSpPr>
          <a:xfrm>
            <a:off x="5242683" y="3633476"/>
            <a:ext cx="2418320" cy="742129"/>
            <a:chOff x="2130327" y="1460098"/>
            <a:chExt cx="5456473" cy="1550840"/>
          </a:xfrm>
        </p:grpSpPr>
        <p:cxnSp>
          <p:nvCxnSpPr>
            <p:cNvPr id="6" name="Straight Connector 5">
              <a:extLst>
                <a:ext uri="{FF2B5EF4-FFF2-40B4-BE49-F238E27FC236}">
                  <a16:creationId xmlns:a16="http://schemas.microsoft.com/office/drawing/2014/main" id="{2EF974FD-3212-55DD-9150-9099B76FD762}"/>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9064A204-1DA9-A170-8B9E-16940ACA0424}"/>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8E47AE32-9098-1B7D-835F-62FBD020E1D4}"/>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B6BD451B-4127-C9D4-BA86-5A1B168D94D6}"/>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4886F147-7226-F42A-3273-F25B9D4E0DD1}"/>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FC0C2003-6853-4A37-8F57-100F47459103}"/>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21" name="TextBox 20">
            <a:extLst>
              <a:ext uri="{FF2B5EF4-FFF2-40B4-BE49-F238E27FC236}">
                <a16:creationId xmlns:a16="http://schemas.microsoft.com/office/drawing/2014/main" id="{3FA072B2-9E4C-CFD7-5639-9AF87B30DC73}"/>
              </a:ext>
            </a:extLst>
          </p:cNvPr>
          <p:cNvSpPr txBox="1"/>
          <p:nvPr/>
        </p:nvSpPr>
        <p:spPr>
          <a:xfrm>
            <a:off x="1306751" y="1987550"/>
            <a:ext cx="2286000" cy="707886"/>
          </a:xfrm>
          <a:prstGeom prst="rect">
            <a:avLst/>
          </a:prstGeom>
          <a:noFill/>
        </p:spPr>
        <p:txBody>
          <a:bodyPr wrap="square" rtlCol="0">
            <a:spAutoFit/>
          </a:bodyPr>
          <a:lstStyle/>
          <a:p>
            <a:pPr algn="ctr"/>
            <a:r>
              <a:rPr lang="en-US" sz="2000" dirty="0">
                <a:solidFill>
                  <a:schemeClr val="bg2"/>
                </a:solidFill>
              </a:rPr>
              <a:t>Classical machine learning</a:t>
            </a:r>
          </a:p>
        </p:txBody>
      </p:sp>
      <p:sp>
        <p:nvSpPr>
          <p:cNvPr id="22" name="TextBox 21">
            <a:extLst>
              <a:ext uri="{FF2B5EF4-FFF2-40B4-BE49-F238E27FC236}">
                <a16:creationId xmlns:a16="http://schemas.microsoft.com/office/drawing/2014/main" id="{FDDCE20B-9D3A-E4DF-CF99-926E3B549266}"/>
              </a:ext>
            </a:extLst>
          </p:cNvPr>
          <p:cNvSpPr txBox="1"/>
          <p:nvPr/>
        </p:nvSpPr>
        <p:spPr>
          <a:xfrm>
            <a:off x="5308454" y="1949383"/>
            <a:ext cx="2286000" cy="707886"/>
          </a:xfrm>
          <a:prstGeom prst="rect">
            <a:avLst/>
          </a:prstGeom>
          <a:noFill/>
        </p:spPr>
        <p:txBody>
          <a:bodyPr wrap="square" rtlCol="0">
            <a:spAutoFit/>
          </a:bodyPr>
          <a:lstStyle/>
          <a:p>
            <a:pPr algn="ctr"/>
            <a:r>
              <a:rPr lang="en-US" sz="2000" dirty="0">
                <a:solidFill>
                  <a:schemeClr val="bg2"/>
                </a:solidFill>
              </a:rPr>
              <a:t>Optical machine learning</a:t>
            </a:r>
          </a:p>
        </p:txBody>
      </p:sp>
      <p:sp>
        <p:nvSpPr>
          <p:cNvPr id="23" name="TextBox 22">
            <a:extLst>
              <a:ext uri="{FF2B5EF4-FFF2-40B4-BE49-F238E27FC236}">
                <a16:creationId xmlns:a16="http://schemas.microsoft.com/office/drawing/2014/main" id="{6FD42859-AE19-59C3-F431-7E68317B47DF}"/>
              </a:ext>
            </a:extLst>
          </p:cNvPr>
          <p:cNvSpPr txBox="1"/>
          <p:nvPr/>
        </p:nvSpPr>
        <p:spPr>
          <a:xfrm>
            <a:off x="8692491" y="1384755"/>
            <a:ext cx="2286000" cy="707886"/>
          </a:xfrm>
          <a:prstGeom prst="rect">
            <a:avLst/>
          </a:prstGeom>
          <a:noFill/>
        </p:spPr>
        <p:txBody>
          <a:bodyPr wrap="square" rtlCol="0">
            <a:spAutoFit/>
          </a:bodyPr>
          <a:lstStyle/>
          <a:p>
            <a:pPr algn="ctr"/>
            <a:r>
              <a:rPr lang="en-US" sz="2000" dirty="0">
                <a:solidFill>
                  <a:schemeClr val="bg2"/>
                </a:solidFill>
              </a:rPr>
              <a:t>Quantum machine learning</a:t>
            </a:r>
          </a:p>
        </p:txBody>
      </p:sp>
    </p:spTree>
    <p:extLst>
      <p:ext uri="{BB962C8B-B14F-4D97-AF65-F5344CB8AC3E}">
        <p14:creationId xmlns:p14="http://schemas.microsoft.com/office/powerpoint/2010/main" val="430984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425A-B895-3234-2E3E-ACA9E0A4408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E6A9A5F-7BBF-4851-3552-86B357347B66}"/>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bb</a:t>
            </a:r>
          </a:p>
        </p:txBody>
      </p:sp>
      <p:sp>
        <p:nvSpPr>
          <p:cNvPr id="8" name="Text Placeholder 2">
            <a:extLst>
              <a:ext uri="{FF2B5EF4-FFF2-40B4-BE49-F238E27FC236}">
                <a16:creationId xmlns:a16="http://schemas.microsoft.com/office/drawing/2014/main" id="{8310D899-546E-9025-338F-E8E9EAAAB872}"/>
              </a:ext>
            </a:extLst>
          </p:cNvPr>
          <p:cNvSpPr txBox="1">
            <a:spLocks/>
          </p:cNvSpPr>
          <p:nvPr/>
        </p:nvSpPr>
        <p:spPr bwMode="auto">
          <a:xfrm>
            <a:off x="471956"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000000"/>
                </a:solidFill>
                <a:latin typeface="Arial"/>
                <a:cs typeface="Arial"/>
              </a:rPr>
              <a:t>Body</a:t>
            </a:r>
            <a:endParaRPr lang="en-US" sz="1600">
              <a:solidFill>
                <a:srgbClr val="000000"/>
              </a:solidFill>
              <a:latin typeface="Arial"/>
              <a:cs typeface="Arial"/>
            </a:endParaRPr>
          </a:p>
        </p:txBody>
      </p:sp>
      <p:sp>
        <p:nvSpPr>
          <p:cNvPr id="9" name="Text Placeholder 2">
            <a:extLst>
              <a:ext uri="{FF2B5EF4-FFF2-40B4-BE49-F238E27FC236}">
                <a16:creationId xmlns:a16="http://schemas.microsoft.com/office/drawing/2014/main" id="{9E74F246-BF39-70FA-7CBE-26A8BF55EDD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3C448DF5-DABD-677B-9343-7A3B5D79FC45}"/>
              </a:ext>
            </a:extLst>
          </p:cNvPr>
          <p:cNvPicPr>
            <a:picLocks noChangeAspect="1"/>
          </p:cNvPicPr>
          <p:nvPr/>
        </p:nvPicPr>
        <p:blipFill>
          <a:blip r:embed="rId3"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3" name="Group 2">
            <a:extLst>
              <a:ext uri="{FF2B5EF4-FFF2-40B4-BE49-F238E27FC236}">
                <a16:creationId xmlns:a16="http://schemas.microsoft.com/office/drawing/2014/main" id="{E9D645BB-DD6F-5378-4D2E-E4F97187BCDA}"/>
              </a:ext>
            </a:extLst>
          </p:cNvPr>
          <p:cNvGrpSpPr/>
          <p:nvPr/>
        </p:nvGrpSpPr>
        <p:grpSpPr>
          <a:xfrm>
            <a:off x="4273267" y="4078950"/>
            <a:ext cx="3756259" cy="5591248"/>
            <a:chOff x="2590132" y="5886449"/>
            <a:chExt cx="1676537" cy="2495551"/>
          </a:xfrm>
        </p:grpSpPr>
        <p:cxnSp>
          <p:nvCxnSpPr>
            <p:cNvPr id="4" name="Straight Connector 3">
              <a:extLst>
                <a:ext uri="{FF2B5EF4-FFF2-40B4-BE49-F238E27FC236}">
                  <a16:creationId xmlns:a16="http://schemas.microsoft.com/office/drawing/2014/main" id="{C19558BD-7830-C452-9257-8752302C3ECF}"/>
                </a:ext>
              </a:extLst>
            </p:cNvPr>
            <p:cNvCxnSpPr>
              <a:cxnSpLocks/>
            </p:cNvCxnSpPr>
            <p:nvPr/>
          </p:nvCxnSpPr>
          <p:spPr bwMode="auto">
            <a:xfrm flipH="1">
              <a:off x="3181350" y="5886450"/>
              <a:ext cx="214581"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5" name="Straight Connector 4">
              <a:extLst>
                <a:ext uri="{FF2B5EF4-FFF2-40B4-BE49-F238E27FC236}">
                  <a16:creationId xmlns:a16="http://schemas.microsoft.com/office/drawing/2014/main" id="{8E1D286B-85D5-94FB-A8EC-44539D0A3455}"/>
                </a:ext>
              </a:extLst>
            </p:cNvPr>
            <p:cNvCxnSpPr>
              <a:cxnSpLocks/>
            </p:cNvCxnSpPr>
            <p:nvPr/>
          </p:nvCxnSpPr>
          <p:spPr bwMode="auto">
            <a:xfrm flipH="1">
              <a:off x="3299092" y="6143625"/>
              <a:ext cx="96839"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6" name="Straight Connector 5">
              <a:extLst>
                <a:ext uri="{FF2B5EF4-FFF2-40B4-BE49-F238E27FC236}">
                  <a16:creationId xmlns:a16="http://schemas.microsoft.com/office/drawing/2014/main" id="{DA1311DA-9878-58CA-1129-3F94A14CF379}"/>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 name="Straight Connector 6">
              <a:extLst>
                <a:ext uri="{FF2B5EF4-FFF2-40B4-BE49-F238E27FC236}">
                  <a16:creationId xmlns:a16="http://schemas.microsoft.com/office/drawing/2014/main" id="{782D6B05-DAD4-C45F-F1F6-6C0F0503A9D5}"/>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DA7655B3-ECC9-15D2-1137-E37FC704F02D}"/>
                </a:ext>
              </a:extLst>
            </p:cNvPr>
            <p:cNvCxnSpPr>
              <a:cxnSpLocks/>
            </p:cNvCxnSpPr>
            <p:nvPr/>
          </p:nvCxnSpPr>
          <p:spPr bwMode="auto">
            <a:xfrm>
              <a:off x="3395931" y="6143625"/>
              <a:ext cx="0"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558E0A09-B7E1-159F-365C-37202F52A58A}"/>
                </a:ext>
              </a:extLst>
            </p:cNvPr>
            <p:cNvCxnSpPr>
              <a:cxnSpLocks/>
            </p:cNvCxnSpPr>
            <p:nvPr/>
          </p:nvCxnSpPr>
          <p:spPr bwMode="auto">
            <a:xfrm flipV="1">
              <a:off x="3551115" y="6143625"/>
              <a:ext cx="3798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91C3AFBC-1274-C89C-55D3-CF09AF5F731B}"/>
                </a:ext>
              </a:extLst>
            </p:cNvPr>
            <p:cNvCxnSpPr>
              <a:cxnSpLocks/>
            </p:cNvCxnSpPr>
            <p:nvPr/>
          </p:nvCxnSpPr>
          <p:spPr bwMode="auto">
            <a:xfrm flipV="1">
              <a:off x="3702740" y="6124844"/>
              <a:ext cx="76741" cy="38438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28C07202-E80F-EC0A-4188-1B2C3071484D}"/>
                </a:ext>
              </a:extLst>
            </p:cNvPr>
            <p:cNvCxnSpPr>
              <a:cxnSpLocks/>
            </p:cNvCxnSpPr>
            <p:nvPr/>
          </p:nvCxnSpPr>
          <p:spPr bwMode="auto">
            <a:xfrm flipH="1" flipV="1">
              <a:off x="3779481" y="6116879"/>
              <a:ext cx="21560" cy="39235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90009B0C-D471-E029-5D01-53BD305BD88B}"/>
                </a:ext>
              </a:extLst>
            </p:cNvPr>
            <p:cNvCxnSpPr>
              <a:cxnSpLocks/>
            </p:cNvCxnSpPr>
            <p:nvPr/>
          </p:nvCxnSpPr>
          <p:spPr bwMode="auto">
            <a:xfrm flipH="1" flipV="1">
              <a:off x="3779481" y="5886449"/>
              <a:ext cx="34223"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555E2038-97BF-F83F-973D-3F82600652F3}"/>
                </a:ext>
              </a:extLst>
            </p:cNvPr>
            <p:cNvCxnSpPr>
              <a:cxnSpLocks/>
            </p:cNvCxnSpPr>
            <p:nvPr/>
          </p:nvCxnSpPr>
          <p:spPr bwMode="auto">
            <a:xfrm flipV="1">
              <a:off x="3525885" y="5886450"/>
              <a:ext cx="62672"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6" name="Straight Connector 15">
              <a:extLst>
                <a:ext uri="{FF2B5EF4-FFF2-40B4-BE49-F238E27FC236}">
                  <a16:creationId xmlns:a16="http://schemas.microsoft.com/office/drawing/2014/main" id="{F3E21D69-C358-A321-8D9E-4130C2C347BA}"/>
                </a:ext>
              </a:extLst>
            </p:cNvPr>
            <p:cNvCxnSpPr>
              <a:cxnSpLocks/>
            </p:cNvCxnSpPr>
            <p:nvPr/>
          </p:nvCxnSpPr>
          <p:spPr bwMode="auto">
            <a:xfrm>
              <a:off x="3395931" y="5886450"/>
              <a:ext cx="0"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75A21D4C-5193-5EF8-BD06-730143747E21}"/>
                </a:ext>
              </a:extLst>
            </p:cNvPr>
            <p:cNvCxnSpPr>
              <a:cxnSpLocks/>
            </p:cNvCxnSpPr>
            <p:nvPr/>
          </p:nvCxnSpPr>
          <p:spPr bwMode="auto">
            <a:xfrm flipV="1">
              <a:off x="3625999" y="5886450"/>
              <a:ext cx="153482"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0A3B29C7-4903-9798-66DC-3E6826BCC5B1}"/>
                </a:ext>
              </a:extLst>
            </p:cNvPr>
            <p:cNvCxnSpPr>
              <a:cxnSpLocks/>
            </p:cNvCxnSpPr>
            <p:nvPr/>
          </p:nvCxnSpPr>
          <p:spPr bwMode="auto">
            <a:xfrm flipV="1">
              <a:off x="3931039" y="6143625"/>
              <a:ext cx="5014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F0546225-536A-65B6-37EC-B3996E40EFF1}"/>
                </a:ext>
              </a:extLst>
            </p:cNvPr>
            <p:cNvCxnSpPr>
              <a:cxnSpLocks/>
            </p:cNvCxnSpPr>
            <p:nvPr/>
          </p:nvCxnSpPr>
          <p:spPr bwMode="auto">
            <a:xfrm flipV="1">
              <a:off x="3890445" y="5886449"/>
              <a:ext cx="81189"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232FC708-5DA2-0ACA-9BF3-373389D72D84}"/>
                </a:ext>
              </a:extLst>
            </p:cNvPr>
            <p:cNvCxnSpPr>
              <a:cxnSpLocks/>
            </p:cNvCxnSpPr>
            <p:nvPr/>
          </p:nvCxnSpPr>
          <p:spPr bwMode="auto">
            <a:xfrm flipH="1" flipV="1">
              <a:off x="3981181" y="6143625"/>
              <a:ext cx="13765" cy="36560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1" name="Straight Connector 20">
              <a:extLst>
                <a:ext uri="{FF2B5EF4-FFF2-40B4-BE49-F238E27FC236}">
                  <a16:creationId xmlns:a16="http://schemas.microsoft.com/office/drawing/2014/main" id="{52408EF2-145E-F315-937E-A6075E961D69}"/>
                </a:ext>
              </a:extLst>
            </p:cNvPr>
            <p:cNvCxnSpPr>
              <a:cxnSpLocks/>
            </p:cNvCxnSpPr>
            <p:nvPr/>
          </p:nvCxnSpPr>
          <p:spPr bwMode="auto">
            <a:xfrm flipH="1" flipV="1">
              <a:off x="3981181" y="5886450"/>
              <a:ext cx="23447"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2" name="Straight Connector 21">
              <a:extLst>
                <a:ext uri="{FF2B5EF4-FFF2-40B4-BE49-F238E27FC236}">
                  <a16:creationId xmlns:a16="http://schemas.microsoft.com/office/drawing/2014/main" id="{C81D9A7C-6508-C621-97CA-267090269DBE}"/>
                </a:ext>
              </a:extLst>
            </p:cNvPr>
            <p:cNvCxnSpPr>
              <a:cxnSpLocks/>
            </p:cNvCxnSpPr>
            <p:nvPr/>
          </p:nvCxnSpPr>
          <p:spPr bwMode="auto">
            <a:xfrm flipV="1">
              <a:off x="4139111" y="6140691"/>
              <a:ext cx="43771" cy="36969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3" name="Straight Connector 22">
              <a:extLst>
                <a:ext uri="{FF2B5EF4-FFF2-40B4-BE49-F238E27FC236}">
                  <a16:creationId xmlns:a16="http://schemas.microsoft.com/office/drawing/2014/main" id="{F477CF3A-9418-307E-6CA7-87A8DCDED867}"/>
                </a:ext>
              </a:extLst>
            </p:cNvPr>
            <p:cNvCxnSpPr>
              <a:cxnSpLocks/>
            </p:cNvCxnSpPr>
            <p:nvPr/>
          </p:nvCxnSpPr>
          <p:spPr bwMode="auto">
            <a:xfrm flipV="1">
              <a:off x="4095750" y="5887606"/>
              <a:ext cx="87132"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4" name="Straight Connector 23">
              <a:extLst>
                <a:ext uri="{FF2B5EF4-FFF2-40B4-BE49-F238E27FC236}">
                  <a16:creationId xmlns:a16="http://schemas.microsoft.com/office/drawing/2014/main" id="{695EA882-B5D1-364B-DDB4-FE809B21E8E7}"/>
                </a:ext>
              </a:extLst>
            </p:cNvPr>
            <p:cNvCxnSpPr>
              <a:cxnSpLocks/>
            </p:cNvCxnSpPr>
            <p:nvPr/>
          </p:nvCxnSpPr>
          <p:spPr bwMode="auto">
            <a:xfrm flipH="1" flipV="1">
              <a:off x="4193124" y="6143625"/>
              <a:ext cx="12539" cy="358302"/>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04F1B9FA-4E93-3DDC-8F31-7C8C547FA6B9}"/>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F3873A60-6B9A-29A8-6327-E0532785C18A}"/>
                </a:ext>
              </a:extLst>
            </p:cNvPr>
            <p:cNvCxnSpPr>
              <a:cxnSpLocks/>
            </p:cNvCxnSpPr>
            <p:nvPr/>
          </p:nvCxnSpPr>
          <p:spPr bwMode="auto">
            <a:xfrm flipH="1" flipV="1">
              <a:off x="4184289" y="5887606"/>
              <a:ext cx="21498" cy="614321"/>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F69D8160-CA10-9F2F-2DA8-459D6FA3C4F4}"/>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30" name="Title 1">
            <a:extLst>
              <a:ext uri="{FF2B5EF4-FFF2-40B4-BE49-F238E27FC236}">
                <a16:creationId xmlns:a16="http://schemas.microsoft.com/office/drawing/2014/main" id="{B36A855F-C7BF-764F-1320-CC20FF71A9A6}"/>
              </a:ext>
            </a:extLst>
          </p:cNvPr>
          <p:cNvSpPr txBox="1">
            <a:spLocks/>
          </p:cNvSpPr>
          <p:nvPr/>
        </p:nvSpPr>
        <p:spPr>
          <a:xfrm>
            <a:off x="348838" y="317041"/>
            <a:ext cx="11515214" cy="84169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Diffractive and quantum neural networks provide an alternative to performing image classification, and we aim to classify more complex images</a:t>
            </a:r>
          </a:p>
        </p:txBody>
      </p:sp>
      <p:pic>
        <p:nvPicPr>
          <p:cNvPr id="28" name="Picture 27" descr="A close up of a cat on a black background photo – Free Cat Image on Unsplash">
            <a:extLst>
              <a:ext uri="{FF2B5EF4-FFF2-40B4-BE49-F238E27FC236}">
                <a16:creationId xmlns:a16="http://schemas.microsoft.com/office/drawing/2014/main" id="{BBCECA3E-C706-B27D-9B5D-0BE9A0E3A8AA}"/>
              </a:ext>
            </a:extLst>
          </p:cNvPr>
          <p:cNvPicPr>
            <a:picLocks noChangeAspect="1"/>
          </p:cNvPicPr>
          <p:nvPr/>
        </p:nvPicPr>
        <p:blipFill>
          <a:blip r:embed="rId4"/>
          <a:stretch>
            <a:fillRect/>
          </a:stretch>
        </p:blipFill>
        <p:spPr>
          <a:xfrm>
            <a:off x="4135923" y="3662134"/>
            <a:ext cx="1125590" cy="1688384"/>
          </a:xfrm>
          <a:prstGeom prst="rect">
            <a:avLst/>
          </a:prstGeom>
        </p:spPr>
      </p:pic>
      <p:pic>
        <p:nvPicPr>
          <p:cNvPr id="31" name="Picture 30">
            <a:extLst>
              <a:ext uri="{FF2B5EF4-FFF2-40B4-BE49-F238E27FC236}">
                <a16:creationId xmlns:a16="http://schemas.microsoft.com/office/drawing/2014/main" id="{62F43201-3833-CA96-AB1F-18D3B4E8F370}"/>
              </a:ext>
            </a:extLst>
          </p:cNvPr>
          <p:cNvPicPr>
            <a:picLocks noChangeAspect="1"/>
          </p:cNvPicPr>
          <p:nvPr/>
        </p:nvPicPr>
        <p:blipFill>
          <a:blip r:embed="rId5">
            <a:extLst>
              <a:ext uri="{28A0092B-C50C-407E-A947-70E740481C1C}">
                <a14:useLocalDpi xmlns:a14="http://schemas.microsoft.com/office/drawing/2010/main" val="0"/>
              </a:ext>
            </a:extLst>
          </a:blip>
          <a:srcRect l="83481" t="35477" r="4722" b="26396"/>
          <a:stretch>
            <a:fillRect/>
          </a:stretch>
        </p:blipFill>
        <p:spPr>
          <a:xfrm>
            <a:off x="8375538" y="3903680"/>
            <a:ext cx="1269645" cy="1229740"/>
          </a:xfrm>
          <a:prstGeom prst="ellipse">
            <a:avLst/>
          </a:prstGeom>
          <a:ln>
            <a:noFill/>
          </a:ln>
          <a:effectLst>
            <a:softEdge rad="112500"/>
          </a:effectLst>
        </p:spPr>
      </p:pic>
      <p:sp>
        <p:nvSpPr>
          <p:cNvPr id="32" name="TextBox 31">
            <a:extLst>
              <a:ext uri="{FF2B5EF4-FFF2-40B4-BE49-F238E27FC236}">
                <a16:creationId xmlns:a16="http://schemas.microsoft.com/office/drawing/2014/main" id="{41B951B8-883B-8E3E-0697-05DC76B58BA5}"/>
              </a:ext>
            </a:extLst>
          </p:cNvPr>
          <p:cNvSpPr txBox="1"/>
          <p:nvPr/>
        </p:nvSpPr>
        <p:spPr>
          <a:xfrm>
            <a:off x="8964933" y="3754770"/>
            <a:ext cx="1400918" cy="461665"/>
          </a:xfrm>
          <a:prstGeom prst="rect">
            <a:avLst/>
          </a:prstGeom>
          <a:noFill/>
        </p:spPr>
        <p:txBody>
          <a:bodyPr wrap="square" rtlCol="0">
            <a:spAutoFit/>
          </a:bodyPr>
          <a:lstStyle/>
          <a:p>
            <a:r>
              <a:rPr lang="en-US" sz="2400" dirty="0">
                <a:solidFill>
                  <a:schemeClr val="bg1"/>
                </a:solidFill>
              </a:rPr>
              <a:t>Dog</a:t>
            </a:r>
          </a:p>
        </p:txBody>
      </p:sp>
      <p:sp>
        <p:nvSpPr>
          <p:cNvPr id="34" name="TextBox 33">
            <a:extLst>
              <a:ext uri="{FF2B5EF4-FFF2-40B4-BE49-F238E27FC236}">
                <a16:creationId xmlns:a16="http://schemas.microsoft.com/office/drawing/2014/main" id="{61383FA3-F346-7E89-479E-A03257D3AFC6}"/>
              </a:ext>
            </a:extLst>
          </p:cNvPr>
          <p:cNvSpPr txBox="1"/>
          <p:nvPr/>
        </p:nvSpPr>
        <p:spPr>
          <a:xfrm>
            <a:off x="9429351" y="4333583"/>
            <a:ext cx="1400918" cy="461665"/>
          </a:xfrm>
          <a:prstGeom prst="rect">
            <a:avLst/>
          </a:prstGeom>
          <a:noFill/>
        </p:spPr>
        <p:txBody>
          <a:bodyPr wrap="square" rtlCol="0">
            <a:spAutoFit/>
          </a:bodyPr>
          <a:lstStyle/>
          <a:p>
            <a:r>
              <a:rPr lang="en-US" sz="2400" dirty="0">
                <a:solidFill>
                  <a:schemeClr val="bg1"/>
                </a:solidFill>
              </a:rPr>
              <a:t>Cat</a:t>
            </a:r>
          </a:p>
        </p:txBody>
      </p:sp>
      <p:sp>
        <p:nvSpPr>
          <p:cNvPr id="35" name="TextBox 34">
            <a:extLst>
              <a:ext uri="{FF2B5EF4-FFF2-40B4-BE49-F238E27FC236}">
                <a16:creationId xmlns:a16="http://schemas.microsoft.com/office/drawing/2014/main" id="{81C688B0-A331-A0FE-D19D-2CD875F68A25}"/>
              </a:ext>
            </a:extLst>
          </p:cNvPr>
          <p:cNvSpPr txBox="1"/>
          <p:nvPr/>
        </p:nvSpPr>
        <p:spPr>
          <a:xfrm>
            <a:off x="9102343" y="4836558"/>
            <a:ext cx="1400918" cy="461665"/>
          </a:xfrm>
          <a:prstGeom prst="rect">
            <a:avLst/>
          </a:prstGeom>
          <a:noFill/>
        </p:spPr>
        <p:txBody>
          <a:bodyPr wrap="square" rtlCol="0">
            <a:spAutoFit/>
          </a:bodyPr>
          <a:lstStyle/>
          <a:p>
            <a:r>
              <a:rPr lang="en-US" sz="2400" dirty="0">
                <a:solidFill>
                  <a:schemeClr val="bg1"/>
                </a:solidFill>
              </a:rPr>
              <a:t>Horse</a:t>
            </a:r>
          </a:p>
        </p:txBody>
      </p:sp>
    </p:spTree>
    <p:extLst>
      <p:ext uri="{BB962C8B-B14F-4D97-AF65-F5344CB8AC3E}">
        <p14:creationId xmlns:p14="http://schemas.microsoft.com/office/powerpoint/2010/main" val="2856305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5792BC-38A4-03A1-0B41-4766C26519C8}"/>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Thank you to the collaborators whose expertise made this possible!</a:t>
            </a:r>
          </a:p>
        </p:txBody>
      </p:sp>
      <p:pic>
        <p:nvPicPr>
          <p:cNvPr id="5" name="Picture 4">
            <a:extLst>
              <a:ext uri="{FF2B5EF4-FFF2-40B4-BE49-F238E27FC236}">
                <a16:creationId xmlns:a16="http://schemas.microsoft.com/office/drawing/2014/main" id="{25DB2A52-955B-921F-909B-541DC9504A73}"/>
              </a:ext>
            </a:extLst>
          </p:cNvPr>
          <p:cNvPicPr>
            <a:picLocks noChangeAspect="1"/>
          </p:cNvPicPr>
          <p:nvPr/>
        </p:nvPicPr>
        <p:blipFill>
          <a:blip r:embed="rId2"/>
          <a:stretch>
            <a:fillRect/>
          </a:stretch>
        </p:blipFill>
        <p:spPr>
          <a:xfrm>
            <a:off x="2045105" y="1031683"/>
            <a:ext cx="8101791" cy="3740748"/>
          </a:xfrm>
          <a:prstGeom prst="rect">
            <a:avLst/>
          </a:prstGeom>
        </p:spPr>
      </p:pic>
      <p:pic>
        <p:nvPicPr>
          <p:cNvPr id="6" name="Picture 5" descr="A logo with blue rays&#10;&#10;AI-generated content may be incorrect.">
            <a:extLst>
              <a:ext uri="{FF2B5EF4-FFF2-40B4-BE49-F238E27FC236}">
                <a16:creationId xmlns:a16="http://schemas.microsoft.com/office/drawing/2014/main" id="{6C52CA17-29FE-A328-0752-D2F7FE10DAB0}"/>
              </a:ext>
            </a:extLst>
          </p:cNvPr>
          <p:cNvPicPr>
            <a:picLocks noChangeAspect="1"/>
          </p:cNvPicPr>
          <p:nvPr/>
        </p:nvPicPr>
        <p:blipFill>
          <a:blip r:embed="rId3"/>
          <a:stretch>
            <a:fillRect/>
          </a:stretch>
        </p:blipFill>
        <p:spPr>
          <a:xfrm>
            <a:off x="4782471" y="4888559"/>
            <a:ext cx="2627059" cy="1652400"/>
          </a:xfrm>
          <a:prstGeom prst="rect">
            <a:avLst/>
          </a:prstGeom>
        </p:spPr>
      </p:pic>
      <p:sp>
        <p:nvSpPr>
          <p:cNvPr id="7" name="Oval 6">
            <a:extLst>
              <a:ext uri="{FF2B5EF4-FFF2-40B4-BE49-F238E27FC236}">
                <a16:creationId xmlns:a16="http://schemas.microsoft.com/office/drawing/2014/main" id="{B1CFA26B-F051-0B69-1D67-1C7A1DC7D824}"/>
              </a:ext>
            </a:extLst>
          </p:cNvPr>
          <p:cNvSpPr/>
          <p:nvPr/>
        </p:nvSpPr>
        <p:spPr bwMode="auto">
          <a:xfrm>
            <a:off x="3450771" y="2373085"/>
            <a:ext cx="900000" cy="90000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0" name="Oval 9">
            <a:extLst>
              <a:ext uri="{FF2B5EF4-FFF2-40B4-BE49-F238E27FC236}">
                <a16:creationId xmlns:a16="http://schemas.microsoft.com/office/drawing/2014/main" id="{C7A95A0E-B1A6-3339-7786-9B9500B38112}"/>
              </a:ext>
            </a:extLst>
          </p:cNvPr>
          <p:cNvSpPr/>
          <p:nvPr/>
        </p:nvSpPr>
        <p:spPr bwMode="auto">
          <a:xfrm>
            <a:off x="4292405" y="1693774"/>
            <a:ext cx="751349" cy="75551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2" name="Oval 1">
            <a:extLst>
              <a:ext uri="{FF2B5EF4-FFF2-40B4-BE49-F238E27FC236}">
                <a16:creationId xmlns:a16="http://schemas.microsoft.com/office/drawing/2014/main" id="{D6F982B5-0528-0294-D389-B77B4B6590A7}"/>
              </a:ext>
            </a:extLst>
          </p:cNvPr>
          <p:cNvSpPr/>
          <p:nvPr/>
        </p:nvSpPr>
        <p:spPr bwMode="auto">
          <a:xfrm>
            <a:off x="3504464" y="1846174"/>
            <a:ext cx="751349" cy="75551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pic>
        <p:nvPicPr>
          <p:cNvPr id="3" name="Picture 2" descr="Dr Ilya Sinayskiy (Sinaysky, Sinaiski) — Centre for Quantum Technology">
            <a:extLst>
              <a:ext uri="{FF2B5EF4-FFF2-40B4-BE49-F238E27FC236}">
                <a16:creationId xmlns:a16="http://schemas.microsoft.com/office/drawing/2014/main" id="{A039838E-0F4E-C23B-9AF7-6541BCE9520E}"/>
              </a:ext>
            </a:extLst>
          </p:cNvPr>
          <p:cNvPicPr>
            <a:picLocks noChangeAspect="1"/>
          </p:cNvPicPr>
          <p:nvPr/>
        </p:nvPicPr>
        <p:blipFill>
          <a:blip r:embed="rId4"/>
          <a:stretch>
            <a:fillRect/>
          </a:stretch>
        </p:blipFill>
        <p:spPr>
          <a:xfrm>
            <a:off x="8617648" y="1186991"/>
            <a:ext cx="1501029" cy="1501029"/>
          </a:xfrm>
          <a:prstGeom prst="ellipse">
            <a:avLst/>
          </a:prstGeom>
          <a:ln>
            <a:solidFill>
              <a:srgbClr val="FF293E"/>
            </a:solidFill>
          </a:ln>
        </p:spPr>
      </p:pic>
      <p:pic>
        <p:nvPicPr>
          <p:cNvPr id="11" name="Picture 10" descr="Adwait GAIKWAD | PhD Student | Bachelor of Science in Physics | Tata  Institute of Fundamental Research, Mumbai | TIFR | Department of  Theoretical Physics | Research profile">
            <a:extLst>
              <a:ext uri="{FF2B5EF4-FFF2-40B4-BE49-F238E27FC236}">
                <a16:creationId xmlns:a16="http://schemas.microsoft.com/office/drawing/2014/main" id="{465E876A-B033-5DF1-808C-2C859FE9D9FB}"/>
              </a:ext>
            </a:extLst>
          </p:cNvPr>
          <p:cNvPicPr>
            <a:picLocks noChangeAspect="1"/>
          </p:cNvPicPr>
          <p:nvPr/>
        </p:nvPicPr>
        <p:blipFill>
          <a:blip r:embed="rId5"/>
          <a:stretch>
            <a:fillRect/>
          </a:stretch>
        </p:blipFill>
        <p:spPr>
          <a:xfrm>
            <a:off x="8617647" y="3147695"/>
            <a:ext cx="1501029" cy="1501029"/>
          </a:xfrm>
          <a:prstGeom prst="ellipse">
            <a:avLst/>
          </a:prstGeom>
          <a:ln>
            <a:solidFill>
              <a:srgbClr val="FF293E"/>
            </a:solidFill>
          </a:ln>
        </p:spPr>
      </p:pic>
    </p:spTree>
    <p:extLst>
      <p:ext uri="{BB962C8B-B14F-4D97-AF65-F5344CB8AC3E}">
        <p14:creationId xmlns:p14="http://schemas.microsoft.com/office/powerpoint/2010/main" val="46120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CF46-E7B5-DDDE-C5FF-3D4404838D9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419B766E-8F64-2E12-268A-027629F44B7C}"/>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Title</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C2B65BFE-70F7-0AA8-147D-A43B21679648}"/>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4" name="Picture 3" descr="A group of red lights&#10;&#10;AI-generated content may be incorrect.">
            <a:extLst>
              <a:ext uri="{FF2B5EF4-FFF2-40B4-BE49-F238E27FC236}">
                <a16:creationId xmlns:a16="http://schemas.microsoft.com/office/drawing/2014/main" id="{0739C7DB-4E9C-8401-8AA4-3D28131630E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9214" y="-71365"/>
            <a:ext cx="13128485" cy="9846365"/>
          </a:xfrm>
          <a:prstGeom prst="rect">
            <a:avLst/>
          </a:prstGeom>
          <a:ln>
            <a:solidFill>
              <a:srgbClr val="45B7E1"/>
            </a:solidFill>
          </a:ln>
        </p:spPr>
      </p:pic>
      <p:grpSp>
        <p:nvGrpSpPr>
          <p:cNvPr id="23" name="Group 22">
            <a:extLst>
              <a:ext uri="{FF2B5EF4-FFF2-40B4-BE49-F238E27FC236}">
                <a16:creationId xmlns:a16="http://schemas.microsoft.com/office/drawing/2014/main" id="{DE5A0876-610B-470B-D9BD-A20CD5169850}"/>
              </a:ext>
            </a:extLst>
          </p:cNvPr>
          <p:cNvGrpSpPr/>
          <p:nvPr/>
        </p:nvGrpSpPr>
        <p:grpSpPr>
          <a:xfrm>
            <a:off x="11959093" y="3811790"/>
            <a:ext cx="532912" cy="198324"/>
            <a:chOff x="9169037" y="3079749"/>
            <a:chExt cx="313101" cy="116521"/>
          </a:xfrm>
        </p:grpSpPr>
        <p:cxnSp>
          <p:nvCxnSpPr>
            <p:cNvPr id="24" name="Straight Connector 23">
              <a:extLst>
                <a:ext uri="{FF2B5EF4-FFF2-40B4-BE49-F238E27FC236}">
                  <a16:creationId xmlns:a16="http://schemas.microsoft.com/office/drawing/2014/main" id="{9C06D487-B7A7-FE78-6229-1609AA88C225}"/>
                </a:ext>
              </a:extLst>
            </p:cNvPr>
            <p:cNvCxnSpPr>
              <a:cxnSpLocks/>
            </p:cNvCxnSpPr>
            <p:nvPr/>
          </p:nvCxnSpPr>
          <p:spPr bwMode="auto">
            <a:xfrm flipV="1">
              <a:off x="9169037" y="307974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6BE0793D-AB05-D3B3-7C9B-EE9FA4E9A4F2}"/>
                </a:ext>
              </a:extLst>
            </p:cNvPr>
            <p:cNvCxnSpPr>
              <a:cxnSpLocks/>
            </p:cNvCxnSpPr>
            <p:nvPr/>
          </p:nvCxnSpPr>
          <p:spPr bwMode="auto">
            <a:xfrm flipV="1">
              <a:off x="9216198" y="307974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DC4CD48C-D659-433B-2A31-41E44F3C9F4A}"/>
                </a:ext>
              </a:extLst>
            </p:cNvPr>
            <p:cNvCxnSpPr>
              <a:cxnSpLocks/>
            </p:cNvCxnSpPr>
            <p:nvPr/>
          </p:nvCxnSpPr>
          <p:spPr bwMode="auto">
            <a:xfrm flipV="1">
              <a:off x="9299673" y="308609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D01556F8-5725-AEFD-9CCE-DED1FD0B8B2B}"/>
                </a:ext>
              </a:extLst>
            </p:cNvPr>
            <p:cNvCxnSpPr>
              <a:cxnSpLocks/>
            </p:cNvCxnSpPr>
            <p:nvPr/>
          </p:nvCxnSpPr>
          <p:spPr bwMode="auto">
            <a:xfrm flipV="1">
              <a:off x="9364991" y="3094036"/>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nvGrpSpPr>
            <p:cNvPr id="28" name="Group 27">
              <a:extLst>
                <a:ext uri="{FF2B5EF4-FFF2-40B4-BE49-F238E27FC236}">
                  <a16:creationId xmlns:a16="http://schemas.microsoft.com/office/drawing/2014/main" id="{79279F15-BDA5-D66B-B1CA-9F92813CC260}"/>
                </a:ext>
              </a:extLst>
            </p:cNvPr>
            <p:cNvGrpSpPr/>
            <p:nvPr/>
          </p:nvGrpSpPr>
          <p:grpSpPr>
            <a:xfrm>
              <a:off x="9234355" y="3079749"/>
              <a:ext cx="195954" cy="108584"/>
              <a:chOff x="9234355" y="3079749"/>
              <a:chExt cx="195954" cy="108584"/>
            </a:xfrm>
          </p:grpSpPr>
          <p:cxnSp>
            <p:nvCxnSpPr>
              <p:cNvPr id="32" name="Straight Connector 31">
                <a:extLst>
                  <a:ext uri="{FF2B5EF4-FFF2-40B4-BE49-F238E27FC236}">
                    <a16:creationId xmlns:a16="http://schemas.microsoft.com/office/drawing/2014/main" id="{E14D1DAD-0FA5-B49D-2C4D-A8BC47BE60DB}"/>
                  </a:ext>
                </a:extLst>
              </p:cNvPr>
              <p:cNvCxnSpPr>
                <a:cxnSpLocks/>
              </p:cNvCxnSpPr>
              <p:nvPr/>
            </p:nvCxnSpPr>
            <p:spPr bwMode="auto">
              <a:xfrm flipV="1">
                <a:off x="9234355" y="307974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3" name="Straight Connector 32">
                <a:extLst>
                  <a:ext uri="{FF2B5EF4-FFF2-40B4-BE49-F238E27FC236}">
                    <a16:creationId xmlns:a16="http://schemas.microsoft.com/office/drawing/2014/main" id="{7FB19BA0-2BEF-0A2A-A6D2-6E3A70A60169}"/>
                  </a:ext>
                </a:extLst>
              </p:cNvPr>
              <p:cNvCxnSpPr>
                <a:cxnSpLocks/>
              </p:cNvCxnSpPr>
              <p:nvPr/>
            </p:nvCxnSpPr>
            <p:spPr bwMode="auto">
              <a:xfrm flipV="1">
                <a:off x="9281516" y="307974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D7B69250-BC8D-3C47-C668-7EE8E927EFF6}"/>
                  </a:ext>
                </a:extLst>
              </p:cNvPr>
              <p:cNvCxnSpPr>
                <a:cxnSpLocks/>
              </p:cNvCxnSpPr>
              <p:nvPr/>
            </p:nvCxnSpPr>
            <p:spPr bwMode="auto">
              <a:xfrm flipV="1">
                <a:off x="9346834" y="308609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5" name="Straight Connector 34">
                <a:extLst>
                  <a:ext uri="{FF2B5EF4-FFF2-40B4-BE49-F238E27FC236}">
                    <a16:creationId xmlns:a16="http://schemas.microsoft.com/office/drawing/2014/main" id="{6948CDB1-CFBA-5E00-90D9-45F97E25F988}"/>
                  </a:ext>
                </a:extLst>
              </p:cNvPr>
              <p:cNvCxnSpPr>
                <a:cxnSpLocks/>
              </p:cNvCxnSpPr>
              <p:nvPr/>
            </p:nvCxnSpPr>
            <p:spPr bwMode="auto">
              <a:xfrm flipV="1">
                <a:off x="9412152" y="3094036"/>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cxnSp>
          <p:nvCxnSpPr>
            <p:cNvPr id="30" name="Straight Connector 29">
              <a:extLst>
                <a:ext uri="{FF2B5EF4-FFF2-40B4-BE49-F238E27FC236}">
                  <a16:creationId xmlns:a16="http://schemas.microsoft.com/office/drawing/2014/main" id="{C2B08E19-398B-DB72-B4AD-C9DBAE9F4D9E}"/>
                </a:ext>
              </a:extLst>
            </p:cNvPr>
            <p:cNvCxnSpPr>
              <a:cxnSpLocks/>
            </p:cNvCxnSpPr>
            <p:nvPr/>
          </p:nvCxnSpPr>
          <p:spPr bwMode="auto">
            <a:xfrm flipV="1">
              <a:off x="9430309" y="3101973"/>
              <a:ext cx="51829"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1" name="Straight Connector 30">
              <a:extLst>
                <a:ext uri="{FF2B5EF4-FFF2-40B4-BE49-F238E27FC236}">
                  <a16:creationId xmlns:a16="http://schemas.microsoft.com/office/drawing/2014/main" id="{440C6C42-50D6-E735-B810-5E520A8A3EC3}"/>
                </a:ext>
              </a:extLst>
            </p:cNvPr>
            <p:cNvCxnSpPr>
              <a:cxnSpLocks/>
            </p:cNvCxnSpPr>
            <p:nvPr/>
          </p:nvCxnSpPr>
          <p:spPr bwMode="auto">
            <a:xfrm flipV="1">
              <a:off x="9463981" y="3101973"/>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95" name="Title 1">
            <a:extLst>
              <a:ext uri="{FF2B5EF4-FFF2-40B4-BE49-F238E27FC236}">
                <a16:creationId xmlns:a16="http://schemas.microsoft.com/office/drawing/2014/main" id="{E85105C9-B741-DDC6-008F-937741278466}"/>
              </a:ext>
            </a:extLst>
          </p:cNvPr>
          <p:cNvSpPr txBox="1">
            <a:spLocks/>
          </p:cNvSpPr>
          <p:nvPr/>
        </p:nvSpPr>
        <p:spPr>
          <a:xfrm>
            <a:off x="348838" y="317041"/>
            <a:ext cx="12548600"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Optical computing shows promise in this regard, with low power consumption and high speed information processing!</a:t>
            </a:r>
          </a:p>
          <a:p>
            <a:pPr defTabSz="639687">
              <a:defRPr/>
            </a:pPr>
            <a:endPar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pic>
        <p:nvPicPr>
          <p:cNvPr id="2" name="Picture 1">
            <a:extLst>
              <a:ext uri="{FF2B5EF4-FFF2-40B4-BE49-F238E27FC236}">
                <a16:creationId xmlns:a16="http://schemas.microsoft.com/office/drawing/2014/main" id="{594AC001-405A-10D7-57E8-E17F2A82B632}"/>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4246096" y="1696047"/>
            <a:ext cx="1253247" cy="1224369"/>
          </a:xfrm>
          <a:prstGeom prst="ellipse">
            <a:avLst/>
          </a:prstGeom>
          <a:effectLst>
            <a:softEdge rad="363464"/>
          </a:effectLst>
        </p:spPr>
      </p:pic>
      <p:grpSp>
        <p:nvGrpSpPr>
          <p:cNvPr id="6" name="Group 5">
            <a:extLst>
              <a:ext uri="{FF2B5EF4-FFF2-40B4-BE49-F238E27FC236}">
                <a16:creationId xmlns:a16="http://schemas.microsoft.com/office/drawing/2014/main" id="{FB3CF8A7-E665-DF08-6D31-4379E701275B}"/>
              </a:ext>
            </a:extLst>
          </p:cNvPr>
          <p:cNvGrpSpPr/>
          <p:nvPr/>
        </p:nvGrpSpPr>
        <p:grpSpPr>
          <a:xfrm>
            <a:off x="-21114" y="1055070"/>
            <a:ext cx="9287166" cy="2639600"/>
            <a:chOff x="2130327" y="1460098"/>
            <a:chExt cx="5456473" cy="1550840"/>
          </a:xfrm>
        </p:grpSpPr>
        <p:cxnSp>
          <p:nvCxnSpPr>
            <p:cNvPr id="7" name="Straight Connector 6">
              <a:extLst>
                <a:ext uri="{FF2B5EF4-FFF2-40B4-BE49-F238E27FC236}">
                  <a16:creationId xmlns:a16="http://schemas.microsoft.com/office/drawing/2014/main" id="{F0D86E86-E5F4-7007-DD54-D62F95D3B90E}"/>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 name="Straight Connector 7">
              <a:extLst>
                <a:ext uri="{FF2B5EF4-FFF2-40B4-BE49-F238E27FC236}">
                  <a16:creationId xmlns:a16="http://schemas.microsoft.com/office/drawing/2014/main" id="{6E6EDC31-6449-67C4-BBAD-071452D30A82}"/>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B1584FD3-1147-BA0C-AE5D-584372E3F451}"/>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1C5ADF8E-0FFF-461A-3284-72932AB2DF64}"/>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A51B2BBB-CC0B-2A5C-AE55-769AE44BB8B5}"/>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8BD90D85-F768-32F5-8546-197E6A72D3BD}"/>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pic>
        <p:nvPicPr>
          <p:cNvPr id="14" name="Picture 13">
            <a:extLst>
              <a:ext uri="{FF2B5EF4-FFF2-40B4-BE49-F238E27FC236}">
                <a16:creationId xmlns:a16="http://schemas.microsoft.com/office/drawing/2014/main" id="{3B5936C2-273D-FB69-B6DB-83B6C79C3C12}"/>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6655469" y="1159065"/>
            <a:ext cx="1101256" cy="1075880"/>
          </a:xfrm>
          <a:prstGeom prst="ellipse">
            <a:avLst/>
          </a:prstGeom>
          <a:effectLst>
            <a:softEdge rad="363464"/>
          </a:effectLst>
        </p:spPr>
      </p:pic>
      <p:pic>
        <p:nvPicPr>
          <p:cNvPr id="15" name="Picture 14">
            <a:extLst>
              <a:ext uri="{FF2B5EF4-FFF2-40B4-BE49-F238E27FC236}">
                <a16:creationId xmlns:a16="http://schemas.microsoft.com/office/drawing/2014/main" id="{EFBC4BA7-6F01-11F0-E4A0-DDA37C91658E}"/>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2259076" y="2361234"/>
            <a:ext cx="1151602" cy="1125066"/>
          </a:xfrm>
          <a:prstGeom prst="ellipse">
            <a:avLst/>
          </a:prstGeom>
          <a:effectLst>
            <a:softEdge rad="363464"/>
          </a:effectLst>
        </p:spPr>
      </p:pic>
    </p:spTree>
    <p:extLst>
      <p:ext uri="{BB962C8B-B14F-4D97-AF65-F5344CB8AC3E}">
        <p14:creationId xmlns:p14="http://schemas.microsoft.com/office/powerpoint/2010/main" val="675394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wits_logo.png"/>
          <p:cNvPicPr/>
          <p:nvPr/>
        </p:nvPicPr>
        <p:blipFill>
          <a:blip r:embed="rId3" cstate="screen">
            <a:extLst>
              <a:ext uri="{28A0092B-C50C-407E-A947-70E740481C1C}">
                <a14:useLocalDpi xmlns:a14="http://schemas.microsoft.com/office/drawing/2010/main"/>
              </a:ext>
            </a:extLst>
          </a:blip>
          <a:stretch>
            <a:fillRect/>
          </a:stretch>
        </p:blipFill>
        <p:spPr>
          <a:xfrm>
            <a:off x="10388026" y="5143500"/>
            <a:ext cx="1562695" cy="1562695"/>
          </a:xfrm>
          <a:prstGeom prst="rect">
            <a:avLst/>
          </a:prstGeom>
          <a:ln w="25400">
            <a:miter lim="400000"/>
          </a:ln>
        </p:spPr>
      </p:pic>
      <p:sp>
        <p:nvSpPr>
          <p:cNvPr id="2" name="Title 1"/>
          <p:cNvSpPr>
            <a:spLocks noGrp="1"/>
          </p:cNvSpPr>
          <p:nvPr>
            <p:ph type="title"/>
          </p:nvPr>
        </p:nvSpPr>
        <p:spPr>
          <a:xfrm>
            <a:off x="558663" y="974983"/>
            <a:ext cx="11120436" cy="2232422"/>
          </a:xfrm>
          <a:noFill/>
          <a:ln>
            <a:noFill/>
          </a:ln>
        </p:spPr>
        <p:txBody>
          <a:bodyPr vert="horz" wrap="square" lIns="0" tIns="0" rIns="0" bIns="0" numCol="1" anchor="b" anchorCtr="0" compatLnSpc="1">
            <a:prstTxWarp prst="textNoShape">
              <a:avLst/>
            </a:prstTxWarp>
          </a:bodyPr>
          <a:lstStyle/>
          <a:p>
            <a:pPr defTabSz="396979" eaLnBrk="1" hangingPunct="1"/>
            <a:r>
              <a:rPr lang="en-US" sz="2600">
                <a:solidFill>
                  <a:srgbClr val="17306B"/>
                </a:solidFill>
                <a:latin typeface="Helvetica Neue Light" panose="02000403000000020004" pitchFamily="2" charset="0"/>
                <a:ea typeface="Helvetica Neue Light" panose="02000403000000020004" pitchFamily="2" charset="0"/>
                <a:cs typeface="Calibri Light" panose="020F0302020204030204" pitchFamily="34" charset="0"/>
                <a:sym typeface="Helvetica Neue Light" charset="0"/>
              </a:rPr>
              <a:t>Thank you</a:t>
            </a:r>
          </a:p>
        </p:txBody>
      </p:sp>
      <p:pic>
        <p:nvPicPr>
          <p:cNvPr id="5" name="Picture 4">
            <a:extLst>
              <a:ext uri="{FF2B5EF4-FFF2-40B4-BE49-F238E27FC236}">
                <a16:creationId xmlns:a16="http://schemas.microsoft.com/office/drawing/2014/main" id="{526A5BFA-96F2-1FD3-6DBD-46F9C7522FA4}"/>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442913" y="5143500"/>
            <a:ext cx="2526894" cy="1590336"/>
          </a:xfrm>
          <a:prstGeom prst="rect">
            <a:avLst/>
          </a:prstGeom>
        </p:spPr>
      </p:pic>
      <p:sp>
        <p:nvSpPr>
          <p:cNvPr id="3" name="Text Placeholder 2">
            <a:extLst>
              <a:ext uri="{FF2B5EF4-FFF2-40B4-BE49-F238E27FC236}">
                <a16:creationId xmlns:a16="http://schemas.microsoft.com/office/drawing/2014/main" id="{0B02486C-5E67-ABB4-9BE7-735F7286B2F2}"/>
              </a:ext>
            </a:extLst>
          </p:cNvPr>
          <p:cNvSpPr>
            <a:spLocks noGrp="1"/>
          </p:cNvSpPr>
          <p:nvPr>
            <p:ph type="body" idx="1"/>
          </p:nvPr>
        </p:nvSpPr>
        <p:spPr>
          <a:xfrm>
            <a:off x="566498" y="3515657"/>
            <a:ext cx="11120437" cy="714375"/>
          </a:xfrm>
          <a:noFill/>
          <a:ln>
            <a:noFill/>
          </a:ln>
        </p:spPr>
        <p:txBody>
          <a:bodyPr vert="horz" wrap="square" lIns="0" tIns="0" rIns="0" bIns="0" numCol="1" anchor="t" anchorCtr="0" compatLnSpc="1">
            <a:prstTxWarp prst="textNoShape">
              <a:avLst/>
            </a:prstTxWarp>
          </a:bodyPr>
          <a:lstStyle/>
          <a:p>
            <a:pPr defTabSz="396979" eaLnBrk="1" hangingPunct="1"/>
            <a:r>
              <a:rPr lang="en-US" sz="1800" dirty="0">
                <a:solidFill>
                  <a:srgbClr val="747474"/>
                </a:solidFill>
              </a:rPr>
              <a:t>structured-light-</a:t>
            </a:r>
            <a:r>
              <a:rPr lang="en-US" sz="1800" dirty="0" err="1">
                <a:solidFill>
                  <a:srgbClr val="747474"/>
                </a:solidFill>
              </a:rPr>
              <a:t>lab.org</a:t>
            </a:r>
            <a:endParaRPr lang="en-US" sz="1800" dirty="0">
              <a:solidFill>
                <a:srgbClr val="747474"/>
              </a:solidFill>
            </a:endParaRPr>
          </a:p>
          <a:p>
            <a:pPr defTabSz="396979"/>
            <a:r>
              <a:rPr lang="en-US" sz="1800" dirty="0">
                <a:solidFill>
                  <a:srgbClr val="747474"/>
                </a:solidFill>
              </a:rPr>
              <a:t>2572944@students.wits.ac.za</a:t>
            </a:r>
          </a:p>
        </p:txBody>
      </p:sp>
      <p:sp>
        <p:nvSpPr>
          <p:cNvPr id="6" name="Text Placeholder 2">
            <a:extLst>
              <a:ext uri="{FF2B5EF4-FFF2-40B4-BE49-F238E27FC236}">
                <a16:creationId xmlns:a16="http://schemas.microsoft.com/office/drawing/2014/main" id="{F4E5EE95-2CFF-0E5A-CEF8-4E297E486E69}"/>
              </a:ext>
            </a:extLst>
          </p:cNvPr>
          <p:cNvSpPr txBox="1">
            <a:spLocks/>
          </p:cNvSpPr>
          <p:nvPr/>
        </p:nvSpPr>
        <p:spPr bwMode="auto">
          <a:xfrm>
            <a:off x="-4736000" y="3524942"/>
            <a:ext cx="4737971" cy="714375"/>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a:solidFill>
                  <a:srgbClr val="FF0000"/>
                </a:solidFill>
              </a:rPr>
              <a:t>Use email address with name, not student number</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C7374-5870-1F61-FE42-859B2CD04C2A}"/>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01278998-DEAE-732E-364F-F1BECAE6DF5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performs computation by propagating light through multiple trainable phase layers</a:t>
            </a:r>
          </a:p>
        </p:txBody>
      </p:sp>
      <p:sp>
        <p:nvSpPr>
          <p:cNvPr id="9" name="Text Placeholder 2">
            <a:extLst>
              <a:ext uri="{FF2B5EF4-FFF2-40B4-BE49-F238E27FC236}">
                <a16:creationId xmlns:a16="http://schemas.microsoft.com/office/drawing/2014/main" id="{C144E038-3E09-6028-87DC-E0E01F07194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63920DB0-45E6-CD05-C47A-E8A4B2C18C02}"/>
              </a:ext>
            </a:extLst>
          </p:cNvPr>
          <p:cNvSpPr txBox="1"/>
          <p:nvPr/>
        </p:nvSpPr>
        <p:spPr>
          <a:xfrm>
            <a:off x="1147729" y="6175865"/>
            <a:ext cx="1883309" cy="830997"/>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800" dirty="0">
              <a:solidFill>
                <a:schemeClr val="bg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43DC656-F5A6-9F83-A8F0-A9E511CB47A4}"/>
                  </a:ext>
                </a:extLst>
              </p:cNvPr>
              <p:cNvSpPr txBox="1"/>
              <p:nvPr/>
            </p:nvSpPr>
            <p:spPr>
              <a:xfrm>
                <a:off x="1184024" y="46029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b="0" i="1" smtClean="0">
                                  <a:solidFill>
                                    <a:schemeClr val="bg1"/>
                                  </a:solidFill>
                                  <a:latin typeface="Cambria Math" panose="02040503050406030204" pitchFamily="18" charset="0"/>
                                </a:rPr>
                                <m:t>𝟁</m:t>
                              </m:r>
                            </m:e>
                            <m:sub>
                              <m:r>
                                <a:rPr lang="en-US" sz="2000" b="0" i="1" smtClean="0">
                                  <a:solidFill>
                                    <a:schemeClr val="bg1"/>
                                  </a:solidFill>
                                  <a:latin typeface="Cambria Math" panose="02040503050406030204" pitchFamily="18" charset="0"/>
                                </a:rPr>
                                <m:t>0</m:t>
                              </m:r>
                            </m:sub>
                          </m:sSub>
                        </m:e>
                      </m:d>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83026767-6EEA-2535-C062-DBFD982D5D9A}"/>
                  </a:ext>
                </a:extLst>
              </p:cNvPr>
              <p:cNvSpPr txBox="1">
                <a:spLocks noRot="1" noChangeAspect="1" noMove="1" noResize="1" noEditPoints="1" noAdjustHandles="1" noChangeArrowheads="1" noChangeShapeType="1" noTextEdit="1"/>
              </p:cNvSpPr>
              <p:nvPr/>
            </p:nvSpPr>
            <p:spPr>
              <a:xfrm>
                <a:off x="1184024" y="4602927"/>
                <a:ext cx="346336" cy="400110"/>
              </a:xfrm>
              <a:prstGeom prst="rect">
                <a:avLst/>
              </a:prstGeom>
              <a:blipFill>
                <a:blip r:embed="rId6"/>
                <a:stretch>
                  <a:fillRect r="-6071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95EA76D-013D-C9E6-DAF8-FE15B2CF173C}"/>
                  </a:ext>
                </a:extLst>
              </p:cNvPr>
              <p:cNvSpPr txBox="1"/>
              <p:nvPr/>
            </p:nvSpPr>
            <p:spPr>
              <a:xfrm>
                <a:off x="9197899" y="453084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xmlns="">
          <p:sp>
            <p:nvSpPr>
              <p:cNvPr id="15" name="TextBox 14">
                <a:extLst>
                  <a:ext uri="{FF2B5EF4-FFF2-40B4-BE49-F238E27FC236}">
                    <a16:creationId xmlns:a16="http://schemas.microsoft.com/office/drawing/2014/main" id="{917FD140-D9CA-C5E8-C10E-BC2CA537380E}"/>
                  </a:ext>
                </a:extLst>
              </p:cNvPr>
              <p:cNvSpPr txBox="1">
                <a:spLocks noRot="1" noChangeAspect="1" noMove="1" noResize="1" noEditPoints="1" noAdjustHandles="1" noChangeArrowheads="1" noChangeShapeType="1" noTextEdit="1"/>
              </p:cNvSpPr>
              <p:nvPr/>
            </p:nvSpPr>
            <p:spPr>
              <a:xfrm>
                <a:off x="9197899" y="4530845"/>
                <a:ext cx="346336" cy="400110"/>
              </a:xfrm>
              <a:prstGeom prst="rect">
                <a:avLst/>
              </a:prstGeom>
              <a:blipFill>
                <a:blip r:embed="rId7"/>
                <a:stretch>
                  <a:fillRect r="-60714" b="-90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B4E6655-019C-5AEA-71DE-D1755CC65444}"/>
              </a:ext>
            </a:extLst>
          </p:cNvPr>
          <p:cNvSpPr txBox="1"/>
          <p:nvPr/>
        </p:nvSpPr>
        <p:spPr>
          <a:xfrm>
            <a:off x="4474398" y="2341448"/>
            <a:ext cx="3452612" cy="400110"/>
          </a:xfrm>
          <a:prstGeom prst="rect">
            <a:avLst/>
          </a:prstGeom>
          <a:noFill/>
        </p:spPr>
        <p:txBody>
          <a:bodyPr wrap="none" rtlCol="0">
            <a:spAutoFit/>
          </a:bodyPr>
          <a:lstStyle/>
          <a:p>
            <a:r>
              <a:rPr lang="en-US" sz="2000" dirty="0">
                <a:solidFill>
                  <a:schemeClr val="bg2"/>
                </a:solidFill>
              </a:rPr>
              <a:t>Spatial Light Modulator (SLM)</a:t>
            </a:r>
          </a:p>
        </p:txBody>
      </p:sp>
      <p:sp>
        <p:nvSpPr>
          <p:cNvPr id="51" name="TextBox 50">
            <a:extLst>
              <a:ext uri="{FF2B5EF4-FFF2-40B4-BE49-F238E27FC236}">
                <a16:creationId xmlns:a16="http://schemas.microsoft.com/office/drawing/2014/main" id="{0FF59479-9D33-5D52-324F-E87B2DFBB13F}"/>
              </a:ext>
            </a:extLst>
          </p:cNvPr>
          <p:cNvSpPr txBox="1"/>
          <p:nvPr/>
        </p:nvSpPr>
        <p:spPr>
          <a:xfrm>
            <a:off x="9951017" y="6175243"/>
            <a:ext cx="2240983" cy="400110"/>
          </a:xfrm>
          <a:prstGeom prst="rect">
            <a:avLst/>
          </a:prstGeom>
          <a:noFill/>
          <a:ln>
            <a:noFill/>
          </a:ln>
        </p:spPr>
        <p:txBody>
          <a:bodyPr wrap="square" rtlCol="0">
            <a:spAutoFit/>
          </a:bodyPr>
          <a:lstStyle/>
          <a:p>
            <a:r>
              <a:rPr lang="en-ZA" sz="2000" dirty="0">
                <a:solidFill>
                  <a:schemeClr val="bg2"/>
                </a:solidFill>
              </a:rPr>
              <a:t>Output fields</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8D66EB0-E16F-0000-C65B-ECA5F95B8FA7}"/>
                  </a:ext>
                </a:extLst>
              </p:cNvPr>
              <p:cNvSpPr txBox="1"/>
              <p:nvPr/>
            </p:nvSpPr>
            <p:spPr>
              <a:xfrm>
                <a:off x="9232912" y="290662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xmlns="">
          <p:sp>
            <p:nvSpPr>
              <p:cNvPr id="54" name="TextBox 53">
                <a:extLst>
                  <a:ext uri="{FF2B5EF4-FFF2-40B4-BE49-F238E27FC236}">
                    <a16:creationId xmlns:a16="http://schemas.microsoft.com/office/drawing/2014/main" id="{564EA53E-171D-902D-5A40-3ECEA3CE4623}"/>
                  </a:ext>
                </a:extLst>
              </p:cNvPr>
              <p:cNvSpPr txBox="1">
                <a:spLocks noRot="1" noChangeAspect="1" noMove="1" noResize="1" noEditPoints="1" noAdjustHandles="1" noChangeArrowheads="1" noChangeShapeType="1" noTextEdit="1"/>
              </p:cNvSpPr>
              <p:nvPr/>
            </p:nvSpPr>
            <p:spPr>
              <a:xfrm>
                <a:off x="9232912" y="2906625"/>
                <a:ext cx="346336" cy="400110"/>
              </a:xfrm>
              <a:prstGeom prst="rect">
                <a:avLst/>
              </a:prstGeom>
              <a:blipFill>
                <a:blip r:embed="rId16"/>
                <a:stretch>
                  <a:fillRect r="-57143" b="-9091"/>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F5947256-0856-F1D0-EFBB-A336B7F68484}"/>
              </a:ext>
            </a:extLst>
          </p:cNvPr>
          <p:cNvSpPr/>
          <p:nvPr/>
        </p:nvSpPr>
        <p:spPr>
          <a:xfrm>
            <a:off x="3111947" y="2756128"/>
            <a:ext cx="6267699" cy="2025145"/>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E990DB7E-3291-3924-69A6-A64C3C4B08B6}"/>
              </a:ext>
            </a:extLst>
          </p:cNvPr>
          <p:cNvCxnSpPr>
            <a:cxnSpLocks/>
          </p:cNvCxnSpPr>
          <p:nvPr/>
        </p:nvCxnSpPr>
        <p:spPr>
          <a:xfrm>
            <a:off x="8320751" y="3890243"/>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C22A563-9713-F639-299D-587FDBF4846D}"/>
                  </a:ext>
                </a:extLst>
              </p:cNvPr>
              <p:cNvSpPr txBox="1"/>
              <p:nvPr/>
            </p:nvSpPr>
            <p:spPr>
              <a:xfrm>
                <a:off x="8641299" y="3904687"/>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C1CC040F-9BF2-077A-554E-BC1E4B2279AA}"/>
                  </a:ext>
                </a:extLst>
              </p:cNvPr>
              <p:cNvSpPr txBox="1">
                <a:spLocks noRot="1" noChangeAspect="1" noMove="1" noResize="1" noEditPoints="1" noAdjustHandles="1" noChangeArrowheads="1" noChangeShapeType="1" noTextEdit="1"/>
              </p:cNvSpPr>
              <p:nvPr/>
            </p:nvSpPr>
            <p:spPr>
              <a:xfrm>
                <a:off x="8641299" y="3904687"/>
                <a:ext cx="346336" cy="369332"/>
              </a:xfrm>
              <a:prstGeom prst="rect">
                <a:avLst/>
              </a:prstGeom>
              <a:blipFill>
                <a:blip r:embed="rId17"/>
                <a:stretch>
                  <a:fillRect r="-133929" b="-36667"/>
                </a:stretch>
              </a:blipFill>
            </p:spPr>
            <p:txBody>
              <a:bodyPr/>
              <a:lstStyle/>
              <a:p>
                <a:r>
                  <a:rPr lang="en-ZA">
                    <a:noFill/>
                  </a:rPr>
                  <a:t> </a:t>
                </a:r>
              </a:p>
            </p:txBody>
          </p:sp>
        </mc:Fallback>
      </mc:AlternateContent>
      <p:grpSp>
        <p:nvGrpSpPr>
          <p:cNvPr id="21" name="Group 20">
            <a:extLst>
              <a:ext uri="{FF2B5EF4-FFF2-40B4-BE49-F238E27FC236}">
                <a16:creationId xmlns:a16="http://schemas.microsoft.com/office/drawing/2014/main" id="{DFD78A98-6840-EE2E-234C-250897630912}"/>
              </a:ext>
            </a:extLst>
          </p:cNvPr>
          <p:cNvGrpSpPr/>
          <p:nvPr/>
        </p:nvGrpSpPr>
        <p:grpSpPr>
          <a:xfrm>
            <a:off x="3435153" y="2657774"/>
            <a:ext cx="5435226" cy="1077501"/>
            <a:chOff x="-809071" y="525871"/>
            <a:chExt cx="6314001" cy="1359336"/>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07564C3-D0BF-C094-D126-5804CC9FE219}"/>
                    </a:ext>
                  </a:extLst>
                </p:cNvPr>
                <p:cNvSpPr txBox="1"/>
                <p:nvPr/>
              </p:nvSpPr>
              <p:spPr>
                <a:xfrm>
                  <a:off x="-809071" y="598870"/>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2DEFD6DF-5136-741A-E87C-04E3D71CC905}"/>
                    </a:ext>
                  </a:extLst>
                </p:cNvPr>
                <p:cNvSpPr txBox="1">
                  <a:spLocks noRot="1" noChangeAspect="1" noMove="1" noResize="1" noEditPoints="1" noAdjustHandles="1" noChangeArrowheads="1" noChangeShapeType="1" noTextEdit="1"/>
                </p:cNvSpPr>
                <p:nvPr/>
              </p:nvSpPr>
              <p:spPr>
                <a:xfrm>
                  <a:off x="-809071" y="598870"/>
                  <a:ext cx="1008725"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16230E-E756-C720-6471-9C2D3E8BA8D4}"/>
                    </a:ext>
                  </a:extLst>
                </p:cNvPr>
                <p:cNvSpPr txBox="1"/>
                <p:nvPr/>
              </p:nvSpPr>
              <p:spPr>
                <a:xfrm>
                  <a:off x="615414" y="577422"/>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476A080-457D-4CC1-330D-70F432D609CC}"/>
                    </a:ext>
                  </a:extLst>
                </p:cNvPr>
                <p:cNvSpPr txBox="1">
                  <a:spLocks noRot="1" noChangeAspect="1" noMove="1" noResize="1" noEditPoints="1" noAdjustHandles="1" noChangeArrowheads="1" noChangeShapeType="1" noTextEdit="1"/>
                </p:cNvSpPr>
                <p:nvPr/>
              </p:nvSpPr>
              <p:spPr>
                <a:xfrm>
                  <a:off x="615414" y="577422"/>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D35AEB4-8F22-D5E2-99D2-7FEB91D945BA}"/>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795A3CF7-5C7A-DEA0-48C5-20C1ECE00680}"/>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1"/>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07F0DF59-98AC-38BB-37E4-60934FE67E1F}"/>
              </a:ext>
            </a:extLst>
          </p:cNvPr>
          <p:cNvPicPr>
            <a:picLocks noChangeAspect="1"/>
          </p:cNvPicPr>
          <p:nvPr/>
        </p:nvPicPr>
        <p:blipFill>
          <a:blip r:embed="rId18"/>
          <a:stretch>
            <a:fillRect/>
          </a:stretch>
        </p:blipFill>
        <p:spPr>
          <a:xfrm>
            <a:off x="4535719" y="3228700"/>
            <a:ext cx="1080000" cy="1080000"/>
          </a:xfrm>
          <a:prstGeom prst="rect">
            <a:avLst/>
          </a:prstGeom>
        </p:spPr>
      </p:pic>
      <p:pic>
        <p:nvPicPr>
          <p:cNvPr id="23" name="Picture 22">
            <a:extLst>
              <a:ext uri="{FF2B5EF4-FFF2-40B4-BE49-F238E27FC236}">
                <a16:creationId xmlns:a16="http://schemas.microsoft.com/office/drawing/2014/main" id="{9CEC3E2F-FA76-5343-E858-0651FC26F73D}"/>
              </a:ext>
            </a:extLst>
          </p:cNvPr>
          <p:cNvPicPr>
            <a:picLocks noChangeAspect="1"/>
          </p:cNvPicPr>
          <p:nvPr/>
        </p:nvPicPr>
        <p:blipFill>
          <a:blip r:embed="rId18"/>
          <a:stretch>
            <a:fillRect/>
          </a:stretch>
        </p:blipFill>
        <p:spPr>
          <a:xfrm>
            <a:off x="6931227" y="3228700"/>
            <a:ext cx="1080000" cy="1080000"/>
          </a:xfrm>
          <a:prstGeom prst="rect">
            <a:avLst/>
          </a:prstGeom>
        </p:spPr>
      </p:pic>
      <p:pic>
        <p:nvPicPr>
          <p:cNvPr id="24" name="Picture 23">
            <a:extLst>
              <a:ext uri="{FF2B5EF4-FFF2-40B4-BE49-F238E27FC236}">
                <a16:creationId xmlns:a16="http://schemas.microsoft.com/office/drawing/2014/main" id="{563452C6-955E-33D4-66D9-035D27EDBACE}"/>
              </a:ext>
            </a:extLst>
          </p:cNvPr>
          <p:cNvPicPr>
            <a:picLocks noChangeAspect="1"/>
          </p:cNvPicPr>
          <p:nvPr/>
        </p:nvPicPr>
        <p:blipFill>
          <a:blip r:embed="rId19"/>
          <a:stretch>
            <a:fillRect/>
          </a:stretch>
        </p:blipFill>
        <p:spPr>
          <a:xfrm>
            <a:off x="3347117" y="3228700"/>
            <a:ext cx="1070848" cy="1080000"/>
          </a:xfrm>
          <a:prstGeom prst="rect">
            <a:avLst/>
          </a:prstGeom>
        </p:spPr>
      </p:pic>
      <p:pic>
        <p:nvPicPr>
          <p:cNvPr id="25" name="Picture 24">
            <a:extLst>
              <a:ext uri="{FF2B5EF4-FFF2-40B4-BE49-F238E27FC236}">
                <a16:creationId xmlns:a16="http://schemas.microsoft.com/office/drawing/2014/main" id="{0CC9942F-0749-A78A-0EC3-722A5D344153}"/>
              </a:ext>
            </a:extLst>
          </p:cNvPr>
          <p:cNvPicPr>
            <a:picLocks noChangeAspect="1"/>
          </p:cNvPicPr>
          <p:nvPr/>
        </p:nvPicPr>
        <p:blipFill>
          <a:blip r:embed="rId20"/>
          <a:stretch>
            <a:fillRect/>
          </a:stretch>
        </p:blipFill>
        <p:spPr>
          <a:xfrm>
            <a:off x="5734969" y="3228700"/>
            <a:ext cx="1080000" cy="1080000"/>
          </a:xfrm>
          <a:prstGeom prst="rect">
            <a:avLst/>
          </a:prstGeom>
        </p:spPr>
      </p:pic>
      <p:pic>
        <p:nvPicPr>
          <p:cNvPr id="27" name="Picture 26">
            <a:extLst>
              <a:ext uri="{FF2B5EF4-FFF2-40B4-BE49-F238E27FC236}">
                <a16:creationId xmlns:a16="http://schemas.microsoft.com/office/drawing/2014/main" id="{364A139D-1851-998E-F2A5-8EC1BCCEDD74}"/>
              </a:ext>
            </a:extLst>
          </p:cNvPr>
          <p:cNvPicPr>
            <a:picLocks noChangeAspect="1"/>
          </p:cNvPicPr>
          <p:nvPr/>
        </p:nvPicPr>
        <p:blipFill>
          <a:blip r:embed="rId18"/>
          <a:stretch>
            <a:fillRect/>
          </a:stretch>
        </p:blipFill>
        <p:spPr>
          <a:xfrm>
            <a:off x="8128982" y="3228700"/>
            <a:ext cx="1080000" cy="1080000"/>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11363B5-9575-BC5E-DAFB-9EBB19D16F55}"/>
                  </a:ext>
                </a:extLst>
              </p:cNvPr>
              <p:cNvSpPr txBox="1"/>
              <p:nvPr/>
            </p:nvSpPr>
            <p:spPr>
              <a:xfrm>
                <a:off x="2812354" y="486951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8C4AE0D1-2BAA-630E-A462-766A2C83DBAA}"/>
                  </a:ext>
                </a:extLst>
              </p:cNvPr>
              <p:cNvSpPr txBox="1">
                <a:spLocks noRot="1" noChangeAspect="1" noMove="1" noResize="1" noEditPoints="1" noAdjustHandles="1" noChangeArrowheads="1" noChangeShapeType="1" noTextEdit="1"/>
              </p:cNvSpPr>
              <p:nvPr/>
            </p:nvSpPr>
            <p:spPr>
              <a:xfrm>
                <a:off x="2812354" y="4869510"/>
                <a:ext cx="718130" cy="653769"/>
              </a:xfrm>
              <a:prstGeom prst="rect">
                <a:avLst/>
              </a:prstGeom>
              <a:blipFill>
                <a:blip r:embed="rId21"/>
                <a:stretch>
                  <a:fillRect/>
                </a:stretch>
              </a:blipFill>
              <a:effectLst/>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B5E9D3A-07F9-81E1-A4E8-531279993C84}"/>
                  </a:ext>
                </a:extLst>
              </p:cNvPr>
              <p:cNvSpPr txBox="1"/>
              <p:nvPr/>
            </p:nvSpPr>
            <p:spPr>
              <a:xfrm>
                <a:off x="6417721" y="2698636"/>
                <a:ext cx="868332"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m:t>
                      </m:r>
                    </m:oMath>
                  </m:oMathPara>
                </a14:m>
                <a:endParaRPr lang="en-ZA" dirty="0">
                  <a:solidFill>
                    <a:schemeClr val="bg2"/>
                  </a:solidFill>
                </a:endParaRPr>
              </a:p>
              <a:p>
                <a:endParaRPr lang="en-ZA" dirty="0">
                  <a:solidFill>
                    <a:schemeClr val="bg2"/>
                  </a:solidFill>
                </a:endParaRPr>
              </a:p>
            </p:txBody>
          </p:sp>
        </mc:Choice>
        <mc:Fallback xmlns="">
          <p:sp>
            <p:nvSpPr>
              <p:cNvPr id="58" name="TextBox 57">
                <a:extLst>
                  <a:ext uri="{FF2B5EF4-FFF2-40B4-BE49-F238E27FC236}">
                    <a16:creationId xmlns:a16="http://schemas.microsoft.com/office/drawing/2014/main" id="{B38FE88C-906F-B055-9656-D300AA1C22EF}"/>
                  </a:ext>
                </a:extLst>
              </p:cNvPr>
              <p:cNvSpPr txBox="1">
                <a:spLocks noRot="1" noChangeAspect="1" noMove="1" noResize="1" noEditPoints="1" noAdjustHandles="1" noChangeArrowheads="1" noChangeShapeType="1" noTextEdit="1"/>
              </p:cNvSpPr>
              <p:nvPr/>
            </p:nvSpPr>
            <p:spPr>
              <a:xfrm>
                <a:off x="6417721" y="2698636"/>
                <a:ext cx="868332" cy="1019638"/>
              </a:xfrm>
              <a:prstGeom prst="rect">
                <a:avLst/>
              </a:prstGeom>
              <a:blipFill>
                <a:blip r:embed="rId22"/>
                <a:stretch>
                  <a:fillRect/>
                </a:stretch>
              </a:blipFill>
            </p:spPr>
            <p:txBody>
              <a:bodyPr/>
              <a:lstStyle/>
              <a:p>
                <a:r>
                  <a:rPr lang="en-ZA">
                    <a:noFill/>
                  </a:rPr>
                  <a:t> </a:t>
                </a:r>
              </a:p>
            </p:txBody>
          </p:sp>
        </mc:Fallback>
      </mc:AlternateContent>
      <p:cxnSp>
        <p:nvCxnSpPr>
          <p:cNvPr id="68" name="Straight Connector 67">
            <a:extLst>
              <a:ext uri="{FF2B5EF4-FFF2-40B4-BE49-F238E27FC236}">
                <a16:creationId xmlns:a16="http://schemas.microsoft.com/office/drawing/2014/main" id="{08729FFE-01F6-4F41-73AD-BCB544F245C4}"/>
              </a:ext>
            </a:extLst>
          </p:cNvPr>
          <p:cNvCxnSpPr>
            <a:cxnSpLocks/>
          </p:cNvCxnSpPr>
          <p:nvPr/>
        </p:nvCxnSpPr>
        <p:spPr bwMode="auto">
          <a:xfrm flipH="1" flipV="1">
            <a:off x="3880088" y="3792766"/>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2" name="Straight Connector 71">
            <a:extLst>
              <a:ext uri="{FF2B5EF4-FFF2-40B4-BE49-F238E27FC236}">
                <a16:creationId xmlns:a16="http://schemas.microsoft.com/office/drawing/2014/main" id="{16353EA4-7AC6-4778-FBFA-96957FBD4742}"/>
              </a:ext>
            </a:extLst>
          </p:cNvPr>
          <p:cNvCxnSpPr>
            <a:cxnSpLocks/>
          </p:cNvCxnSpPr>
          <p:nvPr/>
        </p:nvCxnSpPr>
        <p:spPr bwMode="auto">
          <a:xfrm>
            <a:off x="4106062" y="5462413"/>
            <a:ext cx="4337814" cy="12224"/>
          </a:xfrm>
          <a:prstGeom prst="line">
            <a:avLst/>
          </a:prstGeom>
          <a:noFill/>
          <a:ln w="381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A94E2837-F9AA-5DC2-40D5-9E086BD5999B}"/>
              </a:ext>
            </a:extLst>
          </p:cNvPr>
          <p:cNvCxnSpPr>
            <a:cxnSpLocks/>
          </p:cNvCxnSpPr>
          <p:nvPr/>
        </p:nvCxnSpPr>
        <p:spPr bwMode="auto">
          <a:xfrm flipH="1">
            <a:off x="4482412" y="38166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5" name="Straight Connector 74">
            <a:extLst>
              <a:ext uri="{FF2B5EF4-FFF2-40B4-BE49-F238E27FC236}">
                <a16:creationId xmlns:a16="http://schemas.microsoft.com/office/drawing/2014/main" id="{D52D0BD5-C2D9-D17C-5607-32F41A5F67ED}"/>
              </a:ext>
            </a:extLst>
          </p:cNvPr>
          <p:cNvCxnSpPr>
            <a:cxnSpLocks/>
          </p:cNvCxnSpPr>
          <p:nvPr/>
        </p:nvCxnSpPr>
        <p:spPr bwMode="auto">
          <a:xfrm flipH="1" flipV="1">
            <a:off x="5099130"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6" name="Straight Connector 75">
            <a:extLst>
              <a:ext uri="{FF2B5EF4-FFF2-40B4-BE49-F238E27FC236}">
                <a16:creationId xmlns:a16="http://schemas.microsoft.com/office/drawing/2014/main" id="{770B5E11-5862-BF75-BB52-B37703DA8B38}"/>
              </a:ext>
            </a:extLst>
          </p:cNvPr>
          <p:cNvCxnSpPr>
            <a:cxnSpLocks/>
          </p:cNvCxnSpPr>
          <p:nvPr/>
        </p:nvCxnSpPr>
        <p:spPr bwMode="auto">
          <a:xfrm flipH="1">
            <a:off x="5701454"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7" name="Straight Connector 76">
            <a:extLst>
              <a:ext uri="{FF2B5EF4-FFF2-40B4-BE49-F238E27FC236}">
                <a16:creationId xmlns:a16="http://schemas.microsoft.com/office/drawing/2014/main" id="{3D9EED54-B6D4-D3F2-C82C-BDB515DCC726}"/>
              </a:ext>
            </a:extLst>
          </p:cNvPr>
          <p:cNvCxnSpPr>
            <a:cxnSpLocks/>
          </p:cNvCxnSpPr>
          <p:nvPr/>
        </p:nvCxnSpPr>
        <p:spPr bwMode="auto">
          <a:xfrm flipH="1" flipV="1">
            <a:off x="6315927"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8" name="Straight Connector 77">
            <a:extLst>
              <a:ext uri="{FF2B5EF4-FFF2-40B4-BE49-F238E27FC236}">
                <a16:creationId xmlns:a16="http://schemas.microsoft.com/office/drawing/2014/main" id="{4B0921F4-BEBF-5C1B-FBB0-FF5E9E42B4D2}"/>
              </a:ext>
            </a:extLst>
          </p:cNvPr>
          <p:cNvCxnSpPr>
            <a:cxnSpLocks/>
          </p:cNvCxnSpPr>
          <p:nvPr/>
        </p:nvCxnSpPr>
        <p:spPr bwMode="auto">
          <a:xfrm flipH="1">
            <a:off x="6918251"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9" name="Straight Connector 78">
            <a:extLst>
              <a:ext uri="{FF2B5EF4-FFF2-40B4-BE49-F238E27FC236}">
                <a16:creationId xmlns:a16="http://schemas.microsoft.com/office/drawing/2014/main" id="{D6D5647B-349C-6B35-21DE-1AA3E869C074}"/>
              </a:ext>
            </a:extLst>
          </p:cNvPr>
          <p:cNvCxnSpPr>
            <a:cxnSpLocks/>
          </p:cNvCxnSpPr>
          <p:nvPr/>
        </p:nvCxnSpPr>
        <p:spPr bwMode="auto">
          <a:xfrm flipH="1" flipV="1">
            <a:off x="7557893" y="38227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0" name="Straight Connector 79">
            <a:extLst>
              <a:ext uri="{FF2B5EF4-FFF2-40B4-BE49-F238E27FC236}">
                <a16:creationId xmlns:a16="http://schemas.microsoft.com/office/drawing/2014/main" id="{910583B0-A0E5-E096-D56A-3FBCA82579E2}"/>
              </a:ext>
            </a:extLst>
          </p:cNvPr>
          <p:cNvCxnSpPr>
            <a:cxnSpLocks/>
          </p:cNvCxnSpPr>
          <p:nvPr/>
        </p:nvCxnSpPr>
        <p:spPr bwMode="auto">
          <a:xfrm flipH="1">
            <a:off x="8160217" y="384659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1" name="Straight Connector 80">
            <a:extLst>
              <a:ext uri="{FF2B5EF4-FFF2-40B4-BE49-F238E27FC236}">
                <a16:creationId xmlns:a16="http://schemas.microsoft.com/office/drawing/2014/main" id="{965C2526-1AA3-5CBE-64C7-02B568543776}"/>
              </a:ext>
            </a:extLst>
          </p:cNvPr>
          <p:cNvCxnSpPr>
            <a:cxnSpLocks/>
          </p:cNvCxnSpPr>
          <p:nvPr/>
        </p:nvCxnSpPr>
        <p:spPr bwMode="auto">
          <a:xfrm flipH="1" flipV="1">
            <a:off x="8751867" y="3819502"/>
            <a:ext cx="1500170" cy="175188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pic>
        <p:nvPicPr>
          <p:cNvPr id="7" name="Picture 6">
            <a:extLst>
              <a:ext uri="{FF2B5EF4-FFF2-40B4-BE49-F238E27FC236}">
                <a16:creationId xmlns:a16="http://schemas.microsoft.com/office/drawing/2014/main" id="{D41ADCCF-0746-39B1-1E64-A8AAC749DF9C}"/>
              </a:ext>
            </a:extLst>
          </p:cNvPr>
          <p:cNvPicPr>
            <a:picLocks noChangeAspect="1"/>
          </p:cNvPicPr>
          <p:nvPr/>
        </p:nvPicPr>
        <p:blipFill>
          <a:blip r:embed="rId23"/>
          <a:srcRect/>
          <a:stretch/>
        </p:blipFill>
        <p:spPr>
          <a:xfrm>
            <a:off x="1392675" y="1103570"/>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6595C35-E9C6-8652-8BFB-165BE127E3DA}"/>
                  </a:ext>
                </a:extLst>
              </p:cNvPr>
              <p:cNvSpPr txBox="1"/>
              <p:nvPr/>
            </p:nvSpPr>
            <p:spPr>
              <a:xfrm>
                <a:off x="1381685" y="1080149"/>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4" name="TextBox 13">
                <a:extLst>
                  <a:ext uri="{FF2B5EF4-FFF2-40B4-BE49-F238E27FC236}">
                    <a16:creationId xmlns:a16="http://schemas.microsoft.com/office/drawing/2014/main" id="{16595C35-E9C6-8652-8BFB-165BE127E3DA}"/>
                  </a:ext>
                </a:extLst>
              </p:cNvPr>
              <p:cNvSpPr txBox="1">
                <a:spLocks noRot="1" noChangeAspect="1" noMove="1" noResize="1" noEditPoints="1" noAdjustHandles="1" noChangeArrowheads="1" noChangeShapeType="1" noTextEdit="1"/>
              </p:cNvSpPr>
              <p:nvPr/>
            </p:nvSpPr>
            <p:spPr>
              <a:xfrm>
                <a:off x="1381685" y="1080149"/>
                <a:ext cx="448701" cy="290145"/>
              </a:xfrm>
              <a:prstGeom prst="rect">
                <a:avLst/>
              </a:prstGeom>
              <a:blipFill>
                <a:blip r:embed="rId24"/>
                <a:stretch>
                  <a:fillRect r="-1111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264E73FB-8220-FF08-6915-045610902779}"/>
              </a:ext>
            </a:extLst>
          </p:cNvPr>
          <p:cNvPicPr>
            <a:picLocks noChangeAspect="1"/>
          </p:cNvPicPr>
          <p:nvPr/>
        </p:nvPicPr>
        <p:blipFill>
          <a:blip r:embed="rId25"/>
          <a:srcRect/>
          <a:stretch/>
        </p:blipFill>
        <p:spPr>
          <a:xfrm>
            <a:off x="1411778" y="2117596"/>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01345D5F-0E03-816D-A2B7-EA81145F9C69}"/>
                  </a:ext>
                </a:extLst>
              </p:cNvPr>
              <p:cNvSpPr txBox="1"/>
              <p:nvPr/>
            </p:nvSpPr>
            <p:spPr>
              <a:xfrm>
                <a:off x="1396910" y="210774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26" name="TextBox 25">
                <a:extLst>
                  <a:ext uri="{FF2B5EF4-FFF2-40B4-BE49-F238E27FC236}">
                    <a16:creationId xmlns:a16="http://schemas.microsoft.com/office/drawing/2014/main" id="{01345D5F-0E03-816D-A2B7-EA81145F9C69}"/>
                  </a:ext>
                </a:extLst>
              </p:cNvPr>
              <p:cNvSpPr txBox="1">
                <a:spLocks noRot="1" noChangeAspect="1" noMove="1" noResize="1" noEditPoints="1" noAdjustHandles="1" noChangeArrowheads="1" noChangeShapeType="1" noTextEdit="1"/>
              </p:cNvSpPr>
              <p:nvPr/>
            </p:nvSpPr>
            <p:spPr>
              <a:xfrm>
                <a:off x="1396910" y="2107745"/>
                <a:ext cx="444752" cy="291939"/>
              </a:xfrm>
              <a:prstGeom prst="rect">
                <a:avLst/>
              </a:prstGeom>
              <a:blipFill>
                <a:blip r:embed="rId26"/>
                <a:stretch>
                  <a:fillRect r="-1111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97CF42AC-CF44-736B-3340-71AFAE81F45B}"/>
              </a:ext>
            </a:extLst>
          </p:cNvPr>
          <p:cNvPicPr>
            <a:picLocks noChangeAspect="1"/>
          </p:cNvPicPr>
          <p:nvPr/>
        </p:nvPicPr>
        <p:blipFill>
          <a:blip r:embed="rId27" cstate="email">
            <a:extLst>
              <a:ext uri="{28A0092B-C50C-407E-A947-70E740481C1C}">
                <a14:useLocalDpi xmlns:a14="http://schemas.microsoft.com/office/drawing/2010/main" val="0"/>
              </a:ext>
            </a:extLst>
          </a:blip>
          <a:srcRect/>
          <a:stretch/>
        </p:blipFill>
        <p:spPr>
          <a:xfrm>
            <a:off x="1398809" y="3229185"/>
            <a:ext cx="874344" cy="8888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3663A01E-1736-9498-79A6-B8FF3C66A044}"/>
                  </a:ext>
                </a:extLst>
              </p:cNvPr>
              <p:cNvSpPr txBox="1"/>
              <p:nvPr/>
            </p:nvSpPr>
            <p:spPr>
              <a:xfrm>
                <a:off x="1345070" y="3219762"/>
                <a:ext cx="498516" cy="292131"/>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ZA" sz="1266" i="1">
                              <a:solidFill>
                                <a:schemeClr val="bg1"/>
                              </a:solidFill>
                              <a:latin typeface="Cambria Math" panose="02040503050406030204" pitchFamily="18" charset="0"/>
                              <a:ea typeface="Cambria Math" panose="02040503050406030204" pitchFamily="18" charset="0"/>
                            </a:rPr>
                            <m:t>0</m:t>
                          </m:r>
                        </m:sup>
                      </m:sSubSup>
                    </m:oMath>
                  </m:oMathPara>
                </a14:m>
                <a:endParaRPr lang="en-ZA" sz="1266" dirty="0">
                  <a:solidFill>
                    <a:schemeClr val="bg1"/>
                  </a:solidFill>
                </a:endParaRPr>
              </a:p>
            </p:txBody>
          </p:sp>
        </mc:Choice>
        <mc:Fallback>
          <p:sp>
            <p:nvSpPr>
              <p:cNvPr id="32" name="TextBox 31">
                <a:extLst>
                  <a:ext uri="{FF2B5EF4-FFF2-40B4-BE49-F238E27FC236}">
                    <a16:creationId xmlns:a16="http://schemas.microsoft.com/office/drawing/2014/main" id="{3663A01E-1736-9498-79A6-B8FF3C66A044}"/>
                  </a:ext>
                </a:extLst>
              </p:cNvPr>
              <p:cNvSpPr txBox="1">
                <a:spLocks noRot="1" noChangeAspect="1" noMove="1" noResize="1" noEditPoints="1" noAdjustHandles="1" noChangeArrowheads="1" noChangeShapeType="1" noTextEdit="1"/>
              </p:cNvSpPr>
              <p:nvPr/>
            </p:nvSpPr>
            <p:spPr>
              <a:xfrm>
                <a:off x="1345070" y="3219762"/>
                <a:ext cx="498516" cy="292131"/>
              </a:xfrm>
              <a:prstGeom prst="rect">
                <a:avLst/>
              </a:prstGeom>
              <a:blipFill>
                <a:blip r:embed="rId28"/>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C7057F1E-3936-7DBF-E5A7-0CE2F3F0DED0}"/>
              </a:ext>
            </a:extLst>
          </p:cNvPr>
          <p:cNvPicPr>
            <a:picLocks noChangeAspect="1"/>
          </p:cNvPicPr>
          <p:nvPr/>
        </p:nvPicPr>
        <p:blipFill>
          <a:blip r:embed="rId29"/>
          <a:srcRect/>
          <a:stretch/>
        </p:blipFill>
        <p:spPr>
          <a:xfrm>
            <a:off x="1398821" y="4341278"/>
            <a:ext cx="873075" cy="88416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C19661C6-ABA9-B70F-C8E2-0FAC688AFBC3}"/>
                  </a:ext>
                </a:extLst>
              </p:cNvPr>
              <p:cNvSpPr txBox="1"/>
              <p:nvPr/>
            </p:nvSpPr>
            <p:spPr>
              <a:xfrm>
                <a:off x="1345070" y="4351031"/>
                <a:ext cx="508536"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36" name="TextBox 35">
                <a:extLst>
                  <a:ext uri="{FF2B5EF4-FFF2-40B4-BE49-F238E27FC236}">
                    <a16:creationId xmlns:a16="http://schemas.microsoft.com/office/drawing/2014/main" id="{C19661C6-ABA9-B70F-C8E2-0FAC688AFBC3}"/>
                  </a:ext>
                </a:extLst>
              </p:cNvPr>
              <p:cNvSpPr txBox="1">
                <a:spLocks noRot="1" noChangeAspect="1" noMove="1" noResize="1" noEditPoints="1" noAdjustHandles="1" noChangeArrowheads="1" noChangeShapeType="1" noTextEdit="1"/>
              </p:cNvSpPr>
              <p:nvPr/>
            </p:nvSpPr>
            <p:spPr>
              <a:xfrm>
                <a:off x="1345070" y="4351031"/>
                <a:ext cx="508536" cy="291939"/>
              </a:xfrm>
              <a:prstGeom prst="rect">
                <a:avLst/>
              </a:prstGeom>
              <a:blipFill>
                <a:blip r:embed="rId30"/>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51FA921C-DB7D-D3F3-0094-7CDEE972CD64}"/>
              </a:ext>
            </a:extLst>
          </p:cNvPr>
          <p:cNvPicPr>
            <a:picLocks noChangeAspect="1"/>
          </p:cNvPicPr>
          <p:nvPr/>
        </p:nvPicPr>
        <p:blipFill>
          <a:blip r:embed="rId31"/>
          <a:srcRect/>
          <a:stretch/>
        </p:blipFill>
        <p:spPr>
          <a:xfrm>
            <a:off x="1397759" y="5337518"/>
            <a:ext cx="873073" cy="87307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0E096FF-4B1C-E494-4BC5-0046933E8445}"/>
                  </a:ext>
                </a:extLst>
              </p:cNvPr>
              <p:cNvSpPr txBox="1"/>
              <p:nvPr/>
            </p:nvSpPr>
            <p:spPr>
              <a:xfrm>
                <a:off x="1343537" y="5329147"/>
                <a:ext cx="508533"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40" name="TextBox 39">
                <a:extLst>
                  <a:ext uri="{FF2B5EF4-FFF2-40B4-BE49-F238E27FC236}">
                    <a16:creationId xmlns:a16="http://schemas.microsoft.com/office/drawing/2014/main" id="{E0E096FF-4B1C-E494-4BC5-0046933E8445}"/>
                  </a:ext>
                </a:extLst>
              </p:cNvPr>
              <p:cNvSpPr txBox="1">
                <a:spLocks noRot="1" noChangeAspect="1" noMove="1" noResize="1" noEditPoints="1" noAdjustHandles="1" noChangeArrowheads="1" noChangeShapeType="1" noTextEdit="1"/>
              </p:cNvSpPr>
              <p:nvPr/>
            </p:nvSpPr>
            <p:spPr>
              <a:xfrm>
                <a:off x="1343537" y="5329147"/>
                <a:ext cx="508533" cy="290145"/>
              </a:xfrm>
              <a:prstGeom prst="rect">
                <a:avLst/>
              </a:prstGeom>
              <a:blipFill>
                <a:blip r:embed="rId32"/>
                <a:stretch>
                  <a:fillRect/>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2F16676F-1E1B-3AFF-DB47-761766255ED0}"/>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10264921" y="1045695"/>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EFE9B8E-BAF5-D43E-D0E3-3B8B7F2C4488}"/>
                  </a:ext>
                </a:extLst>
              </p:cNvPr>
              <p:cNvSpPr txBox="1"/>
              <p:nvPr/>
            </p:nvSpPr>
            <p:spPr>
              <a:xfrm>
                <a:off x="10225152" y="166365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44" name="TextBox 43">
                <a:extLst>
                  <a:ext uri="{FF2B5EF4-FFF2-40B4-BE49-F238E27FC236}">
                    <a16:creationId xmlns:a16="http://schemas.microsoft.com/office/drawing/2014/main" id="{77F260B0-FC14-1483-34DB-6D0F306D1537}"/>
                  </a:ext>
                </a:extLst>
              </p:cNvPr>
              <p:cNvSpPr txBox="1">
                <a:spLocks noRot="1" noChangeAspect="1" noMove="1" noResize="1" noEditPoints="1" noAdjustHandles="1" noChangeArrowheads="1" noChangeShapeType="1" noTextEdit="1"/>
              </p:cNvSpPr>
              <p:nvPr/>
            </p:nvSpPr>
            <p:spPr>
              <a:xfrm>
                <a:off x="10225152" y="1663652"/>
                <a:ext cx="449877" cy="287130"/>
              </a:xfrm>
              <a:prstGeom prst="rect">
                <a:avLst/>
              </a:prstGeom>
              <a:blipFill>
                <a:blip r:embed="rId34"/>
                <a:stretch>
                  <a:fillRect r="-4054" b="-6383"/>
                </a:stretch>
              </a:blipFill>
            </p:spPr>
            <p:txBody>
              <a:bodyPr/>
              <a:lstStyle/>
              <a:p>
                <a:r>
                  <a:rPr lang="en-ZA">
                    <a:noFill/>
                  </a:rPr>
                  <a:t> </a:t>
                </a:r>
              </a:p>
            </p:txBody>
          </p:sp>
        </mc:Fallback>
      </mc:AlternateContent>
      <p:pic>
        <p:nvPicPr>
          <p:cNvPr id="49" name="Picture 48">
            <a:extLst>
              <a:ext uri="{FF2B5EF4-FFF2-40B4-BE49-F238E27FC236}">
                <a16:creationId xmlns:a16="http://schemas.microsoft.com/office/drawing/2014/main" id="{5F24DFE1-AD74-46A3-9333-F143BBFBE289}"/>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0264914" y="2065079"/>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9575AA1-5569-F3D9-F0F4-59E5518128C2}"/>
                  </a:ext>
                </a:extLst>
              </p:cNvPr>
              <p:cNvSpPr txBox="1"/>
              <p:nvPr/>
            </p:nvSpPr>
            <p:spPr>
              <a:xfrm>
                <a:off x="10225143" y="268218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5" name="TextBox 54">
                <a:extLst>
                  <a:ext uri="{FF2B5EF4-FFF2-40B4-BE49-F238E27FC236}">
                    <a16:creationId xmlns:a16="http://schemas.microsoft.com/office/drawing/2014/main" id="{322BF23B-2B83-1295-BC6A-D3FD9DBE73E4}"/>
                  </a:ext>
                </a:extLst>
              </p:cNvPr>
              <p:cNvSpPr txBox="1">
                <a:spLocks noRot="1" noChangeAspect="1" noMove="1" noResize="1" noEditPoints="1" noAdjustHandles="1" noChangeArrowheads="1" noChangeShapeType="1" noTextEdit="1"/>
              </p:cNvSpPr>
              <p:nvPr/>
            </p:nvSpPr>
            <p:spPr>
              <a:xfrm>
                <a:off x="10225143" y="2682185"/>
                <a:ext cx="449877" cy="287130"/>
              </a:xfrm>
              <a:prstGeom prst="rect">
                <a:avLst/>
              </a:prstGeom>
              <a:blipFill>
                <a:blip r:embed="rId36"/>
                <a:stretch>
                  <a:fillRect r="-4054" b="-6383"/>
                </a:stretch>
              </a:blipFill>
            </p:spPr>
            <p:txBody>
              <a:bodyPr/>
              <a:lstStyle/>
              <a:p>
                <a:r>
                  <a:rPr lang="en-ZA">
                    <a:noFill/>
                  </a:rPr>
                  <a:t> </a:t>
                </a:r>
              </a:p>
            </p:txBody>
          </p:sp>
        </mc:Fallback>
      </mc:AlternateContent>
      <p:pic>
        <p:nvPicPr>
          <p:cNvPr id="57" name="Picture 56">
            <a:extLst>
              <a:ext uri="{FF2B5EF4-FFF2-40B4-BE49-F238E27FC236}">
                <a16:creationId xmlns:a16="http://schemas.microsoft.com/office/drawing/2014/main" id="{1E72FF15-E2A8-7EEE-1D06-F52139587887}"/>
              </a:ext>
            </a:extLst>
          </p:cNvPr>
          <p:cNvPicPr>
            <a:picLocks noChangeAspect="1"/>
          </p:cNvPicPr>
          <p:nvPr/>
        </p:nvPicPr>
        <p:blipFill>
          <a:blip r:embed="rId37" cstate="email">
            <a:extLst>
              <a:ext uri="{28A0092B-C50C-407E-A947-70E740481C1C}">
                <a14:useLocalDpi xmlns:a14="http://schemas.microsoft.com/office/drawing/2010/main" val="0"/>
              </a:ext>
            </a:extLst>
          </a:blip>
          <a:srcRect/>
          <a:stretch/>
        </p:blipFill>
        <p:spPr>
          <a:xfrm>
            <a:off x="10261788" y="3182885"/>
            <a:ext cx="897762" cy="89609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BF21BF1-A81E-33A5-3FDB-661F7E240E4E}"/>
                  </a:ext>
                </a:extLst>
              </p:cNvPr>
              <p:cNvSpPr txBox="1"/>
              <p:nvPr/>
            </p:nvSpPr>
            <p:spPr>
              <a:xfrm>
                <a:off x="10214161" y="3807050"/>
                <a:ext cx="449877" cy="302647"/>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𝑗</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0" name="TextBox 59">
                <a:extLst>
                  <a:ext uri="{FF2B5EF4-FFF2-40B4-BE49-F238E27FC236}">
                    <a16:creationId xmlns:a16="http://schemas.microsoft.com/office/drawing/2014/main" id="{12146D7A-64C4-8DF3-4E46-4F6E78FE6506}"/>
                  </a:ext>
                </a:extLst>
              </p:cNvPr>
              <p:cNvSpPr txBox="1">
                <a:spLocks noRot="1" noChangeAspect="1" noMove="1" noResize="1" noEditPoints="1" noAdjustHandles="1" noChangeArrowheads="1" noChangeShapeType="1" noTextEdit="1"/>
              </p:cNvSpPr>
              <p:nvPr/>
            </p:nvSpPr>
            <p:spPr>
              <a:xfrm>
                <a:off x="10214161" y="3807050"/>
                <a:ext cx="449877" cy="302647"/>
              </a:xfrm>
              <a:prstGeom prst="rect">
                <a:avLst/>
              </a:prstGeom>
              <a:blipFill>
                <a:blip r:embed="rId38"/>
                <a:stretch>
                  <a:fillRect r="-1370" b="-2041"/>
                </a:stretch>
              </a:blipFill>
            </p:spPr>
            <p:txBody>
              <a:bodyPr/>
              <a:lstStyle/>
              <a:p>
                <a:r>
                  <a:rPr lang="en-ZA">
                    <a:noFill/>
                  </a:rPr>
                  <a:t> </a:t>
                </a:r>
              </a:p>
            </p:txBody>
          </p:sp>
        </mc:Fallback>
      </mc:AlternateContent>
      <p:pic>
        <p:nvPicPr>
          <p:cNvPr id="63" name="Picture 62">
            <a:extLst>
              <a:ext uri="{FF2B5EF4-FFF2-40B4-BE49-F238E27FC236}">
                <a16:creationId xmlns:a16="http://schemas.microsoft.com/office/drawing/2014/main" id="{349B11C1-C2C2-5BAD-B85C-923AF6AABD75}"/>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10272732" y="4294978"/>
            <a:ext cx="891910" cy="89025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FA1EC57-B587-76A7-572F-890064E7FD9B}"/>
                  </a:ext>
                </a:extLst>
              </p:cNvPr>
              <p:cNvSpPr txBox="1"/>
              <p:nvPr/>
            </p:nvSpPr>
            <p:spPr>
              <a:xfrm>
                <a:off x="10225107" y="4878239"/>
                <a:ext cx="449878"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5" name="TextBox 64">
                <a:extLst>
                  <a:ext uri="{FF2B5EF4-FFF2-40B4-BE49-F238E27FC236}">
                    <a16:creationId xmlns:a16="http://schemas.microsoft.com/office/drawing/2014/main" id="{F33EDCC3-6D0E-E45C-446E-5164248D9418}"/>
                  </a:ext>
                </a:extLst>
              </p:cNvPr>
              <p:cNvSpPr txBox="1">
                <a:spLocks noRot="1" noChangeAspect="1" noMove="1" noResize="1" noEditPoints="1" noAdjustHandles="1" noChangeArrowheads="1" noChangeShapeType="1" noTextEdit="1"/>
              </p:cNvSpPr>
              <p:nvPr/>
            </p:nvSpPr>
            <p:spPr>
              <a:xfrm>
                <a:off x="10225107" y="4878239"/>
                <a:ext cx="449878" cy="287130"/>
              </a:xfrm>
              <a:prstGeom prst="rect">
                <a:avLst/>
              </a:prstGeom>
              <a:blipFill>
                <a:blip r:embed="rId40"/>
                <a:stretch>
                  <a:fillRect r="-43243" b="-8511"/>
                </a:stretch>
              </a:blipFill>
            </p:spPr>
            <p:txBody>
              <a:bodyPr/>
              <a:lstStyle/>
              <a:p>
                <a:r>
                  <a:rPr lang="en-ZA">
                    <a:noFill/>
                  </a:rPr>
                  <a:t> </a:t>
                </a:r>
              </a:p>
            </p:txBody>
          </p:sp>
        </mc:Fallback>
      </mc:AlternateContent>
      <p:pic>
        <p:nvPicPr>
          <p:cNvPr id="67" name="Picture 66">
            <a:extLst>
              <a:ext uri="{FF2B5EF4-FFF2-40B4-BE49-F238E27FC236}">
                <a16:creationId xmlns:a16="http://schemas.microsoft.com/office/drawing/2014/main" id="{520EBFCC-2E27-0DB1-CA78-208A3E467C1B}"/>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10276459" y="5291218"/>
            <a:ext cx="894875" cy="89321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32EB1B1-BE73-180E-2039-3B684F84F67F}"/>
                  </a:ext>
                </a:extLst>
              </p:cNvPr>
              <p:cNvSpPr txBox="1"/>
              <p:nvPr/>
            </p:nvSpPr>
            <p:spPr>
              <a:xfrm>
                <a:off x="10225733" y="588001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70" name="TextBox 69">
                <a:extLst>
                  <a:ext uri="{FF2B5EF4-FFF2-40B4-BE49-F238E27FC236}">
                    <a16:creationId xmlns:a16="http://schemas.microsoft.com/office/drawing/2014/main" id="{ED671416-59DB-AABB-23FA-4CB1ACF27505}"/>
                  </a:ext>
                </a:extLst>
              </p:cNvPr>
              <p:cNvSpPr txBox="1">
                <a:spLocks noRot="1" noChangeAspect="1" noMove="1" noResize="1" noEditPoints="1" noAdjustHandles="1" noChangeArrowheads="1" noChangeShapeType="1" noTextEdit="1"/>
              </p:cNvSpPr>
              <p:nvPr/>
            </p:nvSpPr>
            <p:spPr>
              <a:xfrm>
                <a:off x="10225733" y="5880011"/>
                <a:ext cx="449877" cy="287130"/>
              </a:xfrm>
              <a:prstGeom prst="rect">
                <a:avLst/>
              </a:prstGeom>
              <a:blipFill>
                <a:blip r:embed="rId42"/>
                <a:stretch>
                  <a:fillRect r="-9459" b="-6383"/>
                </a:stretch>
              </a:blipFill>
            </p:spPr>
            <p:txBody>
              <a:bodyPr/>
              <a:lstStyle/>
              <a:p>
                <a:r>
                  <a:rPr lang="en-ZA">
                    <a:noFill/>
                  </a:rPr>
                  <a:t> </a:t>
                </a:r>
              </a:p>
            </p:txBody>
          </p:sp>
        </mc:Fallback>
      </mc:AlternateContent>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7FE550B8-62DB-BE30-AA9A-85839A93B406}"/>
                  </a:ext>
                </a:extLst>
              </p:cNvPr>
              <p:cNvSpPr txBox="1"/>
              <p:nvPr/>
            </p:nvSpPr>
            <p:spPr>
              <a:xfrm rot="16200000">
                <a:off x="1630282" y="3056139"/>
                <a:ext cx="361240" cy="1947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sz="1266" i="1">
                          <a:latin typeface="Cambria Math" panose="02040503050406030204" pitchFamily="18" charset="0"/>
                          <a:ea typeface="Cambria Math" panose="02040503050406030204" pitchFamily="18" charset="0"/>
                        </a:rPr>
                        <m:t>⋯</m:t>
                      </m:r>
                    </m:oMath>
                  </m:oMathPara>
                </a14:m>
                <a:endParaRPr lang="en-ZA" sz="1266" dirty="0"/>
              </a:p>
            </p:txBody>
          </p:sp>
        </mc:Choice>
        <mc:Fallback>
          <p:sp>
            <p:nvSpPr>
              <p:cNvPr id="73" name="TextBox 72">
                <a:extLst>
                  <a:ext uri="{FF2B5EF4-FFF2-40B4-BE49-F238E27FC236}">
                    <a16:creationId xmlns:a16="http://schemas.microsoft.com/office/drawing/2014/main" id="{7FE550B8-62DB-BE30-AA9A-85839A93B406}"/>
                  </a:ext>
                </a:extLst>
              </p:cNvPr>
              <p:cNvSpPr txBox="1">
                <a:spLocks noRot="1" noChangeAspect="1" noMove="1" noResize="1" noEditPoints="1" noAdjustHandles="1" noChangeArrowheads="1" noChangeShapeType="1" noTextEdit="1"/>
              </p:cNvSpPr>
              <p:nvPr/>
            </p:nvSpPr>
            <p:spPr>
              <a:xfrm rot="16200000">
                <a:off x="1630282" y="3056139"/>
                <a:ext cx="361240" cy="194796"/>
              </a:xfrm>
              <a:prstGeom prst="rect">
                <a:avLst/>
              </a:prstGeom>
              <a:blipFill>
                <a:blip r:embed="rId43"/>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2A260D3B-CD8F-C70D-C504-780B9390A4D8}"/>
              </a:ext>
            </a:extLst>
          </p:cNvPr>
          <p:cNvSpPr txBox="1"/>
          <p:nvPr/>
        </p:nvSpPr>
        <p:spPr>
          <a:xfrm>
            <a:off x="1527858" y="3217561"/>
            <a:ext cx="7106856" cy="555986"/>
          </a:xfrm>
          <a:prstGeom prst="rect">
            <a:avLst/>
          </a:prstGeom>
          <a:noFill/>
        </p:spPr>
        <p:txBody>
          <a:bodyPr wrap="square">
            <a:spAutoFit/>
          </a:bodyPr>
          <a:lstStyle/>
          <a:p>
            <a:endParaRPr lang="en-ZA" dirty="0"/>
          </a:p>
        </p:txBody>
      </p:sp>
      <p:pic>
        <p:nvPicPr>
          <p:cNvPr id="92" name="Picture 91" descr="Spatial Light Modulator - Soliton">
            <a:extLst>
              <a:ext uri="{FF2B5EF4-FFF2-40B4-BE49-F238E27FC236}">
                <a16:creationId xmlns:a16="http://schemas.microsoft.com/office/drawing/2014/main" id="{AEC5ADDE-C970-807A-7123-CE6413525699}"/>
              </a:ext>
            </a:extLst>
          </p:cNvPr>
          <p:cNvPicPr>
            <a:picLocks noChangeAspect="1"/>
          </p:cNvPicPr>
          <p:nvPr/>
        </p:nvPicPr>
        <p:blipFill>
          <a:blip r:embed="rId44"/>
          <a:stretch>
            <a:fillRect/>
          </a:stretch>
        </p:blipFill>
        <p:spPr>
          <a:xfrm>
            <a:off x="8097923" y="1467500"/>
            <a:ext cx="1294359" cy="1161225"/>
          </a:xfrm>
          <a:prstGeom prst="rect">
            <a:avLst/>
          </a:prstGeom>
        </p:spPr>
      </p:pic>
      <p:cxnSp>
        <p:nvCxnSpPr>
          <p:cNvPr id="61" name="Straight Connector 60">
            <a:extLst>
              <a:ext uri="{FF2B5EF4-FFF2-40B4-BE49-F238E27FC236}">
                <a16:creationId xmlns:a16="http://schemas.microsoft.com/office/drawing/2014/main" id="{6B70D00D-BE9F-2B7F-87A2-D80217F28723}"/>
              </a:ext>
            </a:extLst>
          </p:cNvPr>
          <p:cNvCxnSpPr>
            <a:cxnSpLocks/>
          </p:cNvCxnSpPr>
          <p:nvPr/>
        </p:nvCxnSpPr>
        <p:spPr bwMode="auto">
          <a:xfrm flipH="1">
            <a:off x="2286559" y="3775765"/>
            <a:ext cx="1571349" cy="186023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sp>
        <p:nvSpPr>
          <p:cNvPr id="97" name="TextBox 96">
            <a:extLst>
              <a:ext uri="{FF2B5EF4-FFF2-40B4-BE49-F238E27FC236}">
                <a16:creationId xmlns:a16="http://schemas.microsoft.com/office/drawing/2014/main" id="{36492CB8-759B-7846-933B-DCDABEC9C944}"/>
              </a:ext>
            </a:extLst>
          </p:cNvPr>
          <p:cNvSpPr txBox="1"/>
          <p:nvPr/>
        </p:nvSpPr>
        <p:spPr>
          <a:xfrm>
            <a:off x="5380516" y="6127001"/>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99" name="Left Bracket 98">
            <a:extLst>
              <a:ext uri="{FF2B5EF4-FFF2-40B4-BE49-F238E27FC236}">
                <a16:creationId xmlns:a16="http://schemas.microsoft.com/office/drawing/2014/main" id="{97DD3C68-7370-A4BC-4712-208BD8EB9C57}"/>
              </a:ext>
            </a:extLst>
          </p:cNvPr>
          <p:cNvSpPr/>
          <p:nvPr/>
        </p:nvSpPr>
        <p:spPr bwMode="auto">
          <a:xfrm rot="16200000">
            <a:off x="6085604" y="2854511"/>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24589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8274-4477-2FEF-EFAB-97F4534351C2}"/>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794A9778-A556-79E7-1CC4-48E50295A282}"/>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detect input spatial patterns and map them to simple Gaussian spots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D949C0A2-F22B-7B49-8467-6948578C3E1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BD5BED5E-91C2-D755-327C-F3C12F9ABCD6}"/>
              </a:ext>
            </a:extLst>
          </p:cNvPr>
          <p:cNvSpPr txBox="1"/>
          <p:nvPr/>
        </p:nvSpPr>
        <p:spPr>
          <a:xfrm>
            <a:off x="1147729" y="6175865"/>
            <a:ext cx="1883309" cy="830997"/>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800" dirty="0">
              <a:solidFill>
                <a:schemeClr val="bg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C31FF3-C820-1E82-4DD9-79E2A79A5C12}"/>
                  </a:ext>
                </a:extLst>
              </p:cNvPr>
              <p:cNvSpPr txBox="1"/>
              <p:nvPr/>
            </p:nvSpPr>
            <p:spPr>
              <a:xfrm>
                <a:off x="1184024" y="46029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b="0" i="1" smtClean="0">
                                  <a:solidFill>
                                    <a:schemeClr val="bg1"/>
                                  </a:solidFill>
                                  <a:latin typeface="Cambria Math" panose="02040503050406030204" pitchFamily="18" charset="0"/>
                                </a:rPr>
                                <m:t>𝟁</m:t>
                              </m:r>
                            </m:e>
                            <m:sub>
                              <m:r>
                                <a:rPr lang="en-US" sz="2000" b="0" i="1" smtClean="0">
                                  <a:solidFill>
                                    <a:schemeClr val="bg1"/>
                                  </a:solidFill>
                                  <a:latin typeface="Cambria Math" panose="02040503050406030204" pitchFamily="18" charset="0"/>
                                </a:rPr>
                                <m:t>0</m:t>
                              </m:r>
                            </m:sub>
                          </m:sSub>
                        </m:e>
                      </m:d>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83026767-6EEA-2535-C062-DBFD982D5D9A}"/>
                  </a:ext>
                </a:extLst>
              </p:cNvPr>
              <p:cNvSpPr txBox="1">
                <a:spLocks noRot="1" noChangeAspect="1" noMove="1" noResize="1" noEditPoints="1" noAdjustHandles="1" noChangeArrowheads="1" noChangeShapeType="1" noTextEdit="1"/>
              </p:cNvSpPr>
              <p:nvPr/>
            </p:nvSpPr>
            <p:spPr>
              <a:xfrm>
                <a:off x="1184024" y="4602927"/>
                <a:ext cx="346336" cy="400110"/>
              </a:xfrm>
              <a:prstGeom prst="rect">
                <a:avLst/>
              </a:prstGeom>
              <a:blipFill>
                <a:blip r:embed="rId6"/>
                <a:stretch>
                  <a:fillRect r="-6071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B687512-102F-752D-DBD4-001034D973D0}"/>
                  </a:ext>
                </a:extLst>
              </p:cNvPr>
              <p:cNvSpPr txBox="1"/>
              <p:nvPr/>
            </p:nvSpPr>
            <p:spPr>
              <a:xfrm>
                <a:off x="9197899" y="453084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xmlns="">
          <p:sp>
            <p:nvSpPr>
              <p:cNvPr id="15" name="TextBox 14">
                <a:extLst>
                  <a:ext uri="{FF2B5EF4-FFF2-40B4-BE49-F238E27FC236}">
                    <a16:creationId xmlns:a16="http://schemas.microsoft.com/office/drawing/2014/main" id="{917FD140-D9CA-C5E8-C10E-BC2CA537380E}"/>
                  </a:ext>
                </a:extLst>
              </p:cNvPr>
              <p:cNvSpPr txBox="1">
                <a:spLocks noRot="1" noChangeAspect="1" noMove="1" noResize="1" noEditPoints="1" noAdjustHandles="1" noChangeArrowheads="1" noChangeShapeType="1" noTextEdit="1"/>
              </p:cNvSpPr>
              <p:nvPr/>
            </p:nvSpPr>
            <p:spPr>
              <a:xfrm>
                <a:off x="9197899" y="4530845"/>
                <a:ext cx="346336" cy="400110"/>
              </a:xfrm>
              <a:prstGeom prst="rect">
                <a:avLst/>
              </a:prstGeom>
              <a:blipFill>
                <a:blip r:embed="rId7"/>
                <a:stretch>
                  <a:fillRect r="-60714" b="-90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94E62CC-8CB4-63C0-EE05-3256DFC09FAC}"/>
              </a:ext>
            </a:extLst>
          </p:cNvPr>
          <p:cNvSpPr txBox="1"/>
          <p:nvPr/>
        </p:nvSpPr>
        <p:spPr>
          <a:xfrm>
            <a:off x="4474398" y="2341448"/>
            <a:ext cx="3452612" cy="400110"/>
          </a:xfrm>
          <a:prstGeom prst="rect">
            <a:avLst/>
          </a:prstGeom>
          <a:noFill/>
        </p:spPr>
        <p:txBody>
          <a:bodyPr wrap="none" rtlCol="0">
            <a:spAutoFit/>
          </a:bodyPr>
          <a:lstStyle/>
          <a:p>
            <a:r>
              <a:rPr lang="en-US" sz="2000" dirty="0">
                <a:solidFill>
                  <a:schemeClr val="bg2"/>
                </a:solidFill>
              </a:rPr>
              <a:t>Spatial Light Modulator (SLM)</a:t>
            </a:r>
          </a:p>
        </p:txBody>
      </p:sp>
      <p:sp>
        <p:nvSpPr>
          <p:cNvPr id="51" name="TextBox 50">
            <a:extLst>
              <a:ext uri="{FF2B5EF4-FFF2-40B4-BE49-F238E27FC236}">
                <a16:creationId xmlns:a16="http://schemas.microsoft.com/office/drawing/2014/main" id="{8A082696-D673-7592-85D9-65187408BED7}"/>
              </a:ext>
            </a:extLst>
          </p:cNvPr>
          <p:cNvSpPr txBox="1"/>
          <p:nvPr/>
        </p:nvSpPr>
        <p:spPr>
          <a:xfrm>
            <a:off x="9951017" y="6175243"/>
            <a:ext cx="2240983" cy="400110"/>
          </a:xfrm>
          <a:prstGeom prst="rect">
            <a:avLst/>
          </a:prstGeom>
          <a:noFill/>
          <a:ln>
            <a:noFill/>
          </a:ln>
        </p:spPr>
        <p:txBody>
          <a:bodyPr wrap="square" rtlCol="0">
            <a:spAutoFit/>
          </a:bodyPr>
          <a:lstStyle/>
          <a:p>
            <a:r>
              <a:rPr lang="en-ZA" sz="2000" dirty="0">
                <a:solidFill>
                  <a:schemeClr val="bg2"/>
                </a:solidFill>
              </a:rPr>
              <a:t>Output fields</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C663D77-96F4-3A26-8415-4418C074122A}"/>
                  </a:ext>
                </a:extLst>
              </p:cNvPr>
              <p:cNvSpPr txBox="1"/>
              <p:nvPr/>
            </p:nvSpPr>
            <p:spPr>
              <a:xfrm>
                <a:off x="9232912" y="290662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xmlns="">
          <p:sp>
            <p:nvSpPr>
              <p:cNvPr id="54" name="TextBox 53">
                <a:extLst>
                  <a:ext uri="{FF2B5EF4-FFF2-40B4-BE49-F238E27FC236}">
                    <a16:creationId xmlns:a16="http://schemas.microsoft.com/office/drawing/2014/main" id="{564EA53E-171D-902D-5A40-3ECEA3CE4623}"/>
                  </a:ext>
                </a:extLst>
              </p:cNvPr>
              <p:cNvSpPr txBox="1">
                <a:spLocks noRot="1" noChangeAspect="1" noMove="1" noResize="1" noEditPoints="1" noAdjustHandles="1" noChangeArrowheads="1" noChangeShapeType="1" noTextEdit="1"/>
              </p:cNvSpPr>
              <p:nvPr/>
            </p:nvSpPr>
            <p:spPr>
              <a:xfrm>
                <a:off x="9232912" y="2906625"/>
                <a:ext cx="346336" cy="400110"/>
              </a:xfrm>
              <a:prstGeom prst="rect">
                <a:avLst/>
              </a:prstGeom>
              <a:blipFill>
                <a:blip r:embed="rId16"/>
                <a:stretch>
                  <a:fillRect r="-57143" b="-9091"/>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71234446-9BC0-0AB0-6EB2-041701F79EB2}"/>
              </a:ext>
            </a:extLst>
          </p:cNvPr>
          <p:cNvSpPr/>
          <p:nvPr/>
        </p:nvSpPr>
        <p:spPr>
          <a:xfrm>
            <a:off x="3111947" y="2756128"/>
            <a:ext cx="6267699" cy="2025145"/>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460455BD-7A24-1DD6-E6A7-79EF9466B36B}"/>
              </a:ext>
            </a:extLst>
          </p:cNvPr>
          <p:cNvCxnSpPr>
            <a:cxnSpLocks/>
          </p:cNvCxnSpPr>
          <p:nvPr/>
        </p:nvCxnSpPr>
        <p:spPr>
          <a:xfrm>
            <a:off x="8320751" y="3890243"/>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0BC9F9-36B7-13CE-8649-3BD126B15841}"/>
                  </a:ext>
                </a:extLst>
              </p:cNvPr>
              <p:cNvSpPr txBox="1"/>
              <p:nvPr/>
            </p:nvSpPr>
            <p:spPr>
              <a:xfrm>
                <a:off x="8641299" y="3904687"/>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C1CC040F-9BF2-077A-554E-BC1E4B2279AA}"/>
                  </a:ext>
                </a:extLst>
              </p:cNvPr>
              <p:cNvSpPr txBox="1">
                <a:spLocks noRot="1" noChangeAspect="1" noMove="1" noResize="1" noEditPoints="1" noAdjustHandles="1" noChangeArrowheads="1" noChangeShapeType="1" noTextEdit="1"/>
              </p:cNvSpPr>
              <p:nvPr/>
            </p:nvSpPr>
            <p:spPr>
              <a:xfrm>
                <a:off x="8641299" y="3904687"/>
                <a:ext cx="346336" cy="369332"/>
              </a:xfrm>
              <a:prstGeom prst="rect">
                <a:avLst/>
              </a:prstGeom>
              <a:blipFill>
                <a:blip r:embed="rId17"/>
                <a:stretch>
                  <a:fillRect r="-133929" b="-36667"/>
                </a:stretch>
              </a:blipFill>
            </p:spPr>
            <p:txBody>
              <a:bodyPr/>
              <a:lstStyle/>
              <a:p>
                <a:r>
                  <a:rPr lang="en-ZA">
                    <a:noFill/>
                  </a:rPr>
                  <a:t> </a:t>
                </a:r>
              </a:p>
            </p:txBody>
          </p:sp>
        </mc:Fallback>
      </mc:AlternateContent>
      <p:grpSp>
        <p:nvGrpSpPr>
          <p:cNvPr id="21" name="Group 20">
            <a:extLst>
              <a:ext uri="{FF2B5EF4-FFF2-40B4-BE49-F238E27FC236}">
                <a16:creationId xmlns:a16="http://schemas.microsoft.com/office/drawing/2014/main" id="{D7DC4BED-C27C-C0A4-4909-53EF3D071655}"/>
              </a:ext>
            </a:extLst>
          </p:cNvPr>
          <p:cNvGrpSpPr/>
          <p:nvPr/>
        </p:nvGrpSpPr>
        <p:grpSpPr>
          <a:xfrm>
            <a:off x="3435153" y="2657774"/>
            <a:ext cx="5435226" cy="1077501"/>
            <a:chOff x="-809071" y="525871"/>
            <a:chExt cx="6314001" cy="1359336"/>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27D6883-0C8E-F081-DBE5-A1144E05D281}"/>
                    </a:ext>
                  </a:extLst>
                </p:cNvPr>
                <p:cNvSpPr txBox="1"/>
                <p:nvPr/>
              </p:nvSpPr>
              <p:spPr>
                <a:xfrm>
                  <a:off x="-809071" y="598870"/>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2DEFD6DF-5136-741A-E87C-04E3D71CC905}"/>
                    </a:ext>
                  </a:extLst>
                </p:cNvPr>
                <p:cNvSpPr txBox="1">
                  <a:spLocks noRot="1" noChangeAspect="1" noMove="1" noResize="1" noEditPoints="1" noAdjustHandles="1" noChangeArrowheads="1" noChangeShapeType="1" noTextEdit="1"/>
                </p:cNvSpPr>
                <p:nvPr/>
              </p:nvSpPr>
              <p:spPr>
                <a:xfrm>
                  <a:off x="-809071" y="598870"/>
                  <a:ext cx="1008725"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03A53DB-4255-C95A-A42C-9E1CFB181D19}"/>
                    </a:ext>
                  </a:extLst>
                </p:cNvPr>
                <p:cNvSpPr txBox="1"/>
                <p:nvPr/>
              </p:nvSpPr>
              <p:spPr>
                <a:xfrm>
                  <a:off x="615414" y="577422"/>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476A080-457D-4CC1-330D-70F432D609CC}"/>
                    </a:ext>
                  </a:extLst>
                </p:cNvPr>
                <p:cNvSpPr txBox="1">
                  <a:spLocks noRot="1" noChangeAspect="1" noMove="1" noResize="1" noEditPoints="1" noAdjustHandles="1" noChangeArrowheads="1" noChangeShapeType="1" noTextEdit="1"/>
                </p:cNvSpPr>
                <p:nvPr/>
              </p:nvSpPr>
              <p:spPr>
                <a:xfrm>
                  <a:off x="615414" y="577422"/>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D3F2D76-95DF-09D5-6E58-4D7EC7E1127F}"/>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795A3CF7-5C7A-DEA0-48C5-20C1ECE00680}"/>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1"/>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A7E2D3EC-92F1-BF56-E963-609A68C00E3C}"/>
              </a:ext>
            </a:extLst>
          </p:cNvPr>
          <p:cNvPicPr>
            <a:picLocks noChangeAspect="1"/>
          </p:cNvPicPr>
          <p:nvPr/>
        </p:nvPicPr>
        <p:blipFill>
          <a:blip r:embed="rId18"/>
          <a:stretch>
            <a:fillRect/>
          </a:stretch>
        </p:blipFill>
        <p:spPr>
          <a:xfrm>
            <a:off x="4535719" y="3228700"/>
            <a:ext cx="1080000" cy="1080000"/>
          </a:xfrm>
          <a:prstGeom prst="rect">
            <a:avLst/>
          </a:prstGeom>
        </p:spPr>
      </p:pic>
      <p:pic>
        <p:nvPicPr>
          <p:cNvPr id="23" name="Picture 22">
            <a:extLst>
              <a:ext uri="{FF2B5EF4-FFF2-40B4-BE49-F238E27FC236}">
                <a16:creationId xmlns:a16="http://schemas.microsoft.com/office/drawing/2014/main" id="{AB3F24C9-32DE-86A4-1E30-A2AFCEB70541}"/>
              </a:ext>
            </a:extLst>
          </p:cNvPr>
          <p:cNvPicPr>
            <a:picLocks noChangeAspect="1"/>
          </p:cNvPicPr>
          <p:nvPr/>
        </p:nvPicPr>
        <p:blipFill>
          <a:blip r:embed="rId18"/>
          <a:stretch>
            <a:fillRect/>
          </a:stretch>
        </p:blipFill>
        <p:spPr>
          <a:xfrm>
            <a:off x="6931227" y="3228700"/>
            <a:ext cx="1080000" cy="1080000"/>
          </a:xfrm>
          <a:prstGeom prst="rect">
            <a:avLst/>
          </a:prstGeom>
        </p:spPr>
      </p:pic>
      <p:pic>
        <p:nvPicPr>
          <p:cNvPr id="24" name="Picture 23">
            <a:extLst>
              <a:ext uri="{FF2B5EF4-FFF2-40B4-BE49-F238E27FC236}">
                <a16:creationId xmlns:a16="http://schemas.microsoft.com/office/drawing/2014/main" id="{5EDC06C1-FC72-79CE-3E26-FB0204F321B5}"/>
              </a:ext>
            </a:extLst>
          </p:cNvPr>
          <p:cNvPicPr>
            <a:picLocks noChangeAspect="1"/>
          </p:cNvPicPr>
          <p:nvPr/>
        </p:nvPicPr>
        <p:blipFill>
          <a:blip r:embed="rId19"/>
          <a:stretch>
            <a:fillRect/>
          </a:stretch>
        </p:blipFill>
        <p:spPr>
          <a:xfrm>
            <a:off x="3347117" y="3228700"/>
            <a:ext cx="1070848" cy="1080000"/>
          </a:xfrm>
          <a:prstGeom prst="rect">
            <a:avLst/>
          </a:prstGeom>
        </p:spPr>
      </p:pic>
      <p:pic>
        <p:nvPicPr>
          <p:cNvPr id="25" name="Picture 24">
            <a:extLst>
              <a:ext uri="{FF2B5EF4-FFF2-40B4-BE49-F238E27FC236}">
                <a16:creationId xmlns:a16="http://schemas.microsoft.com/office/drawing/2014/main" id="{834A64AA-9E76-767E-8D2A-AF635F57866F}"/>
              </a:ext>
            </a:extLst>
          </p:cNvPr>
          <p:cNvPicPr>
            <a:picLocks noChangeAspect="1"/>
          </p:cNvPicPr>
          <p:nvPr/>
        </p:nvPicPr>
        <p:blipFill>
          <a:blip r:embed="rId20"/>
          <a:stretch>
            <a:fillRect/>
          </a:stretch>
        </p:blipFill>
        <p:spPr>
          <a:xfrm>
            <a:off x="5734969" y="3228700"/>
            <a:ext cx="1080000" cy="1080000"/>
          </a:xfrm>
          <a:prstGeom prst="rect">
            <a:avLst/>
          </a:prstGeom>
        </p:spPr>
      </p:pic>
      <p:pic>
        <p:nvPicPr>
          <p:cNvPr id="27" name="Picture 26">
            <a:extLst>
              <a:ext uri="{FF2B5EF4-FFF2-40B4-BE49-F238E27FC236}">
                <a16:creationId xmlns:a16="http://schemas.microsoft.com/office/drawing/2014/main" id="{1806EAF7-6F44-352F-5FC2-F33D7AABAE68}"/>
              </a:ext>
            </a:extLst>
          </p:cNvPr>
          <p:cNvPicPr>
            <a:picLocks noChangeAspect="1"/>
          </p:cNvPicPr>
          <p:nvPr/>
        </p:nvPicPr>
        <p:blipFill>
          <a:blip r:embed="rId18"/>
          <a:stretch>
            <a:fillRect/>
          </a:stretch>
        </p:blipFill>
        <p:spPr>
          <a:xfrm>
            <a:off x="8128982" y="3228700"/>
            <a:ext cx="1080000" cy="1080000"/>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458E60D-EEF0-7A38-18EE-363511E8C5D0}"/>
                  </a:ext>
                </a:extLst>
              </p:cNvPr>
              <p:cNvSpPr txBox="1"/>
              <p:nvPr/>
            </p:nvSpPr>
            <p:spPr>
              <a:xfrm>
                <a:off x="2812354" y="486951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8C4AE0D1-2BAA-630E-A462-766A2C83DBAA}"/>
                  </a:ext>
                </a:extLst>
              </p:cNvPr>
              <p:cNvSpPr txBox="1">
                <a:spLocks noRot="1" noChangeAspect="1" noMove="1" noResize="1" noEditPoints="1" noAdjustHandles="1" noChangeArrowheads="1" noChangeShapeType="1" noTextEdit="1"/>
              </p:cNvSpPr>
              <p:nvPr/>
            </p:nvSpPr>
            <p:spPr>
              <a:xfrm>
                <a:off x="2812354" y="4869510"/>
                <a:ext cx="718130" cy="653769"/>
              </a:xfrm>
              <a:prstGeom prst="rect">
                <a:avLst/>
              </a:prstGeom>
              <a:blipFill>
                <a:blip r:embed="rId21"/>
                <a:stretch>
                  <a:fillRect/>
                </a:stretch>
              </a:blipFill>
              <a:effectLst/>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70BE2F7-0754-8B72-F226-66DD5B5286AF}"/>
                  </a:ext>
                </a:extLst>
              </p:cNvPr>
              <p:cNvSpPr txBox="1"/>
              <p:nvPr/>
            </p:nvSpPr>
            <p:spPr>
              <a:xfrm>
                <a:off x="6417721" y="2698636"/>
                <a:ext cx="868332"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m:t>
                      </m:r>
                    </m:oMath>
                  </m:oMathPara>
                </a14:m>
                <a:endParaRPr lang="en-ZA" dirty="0">
                  <a:solidFill>
                    <a:schemeClr val="bg2"/>
                  </a:solidFill>
                </a:endParaRPr>
              </a:p>
              <a:p>
                <a:endParaRPr lang="en-ZA" dirty="0">
                  <a:solidFill>
                    <a:schemeClr val="bg2"/>
                  </a:solidFill>
                </a:endParaRPr>
              </a:p>
            </p:txBody>
          </p:sp>
        </mc:Choice>
        <mc:Fallback xmlns="">
          <p:sp>
            <p:nvSpPr>
              <p:cNvPr id="58" name="TextBox 57">
                <a:extLst>
                  <a:ext uri="{FF2B5EF4-FFF2-40B4-BE49-F238E27FC236}">
                    <a16:creationId xmlns:a16="http://schemas.microsoft.com/office/drawing/2014/main" id="{B38FE88C-906F-B055-9656-D300AA1C22EF}"/>
                  </a:ext>
                </a:extLst>
              </p:cNvPr>
              <p:cNvSpPr txBox="1">
                <a:spLocks noRot="1" noChangeAspect="1" noMove="1" noResize="1" noEditPoints="1" noAdjustHandles="1" noChangeArrowheads="1" noChangeShapeType="1" noTextEdit="1"/>
              </p:cNvSpPr>
              <p:nvPr/>
            </p:nvSpPr>
            <p:spPr>
              <a:xfrm>
                <a:off x="6417721" y="2698636"/>
                <a:ext cx="868332" cy="1019638"/>
              </a:xfrm>
              <a:prstGeom prst="rect">
                <a:avLst/>
              </a:prstGeom>
              <a:blipFill>
                <a:blip r:embed="rId22"/>
                <a:stretch>
                  <a:fillRect/>
                </a:stretch>
              </a:blipFill>
            </p:spPr>
            <p:txBody>
              <a:bodyPr/>
              <a:lstStyle/>
              <a:p>
                <a:r>
                  <a:rPr lang="en-ZA">
                    <a:noFill/>
                  </a:rPr>
                  <a:t> </a:t>
                </a:r>
              </a:p>
            </p:txBody>
          </p:sp>
        </mc:Fallback>
      </mc:AlternateContent>
      <p:cxnSp>
        <p:nvCxnSpPr>
          <p:cNvPr id="68" name="Straight Connector 67">
            <a:extLst>
              <a:ext uri="{FF2B5EF4-FFF2-40B4-BE49-F238E27FC236}">
                <a16:creationId xmlns:a16="http://schemas.microsoft.com/office/drawing/2014/main" id="{BD74D516-6AD4-8509-42E4-29665FE0FAAF}"/>
              </a:ext>
            </a:extLst>
          </p:cNvPr>
          <p:cNvCxnSpPr>
            <a:cxnSpLocks/>
          </p:cNvCxnSpPr>
          <p:nvPr/>
        </p:nvCxnSpPr>
        <p:spPr bwMode="auto">
          <a:xfrm flipH="1" flipV="1">
            <a:off x="3880088" y="3792766"/>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2" name="Straight Connector 71">
            <a:extLst>
              <a:ext uri="{FF2B5EF4-FFF2-40B4-BE49-F238E27FC236}">
                <a16:creationId xmlns:a16="http://schemas.microsoft.com/office/drawing/2014/main" id="{D47B78E7-6D15-B1B9-363D-69F4DA3A8194}"/>
              </a:ext>
            </a:extLst>
          </p:cNvPr>
          <p:cNvCxnSpPr>
            <a:cxnSpLocks/>
          </p:cNvCxnSpPr>
          <p:nvPr/>
        </p:nvCxnSpPr>
        <p:spPr bwMode="auto">
          <a:xfrm>
            <a:off x="4106062" y="5462413"/>
            <a:ext cx="4337814" cy="12224"/>
          </a:xfrm>
          <a:prstGeom prst="line">
            <a:avLst/>
          </a:prstGeom>
          <a:noFill/>
          <a:ln w="381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026D9A8E-58DA-D7F3-B457-C2271C71747E}"/>
              </a:ext>
            </a:extLst>
          </p:cNvPr>
          <p:cNvCxnSpPr>
            <a:cxnSpLocks/>
          </p:cNvCxnSpPr>
          <p:nvPr/>
        </p:nvCxnSpPr>
        <p:spPr bwMode="auto">
          <a:xfrm flipH="1">
            <a:off x="4482412" y="38166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5" name="Straight Connector 74">
            <a:extLst>
              <a:ext uri="{FF2B5EF4-FFF2-40B4-BE49-F238E27FC236}">
                <a16:creationId xmlns:a16="http://schemas.microsoft.com/office/drawing/2014/main" id="{BAA8AFA9-9A18-7D15-B255-D4B13515CF2E}"/>
              </a:ext>
            </a:extLst>
          </p:cNvPr>
          <p:cNvCxnSpPr>
            <a:cxnSpLocks/>
          </p:cNvCxnSpPr>
          <p:nvPr/>
        </p:nvCxnSpPr>
        <p:spPr bwMode="auto">
          <a:xfrm flipH="1" flipV="1">
            <a:off x="5099130"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6" name="Straight Connector 75">
            <a:extLst>
              <a:ext uri="{FF2B5EF4-FFF2-40B4-BE49-F238E27FC236}">
                <a16:creationId xmlns:a16="http://schemas.microsoft.com/office/drawing/2014/main" id="{BFC03094-3827-F382-BCC5-B317A9BF8260}"/>
              </a:ext>
            </a:extLst>
          </p:cNvPr>
          <p:cNvCxnSpPr>
            <a:cxnSpLocks/>
          </p:cNvCxnSpPr>
          <p:nvPr/>
        </p:nvCxnSpPr>
        <p:spPr bwMode="auto">
          <a:xfrm flipH="1">
            <a:off x="5701454"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7" name="Straight Connector 76">
            <a:extLst>
              <a:ext uri="{FF2B5EF4-FFF2-40B4-BE49-F238E27FC236}">
                <a16:creationId xmlns:a16="http://schemas.microsoft.com/office/drawing/2014/main" id="{87FD051B-DDE4-B91E-7CC5-665B2C2C24AC}"/>
              </a:ext>
            </a:extLst>
          </p:cNvPr>
          <p:cNvCxnSpPr>
            <a:cxnSpLocks/>
          </p:cNvCxnSpPr>
          <p:nvPr/>
        </p:nvCxnSpPr>
        <p:spPr bwMode="auto">
          <a:xfrm flipH="1" flipV="1">
            <a:off x="6315927"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8" name="Straight Connector 77">
            <a:extLst>
              <a:ext uri="{FF2B5EF4-FFF2-40B4-BE49-F238E27FC236}">
                <a16:creationId xmlns:a16="http://schemas.microsoft.com/office/drawing/2014/main" id="{668942AF-1915-6541-3CDC-DE436E319ADF}"/>
              </a:ext>
            </a:extLst>
          </p:cNvPr>
          <p:cNvCxnSpPr>
            <a:cxnSpLocks/>
          </p:cNvCxnSpPr>
          <p:nvPr/>
        </p:nvCxnSpPr>
        <p:spPr bwMode="auto">
          <a:xfrm flipH="1">
            <a:off x="6918251"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9" name="Straight Connector 78">
            <a:extLst>
              <a:ext uri="{FF2B5EF4-FFF2-40B4-BE49-F238E27FC236}">
                <a16:creationId xmlns:a16="http://schemas.microsoft.com/office/drawing/2014/main" id="{A078C88E-979C-AAE6-110B-C5002DDD89ED}"/>
              </a:ext>
            </a:extLst>
          </p:cNvPr>
          <p:cNvCxnSpPr>
            <a:cxnSpLocks/>
          </p:cNvCxnSpPr>
          <p:nvPr/>
        </p:nvCxnSpPr>
        <p:spPr bwMode="auto">
          <a:xfrm flipH="1" flipV="1">
            <a:off x="7557893" y="38227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0" name="Straight Connector 79">
            <a:extLst>
              <a:ext uri="{FF2B5EF4-FFF2-40B4-BE49-F238E27FC236}">
                <a16:creationId xmlns:a16="http://schemas.microsoft.com/office/drawing/2014/main" id="{4490308F-FB3E-A8DB-0A62-4E474636E040}"/>
              </a:ext>
            </a:extLst>
          </p:cNvPr>
          <p:cNvCxnSpPr>
            <a:cxnSpLocks/>
          </p:cNvCxnSpPr>
          <p:nvPr/>
        </p:nvCxnSpPr>
        <p:spPr bwMode="auto">
          <a:xfrm flipH="1">
            <a:off x="8160217" y="384659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1" name="Straight Connector 80">
            <a:extLst>
              <a:ext uri="{FF2B5EF4-FFF2-40B4-BE49-F238E27FC236}">
                <a16:creationId xmlns:a16="http://schemas.microsoft.com/office/drawing/2014/main" id="{AC579CF5-C0C3-A788-1EDD-47D18D80D377}"/>
              </a:ext>
            </a:extLst>
          </p:cNvPr>
          <p:cNvCxnSpPr>
            <a:cxnSpLocks/>
          </p:cNvCxnSpPr>
          <p:nvPr/>
        </p:nvCxnSpPr>
        <p:spPr bwMode="auto">
          <a:xfrm flipH="1" flipV="1">
            <a:off x="8751867" y="3819502"/>
            <a:ext cx="1500170" cy="175188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pic>
        <p:nvPicPr>
          <p:cNvPr id="7" name="Picture 6">
            <a:extLst>
              <a:ext uri="{FF2B5EF4-FFF2-40B4-BE49-F238E27FC236}">
                <a16:creationId xmlns:a16="http://schemas.microsoft.com/office/drawing/2014/main" id="{BDE034E8-BF7B-A800-F3B7-CD0D72AC873F}"/>
              </a:ext>
            </a:extLst>
          </p:cNvPr>
          <p:cNvPicPr>
            <a:picLocks noChangeAspect="1"/>
          </p:cNvPicPr>
          <p:nvPr/>
        </p:nvPicPr>
        <p:blipFill>
          <a:blip r:embed="rId23"/>
          <a:srcRect/>
          <a:stretch/>
        </p:blipFill>
        <p:spPr>
          <a:xfrm>
            <a:off x="1392675" y="1103570"/>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22A6AE9-759E-EE12-224B-8F8476AEEBD3}"/>
                  </a:ext>
                </a:extLst>
              </p:cNvPr>
              <p:cNvSpPr txBox="1"/>
              <p:nvPr/>
            </p:nvSpPr>
            <p:spPr>
              <a:xfrm>
                <a:off x="1381685" y="1080149"/>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4" name="TextBox 13">
                <a:extLst>
                  <a:ext uri="{FF2B5EF4-FFF2-40B4-BE49-F238E27FC236}">
                    <a16:creationId xmlns:a16="http://schemas.microsoft.com/office/drawing/2014/main" id="{922A6AE9-759E-EE12-224B-8F8476AEEBD3}"/>
                  </a:ext>
                </a:extLst>
              </p:cNvPr>
              <p:cNvSpPr txBox="1">
                <a:spLocks noRot="1" noChangeAspect="1" noMove="1" noResize="1" noEditPoints="1" noAdjustHandles="1" noChangeArrowheads="1" noChangeShapeType="1" noTextEdit="1"/>
              </p:cNvSpPr>
              <p:nvPr/>
            </p:nvSpPr>
            <p:spPr>
              <a:xfrm>
                <a:off x="1381685" y="1080149"/>
                <a:ext cx="448701" cy="290145"/>
              </a:xfrm>
              <a:prstGeom prst="rect">
                <a:avLst/>
              </a:prstGeom>
              <a:blipFill>
                <a:blip r:embed="rId24"/>
                <a:stretch>
                  <a:fillRect r="-1111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E07CFDA0-39DE-BDBC-618E-5F21C10AABCA}"/>
              </a:ext>
            </a:extLst>
          </p:cNvPr>
          <p:cNvPicPr>
            <a:picLocks noChangeAspect="1"/>
          </p:cNvPicPr>
          <p:nvPr/>
        </p:nvPicPr>
        <p:blipFill>
          <a:blip r:embed="rId25"/>
          <a:srcRect/>
          <a:stretch/>
        </p:blipFill>
        <p:spPr>
          <a:xfrm>
            <a:off x="1411778" y="2117596"/>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D82E17A0-84D5-3CC4-9A10-7639B7BBC466}"/>
                  </a:ext>
                </a:extLst>
              </p:cNvPr>
              <p:cNvSpPr txBox="1"/>
              <p:nvPr/>
            </p:nvSpPr>
            <p:spPr>
              <a:xfrm>
                <a:off x="1396910" y="210774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26" name="TextBox 25">
                <a:extLst>
                  <a:ext uri="{FF2B5EF4-FFF2-40B4-BE49-F238E27FC236}">
                    <a16:creationId xmlns:a16="http://schemas.microsoft.com/office/drawing/2014/main" id="{D82E17A0-84D5-3CC4-9A10-7639B7BBC466}"/>
                  </a:ext>
                </a:extLst>
              </p:cNvPr>
              <p:cNvSpPr txBox="1">
                <a:spLocks noRot="1" noChangeAspect="1" noMove="1" noResize="1" noEditPoints="1" noAdjustHandles="1" noChangeArrowheads="1" noChangeShapeType="1" noTextEdit="1"/>
              </p:cNvSpPr>
              <p:nvPr/>
            </p:nvSpPr>
            <p:spPr>
              <a:xfrm>
                <a:off x="1396910" y="2107745"/>
                <a:ext cx="444752" cy="291939"/>
              </a:xfrm>
              <a:prstGeom prst="rect">
                <a:avLst/>
              </a:prstGeom>
              <a:blipFill>
                <a:blip r:embed="rId26"/>
                <a:stretch>
                  <a:fillRect r="-1111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B5E1F9ED-4D44-4D11-E2FC-035F9BD05AC8}"/>
              </a:ext>
            </a:extLst>
          </p:cNvPr>
          <p:cNvPicPr>
            <a:picLocks noChangeAspect="1"/>
          </p:cNvPicPr>
          <p:nvPr/>
        </p:nvPicPr>
        <p:blipFill>
          <a:blip r:embed="rId27" cstate="email">
            <a:extLst>
              <a:ext uri="{28A0092B-C50C-407E-A947-70E740481C1C}">
                <a14:useLocalDpi xmlns:a14="http://schemas.microsoft.com/office/drawing/2010/main" val="0"/>
              </a:ext>
            </a:extLst>
          </a:blip>
          <a:srcRect/>
          <a:stretch/>
        </p:blipFill>
        <p:spPr>
          <a:xfrm>
            <a:off x="1398809" y="3229185"/>
            <a:ext cx="874344" cy="8888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D8C2F852-5E76-4785-E506-268C22D95DD2}"/>
                  </a:ext>
                </a:extLst>
              </p:cNvPr>
              <p:cNvSpPr txBox="1"/>
              <p:nvPr/>
            </p:nvSpPr>
            <p:spPr>
              <a:xfrm>
                <a:off x="1345070" y="3219762"/>
                <a:ext cx="498516" cy="292131"/>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ZA" sz="1266" i="1">
                              <a:solidFill>
                                <a:schemeClr val="bg1"/>
                              </a:solidFill>
                              <a:latin typeface="Cambria Math" panose="02040503050406030204" pitchFamily="18" charset="0"/>
                              <a:ea typeface="Cambria Math" panose="02040503050406030204" pitchFamily="18" charset="0"/>
                            </a:rPr>
                            <m:t>0</m:t>
                          </m:r>
                        </m:sup>
                      </m:sSubSup>
                    </m:oMath>
                  </m:oMathPara>
                </a14:m>
                <a:endParaRPr lang="en-ZA" sz="1266" dirty="0">
                  <a:solidFill>
                    <a:schemeClr val="bg1"/>
                  </a:solidFill>
                </a:endParaRPr>
              </a:p>
            </p:txBody>
          </p:sp>
        </mc:Choice>
        <mc:Fallback>
          <p:sp>
            <p:nvSpPr>
              <p:cNvPr id="32" name="TextBox 31">
                <a:extLst>
                  <a:ext uri="{FF2B5EF4-FFF2-40B4-BE49-F238E27FC236}">
                    <a16:creationId xmlns:a16="http://schemas.microsoft.com/office/drawing/2014/main" id="{D8C2F852-5E76-4785-E506-268C22D95DD2}"/>
                  </a:ext>
                </a:extLst>
              </p:cNvPr>
              <p:cNvSpPr txBox="1">
                <a:spLocks noRot="1" noChangeAspect="1" noMove="1" noResize="1" noEditPoints="1" noAdjustHandles="1" noChangeArrowheads="1" noChangeShapeType="1" noTextEdit="1"/>
              </p:cNvSpPr>
              <p:nvPr/>
            </p:nvSpPr>
            <p:spPr>
              <a:xfrm>
                <a:off x="1345070" y="3219762"/>
                <a:ext cx="498516" cy="292131"/>
              </a:xfrm>
              <a:prstGeom prst="rect">
                <a:avLst/>
              </a:prstGeom>
              <a:blipFill>
                <a:blip r:embed="rId28"/>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F17849A-00BD-A509-3114-C4B9DAF78C3D}"/>
              </a:ext>
            </a:extLst>
          </p:cNvPr>
          <p:cNvPicPr>
            <a:picLocks noChangeAspect="1"/>
          </p:cNvPicPr>
          <p:nvPr/>
        </p:nvPicPr>
        <p:blipFill>
          <a:blip r:embed="rId29"/>
          <a:srcRect/>
          <a:stretch/>
        </p:blipFill>
        <p:spPr>
          <a:xfrm>
            <a:off x="1398821" y="4341278"/>
            <a:ext cx="873075" cy="88416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9D19AC3F-754F-2275-C134-D5E914F38A78}"/>
                  </a:ext>
                </a:extLst>
              </p:cNvPr>
              <p:cNvSpPr txBox="1"/>
              <p:nvPr/>
            </p:nvSpPr>
            <p:spPr>
              <a:xfrm>
                <a:off x="1345070" y="4351031"/>
                <a:ext cx="508536"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36" name="TextBox 35">
                <a:extLst>
                  <a:ext uri="{FF2B5EF4-FFF2-40B4-BE49-F238E27FC236}">
                    <a16:creationId xmlns:a16="http://schemas.microsoft.com/office/drawing/2014/main" id="{9D19AC3F-754F-2275-C134-D5E914F38A78}"/>
                  </a:ext>
                </a:extLst>
              </p:cNvPr>
              <p:cNvSpPr txBox="1">
                <a:spLocks noRot="1" noChangeAspect="1" noMove="1" noResize="1" noEditPoints="1" noAdjustHandles="1" noChangeArrowheads="1" noChangeShapeType="1" noTextEdit="1"/>
              </p:cNvSpPr>
              <p:nvPr/>
            </p:nvSpPr>
            <p:spPr>
              <a:xfrm>
                <a:off x="1345070" y="4351031"/>
                <a:ext cx="508536" cy="291939"/>
              </a:xfrm>
              <a:prstGeom prst="rect">
                <a:avLst/>
              </a:prstGeom>
              <a:blipFill>
                <a:blip r:embed="rId30"/>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C638C133-939D-84C4-480B-505D7DEB261F}"/>
              </a:ext>
            </a:extLst>
          </p:cNvPr>
          <p:cNvPicPr>
            <a:picLocks noChangeAspect="1"/>
          </p:cNvPicPr>
          <p:nvPr/>
        </p:nvPicPr>
        <p:blipFill>
          <a:blip r:embed="rId31"/>
          <a:srcRect/>
          <a:stretch/>
        </p:blipFill>
        <p:spPr>
          <a:xfrm>
            <a:off x="1397759" y="5337518"/>
            <a:ext cx="873073" cy="87307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008B778A-8288-F504-DF2F-48CB25E41299}"/>
                  </a:ext>
                </a:extLst>
              </p:cNvPr>
              <p:cNvSpPr txBox="1"/>
              <p:nvPr/>
            </p:nvSpPr>
            <p:spPr>
              <a:xfrm>
                <a:off x="1343537" y="5329147"/>
                <a:ext cx="508533"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40" name="TextBox 39">
                <a:extLst>
                  <a:ext uri="{FF2B5EF4-FFF2-40B4-BE49-F238E27FC236}">
                    <a16:creationId xmlns:a16="http://schemas.microsoft.com/office/drawing/2014/main" id="{008B778A-8288-F504-DF2F-48CB25E41299}"/>
                  </a:ext>
                </a:extLst>
              </p:cNvPr>
              <p:cNvSpPr txBox="1">
                <a:spLocks noRot="1" noChangeAspect="1" noMove="1" noResize="1" noEditPoints="1" noAdjustHandles="1" noChangeArrowheads="1" noChangeShapeType="1" noTextEdit="1"/>
              </p:cNvSpPr>
              <p:nvPr/>
            </p:nvSpPr>
            <p:spPr>
              <a:xfrm>
                <a:off x="1343537" y="5329147"/>
                <a:ext cx="508533" cy="290145"/>
              </a:xfrm>
              <a:prstGeom prst="rect">
                <a:avLst/>
              </a:prstGeom>
              <a:blipFill>
                <a:blip r:embed="rId32"/>
                <a:stretch>
                  <a:fillRect/>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08E5D484-FE4A-F75D-F9A2-A2608B4590D4}"/>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10264921" y="1045695"/>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0CAFFC7-E838-6790-1BEC-9BDAC762CA2A}"/>
                  </a:ext>
                </a:extLst>
              </p:cNvPr>
              <p:cNvSpPr txBox="1"/>
              <p:nvPr/>
            </p:nvSpPr>
            <p:spPr>
              <a:xfrm>
                <a:off x="10225152" y="166365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44" name="TextBox 43">
                <a:extLst>
                  <a:ext uri="{FF2B5EF4-FFF2-40B4-BE49-F238E27FC236}">
                    <a16:creationId xmlns:a16="http://schemas.microsoft.com/office/drawing/2014/main" id="{77F260B0-FC14-1483-34DB-6D0F306D1537}"/>
                  </a:ext>
                </a:extLst>
              </p:cNvPr>
              <p:cNvSpPr txBox="1">
                <a:spLocks noRot="1" noChangeAspect="1" noMove="1" noResize="1" noEditPoints="1" noAdjustHandles="1" noChangeArrowheads="1" noChangeShapeType="1" noTextEdit="1"/>
              </p:cNvSpPr>
              <p:nvPr/>
            </p:nvSpPr>
            <p:spPr>
              <a:xfrm>
                <a:off x="10225152" y="1663652"/>
                <a:ext cx="449877" cy="287130"/>
              </a:xfrm>
              <a:prstGeom prst="rect">
                <a:avLst/>
              </a:prstGeom>
              <a:blipFill>
                <a:blip r:embed="rId34"/>
                <a:stretch>
                  <a:fillRect r="-4054" b="-6383"/>
                </a:stretch>
              </a:blipFill>
            </p:spPr>
            <p:txBody>
              <a:bodyPr/>
              <a:lstStyle/>
              <a:p>
                <a:r>
                  <a:rPr lang="en-ZA">
                    <a:noFill/>
                  </a:rPr>
                  <a:t> </a:t>
                </a:r>
              </a:p>
            </p:txBody>
          </p:sp>
        </mc:Fallback>
      </mc:AlternateContent>
      <p:pic>
        <p:nvPicPr>
          <p:cNvPr id="49" name="Picture 48">
            <a:extLst>
              <a:ext uri="{FF2B5EF4-FFF2-40B4-BE49-F238E27FC236}">
                <a16:creationId xmlns:a16="http://schemas.microsoft.com/office/drawing/2014/main" id="{B865CB9E-A809-198D-2907-D0049E05A5DA}"/>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0264914" y="2065079"/>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CA29224-9F31-3660-F874-C0DA4FDD6EC0}"/>
                  </a:ext>
                </a:extLst>
              </p:cNvPr>
              <p:cNvSpPr txBox="1"/>
              <p:nvPr/>
            </p:nvSpPr>
            <p:spPr>
              <a:xfrm>
                <a:off x="10225143" y="268218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5" name="TextBox 54">
                <a:extLst>
                  <a:ext uri="{FF2B5EF4-FFF2-40B4-BE49-F238E27FC236}">
                    <a16:creationId xmlns:a16="http://schemas.microsoft.com/office/drawing/2014/main" id="{322BF23B-2B83-1295-BC6A-D3FD9DBE73E4}"/>
                  </a:ext>
                </a:extLst>
              </p:cNvPr>
              <p:cNvSpPr txBox="1">
                <a:spLocks noRot="1" noChangeAspect="1" noMove="1" noResize="1" noEditPoints="1" noAdjustHandles="1" noChangeArrowheads="1" noChangeShapeType="1" noTextEdit="1"/>
              </p:cNvSpPr>
              <p:nvPr/>
            </p:nvSpPr>
            <p:spPr>
              <a:xfrm>
                <a:off x="10225143" y="2682185"/>
                <a:ext cx="449877" cy="287130"/>
              </a:xfrm>
              <a:prstGeom prst="rect">
                <a:avLst/>
              </a:prstGeom>
              <a:blipFill>
                <a:blip r:embed="rId36"/>
                <a:stretch>
                  <a:fillRect r="-4054" b="-6383"/>
                </a:stretch>
              </a:blipFill>
            </p:spPr>
            <p:txBody>
              <a:bodyPr/>
              <a:lstStyle/>
              <a:p>
                <a:r>
                  <a:rPr lang="en-ZA">
                    <a:noFill/>
                  </a:rPr>
                  <a:t> </a:t>
                </a:r>
              </a:p>
            </p:txBody>
          </p:sp>
        </mc:Fallback>
      </mc:AlternateContent>
      <p:pic>
        <p:nvPicPr>
          <p:cNvPr id="57" name="Picture 56">
            <a:extLst>
              <a:ext uri="{FF2B5EF4-FFF2-40B4-BE49-F238E27FC236}">
                <a16:creationId xmlns:a16="http://schemas.microsoft.com/office/drawing/2014/main" id="{E8E9A182-D397-3A4F-2416-E71AA210EEEA}"/>
              </a:ext>
            </a:extLst>
          </p:cNvPr>
          <p:cNvPicPr>
            <a:picLocks noChangeAspect="1"/>
          </p:cNvPicPr>
          <p:nvPr/>
        </p:nvPicPr>
        <p:blipFill>
          <a:blip r:embed="rId37" cstate="email">
            <a:extLst>
              <a:ext uri="{28A0092B-C50C-407E-A947-70E740481C1C}">
                <a14:useLocalDpi xmlns:a14="http://schemas.microsoft.com/office/drawing/2010/main" val="0"/>
              </a:ext>
            </a:extLst>
          </a:blip>
          <a:srcRect/>
          <a:stretch/>
        </p:blipFill>
        <p:spPr>
          <a:xfrm>
            <a:off x="10261788" y="3182885"/>
            <a:ext cx="897762" cy="89609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9721677-A06E-87AB-88E8-3115900E9DEC}"/>
                  </a:ext>
                </a:extLst>
              </p:cNvPr>
              <p:cNvSpPr txBox="1"/>
              <p:nvPr/>
            </p:nvSpPr>
            <p:spPr>
              <a:xfrm>
                <a:off x="10214161" y="3807050"/>
                <a:ext cx="449877" cy="302647"/>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𝑗</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0" name="TextBox 59">
                <a:extLst>
                  <a:ext uri="{FF2B5EF4-FFF2-40B4-BE49-F238E27FC236}">
                    <a16:creationId xmlns:a16="http://schemas.microsoft.com/office/drawing/2014/main" id="{12146D7A-64C4-8DF3-4E46-4F6E78FE6506}"/>
                  </a:ext>
                </a:extLst>
              </p:cNvPr>
              <p:cNvSpPr txBox="1">
                <a:spLocks noRot="1" noChangeAspect="1" noMove="1" noResize="1" noEditPoints="1" noAdjustHandles="1" noChangeArrowheads="1" noChangeShapeType="1" noTextEdit="1"/>
              </p:cNvSpPr>
              <p:nvPr/>
            </p:nvSpPr>
            <p:spPr>
              <a:xfrm>
                <a:off x="10214161" y="3807050"/>
                <a:ext cx="449877" cy="302647"/>
              </a:xfrm>
              <a:prstGeom prst="rect">
                <a:avLst/>
              </a:prstGeom>
              <a:blipFill>
                <a:blip r:embed="rId38"/>
                <a:stretch>
                  <a:fillRect r="-1370" b="-2041"/>
                </a:stretch>
              </a:blipFill>
            </p:spPr>
            <p:txBody>
              <a:bodyPr/>
              <a:lstStyle/>
              <a:p>
                <a:r>
                  <a:rPr lang="en-ZA">
                    <a:noFill/>
                  </a:rPr>
                  <a:t> </a:t>
                </a:r>
              </a:p>
            </p:txBody>
          </p:sp>
        </mc:Fallback>
      </mc:AlternateContent>
      <p:pic>
        <p:nvPicPr>
          <p:cNvPr id="63" name="Picture 62">
            <a:extLst>
              <a:ext uri="{FF2B5EF4-FFF2-40B4-BE49-F238E27FC236}">
                <a16:creationId xmlns:a16="http://schemas.microsoft.com/office/drawing/2014/main" id="{7C0F575E-92B9-EAAE-4CAA-AF419EB38D81}"/>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10272732" y="4294978"/>
            <a:ext cx="891910" cy="89025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F3F3226-6E5E-E367-737A-A9E8551A7371}"/>
                  </a:ext>
                </a:extLst>
              </p:cNvPr>
              <p:cNvSpPr txBox="1"/>
              <p:nvPr/>
            </p:nvSpPr>
            <p:spPr>
              <a:xfrm>
                <a:off x="10225107" y="4878239"/>
                <a:ext cx="449878"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5" name="TextBox 64">
                <a:extLst>
                  <a:ext uri="{FF2B5EF4-FFF2-40B4-BE49-F238E27FC236}">
                    <a16:creationId xmlns:a16="http://schemas.microsoft.com/office/drawing/2014/main" id="{F33EDCC3-6D0E-E45C-446E-5164248D9418}"/>
                  </a:ext>
                </a:extLst>
              </p:cNvPr>
              <p:cNvSpPr txBox="1">
                <a:spLocks noRot="1" noChangeAspect="1" noMove="1" noResize="1" noEditPoints="1" noAdjustHandles="1" noChangeArrowheads="1" noChangeShapeType="1" noTextEdit="1"/>
              </p:cNvSpPr>
              <p:nvPr/>
            </p:nvSpPr>
            <p:spPr>
              <a:xfrm>
                <a:off x="10225107" y="4878239"/>
                <a:ext cx="449878" cy="287130"/>
              </a:xfrm>
              <a:prstGeom prst="rect">
                <a:avLst/>
              </a:prstGeom>
              <a:blipFill>
                <a:blip r:embed="rId40"/>
                <a:stretch>
                  <a:fillRect r="-43243" b="-8511"/>
                </a:stretch>
              </a:blipFill>
            </p:spPr>
            <p:txBody>
              <a:bodyPr/>
              <a:lstStyle/>
              <a:p>
                <a:r>
                  <a:rPr lang="en-ZA">
                    <a:noFill/>
                  </a:rPr>
                  <a:t> </a:t>
                </a:r>
              </a:p>
            </p:txBody>
          </p:sp>
        </mc:Fallback>
      </mc:AlternateContent>
      <p:pic>
        <p:nvPicPr>
          <p:cNvPr id="67" name="Picture 66">
            <a:extLst>
              <a:ext uri="{FF2B5EF4-FFF2-40B4-BE49-F238E27FC236}">
                <a16:creationId xmlns:a16="http://schemas.microsoft.com/office/drawing/2014/main" id="{5D941A6A-11AC-B798-77C9-F1364B2EDF6C}"/>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10276459" y="5291218"/>
            <a:ext cx="894875" cy="89321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27840CA-0069-DCCE-111C-855233886F5E}"/>
                  </a:ext>
                </a:extLst>
              </p:cNvPr>
              <p:cNvSpPr txBox="1"/>
              <p:nvPr/>
            </p:nvSpPr>
            <p:spPr>
              <a:xfrm>
                <a:off x="10225733" y="588001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70" name="TextBox 69">
                <a:extLst>
                  <a:ext uri="{FF2B5EF4-FFF2-40B4-BE49-F238E27FC236}">
                    <a16:creationId xmlns:a16="http://schemas.microsoft.com/office/drawing/2014/main" id="{ED671416-59DB-AABB-23FA-4CB1ACF27505}"/>
                  </a:ext>
                </a:extLst>
              </p:cNvPr>
              <p:cNvSpPr txBox="1">
                <a:spLocks noRot="1" noChangeAspect="1" noMove="1" noResize="1" noEditPoints="1" noAdjustHandles="1" noChangeArrowheads="1" noChangeShapeType="1" noTextEdit="1"/>
              </p:cNvSpPr>
              <p:nvPr/>
            </p:nvSpPr>
            <p:spPr>
              <a:xfrm>
                <a:off x="10225733" y="5880011"/>
                <a:ext cx="449877" cy="287130"/>
              </a:xfrm>
              <a:prstGeom prst="rect">
                <a:avLst/>
              </a:prstGeom>
              <a:blipFill>
                <a:blip r:embed="rId42"/>
                <a:stretch>
                  <a:fillRect r="-9459" b="-6383"/>
                </a:stretch>
              </a:blipFill>
            </p:spPr>
            <p:txBody>
              <a:bodyPr/>
              <a:lstStyle/>
              <a:p>
                <a:r>
                  <a:rPr lang="en-ZA">
                    <a:noFill/>
                  </a:rPr>
                  <a:t> </a:t>
                </a:r>
              </a:p>
            </p:txBody>
          </p:sp>
        </mc:Fallback>
      </mc:AlternateContent>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9F3DF965-A4C6-578A-A9EE-D73DBBDB3367}"/>
                  </a:ext>
                </a:extLst>
              </p:cNvPr>
              <p:cNvSpPr txBox="1"/>
              <p:nvPr/>
            </p:nvSpPr>
            <p:spPr>
              <a:xfrm rot="16200000">
                <a:off x="1630282" y="3056139"/>
                <a:ext cx="361240" cy="1947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sz="1266" i="1">
                          <a:latin typeface="Cambria Math" panose="02040503050406030204" pitchFamily="18" charset="0"/>
                          <a:ea typeface="Cambria Math" panose="02040503050406030204" pitchFamily="18" charset="0"/>
                        </a:rPr>
                        <m:t>⋯</m:t>
                      </m:r>
                    </m:oMath>
                  </m:oMathPara>
                </a14:m>
                <a:endParaRPr lang="en-ZA" sz="1266" dirty="0"/>
              </a:p>
            </p:txBody>
          </p:sp>
        </mc:Choice>
        <mc:Fallback>
          <p:sp>
            <p:nvSpPr>
              <p:cNvPr id="73" name="TextBox 72">
                <a:extLst>
                  <a:ext uri="{FF2B5EF4-FFF2-40B4-BE49-F238E27FC236}">
                    <a16:creationId xmlns:a16="http://schemas.microsoft.com/office/drawing/2014/main" id="{9F3DF965-A4C6-578A-A9EE-D73DBBDB3367}"/>
                  </a:ext>
                </a:extLst>
              </p:cNvPr>
              <p:cNvSpPr txBox="1">
                <a:spLocks noRot="1" noChangeAspect="1" noMove="1" noResize="1" noEditPoints="1" noAdjustHandles="1" noChangeArrowheads="1" noChangeShapeType="1" noTextEdit="1"/>
              </p:cNvSpPr>
              <p:nvPr/>
            </p:nvSpPr>
            <p:spPr>
              <a:xfrm rot="16200000">
                <a:off x="1630282" y="3056139"/>
                <a:ext cx="361240" cy="194796"/>
              </a:xfrm>
              <a:prstGeom prst="rect">
                <a:avLst/>
              </a:prstGeom>
              <a:blipFill>
                <a:blip r:embed="rId43"/>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FD4B13E3-ECE7-D9AE-123D-B94665A6111C}"/>
              </a:ext>
            </a:extLst>
          </p:cNvPr>
          <p:cNvSpPr txBox="1"/>
          <p:nvPr/>
        </p:nvSpPr>
        <p:spPr>
          <a:xfrm>
            <a:off x="1527858" y="3217561"/>
            <a:ext cx="7106856" cy="555986"/>
          </a:xfrm>
          <a:prstGeom prst="rect">
            <a:avLst/>
          </a:prstGeom>
          <a:noFill/>
        </p:spPr>
        <p:txBody>
          <a:bodyPr wrap="square">
            <a:spAutoFit/>
          </a:bodyPr>
          <a:lstStyle/>
          <a:p>
            <a:endParaRPr lang="en-ZA" dirty="0"/>
          </a:p>
        </p:txBody>
      </p:sp>
      <p:pic>
        <p:nvPicPr>
          <p:cNvPr id="92" name="Picture 91" descr="Spatial Light Modulator - Soliton">
            <a:extLst>
              <a:ext uri="{FF2B5EF4-FFF2-40B4-BE49-F238E27FC236}">
                <a16:creationId xmlns:a16="http://schemas.microsoft.com/office/drawing/2014/main" id="{2BB59328-FADD-E8C9-2D17-A073DBD945B7}"/>
              </a:ext>
            </a:extLst>
          </p:cNvPr>
          <p:cNvPicPr>
            <a:picLocks noChangeAspect="1"/>
          </p:cNvPicPr>
          <p:nvPr/>
        </p:nvPicPr>
        <p:blipFill>
          <a:blip r:embed="rId44"/>
          <a:stretch>
            <a:fillRect/>
          </a:stretch>
        </p:blipFill>
        <p:spPr>
          <a:xfrm>
            <a:off x="8097923" y="1467500"/>
            <a:ext cx="1294359" cy="1161225"/>
          </a:xfrm>
          <a:prstGeom prst="rect">
            <a:avLst/>
          </a:prstGeom>
        </p:spPr>
      </p:pic>
      <p:cxnSp>
        <p:nvCxnSpPr>
          <p:cNvPr id="61" name="Straight Connector 60">
            <a:extLst>
              <a:ext uri="{FF2B5EF4-FFF2-40B4-BE49-F238E27FC236}">
                <a16:creationId xmlns:a16="http://schemas.microsoft.com/office/drawing/2014/main" id="{69FCF290-BA7A-114C-6E0B-49D1D35B239D}"/>
              </a:ext>
            </a:extLst>
          </p:cNvPr>
          <p:cNvCxnSpPr>
            <a:cxnSpLocks/>
          </p:cNvCxnSpPr>
          <p:nvPr/>
        </p:nvCxnSpPr>
        <p:spPr bwMode="auto">
          <a:xfrm flipH="1">
            <a:off x="2286559" y="3775765"/>
            <a:ext cx="1571349" cy="186023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sp>
        <p:nvSpPr>
          <p:cNvPr id="97" name="TextBox 96">
            <a:extLst>
              <a:ext uri="{FF2B5EF4-FFF2-40B4-BE49-F238E27FC236}">
                <a16:creationId xmlns:a16="http://schemas.microsoft.com/office/drawing/2014/main" id="{D68E585D-5394-EB09-5D1A-A4B37AE0E15F}"/>
              </a:ext>
            </a:extLst>
          </p:cNvPr>
          <p:cNvSpPr txBox="1"/>
          <p:nvPr/>
        </p:nvSpPr>
        <p:spPr>
          <a:xfrm>
            <a:off x="5380516" y="6127001"/>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99" name="Left Bracket 98">
            <a:extLst>
              <a:ext uri="{FF2B5EF4-FFF2-40B4-BE49-F238E27FC236}">
                <a16:creationId xmlns:a16="http://schemas.microsoft.com/office/drawing/2014/main" id="{D5F932CB-94FE-ADE2-0795-387DF39D5858}"/>
              </a:ext>
            </a:extLst>
          </p:cNvPr>
          <p:cNvSpPr/>
          <p:nvPr/>
        </p:nvSpPr>
        <p:spPr bwMode="auto">
          <a:xfrm rot="16200000">
            <a:off x="6085604" y="2854511"/>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62850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02DDC-E0A2-F411-F4F7-9F112C16A969}"/>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BEBA5F39-0E7D-9D85-2285-BCEC78FA3D21}"/>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BD1B8656-F0B9-4F75-11A9-8E7148E6E327}"/>
              </a:ext>
            </a:extLst>
          </p:cNvPr>
          <p:cNvSpPr txBox="1">
            <a:spLocks/>
          </p:cNvSpPr>
          <p:nvPr/>
        </p:nvSpPr>
        <p:spPr>
          <a:xfrm>
            <a:off x="348837" y="317041"/>
            <a:ext cx="11497636"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Deep Diffractive Neural Networks (D</a:t>
            </a:r>
            <a:r>
              <a:rPr lang="en-ZA" sz="2600" baseline="300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NNs) are informed by Artificial Neural Networks (ANNs)</a:t>
            </a:r>
            <a:endPar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endParaRPr>
          </a:p>
        </p:txBody>
      </p:sp>
      <p:grpSp>
        <p:nvGrpSpPr>
          <p:cNvPr id="156" name="Group 155">
            <a:extLst>
              <a:ext uri="{FF2B5EF4-FFF2-40B4-BE49-F238E27FC236}">
                <a16:creationId xmlns:a16="http://schemas.microsoft.com/office/drawing/2014/main" id="{7BBD7DEB-BE26-B8D7-C646-DB1BD8263A98}"/>
              </a:ext>
            </a:extLst>
          </p:cNvPr>
          <p:cNvGrpSpPr/>
          <p:nvPr/>
        </p:nvGrpSpPr>
        <p:grpSpPr>
          <a:xfrm>
            <a:off x="2715919" y="1144288"/>
            <a:ext cx="6760162" cy="2567849"/>
            <a:chOff x="2687931" y="4157659"/>
            <a:chExt cx="6760162" cy="2567849"/>
          </a:xfrm>
        </p:grpSpPr>
        <p:pic>
          <p:nvPicPr>
            <p:cNvPr id="152" name="Picture 151">
              <a:extLst>
                <a:ext uri="{FF2B5EF4-FFF2-40B4-BE49-F238E27FC236}">
                  <a16:creationId xmlns:a16="http://schemas.microsoft.com/office/drawing/2014/main" id="{C8424EDC-635B-71BD-7BBE-FA079FAE98AC}"/>
                </a:ext>
              </a:extLst>
            </p:cNvPr>
            <p:cNvPicPr>
              <a:picLocks noChangeAspect="1"/>
            </p:cNvPicPr>
            <p:nvPr/>
          </p:nvPicPr>
          <p:blipFill>
            <a:blip r:embed="rId4"/>
            <a:stretch>
              <a:fillRect/>
            </a:stretch>
          </p:blipFill>
          <p:spPr>
            <a:xfrm>
              <a:off x="2687932" y="4181289"/>
              <a:ext cx="6760161" cy="2544219"/>
            </a:xfrm>
            <a:prstGeom prst="rect">
              <a:avLst/>
            </a:prstGeom>
          </p:spPr>
        </p:pic>
        <p:sp>
          <p:nvSpPr>
            <p:cNvPr id="155" name="Rectangle: Rounded Corners 154">
              <a:extLst>
                <a:ext uri="{FF2B5EF4-FFF2-40B4-BE49-F238E27FC236}">
                  <a16:creationId xmlns:a16="http://schemas.microsoft.com/office/drawing/2014/main" id="{A8FB2002-366A-CBDC-FA91-5AD3E244A124}"/>
                </a:ext>
              </a:extLst>
            </p:cNvPr>
            <p:cNvSpPr/>
            <p:nvPr/>
          </p:nvSpPr>
          <p:spPr bwMode="auto">
            <a:xfrm>
              <a:off x="2687931" y="4157659"/>
              <a:ext cx="6675987" cy="2486625"/>
            </a:xfrm>
            <a:prstGeom prst="roundRect">
              <a:avLst/>
            </a:prstGeom>
            <a:noFill/>
            <a:ln w="9525"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160" name="TextBox 159">
            <a:extLst>
              <a:ext uri="{FF2B5EF4-FFF2-40B4-BE49-F238E27FC236}">
                <a16:creationId xmlns:a16="http://schemas.microsoft.com/office/drawing/2014/main" id="{45A7858A-CD06-61FD-5447-AE98C8364C12}"/>
              </a:ext>
            </a:extLst>
          </p:cNvPr>
          <p:cNvSpPr txBox="1"/>
          <p:nvPr/>
        </p:nvSpPr>
        <p:spPr>
          <a:xfrm>
            <a:off x="702690" y="2240162"/>
            <a:ext cx="2542769" cy="461665"/>
          </a:xfrm>
          <a:prstGeom prst="rect">
            <a:avLst/>
          </a:prstGeom>
          <a:noFill/>
        </p:spPr>
        <p:txBody>
          <a:bodyPr wrap="square" rtlCol="0">
            <a:spAutoFit/>
          </a:bodyPr>
          <a:lstStyle/>
          <a:p>
            <a:pPr algn="ctr"/>
            <a:r>
              <a:rPr lang="en-ZA" sz="2400" dirty="0">
                <a:solidFill>
                  <a:schemeClr val="bg2"/>
                </a:solidFill>
                <a:latin typeface="Calibri Light" panose="020F0302020204030204" pitchFamily="34" charset="0"/>
                <a:ea typeface="ヒラギノ角ゴ Pro W3" charset="0"/>
                <a:cs typeface="Calibri Light" panose="020F0302020204030204" pitchFamily="34" charset="0"/>
                <a:sym typeface="Helvetica Neue Light"/>
              </a:rPr>
              <a:t>D</a:t>
            </a:r>
            <a:r>
              <a:rPr lang="en-ZA" sz="2400" baseline="30000" dirty="0">
                <a:solidFill>
                  <a:schemeClr val="bg2"/>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400" dirty="0">
                <a:solidFill>
                  <a:schemeClr val="bg2"/>
                </a:solidFill>
                <a:latin typeface="Calibri Light" panose="020F0302020204030204" pitchFamily="34" charset="0"/>
                <a:ea typeface="ヒラギノ角ゴ Pro W3" charset="0"/>
                <a:cs typeface="Calibri Light" panose="020F0302020204030204" pitchFamily="34" charset="0"/>
                <a:sym typeface="Helvetica Neue Light"/>
              </a:rPr>
              <a:t>NNs</a:t>
            </a:r>
            <a:endParaRPr lang="en-ZA" sz="2400" dirty="0">
              <a:solidFill>
                <a:schemeClr val="bg2"/>
              </a:solidFill>
            </a:endParaRPr>
          </a:p>
        </p:txBody>
      </p:sp>
      <p:grpSp>
        <p:nvGrpSpPr>
          <p:cNvPr id="2" name="Group 1">
            <a:extLst>
              <a:ext uri="{FF2B5EF4-FFF2-40B4-BE49-F238E27FC236}">
                <a16:creationId xmlns:a16="http://schemas.microsoft.com/office/drawing/2014/main" id="{DF2973D9-C87C-2B08-D1F3-8B8C7D8A7369}"/>
              </a:ext>
            </a:extLst>
          </p:cNvPr>
          <p:cNvGrpSpPr/>
          <p:nvPr/>
        </p:nvGrpSpPr>
        <p:grpSpPr>
          <a:xfrm>
            <a:off x="4412108" y="4828931"/>
            <a:ext cx="449506" cy="576902"/>
            <a:chOff x="4469921" y="1156051"/>
            <a:chExt cx="491616" cy="652316"/>
          </a:xfrm>
        </p:grpSpPr>
        <p:sp>
          <p:nvSpPr>
            <p:cNvPr id="3" name="Freeform 4">
              <a:extLst>
                <a:ext uri="{FF2B5EF4-FFF2-40B4-BE49-F238E27FC236}">
                  <a16:creationId xmlns:a16="http://schemas.microsoft.com/office/drawing/2014/main" id="{D715DA0C-3BFC-11C1-6581-11A1637D9D07}"/>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a:extLst>
                <a:ext uri="{FF2B5EF4-FFF2-40B4-BE49-F238E27FC236}">
                  <a16:creationId xmlns:a16="http://schemas.microsoft.com/office/drawing/2014/main" id="{B864C2BC-16C2-E7A9-3FBE-158527C4F3A3}"/>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7">
              <a:extLst>
                <a:ext uri="{FF2B5EF4-FFF2-40B4-BE49-F238E27FC236}">
                  <a16:creationId xmlns:a16="http://schemas.microsoft.com/office/drawing/2014/main" id="{D5ED998A-BC16-FC5C-A021-309CC885ADE3}"/>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9BD42CF-0174-2023-DFAE-E59C218931A5}"/>
              </a:ext>
            </a:extLst>
          </p:cNvPr>
          <p:cNvGrpSpPr/>
          <p:nvPr/>
        </p:nvGrpSpPr>
        <p:grpSpPr>
          <a:xfrm>
            <a:off x="5583734" y="4796729"/>
            <a:ext cx="449506" cy="576902"/>
            <a:chOff x="4469921" y="1156051"/>
            <a:chExt cx="491616" cy="652316"/>
          </a:xfrm>
        </p:grpSpPr>
        <p:sp>
          <p:nvSpPr>
            <p:cNvPr id="7" name="Freeform 4">
              <a:extLst>
                <a:ext uri="{FF2B5EF4-FFF2-40B4-BE49-F238E27FC236}">
                  <a16:creationId xmlns:a16="http://schemas.microsoft.com/office/drawing/2014/main" id="{42FAF7A3-D8E8-6DA8-5EFE-706596EAC0C1}"/>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09CA0A52-842F-C14A-B310-98143EDF7DF2}"/>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7">
              <a:extLst>
                <a:ext uri="{FF2B5EF4-FFF2-40B4-BE49-F238E27FC236}">
                  <a16:creationId xmlns:a16="http://schemas.microsoft.com/office/drawing/2014/main" id="{3846B70D-ABB2-AD8D-78C3-9197F73A0F10}"/>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B8770BC-A537-B028-2AC4-FCD7E135A6FC}"/>
              </a:ext>
            </a:extLst>
          </p:cNvPr>
          <p:cNvGrpSpPr/>
          <p:nvPr/>
        </p:nvGrpSpPr>
        <p:grpSpPr>
          <a:xfrm>
            <a:off x="6690962" y="4812830"/>
            <a:ext cx="449506" cy="576902"/>
            <a:chOff x="4469921" y="1156051"/>
            <a:chExt cx="491616" cy="652316"/>
          </a:xfrm>
        </p:grpSpPr>
        <p:sp>
          <p:nvSpPr>
            <p:cNvPr id="11" name="Freeform 4">
              <a:extLst>
                <a:ext uri="{FF2B5EF4-FFF2-40B4-BE49-F238E27FC236}">
                  <a16:creationId xmlns:a16="http://schemas.microsoft.com/office/drawing/2014/main" id="{C255B0B5-47B6-92DA-36E2-CC9D634859E3}"/>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B36D4848-ADF8-9B56-656F-047DF5CAE92F}"/>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7">
              <a:extLst>
                <a:ext uri="{FF2B5EF4-FFF2-40B4-BE49-F238E27FC236}">
                  <a16:creationId xmlns:a16="http://schemas.microsoft.com/office/drawing/2014/main" id="{55F5C257-7BDA-85C6-33BB-E281D2347580}"/>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6E88E1D-5EEA-F2AB-33F2-43EF1F4C302D}"/>
              </a:ext>
            </a:extLst>
          </p:cNvPr>
          <p:cNvGrpSpPr/>
          <p:nvPr/>
        </p:nvGrpSpPr>
        <p:grpSpPr>
          <a:xfrm>
            <a:off x="3867874" y="3804684"/>
            <a:ext cx="4456253" cy="2882097"/>
            <a:chOff x="3576577" y="821802"/>
            <a:chExt cx="4456253" cy="2882097"/>
          </a:xfrm>
        </p:grpSpPr>
        <p:pic>
          <p:nvPicPr>
            <p:cNvPr id="15" name="Picture 14">
              <a:extLst>
                <a:ext uri="{FF2B5EF4-FFF2-40B4-BE49-F238E27FC236}">
                  <a16:creationId xmlns:a16="http://schemas.microsoft.com/office/drawing/2014/main" id="{94EAA8DF-DA1B-AC93-99E9-3C8208B59FD8}"/>
                </a:ext>
              </a:extLst>
            </p:cNvPr>
            <p:cNvPicPr>
              <a:picLocks noChangeAspect="1"/>
            </p:cNvPicPr>
            <p:nvPr/>
          </p:nvPicPr>
          <p:blipFill>
            <a:blip r:embed="rId5"/>
            <a:srcRect l="2287" r="8739"/>
            <a:stretch>
              <a:fillRect/>
            </a:stretch>
          </p:blipFill>
          <p:spPr>
            <a:xfrm>
              <a:off x="3778088" y="928088"/>
              <a:ext cx="4020103" cy="2649371"/>
            </a:xfrm>
            <a:prstGeom prst="rect">
              <a:avLst/>
            </a:prstGeom>
          </p:spPr>
        </p:pic>
        <p:sp>
          <p:nvSpPr>
            <p:cNvPr id="16" name="Rectangle: Rounded Corners 152">
              <a:extLst>
                <a:ext uri="{FF2B5EF4-FFF2-40B4-BE49-F238E27FC236}">
                  <a16:creationId xmlns:a16="http://schemas.microsoft.com/office/drawing/2014/main" id="{1A3C6803-ECBC-D7D1-9299-587C4C0F6DE9}"/>
                </a:ext>
              </a:extLst>
            </p:cNvPr>
            <p:cNvSpPr/>
            <p:nvPr/>
          </p:nvSpPr>
          <p:spPr bwMode="auto">
            <a:xfrm>
              <a:off x="3576577" y="821802"/>
              <a:ext cx="4456253" cy="2882097"/>
            </a:xfrm>
            <a:prstGeom prst="roundRect">
              <a:avLst/>
            </a:prstGeom>
            <a:noFill/>
            <a:ln w="9525"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17" name="TextBox 16">
            <a:extLst>
              <a:ext uri="{FF2B5EF4-FFF2-40B4-BE49-F238E27FC236}">
                <a16:creationId xmlns:a16="http://schemas.microsoft.com/office/drawing/2014/main" id="{E5888E9E-F493-2D14-D72E-FB64E22E096E}"/>
              </a:ext>
            </a:extLst>
          </p:cNvPr>
          <p:cNvSpPr txBox="1"/>
          <p:nvPr/>
        </p:nvSpPr>
        <p:spPr>
          <a:xfrm>
            <a:off x="2713606" y="5014899"/>
            <a:ext cx="2542769" cy="461665"/>
          </a:xfrm>
          <a:prstGeom prst="rect">
            <a:avLst/>
          </a:prstGeom>
          <a:noFill/>
        </p:spPr>
        <p:txBody>
          <a:bodyPr wrap="square" rtlCol="0">
            <a:spAutoFit/>
          </a:bodyPr>
          <a:lstStyle/>
          <a:p>
            <a:r>
              <a:rPr lang="en-ZA" sz="2400" dirty="0">
                <a:solidFill>
                  <a:schemeClr val="bg2"/>
                </a:solidFill>
              </a:rPr>
              <a:t>ANN</a:t>
            </a:r>
          </a:p>
        </p:txBody>
      </p:sp>
      <p:grpSp>
        <p:nvGrpSpPr>
          <p:cNvPr id="18" name="Group 17">
            <a:extLst>
              <a:ext uri="{FF2B5EF4-FFF2-40B4-BE49-F238E27FC236}">
                <a16:creationId xmlns:a16="http://schemas.microsoft.com/office/drawing/2014/main" id="{BB1CC65F-7041-0685-E33A-60D8F1FC6D9E}"/>
              </a:ext>
            </a:extLst>
          </p:cNvPr>
          <p:cNvGrpSpPr/>
          <p:nvPr/>
        </p:nvGrpSpPr>
        <p:grpSpPr>
          <a:xfrm>
            <a:off x="4645396" y="4889831"/>
            <a:ext cx="491616" cy="652316"/>
            <a:chOff x="4469921" y="1156051"/>
            <a:chExt cx="491616" cy="652316"/>
          </a:xfrm>
        </p:grpSpPr>
        <p:sp>
          <p:nvSpPr>
            <p:cNvPr id="19" name="Freeform 4">
              <a:extLst>
                <a:ext uri="{FF2B5EF4-FFF2-40B4-BE49-F238E27FC236}">
                  <a16:creationId xmlns:a16="http://schemas.microsoft.com/office/drawing/2014/main" id="{0570CC99-F896-B087-55FD-E03FE43163BA}"/>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C9E1E4D6-CDB6-03D1-E4E4-9142909BCF97}"/>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7">
              <a:extLst>
                <a:ext uri="{FF2B5EF4-FFF2-40B4-BE49-F238E27FC236}">
                  <a16:creationId xmlns:a16="http://schemas.microsoft.com/office/drawing/2014/main" id="{60FB7AB9-B3BE-6F2C-B890-11179F3F6C47}"/>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3C6C72B-1A1C-ECC3-580E-7B757D0C1E10}"/>
              </a:ext>
            </a:extLst>
          </p:cNvPr>
          <p:cNvGrpSpPr/>
          <p:nvPr/>
        </p:nvGrpSpPr>
        <p:grpSpPr>
          <a:xfrm>
            <a:off x="5885820" y="4903331"/>
            <a:ext cx="491616" cy="652316"/>
            <a:chOff x="4469921" y="1156051"/>
            <a:chExt cx="491616" cy="652316"/>
          </a:xfrm>
        </p:grpSpPr>
        <p:sp>
          <p:nvSpPr>
            <p:cNvPr id="23" name="Freeform 4">
              <a:extLst>
                <a:ext uri="{FF2B5EF4-FFF2-40B4-BE49-F238E27FC236}">
                  <a16:creationId xmlns:a16="http://schemas.microsoft.com/office/drawing/2014/main" id="{BD362FA8-12E3-E7DC-5628-EB67FB65C534}"/>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F37D7902-36BC-22EB-F2C6-6F2D308C546F}"/>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7">
              <a:extLst>
                <a:ext uri="{FF2B5EF4-FFF2-40B4-BE49-F238E27FC236}">
                  <a16:creationId xmlns:a16="http://schemas.microsoft.com/office/drawing/2014/main" id="{A119CF41-EA0A-4D0B-0955-23CC6DEB9E04}"/>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088674A-36F9-0ADE-C804-AC505EC12FDD}"/>
              </a:ext>
            </a:extLst>
          </p:cNvPr>
          <p:cNvGrpSpPr/>
          <p:nvPr/>
        </p:nvGrpSpPr>
        <p:grpSpPr>
          <a:xfrm>
            <a:off x="6975770" y="4893683"/>
            <a:ext cx="491616" cy="652316"/>
            <a:chOff x="4469921" y="1156051"/>
            <a:chExt cx="491616" cy="652316"/>
          </a:xfrm>
        </p:grpSpPr>
        <p:sp>
          <p:nvSpPr>
            <p:cNvPr id="27" name="Freeform 4">
              <a:extLst>
                <a:ext uri="{FF2B5EF4-FFF2-40B4-BE49-F238E27FC236}">
                  <a16:creationId xmlns:a16="http://schemas.microsoft.com/office/drawing/2014/main" id="{B2CAE1B2-23EB-C409-AAEB-DC13F1434BC5}"/>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
              <a:extLst>
                <a:ext uri="{FF2B5EF4-FFF2-40B4-BE49-F238E27FC236}">
                  <a16:creationId xmlns:a16="http://schemas.microsoft.com/office/drawing/2014/main" id="{1D0CD809-0F7E-2E22-2631-8FC82AC13BD2}"/>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7">
              <a:extLst>
                <a:ext uri="{FF2B5EF4-FFF2-40B4-BE49-F238E27FC236}">
                  <a16:creationId xmlns:a16="http://schemas.microsoft.com/office/drawing/2014/main" id="{D681B6D1-A08E-BC4B-A384-6E380D15CF6C}"/>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46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7A8F-DBA6-4D98-EA45-AFCDED28CE81}"/>
            </a:ext>
          </a:extLst>
        </p:cNvPr>
        <p:cNvGrpSpPr/>
        <p:nvPr/>
      </p:nvGrpSpPr>
      <p:grpSpPr>
        <a:xfrm>
          <a:off x="0" y="0"/>
          <a:ext cx="0" cy="0"/>
          <a:chOff x="0" y="0"/>
          <a:chExt cx="0" cy="0"/>
        </a:xfrm>
      </p:grpSpPr>
      <p:grpSp>
        <p:nvGrpSpPr>
          <p:cNvPr id="6388" name="Group 6387">
            <a:extLst>
              <a:ext uri="{FF2B5EF4-FFF2-40B4-BE49-F238E27FC236}">
                <a16:creationId xmlns:a16="http://schemas.microsoft.com/office/drawing/2014/main" id="{C8EFEF7B-0E94-F62D-5A21-B99A1628B488}"/>
              </a:ext>
            </a:extLst>
          </p:cNvPr>
          <p:cNvGrpSpPr/>
          <p:nvPr/>
        </p:nvGrpSpPr>
        <p:grpSpPr>
          <a:xfrm>
            <a:off x="7542859" y="884104"/>
            <a:ext cx="1603422" cy="4249449"/>
            <a:chOff x="7542859" y="884104"/>
            <a:chExt cx="1603422" cy="4249449"/>
          </a:xfrm>
        </p:grpSpPr>
        <p:grpSp>
          <p:nvGrpSpPr>
            <p:cNvPr id="6368" name="Group 6367">
              <a:extLst>
                <a:ext uri="{FF2B5EF4-FFF2-40B4-BE49-F238E27FC236}">
                  <a16:creationId xmlns:a16="http://schemas.microsoft.com/office/drawing/2014/main" id="{1DF5C72E-AC55-CADF-17A9-991E340C8CAC}"/>
                </a:ext>
              </a:extLst>
            </p:cNvPr>
            <p:cNvGrpSpPr/>
            <p:nvPr/>
          </p:nvGrpSpPr>
          <p:grpSpPr>
            <a:xfrm>
              <a:off x="7542859" y="884104"/>
              <a:ext cx="1603422" cy="3793733"/>
              <a:chOff x="7542859" y="884104"/>
              <a:chExt cx="1603422" cy="3793733"/>
            </a:xfrm>
          </p:grpSpPr>
          <p:grpSp>
            <p:nvGrpSpPr>
              <p:cNvPr id="6257" name="Group 6256">
                <a:extLst>
                  <a:ext uri="{FF2B5EF4-FFF2-40B4-BE49-F238E27FC236}">
                    <a16:creationId xmlns:a16="http://schemas.microsoft.com/office/drawing/2014/main" id="{F6353438-5BE7-C46B-1272-EBD9C1BF5B8B}"/>
                  </a:ext>
                </a:extLst>
              </p:cNvPr>
              <p:cNvGrpSpPr/>
              <p:nvPr/>
            </p:nvGrpSpPr>
            <p:grpSpPr>
              <a:xfrm>
                <a:off x="7542859" y="2042763"/>
                <a:ext cx="1603422" cy="2635074"/>
                <a:chOff x="2450598" y="2100981"/>
                <a:chExt cx="1804195" cy="2965026"/>
              </a:xfrm>
            </p:grpSpPr>
            <p:cxnSp>
              <p:nvCxnSpPr>
                <p:cNvPr id="6260" name="Straight Arrow Connector 6259">
                  <a:extLst>
                    <a:ext uri="{FF2B5EF4-FFF2-40B4-BE49-F238E27FC236}">
                      <a16:creationId xmlns:a16="http://schemas.microsoft.com/office/drawing/2014/main" id="{90CC73FE-33EF-6307-7127-9F9E02ECA46D}"/>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6" name="Straight Arrow Connector 6265">
                  <a:extLst>
                    <a:ext uri="{FF2B5EF4-FFF2-40B4-BE49-F238E27FC236}">
                      <a16:creationId xmlns:a16="http://schemas.microsoft.com/office/drawing/2014/main" id="{E2ECD674-9496-5AC5-050D-C3025BD334BD}"/>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8" name="Straight Arrow Connector 6257">
                  <a:extLst>
                    <a:ext uri="{FF2B5EF4-FFF2-40B4-BE49-F238E27FC236}">
                      <a16:creationId xmlns:a16="http://schemas.microsoft.com/office/drawing/2014/main" id="{4A4764FE-2C65-F7E5-639E-93C7DEBC6E34}"/>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9" name="Straight Arrow Connector 6258">
                  <a:extLst>
                    <a:ext uri="{FF2B5EF4-FFF2-40B4-BE49-F238E27FC236}">
                      <a16:creationId xmlns:a16="http://schemas.microsoft.com/office/drawing/2014/main" id="{18E3A16B-B999-8D1C-C048-88E85B84217E}"/>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1" name="Straight Arrow Connector 6260">
                  <a:extLst>
                    <a:ext uri="{FF2B5EF4-FFF2-40B4-BE49-F238E27FC236}">
                      <a16:creationId xmlns:a16="http://schemas.microsoft.com/office/drawing/2014/main" id="{909D5679-1CA4-0050-6558-B963659906E8}"/>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2" name="Straight Arrow Connector 6261">
                  <a:extLst>
                    <a:ext uri="{FF2B5EF4-FFF2-40B4-BE49-F238E27FC236}">
                      <a16:creationId xmlns:a16="http://schemas.microsoft.com/office/drawing/2014/main" id="{27490444-A305-D7B6-2206-B019CB8DBB76}"/>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3" name="Straight Arrow Connector 6262">
                  <a:extLst>
                    <a:ext uri="{FF2B5EF4-FFF2-40B4-BE49-F238E27FC236}">
                      <a16:creationId xmlns:a16="http://schemas.microsoft.com/office/drawing/2014/main" id="{4547124F-722C-5746-E30F-D540CE7E853B}"/>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4" name="Straight Arrow Connector 6263">
                  <a:extLst>
                    <a:ext uri="{FF2B5EF4-FFF2-40B4-BE49-F238E27FC236}">
                      <a16:creationId xmlns:a16="http://schemas.microsoft.com/office/drawing/2014/main" id="{48D564C1-1E3D-AAED-83B8-1F62B27569D6}"/>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5" name="Straight Arrow Connector 6264">
                  <a:extLst>
                    <a:ext uri="{FF2B5EF4-FFF2-40B4-BE49-F238E27FC236}">
                      <a16:creationId xmlns:a16="http://schemas.microsoft.com/office/drawing/2014/main" id="{C42B942F-AC34-E6E1-BD81-5FF9FF1C257D}"/>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282" name="Straight Arrow Connector 6281">
                <a:extLst>
                  <a:ext uri="{FF2B5EF4-FFF2-40B4-BE49-F238E27FC236}">
                    <a16:creationId xmlns:a16="http://schemas.microsoft.com/office/drawing/2014/main" id="{B3475BFC-0308-C0A5-81D7-5B33DBF4AEF3}"/>
                  </a:ext>
                </a:extLst>
              </p:cNvPr>
              <p:cNvCxnSpPr>
                <a:cxnSpLocks/>
              </p:cNvCxnSpPr>
              <p:nvPr/>
            </p:nvCxnSpPr>
            <p:spPr bwMode="auto">
              <a:xfrm>
                <a:off x="7642190"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338" name="TextBox 6337">
                    <a:extLst>
                      <a:ext uri="{FF2B5EF4-FFF2-40B4-BE49-F238E27FC236}">
                        <a16:creationId xmlns:a16="http://schemas.microsoft.com/office/drawing/2014/main" id="{8FE4E040-CF74-5994-2E87-7B4340C92B0A}"/>
                      </a:ext>
                    </a:extLst>
                  </p:cNvPr>
                  <p:cNvSpPr txBox="1"/>
                  <p:nvPr/>
                </p:nvSpPr>
                <p:spPr>
                  <a:xfrm>
                    <a:off x="8137702" y="884104"/>
                    <a:ext cx="431207"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ZA" i="1" smtClean="0">
                              <a:solidFill>
                                <a:schemeClr val="bg2"/>
                              </a:solidFill>
                              <a:latin typeface="Cambria Math" panose="02040503050406030204" pitchFamily="18" charset="0"/>
                              <a:ea typeface="Cambria Math" panose="02040503050406030204" pitchFamily="18" charset="0"/>
                            </a:rPr>
                            <m:t>⋯</m:t>
                          </m:r>
                        </m:oMath>
                      </m:oMathPara>
                    </a14:m>
                    <a:endParaRPr lang="en-ZA" dirty="0">
                      <a:solidFill>
                        <a:schemeClr val="bg2"/>
                      </a:solidFill>
                    </a:endParaRPr>
                  </a:p>
                </p:txBody>
              </p:sp>
            </mc:Choice>
            <mc:Fallback xmlns="">
              <p:sp>
                <p:nvSpPr>
                  <p:cNvPr id="6338" name="TextBox 6337">
                    <a:extLst>
                      <a:ext uri="{FF2B5EF4-FFF2-40B4-BE49-F238E27FC236}">
                        <a16:creationId xmlns:a16="http://schemas.microsoft.com/office/drawing/2014/main" id="{8FE4E040-CF74-5994-2E87-7B4340C92B0A}"/>
                      </a:ext>
                    </a:extLst>
                  </p:cNvPr>
                  <p:cNvSpPr txBox="1">
                    <a:spLocks noRot="1" noChangeAspect="1" noMove="1" noResize="1" noEditPoints="1" noAdjustHandles="1" noChangeArrowheads="1" noChangeShapeType="1" noTextEdit="1"/>
                  </p:cNvSpPr>
                  <p:nvPr/>
                </p:nvSpPr>
                <p:spPr>
                  <a:xfrm>
                    <a:off x="8137702" y="884104"/>
                    <a:ext cx="431207" cy="463653"/>
                  </a:xfrm>
                  <a:prstGeom prst="rect">
                    <a:avLst/>
                  </a:prstGeom>
                  <a:blipFill>
                    <a:blip r:embed="rId3"/>
                    <a:stretch>
                      <a:fillRect/>
                    </a:stretch>
                  </a:blipFill>
                </p:spPr>
                <p:txBody>
                  <a:bodyPr/>
                  <a:lstStyle/>
                  <a:p>
                    <a:r>
                      <a:rPr lang="en-ZA">
                        <a:noFill/>
                      </a:rPr>
                      <a:t> </a:t>
                    </a:r>
                  </a:p>
                </p:txBody>
              </p:sp>
            </mc:Fallback>
          </mc:AlternateContent>
        </p:grpSp>
        <mc:AlternateContent xmlns:mc="http://schemas.openxmlformats.org/markup-compatibility/2006" xmlns:a14="http://schemas.microsoft.com/office/drawing/2010/main">
          <mc:Choice Requires="a14">
            <p:sp>
              <p:nvSpPr>
                <p:cNvPr id="6339" name="TextBox 6338">
                  <a:extLst>
                    <a:ext uri="{FF2B5EF4-FFF2-40B4-BE49-F238E27FC236}">
                      <a16:creationId xmlns:a16="http://schemas.microsoft.com/office/drawing/2014/main" id="{69428741-DD98-6EA3-FAEF-C7E0388EF30B}"/>
                    </a:ext>
                  </a:extLst>
                </p:cNvPr>
                <p:cNvSpPr txBox="1"/>
                <p:nvPr/>
              </p:nvSpPr>
              <p:spPr>
                <a:xfrm>
                  <a:off x="8173208" y="4669900"/>
                  <a:ext cx="431207"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ZA" i="1" smtClean="0">
                            <a:solidFill>
                              <a:schemeClr val="bg2"/>
                            </a:solidFill>
                            <a:latin typeface="Cambria Math" panose="02040503050406030204" pitchFamily="18" charset="0"/>
                            <a:ea typeface="Cambria Math" panose="02040503050406030204" pitchFamily="18" charset="0"/>
                          </a:rPr>
                          <m:t>⋯</m:t>
                        </m:r>
                      </m:oMath>
                    </m:oMathPara>
                  </a14:m>
                  <a:endParaRPr lang="en-ZA" dirty="0">
                    <a:solidFill>
                      <a:schemeClr val="bg2"/>
                    </a:solidFill>
                  </a:endParaRPr>
                </a:p>
              </p:txBody>
            </p:sp>
          </mc:Choice>
          <mc:Fallback xmlns="">
            <p:sp>
              <p:nvSpPr>
                <p:cNvPr id="6339" name="TextBox 6338">
                  <a:extLst>
                    <a:ext uri="{FF2B5EF4-FFF2-40B4-BE49-F238E27FC236}">
                      <a16:creationId xmlns:a16="http://schemas.microsoft.com/office/drawing/2014/main" id="{69428741-DD98-6EA3-FAEF-C7E0388EF30B}"/>
                    </a:ext>
                  </a:extLst>
                </p:cNvPr>
                <p:cNvSpPr txBox="1">
                  <a:spLocks noRot="1" noChangeAspect="1" noMove="1" noResize="1" noEditPoints="1" noAdjustHandles="1" noChangeArrowheads="1" noChangeShapeType="1" noTextEdit="1"/>
                </p:cNvSpPr>
                <p:nvPr/>
              </p:nvSpPr>
              <p:spPr>
                <a:xfrm>
                  <a:off x="8173208" y="4669900"/>
                  <a:ext cx="431207" cy="463653"/>
                </a:xfrm>
                <a:prstGeom prst="rect">
                  <a:avLst/>
                </a:prstGeom>
                <a:blipFill>
                  <a:blip r:embed="rId4"/>
                  <a:stretch>
                    <a:fillRect/>
                  </a:stretch>
                </a:blipFill>
              </p:spPr>
              <p:txBody>
                <a:bodyPr/>
                <a:lstStyle/>
                <a:p>
                  <a:r>
                    <a:rPr lang="en-ZA">
                      <a:noFill/>
                    </a:rPr>
                    <a:t> </a:t>
                  </a:r>
                </a:p>
              </p:txBody>
            </p:sp>
          </mc:Fallback>
        </mc:AlternateContent>
      </p:grpSp>
      <p:grpSp>
        <p:nvGrpSpPr>
          <p:cNvPr id="6369" name="Group 6368">
            <a:extLst>
              <a:ext uri="{FF2B5EF4-FFF2-40B4-BE49-F238E27FC236}">
                <a16:creationId xmlns:a16="http://schemas.microsoft.com/office/drawing/2014/main" id="{B5BC3291-71F4-9116-B453-4E8267A03A52}"/>
              </a:ext>
            </a:extLst>
          </p:cNvPr>
          <p:cNvGrpSpPr/>
          <p:nvPr/>
        </p:nvGrpSpPr>
        <p:grpSpPr>
          <a:xfrm>
            <a:off x="9379557" y="967910"/>
            <a:ext cx="1603422" cy="3687996"/>
            <a:chOff x="9379557" y="967910"/>
            <a:chExt cx="1603422" cy="3687996"/>
          </a:xfrm>
        </p:grpSpPr>
        <p:grpSp>
          <p:nvGrpSpPr>
            <p:cNvPr id="6267" name="Group 6266">
              <a:extLst>
                <a:ext uri="{FF2B5EF4-FFF2-40B4-BE49-F238E27FC236}">
                  <a16:creationId xmlns:a16="http://schemas.microsoft.com/office/drawing/2014/main" id="{9852AD6F-C587-66B1-981B-A9791C6F5A10}"/>
                </a:ext>
              </a:extLst>
            </p:cNvPr>
            <p:cNvGrpSpPr/>
            <p:nvPr/>
          </p:nvGrpSpPr>
          <p:grpSpPr>
            <a:xfrm>
              <a:off x="9379557" y="2020832"/>
              <a:ext cx="1603422" cy="2635074"/>
              <a:chOff x="2450598" y="2100981"/>
              <a:chExt cx="1804195" cy="2965026"/>
            </a:xfrm>
          </p:grpSpPr>
          <p:cxnSp>
            <p:nvCxnSpPr>
              <p:cNvPr id="6268" name="Straight Arrow Connector 6267">
                <a:extLst>
                  <a:ext uri="{FF2B5EF4-FFF2-40B4-BE49-F238E27FC236}">
                    <a16:creationId xmlns:a16="http://schemas.microsoft.com/office/drawing/2014/main" id="{413D8F62-E62B-678E-1F17-FDC3B28AE986}"/>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9" name="Straight Arrow Connector 6268">
                <a:extLst>
                  <a:ext uri="{FF2B5EF4-FFF2-40B4-BE49-F238E27FC236}">
                    <a16:creationId xmlns:a16="http://schemas.microsoft.com/office/drawing/2014/main" id="{FBBE1515-C73A-3248-CB54-BFABABD47A28}"/>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0" name="Straight Arrow Connector 6269">
                <a:extLst>
                  <a:ext uri="{FF2B5EF4-FFF2-40B4-BE49-F238E27FC236}">
                    <a16:creationId xmlns:a16="http://schemas.microsoft.com/office/drawing/2014/main" id="{EE8C2A7B-D1B1-96ED-D6AD-32B69D953262}"/>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1" name="Straight Arrow Connector 6270">
                <a:extLst>
                  <a:ext uri="{FF2B5EF4-FFF2-40B4-BE49-F238E27FC236}">
                    <a16:creationId xmlns:a16="http://schemas.microsoft.com/office/drawing/2014/main" id="{442A5B07-18D7-D719-5C45-38B2DE979466}"/>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2" name="Straight Arrow Connector 6271">
                <a:extLst>
                  <a:ext uri="{FF2B5EF4-FFF2-40B4-BE49-F238E27FC236}">
                    <a16:creationId xmlns:a16="http://schemas.microsoft.com/office/drawing/2014/main" id="{796DAC80-F9B6-DBDD-11AD-96D089430435}"/>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3" name="Straight Arrow Connector 6272">
                <a:extLst>
                  <a:ext uri="{FF2B5EF4-FFF2-40B4-BE49-F238E27FC236}">
                    <a16:creationId xmlns:a16="http://schemas.microsoft.com/office/drawing/2014/main" id="{C6C9BC10-D992-A0A8-81F7-999B5A2C299A}"/>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4" name="Straight Arrow Connector 6273">
                <a:extLst>
                  <a:ext uri="{FF2B5EF4-FFF2-40B4-BE49-F238E27FC236}">
                    <a16:creationId xmlns:a16="http://schemas.microsoft.com/office/drawing/2014/main" id="{F53C8512-822D-088A-E83D-B03A25D27C58}"/>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5" name="Straight Arrow Connector 6274">
                <a:extLst>
                  <a:ext uri="{FF2B5EF4-FFF2-40B4-BE49-F238E27FC236}">
                    <a16:creationId xmlns:a16="http://schemas.microsoft.com/office/drawing/2014/main" id="{278AAB17-2B4E-0357-AAA0-4100C3549C57}"/>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6" name="Straight Arrow Connector 6275">
                <a:extLst>
                  <a:ext uri="{FF2B5EF4-FFF2-40B4-BE49-F238E27FC236}">
                    <a16:creationId xmlns:a16="http://schemas.microsoft.com/office/drawing/2014/main" id="{22CCA8D1-DAE0-A218-D274-79776E603223}"/>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283" name="Straight Arrow Connector 6282">
              <a:extLst>
                <a:ext uri="{FF2B5EF4-FFF2-40B4-BE49-F238E27FC236}">
                  <a16:creationId xmlns:a16="http://schemas.microsoft.com/office/drawing/2014/main" id="{A6C7E480-4BF4-36DD-1511-3B5A480C6EB2}"/>
                </a:ext>
              </a:extLst>
            </p:cNvPr>
            <p:cNvCxnSpPr>
              <a:cxnSpLocks/>
            </p:cNvCxnSpPr>
            <p:nvPr/>
          </p:nvCxnSpPr>
          <p:spPr bwMode="auto">
            <a:xfrm>
              <a:off x="9447707"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286" name="TextBox 6285">
                  <a:extLst>
                    <a:ext uri="{FF2B5EF4-FFF2-40B4-BE49-F238E27FC236}">
                      <a16:creationId xmlns:a16="http://schemas.microsoft.com/office/drawing/2014/main" id="{877278B0-7B78-5E09-5CBB-8B4DBFBA41A7}"/>
                    </a:ext>
                  </a:extLst>
                </p:cNvPr>
                <p:cNvSpPr txBox="1"/>
                <p:nvPr/>
              </p:nvSpPr>
              <p:spPr>
                <a:xfrm>
                  <a:off x="9998387" y="967910"/>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𝐹</m:t>
                            </m:r>
                          </m:e>
                          <m:sub>
                            <m:r>
                              <a:rPr lang="en-ZA" sz="1800" b="0" i="1" smtClean="0">
                                <a:solidFill>
                                  <a:schemeClr val="bg2"/>
                                </a:solidFill>
                                <a:latin typeface="Cambria Math" panose="02040503050406030204" pitchFamily="18" charset="0"/>
                              </a:rPr>
                              <m:t>𝑁</m:t>
                            </m:r>
                          </m:sub>
                        </m:sSub>
                      </m:oMath>
                    </m:oMathPara>
                  </a14:m>
                  <a:endParaRPr lang="en-ZA" sz="1800" dirty="0">
                    <a:solidFill>
                      <a:schemeClr val="bg2"/>
                    </a:solidFill>
                  </a:endParaRPr>
                </a:p>
              </p:txBody>
            </p:sp>
          </mc:Choice>
          <mc:Fallback xmlns="">
            <p:sp>
              <p:nvSpPr>
                <p:cNvPr id="6286" name="TextBox 6285">
                  <a:extLst>
                    <a:ext uri="{FF2B5EF4-FFF2-40B4-BE49-F238E27FC236}">
                      <a16:creationId xmlns:a16="http://schemas.microsoft.com/office/drawing/2014/main" id="{877278B0-7B78-5E09-5CBB-8B4DBFBA41A7}"/>
                    </a:ext>
                  </a:extLst>
                </p:cNvPr>
                <p:cNvSpPr txBox="1">
                  <a:spLocks noRot="1" noChangeAspect="1" noMove="1" noResize="1" noEditPoints="1" noAdjustHandles="1" noChangeArrowheads="1" noChangeShapeType="1" noTextEdit="1"/>
                </p:cNvSpPr>
                <p:nvPr/>
              </p:nvSpPr>
              <p:spPr>
                <a:xfrm>
                  <a:off x="9998387" y="967910"/>
                  <a:ext cx="300101" cy="328232"/>
                </a:xfrm>
                <a:prstGeom prst="rect">
                  <a:avLst/>
                </a:prstGeom>
                <a:blipFill>
                  <a:blip r:embed="rId5"/>
                  <a:stretch>
                    <a:fillRect l="-28571" b="-12963"/>
                  </a:stretch>
                </a:blipFill>
              </p:spPr>
              <p:txBody>
                <a:bodyPr/>
                <a:lstStyle/>
                <a:p>
                  <a:r>
                    <a:rPr lang="en-ZA">
                      <a:noFill/>
                    </a:rPr>
                    <a:t> </a:t>
                  </a:r>
                </a:p>
              </p:txBody>
            </p:sp>
          </mc:Fallback>
        </mc:AlternateContent>
      </p:grpSp>
      <p:grpSp>
        <p:nvGrpSpPr>
          <p:cNvPr id="6242" name="Group 6241">
            <a:extLst>
              <a:ext uri="{FF2B5EF4-FFF2-40B4-BE49-F238E27FC236}">
                <a16:creationId xmlns:a16="http://schemas.microsoft.com/office/drawing/2014/main" id="{EB67CCA3-8FF7-B0BD-F9D2-0E733D2EC7BE}"/>
              </a:ext>
            </a:extLst>
          </p:cNvPr>
          <p:cNvGrpSpPr/>
          <p:nvPr/>
        </p:nvGrpSpPr>
        <p:grpSpPr>
          <a:xfrm>
            <a:off x="2137564" y="2029337"/>
            <a:ext cx="1603422" cy="2635074"/>
            <a:chOff x="2450598" y="2100981"/>
            <a:chExt cx="1804195" cy="2965026"/>
          </a:xfrm>
        </p:grpSpPr>
        <p:cxnSp>
          <p:nvCxnSpPr>
            <p:cNvPr id="6202" name="Straight Arrow Connector 6201">
              <a:extLst>
                <a:ext uri="{FF2B5EF4-FFF2-40B4-BE49-F238E27FC236}">
                  <a16:creationId xmlns:a16="http://schemas.microsoft.com/office/drawing/2014/main" id="{4B323752-F3AB-531D-40FA-18ADE1A70C3F}"/>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197" name="Straight Arrow Connector 6196">
              <a:extLst>
                <a:ext uri="{FF2B5EF4-FFF2-40B4-BE49-F238E27FC236}">
                  <a16:creationId xmlns:a16="http://schemas.microsoft.com/office/drawing/2014/main" id="{DB8C08AA-1E9C-DCDE-EFA1-90530D5A272A}"/>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07" name="Straight Arrow Connector 6206">
              <a:extLst>
                <a:ext uri="{FF2B5EF4-FFF2-40B4-BE49-F238E27FC236}">
                  <a16:creationId xmlns:a16="http://schemas.microsoft.com/office/drawing/2014/main" id="{289F1FC8-4817-BB06-7507-C4EDB7D7FBA9}"/>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11" name="Straight Arrow Connector 6210">
              <a:extLst>
                <a:ext uri="{FF2B5EF4-FFF2-40B4-BE49-F238E27FC236}">
                  <a16:creationId xmlns:a16="http://schemas.microsoft.com/office/drawing/2014/main" id="{E2EDFEEA-D1B9-BAE3-E645-1316935C71B0}"/>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18" name="Straight Arrow Connector 6217">
              <a:extLst>
                <a:ext uri="{FF2B5EF4-FFF2-40B4-BE49-F238E27FC236}">
                  <a16:creationId xmlns:a16="http://schemas.microsoft.com/office/drawing/2014/main" id="{75008F48-6420-4E9D-8155-F7AF3438928C}"/>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23" name="Straight Arrow Connector 6222">
              <a:extLst>
                <a:ext uri="{FF2B5EF4-FFF2-40B4-BE49-F238E27FC236}">
                  <a16:creationId xmlns:a16="http://schemas.microsoft.com/office/drawing/2014/main" id="{A9403971-CBE3-8379-94A6-DC3C42A72D7A}"/>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29" name="Straight Arrow Connector 6228">
              <a:extLst>
                <a:ext uri="{FF2B5EF4-FFF2-40B4-BE49-F238E27FC236}">
                  <a16:creationId xmlns:a16="http://schemas.microsoft.com/office/drawing/2014/main" id="{7C0747AC-FF55-AF90-F491-70AE5710EC43}"/>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34" name="Straight Arrow Connector 6233">
              <a:extLst>
                <a:ext uri="{FF2B5EF4-FFF2-40B4-BE49-F238E27FC236}">
                  <a16:creationId xmlns:a16="http://schemas.microsoft.com/office/drawing/2014/main" id="{ACB459B2-3E57-2282-FD57-6645EBFE3C85}"/>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38" name="Straight Arrow Connector 6237">
              <a:extLst>
                <a:ext uri="{FF2B5EF4-FFF2-40B4-BE49-F238E27FC236}">
                  <a16:creationId xmlns:a16="http://schemas.microsoft.com/office/drawing/2014/main" id="{5531A7DE-6D29-3CB1-AEFB-2094B0B39284}"/>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grpSp>
        <p:nvGrpSpPr>
          <p:cNvPr id="6366" name="Group 6365">
            <a:extLst>
              <a:ext uri="{FF2B5EF4-FFF2-40B4-BE49-F238E27FC236}">
                <a16:creationId xmlns:a16="http://schemas.microsoft.com/office/drawing/2014/main" id="{A1B5ED2C-3699-903B-A25E-1B74FB51196A}"/>
              </a:ext>
            </a:extLst>
          </p:cNvPr>
          <p:cNvGrpSpPr/>
          <p:nvPr/>
        </p:nvGrpSpPr>
        <p:grpSpPr>
          <a:xfrm>
            <a:off x="3950940" y="950312"/>
            <a:ext cx="1603422" cy="3706162"/>
            <a:chOff x="3950940" y="950312"/>
            <a:chExt cx="1603422" cy="3706162"/>
          </a:xfrm>
        </p:grpSpPr>
        <p:grpSp>
          <p:nvGrpSpPr>
            <p:cNvPr id="6243" name="Group 6242">
              <a:extLst>
                <a:ext uri="{FF2B5EF4-FFF2-40B4-BE49-F238E27FC236}">
                  <a16:creationId xmlns:a16="http://schemas.microsoft.com/office/drawing/2014/main" id="{32F2BD3B-29BD-438A-5044-DACAA61F4B34}"/>
                </a:ext>
              </a:extLst>
            </p:cNvPr>
            <p:cNvGrpSpPr/>
            <p:nvPr/>
          </p:nvGrpSpPr>
          <p:grpSpPr>
            <a:xfrm>
              <a:off x="3950940" y="2021400"/>
              <a:ext cx="1603422" cy="2635074"/>
              <a:chOff x="2450598" y="2100981"/>
              <a:chExt cx="1804195" cy="2965026"/>
            </a:xfrm>
          </p:grpSpPr>
          <p:cxnSp>
            <p:nvCxnSpPr>
              <p:cNvPr id="6244" name="Straight Arrow Connector 6243">
                <a:extLst>
                  <a:ext uri="{FF2B5EF4-FFF2-40B4-BE49-F238E27FC236}">
                    <a16:creationId xmlns:a16="http://schemas.microsoft.com/office/drawing/2014/main" id="{22360F22-7860-C1D5-46B2-8090E1111ADF}"/>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49" name="Straight Arrow Connector 6248">
                <a:extLst>
                  <a:ext uri="{FF2B5EF4-FFF2-40B4-BE49-F238E27FC236}">
                    <a16:creationId xmlns:a16="http://schemas.microsoft.com/office/drawing/2014/main" id="{2AF2D5F7-C44E-75E9-FC34-75EEAB7EB1E6}"/>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0" name="Straight Arrow Connector 6249">
                <a:extLst>
                  <a:ext uri="{FF2B5EF4-FFF2-40B4-BE49-F238E27FC236}">
                    <a16:creationId xmlns:a16="http://schemas.microsoft.com/office/drawing/2014/main" id="{9A62FBB7-EE91-458A-34AF-D47A0A488193}"/>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1" name="Straight Arrow Connector 6250">
                <a:extLst>
                  <a:ext uri="{FF2B5EF4-FFF2-40B4-BE49-F238E27FC236}">
                    <a16:creationId xmlns:a16="http://schemas.microsoft.com/office/drawing/2014/main" id="{BACB088A-D38E-8513-EE93-BFD4418E772D}"/>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2" name="Straight Arrow Connector 6251">
                <a:extLst>
                  <a:ext uri="{FF2B5EF4-FFF2-40B4-BE49-F238E27FC236}">
                    <a16:creationId xmlns:a16="http://schemas.microsoft.com/office/drawing/2014/main" id="{7D11B644-A303-F0C8-074B-A3E8FA082C47}"/>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3" name="Straight Arrow Connector 6252">
                <a:extLst>
                  <a:ext uri="{FF2B5EF4-FFF2-40B4-BE49-F238E27FC236}">
                    <a16:creationId xmlns:a16="http://schemas.microsoft.com/office/drawing/2014/main" id="{CC9C9294-B1CA-007F-FA74-1B1C50CF8288}"/>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4" name="Straight Arrow Connector 6253">
                <a:extLst>
                  <a:ext uri="{FF2B5EF4-FFF2-40B4-BE49-F238E27FC236}">
                    <a16:creationId xmlns:a16="http://schemas.microsoft.com/office/drawing/2014/main" id="{2E720579-CB88-0707-BF2A-A876277ECC94}"/>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5" name="Straight Arrow Connector 6254">
                <a:extLst>
                  <a:ext uri="{FF2B5EF4-FFF2-40B4-BE49-F238E27FC236}">
                    <a16:creationId xmlns:a16="http://schemas.microsoft.com/office/drawing/2014/main" id="{9151CC39-B8E6-3481-F4DA-B74A0D517E5F}"/>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6" name="Straight Arrow Connector 6255">
                <a:extLst>
                  <a:ext uri="{FF2B5EF4-FFF2-40B4-BE49-F238E27FC236}">
                    <a16:creationId xmlns:a16="http://schemas.microsoft.com/office/drawing/2014/main" id="{A749D621-AE6A-D315-A06C-9903DAA9785A}"/>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281" name="Straight Arrow Connector 6280">
              <a:extLst>
                <a:ext uri="{FF2B5EF4-FFF2-40B4-BE49-F238E27FC236}">
                  <a16:creationId xmlns:a16="http://schemas.microsoft.com/office/drawing/2014/main" id="{F5807D26-5D48-2725-159C-C65ABC7208DE}"/>
                </a:ext>
              </a:extLst>
            </p:cNvPr>
            <p:cNvCxnSpPr>
              <a:cxnSpLocks/>
            </p:cNvCxnSpPr>
            <p:nvPr/>
          </p:nvCxnSpPr>
          <p:spPr bwMode="auto">
            <a:xfrm>
              <a:off x="4011921"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284" name="TextBox 6283">
                  <a:extLst>
                    <a:ext uri="{FF2B5EF4-FFF2-40B4-BE49-F238E27FC236}">
                      <a16:creationId xmlns:a16="http://schemas.microsoft.com/office/drawing/2014/main" id="{7F428F2A-787D-2ECD-D929-4082D94AF404}"/>
                    </a:ext>
                  </a:extLst>
                </p:cNvPr>
                <p:cNvSpPr txBox="1"/>
                <p:nvPr/>
              </p:nvSpPr>
              <p:spPr>
                <a:xfrm>
                  <a:off x="4605479" y="950312"/>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𝐹</m:t>
                            </m:r>
                          </m:e>
                          <m:sub>
                            <m:r>
                              <a:rPr lang="en-ZA" sz="1800" b="0" i="1" smtClean="0">
                                <a:solidFill>
                                  <a:schemeClr val="bg2"/>
                                </a:solidFill>
                                <a:latin typeface="Cambria Math" panose="02040503050406030204" pitchFamily="18" charset="0"/>
                              </a:rPr>
                              <m:t>1</m:t>
                            </m:r>
                          </m:sub>
                        </m:sSub>
                      </m:oMath>
                    </m:oMathPara>
                  </a14:m>
                  <a:endParaRPr lang="en-ZA" sz="1800" dirty="0">
                    <a:solidFill>
                      <a:schemeClr val="bg2"/>
                    </a:solidFill>
                  </a:endParaRPr>
                </a:p>
              </p:txBody>
            </p:sp>
          </mc:Choice>
          <mc:Fallback xmlns="">
            <p:sp>
              <p:nvSpPr>
                <p:cNvPr id="6284" name="TextBox 6283">
                  <a:extLst>
                    <a:ext uri="{FF2B5EF4-FFF2-40B4-BE49-F238E27FC236}">
                      <a16:creationId xmlns:a16="http://schemas.microsoft.com/office/drawing/2014/main" id="{7F428F2A-787D-2ECD-D929-4082D94AF404}"/>
                    </a:ext>
                  </a:extLst>
                </p:cNvPr>
                <p:cNvSpPr txBox="1">
                  <a:spLocks noRot="1" noChangeAspect="1" noMove="1" noResize="1" noEditPoints="1" noAdjustHandles="1" noChangeArrowheads="1" noChangeShapeType="1" noTextEdit="1"/>
                </p:cNvSpPr>
                <p:nvPr/>
              </p:nvSpPr>
              <p:spPr>
                <a:xfrm>
                  <a:off x="4605479" y="950312"/>
                  <a:ext cx="300101" cy="328232"/>
                </a:xfrm>
                <a:prstGeom prst="rect">
                  <a:avLst/>
                </a:prstGeom>
                <a:blipFill>
                  <a:blip r:embed="rId6"/>
                  <a:stretch>
                    <a:fillRect l="-22000" b="-12963"/>
                  </a:stretch>
                </a:blipFill>
              </p:spPr>
              <p:txBody>
                <a:bodyPr/>
                <a:lstStyle/>
                <a:p>
                  <a:r>
                    <a:rPr lang="en-ZA">
                      <a:noFill/>
                    </a:rPr>
                    <a:t> </a:t>
                  </a:r>
                </a:p>
              </p:txBody>
            </p:sp>
          </mc:Fallback>
        </mc:AlternateContent>
      </p:grpSp>
      <p:grpSp>
        <p:nvGrpSpPr>
          <p:cNvPr id="6367" name="Group 6366">
            <a:extLst>
              <a:ext uri="{FF2B5EF4-FFF2-40B4-BE49-F238E27FC236}">
                <a16:creationId xmlns:a16="http://schemas.microsoft.com/office/drawing/2014/main" id="{ECB03D91-E39E-09A7-800A-1346EE76F3D1}"/>
              </a:ext>
            </a:extLst>
          </p:cNvPr>
          <p:cNvGrpSpPr/>
          <p:nvPr/>
        </p:nvGrpSpPr>
        <p:grpSpPr>
          <a:xfrm>
            <a:off x="5776214" y="962665"/>
            <a:ext cx="1603422" cy="3706162"/>
            <a:chOff x="5786250" y="962665"/>
            <a:chExt cx="1603422" cy="3706162"/>
          </a:xfrm>
        </p:grpSpPr>
        <p:grpSp>
          <p:nvGrpSpPr>
            <p:cNvPr id="6309" name="Group 6308">
              <a:extLst>
                <a:ext uri="{FF2B5EF4-FFF2-40B4-BE49-F238E27FC236}">
                  <a16:creationId xmlns:a16="http://schemas.microsoft.com/office/drawing/2014/main" id="{1266DCAA-7824-88D9-F676-80D4A0B0404F}"/>
                </a:ext>
              </a:extLst>
            </p:cNvPr>
            <p:cNvGrpSpPr/>
            <p:nvPr/>
          </p:nvGrpSpPr>
          <p:grpSpPr>
            <a:xfrm>
              <a:off x="5786250" y="2033753"/>
              <a:ext cx="1603422" cy="2635074"/>
              <a:chOff x="2450598" y="2100981"/>
              <a:chExt cx="1804195" cy="2965026"/>
            </a:xfrm>
          </p:grpSpPr>
          <p:cxnSp>
            <p:nvCxnSpPr>
              <p:cNvPr id="6310" name="Straight Arrow Connector 6309">
                <a:extLst>
                  <a:ext uri="{FF2B5EF4-FFF2-40B4-BE49-F238E27FC236}">
                    <a16:creationId xmlns:a16="http://schemas.microsoft.com/office/drawing/2014/main" id="{9C8214F3-FE37-AAFA-802B-B33DCA5187F5}"/>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1" name="Straight Arrow Connector 6310">
                <a:extLst>
                  <a:ext uri="{FF2B5EF4-FFF2-40B4-BE49-F238E27FC236}">
                    <a16:creationId xmlns:a16="http://schemas.microsoft.com/office/drawing/2014/main" id="{C1795115-C159-E1AB-71DD-2AE7A4806FF6}"/>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2" name="Straight Arrow Connector 6311">
                <a:extLst>
                  <a:ext uri="{FF2B5EF4-FFF2-40B4-BE49-F238E27FC236}">
                    <a16:creationId xmlns:a16="http://schemas.microsoft.com/office/drawing/2014/main" id="{29A53D67-4737-B639-C1AB-A5189951D222}"/>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3" name="Straight Arrow Connector 6312">
                <a:extLst>
                  <a:ext uri="{FF2B5EF4-FFF2-40B4-BE49-F238E27FC236}">
                    <a16:creationId xmlns:a16="http://schemas.microsoft.com/office/drawing/2014/main" id="{52639F3C-B788-06BB-20BC-B4324BB45C06}"/>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4" name="Straight Arrow Connector 6313">
                <a:extLst>
                  <a:ext uri="{FF2B5EF4-FFF2-40B4-BE49-F238E27FC236}">
                    <a16:creationId xmlns:a16="http://schemas.microsoft.com/office/drawing/2014/main" id="{C743A113-C45E-AE9E-C6E8-F7BD5B85C2D2}"/>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5" name="Straight Arrow Connector 6314">
                <a:extLst>
                  <a:ext uri="{FF2B5EF4-FFF2-40B4-BE49-F238E27FC236}">
                    <a16:creationId xmlns:a16="http://schemas.microsoft.com/office/drawing/2014/main" id="{FBA61B72-1435-B15F-22B7-C9FFE07B8CF2}"/>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6" name="Straight Arrow Connector 6315">
                <a:extLst>
                  <a:ext uri="{FF2B5EF4-FFF2-40B4-BE49-F238E27FC236}">
                    <a16:creationId xmlns:a16="http://schemas.microsoft.com/office/drawing/2014/main" id="{F81B7F16-5F9B-104C-993C-D22879ECF55C}"/>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7" name="Straight Arrow Connector 6316">
                <a:extLst>
                  <a:ext uri="{FF2B5EF4-FFF2-40B4-BE49-F238E27FC236}">
                    <a16:creationId xmlns:a16="http://schemas.microsoft.com/office/drawing/2014/main" id="{1C8218D1-CBD1-A86C-2F8B-449A02E347F2}"/>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8" name="Straight Arrow Connector 6317">
                <a:extLst>
                  <a:ext uri="{FF2B5EF4-FFF2-40B4-BE49-F238E27FC236}">
                    <a16:creationId xmlns:a16="http://schemas.microsoft.com/office/drawing/2014/main" id="{77673D43-B960-CCC5-E1FD-954203897432}"/>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336" name="Straight Arrow Connector 6335">
              <a:extLst>
                <a:ext uri="{FF2B5EF4-FFF2-40B4-BE49-F238E27FC236}">
                  <a16:creationId xmlns:a16="http://schemas.microsoft.com/office/drawing/2014/main" id="{634D8C83-FB78-0C4D-3F63-8D5235C52806}"/>
                </a:ext>
              </a:extLst>
            </p:cNvPr>
            <p:cNvCxnSpPr>
              <a:cxnSpLocks/>
            </p:cNvCxnSpPr>
            <p:nvPr/>
          </p:nvCxnSpPr>
          <p:spPr bwMode="auto">
            <a:xfrm>
              <a:off x="5847231"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337" name="TextBox 6336">
                  <a:extLst>
                    <a:ext uri="{FF2B5EF4-FFF2-40B4-BE49-F238E27FC236}">
                      <a16:creationId xmlns:a16="http://schemas.microsoft.com/office/drawing/2014/main" id="{FB6711E9-693F-EB20-B583-AE9C4ED6AE8D}"/>
                    </a:ext>
                  </a:extLst>
                </p:cNvPr>
                <p:cNvSpPr txBox="1"/>
                <p:nvPr/>
              </p:nvSpPr>
              <p:spPr>
                <a:xfrm>
                  <a:off x="6440789" y="962665"/>
                  <a:ext cx="30010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𝐹</m:t>
                            </m:r>
                          </m:e>
                          <m:sub>
                            <m:r>
                              <a:rPr lang="en-ZA" sz="1800" b="0" i="1" smtClean="0">
                                <a:solidFill>
                                  <a:schemeClr val="bg2"/>
                                </a:solidFill>
                                <a:latin typeface="Cambria Math" panose="02040503050406030204" pitchFamily="18" charset="0"/>
                              </a:rPr>
                              <m:t>2</m:t>
                            </m:r>
                          </m:sub>
                        </m:sSub>
                      </m:oMath>
                    </m:oMathPara>
                  </a14:m>
                  <a:endParaRPr lang="en-ZA" sz="1800" dirty="0">
                    <a:solidFill>
                      <a:schemeClr val="bg2"/>
                    </a:solidFill>
                  </a:endParaRPr>
                </a:p>
              </p:txBody>
            </p:sp>
          </mc:Choice>
          <mc:Fallback xmlns="">
            <p:sp>
              <p:nvSpPr>
                <p:cNvPr id="6337" name="TextBox 6336">
                  <a:extLst>
                    <a:ext uri="{FF2B5EF4-FFF2-40B4-BE49-F238E27FC236}">
                      <a16:creationId xmlns:a16="http://schemas.microsoft.com/office/drawing/2014/main" id="{FB6711E9-693F-EB20-B583-AE9C4ED6AE8D}"/>
                    </a:ext>
                  </a:extLst>
                </p:cNvPr>
                <p:cNvSpPr txBox="1">
                  <a:spLocks noRot="1" noChangeAspect="1" noMove="1" noResize="1" noEditPoints="1" noAdjustHandles="1" noChangeArrowheads="1" noChangeShapeType="1" noTextEdit="1"/>
                </p:cNvSpPr>
                <p:nvPr/>
              </p:nvSpPr>
              <p:spPr>
                <a:xfrm>
                  <a:off x="6440789" y="962665"/>
                  <a:ext cx="300101" cy="369332"/>
                </a:xfrm>
                <a:prstGeom prst="rect">
                  <a:avLst/>
                </a:prstGeom>
                <a:blipFill>
                  <a:blip r:embed="rId7"/>
                  <a:stretch>
                    <a:fillRect l="-24490"/>
                  </a:stretch>
                </a:blipFill>
              </p:spPr>
              <p:txBody>
                <a:bodyPr/>
                <a:lstStyle/>
                <a:p>
                  <a:r>
                    <a:rPr lang="en-ZA">
                      <a:noFill/>
                    </a:rPr>
                    <a:t> </a:t>
                  </a:r>
                </a:p>
              </p:txBody>
            </p:sp>
          </mc:Fallback>
        </mc:AlternateContent>
      </p:grpSp>
      <p:cxnSp>
        <p:nvCxnSpPr>
          <p:cNvPr id="18" name="Straight Arrow Connector 17">
            <a:extLst>
              <a:ext uri="{FF2B5EF4-FFF2-40B4-BE49-F238E27FC236}">
                <a16:creationId xmlns:a16="http://schemas.microsoft.com/office/drawing/2014/main" id="{2FA64E2F-80EF-DA0B-D5D1-802E9E5781D9}"/>
              </a:ext>
            </a:extLst>
          </p:cNvPr>
          <p:cNvCxnSpPr>
            <a:cxnSpLocks/>
          </p:cNvCxnSpPr>
          <p:nvPr/>
        </p:nvCxnSpPr>
        <p:spPr bwMode="auto">
          <a:xfrm>
            <a:off x="843757" y="1360398"/>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B3B69E-6837-5F2E-ABEE-CF9A8E1D7184}"/>
              </a:ext>
            </a:extLst>
          </p:cNvPr>
          <p:cNvCxnSpPr>
            <a:cxnSpLocks/>
          </p:cNvCxnSpPr>
          <p:nvPr/>
        </p:nvCxnSpPr>
        <p:spPr bwMode="auto">
          <a:xfrm>
            <a:off x="843757" y="1691012"/>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D719AB5F-C313-E5D9-E455-A06B31F56E43}"/>
              </a:ext>
            </a:extLst>
          </p:cNvPr>
          <p:cNvCxnSpPr>
            <a:cxnSpLocks/>
          </p:cNvCxnSpPr>
          <p:nvPr/>
        </p:nvCxnSpPr>
        <p:spPr bwMode="auto">
          <a:xfrm>
            <a:off x="843757" y="2021626"/>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AFF8780A-988C-D1DC-41C8-35D00DB46ADF}"/>
              </a:ext>
            </a:extLst>
          </p:cNvPr>
          <p:cNvCxnSpPr>
            <a:cxnSpLocks/>
          </p:cNvCxnSpPr>
          <p:nvPr/>
        </p:nvCxnSpPr>
        <p:spPr bwMode="auto">
          <a:xfrm>
            <a:off x="843757" y="2352240"/>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B77503BE-9B48-8C22-12BA-475D6C88FE88}"/>
              </a:ext>
            </a:extLst>
          </p:cNvPr>
          <p:cNvCxnSpPr>
            <a:cxnSpLocks/>
          </p:cNvCxnSpPr>
          <p:nvPr/>
        </p:nvCxnSpPr>
        <p:spPr bwMode="auto">
          <a:xfrm>
            <a:off x="843757" y="2682855"/>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BBD4E0CD-F90E-05B4-2E69-CA69BE87951F}"/>
              </a:ext>
            </a:extLst>
          </p:cNvPr>
          <p:cNvCxnSpPr>
            <a:cxnSpLocks/>
          </p:cNvCxnSpPr>
          <p:nvPr/>
        </p:nvCxnSpPr>
        <p:spPr bwMode="auto">
          <a:xfrm>
            <a:off x="843757" y="3013469"/>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D7570C5F-8947-6022-7648-48FCDF9DF61F}"/>
              </a:ext>
            </a:extLst>
          </p:cNvPr>
          <p:cNvCxnSpPr>
            <a:cxnSpLocks/>
          </p:cNvCxnSpPr>
          <p:nvPr/>
        </p:nvCxnSpPr>
        <p:spPr bwMode="auto">
          <a:xfrm>
            <a:off x="843757" y="3344083"/>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C759FA1F-0F56-5455-E31E-C5CF10B3166D}"/>
              </a:ext>
            </a:extLst>
          </p:cNvPr>
          <p:cNvCxnSpPr>
            <a:cxnSpLocks/>
          </p:cNvCxnSpPr>
          <p:nvPr/>
        </p:nvCxnSpPr>
        <p:spPr bwMode="auto">
          <a:xfrm>
            <a:off x="843757" y="3674697"/>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8ACFEC7A-07EC-2785-2DEF-8D03DA79BA97}"/>
              </a:ext>
            </a:extLst>
          </p:cNvPr>
          <p:cNvCxnSpPr>
            <a:cxnSpLocks/>
          </p:cNvCxnSpPr>
          <p:nvPr/>
        </p:nvCxnSpPr>
        <p:spPr bwMode="auto">
          <a:xfrm>
            <a:off x="843757" y="4005311"/>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0BC7107C-ACEA-734F-3755-A69C5A1A9A7E}"/>
              </a:ext>
            </a:extLst>
          </p:cNvPr>
          <p:cNvCxnSpPr>
            <a:cxnSpLocks/>
          </p:cNvCxnSpPr>
          <p:nvPr/>
        </p:nvCxnSpPr>
        <p:spPr bwMode="auto">
          <a:xfrm>
            <a:off x="843757" y="4335925"/>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69A4BD2-1884-E270-6364-60DAA2760A53}"/>
              </a:ext>
            </a:extLst>
          </p:cNvPr>
          <p:cNvCxnSpPr>
            <a:cxnSpLocks/>
          </p:cNvCxnSpPr>
          <p:nvPr/>
        </p:nvCxnSpPr>
        <p:spPr bwMode="auto">
          <a:xfrm>
            <a:off x="843757" y="4666539"/>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D02B782E-6FB9-D199-06B1-CD2C4EA195F7}"/>
              </a:ext>
            </a:extLst>
          </p:cNvPr>
          <p:cNvCxnSpPr>
            <a:cxnSpLocks/>
          </p:cNvCxnSpPr>
          <p:nvPr/>
        </p:nvCxnSpPr>
        <p:spPr bwMode="auto">
          <a:xfrm>
            <a:off x="843757" y="4997153"/>
            <a:ext cx="973387" cy="0"/>
          </a:xfrm>
          <a:prstGeom prst="straightConnector1">
            <a:avLst/>
          </a:prstGeom>
          <a:noFill/>
          <a:ln w="38100" cap="flat" cmpd="sng" algn="ctr">
            <a:solidFill>
              <a:schemeClr val="bg2"/>
            </a:solidFill>
            <a:prstDash val="solid"/>
            <a:round/>
            <a:headEnd type="none" w="med" len="med"/>
            <a:tailEnd type="triangle"/>
          </a:ln>
          <a:effectLst/>
        </p:spPr>
      </p:cxnSp>
      <p:sp>
        <p:nvSpPr>
          <p:cNvPr id="41" name="TextBox 40">
            <a:extLst>
              <a:ext uri="{FF2B5EF4-FFF2-40B4-BE49-F238E27FC236}">
                <a16:creationId xmlns:a16="http://schemas.microsoft.com/office/drawing/2014/main" id="{85BEA36C-B0C4-DAB4-8CA5-08565A0934DF}"/>
              </a:ext>
            </a:extLst>
          </p:cNvPr>
          <p:cNvSpPr txBox="1"/>
          <p:nvPr/>
        </p:nvSpPr>
        <p:spPr>
          <a:xfrm rot="16200000">
            <a:off x="-857782" y="3107396"/>
            <a:ext cx="2862431" cy="369332"/>
          </a:xfrm>
          <a:prstGeom prst="rect">
            <a:avLst/>
          </a:prstGeom>
          <a:noFill/>
        </p:spPr>
        <p:txBody>
          <a:bodyPr wrap="square" rtlCol="0">
            <a:spAutoFit/>
          </a:bodyPr>
          <a:lstStyle/>
          <a:p>
            <a:pPr algn="ctr"/>
            <a:r>
              <a:rPr lang="en-ZA" sz="1800" dirty="0">
                <a:solidFill>
                  <a:schemeClr val="bg2"/>
                </a:solidFill>
                <a:latin typeface="+mj-lt"/>
              </a:rPr>
              <a:t>Coherent Light Source</a:t>
            </a:r>
          </a:p>
        </p:txBody>
      </p:sp>
      <p:sp>
        <p:nvSpPr>
          <p:cNvPr id="42" name="TextBox 41">
            <a:extLst>
              <a:ext uri="{FF2B5EF4-FFF2-40B4-BE49-F238E27FC236}">
                <a16:creationId xmlns:a16="http://schemas.microsoft.com/office/drawing/2014/main" id="{B1AE4011-4563-581E-B2BE-2B1D89BA56EB}"/>
              </a:ext>
            </a:extLst>
          </p:cNvPr>
          <p:cNvSpPr txBox="1"/>
          <p:nvPr/>
        </p:nvSpPr>
        <p:spPr>
          <a:xfrm>
            <a:off x="1578992" y="5348901"/>
            <a:ext cx="1192672" cy="338554"/>
          </a:xfrm>
          <a:prstGeom prst="rect">
            <a:avLst/>
          </a:prstGeom>
          <a:noFill/>
        </p:spPr>
        <p:txBody>
          <a:bodyPr wrap="square" rtlCol="0">
            <a:spAutoFit/>
          </a:bodyPr>
          <a:lstStyle/>
          <a:p>
            <a:pPr algn="ctr"/>
            <a:r>
              <a:rPr lang="en-ZA" sz="1600" dirty="0">
                <a:solidFill>
                  <a:schemeClr val="bg2"/>
                </a:solidFill>
                <a:latin typeface="+mj-lt"/>
              </a:rPr>
              <a:t>Input plane</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05AB805-8E2F-F0F7-BE62-F6699B9542CD}"/>
                  </a:ext>
                </a:extLst>
              </p:cNvPr>
              <p:cNvSpPr txBox="1"/>
              <p:nvPr/>
            </p:nvSpPr>
            <p:spPr>
              <a:xfrm>
                <a:off x="3711820" y="5203727"/>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1</m:t>
                          </m:r>
                        </m:sub>
                      </m:sSub>
                    </m:oMath>
                  </m:oMathPara>
                </a14:m>
                <a:endParaRPr lang="en-ZA" sz="1800" dirty="0">
                  <a:solidFill>
                    <a:schemeClr val="bg2"/>
                  </a:solidFill>
                </a:endParaRPr>
              </a:p>
            </p:txBody>
          </p:sp>
        </mc:Choice>
        <mc:Fallback xmlns="">
          <p:sp>
            <p:nvSpPr>
              <p:cNvPr id="46" name="TextBox 45">
                <a:extLst>
                  <a:ext uri="{FF2B5EF4-FFF2-40B4-BE49-F238E27FC236}">
                    <a16:creationId xmlns:a16="http://schemas.microsoft.com/office/drawing/2014/main" id="{505AB805-8E2F-F0F7-BE62-F6699B9542CD}"/>
                  </a:ext>
                </a:extLst>
              </p:cNvPr>
              <p:cNvSpPr txBox="1">
                <a:spLocks noRot="1" noChangeAspect="1" noMove="1" noResize="1" noEditPoints="1" noAdjustHandles="1" noChangeArrowheads="1" noChangeShapeType="1" noTextEdit="1"/>
              </p:cNvSpPr>
              <p:nvPr/>
            </p:nvSpPr>
            <p:spPr>
              <a:xfrm>
                <a:off x="3711820" y="5203727"/>
                <a:ext cx="300101" cy="328232"/>
              </a:xfrm>
              <a:prstGeom prst="rect">
                <a:avLst/>
              </a:prstGeom>
              <a:blipFill>
                <a:blip r:embed="rId8"/>
                <a:stretch>
                  <a:fillRect l="-24490" b="-15094"/>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232AD22-4E58-8AFC-5B72-71F3B18FD60B}"/>
                  </a:ext>
                </a:extLst>
              </p:cNvPr>
              <p:cNvSpPr txBox="1"/>
              <p:nvPr/>
            </p:nvSpPr>
            <p:spPr>
              <a:xfrm>
                <a:off x="5509963" y="5203727"/>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2</m:t>
                          </m:r>
                        </m:sub>
                      </m:sSub>
                    </m:oMath>
                  </m:oMathPara>
                </a14:m>
                <a:endParaRPr lang="en-ZA" sz="1800" dirty="0">
                  <a:solidFill>
                    <a:schemeClr val="bg2"/>
                  </a:solidFill>
                </a:endParaRPr>
              </a:p>
            </p:txBody>
          </p:sp>
        </mc:Choice>
        <mc:Fallback xmlns="">
          <p:sp>
            <p:nvSpPr>
              <p:cNvPr id="47" name="TextBox 46">
                <a:extLst>
                  <a:ext uri="{FF2B5EF4-FFF2-40B4-BE49-F238E27FC236}">
                    <a16:creationId xmlns:a16="http://schemas.microsoft.com/office/drawing/2014/main" id="{6232AD22-4E58-8AFC-5B72-71F3B18FD60B}"/>
                  </a:ext>
                </a:extLst>
              </p:cNvPr>
              <p:cNvSpPr txBox="1">
                <a:spLocks noRot="1" noChangeAspect="1" noMove="1" noResize="1" noEditPoints="1" noAdjustHandles="1" noChangeArrowheads="1" noChangeShapeType="1" noTextEdit="1"/>
              </p:cNvSpPr>
              <p:nvPr/>
            </p:nvSpPr>
            <p:spPr>
              <a:xfrm>
                <a:off x="5509963" y="5203727"/>
                <a:ext cx="300101" cy="328232"/>
              </a:xfrm>
              <a:prstGeom prst="rect">
                <a:avLst/>
              </a:prstGeom>
              <a:blipFill>
                <a:blip r:embed="rId9"/>
                <a:stretch>
                  <a:fillRect l="-24490" b="-15094"/>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86FACE7-B964-0591-FEBD-45C3779EEE15}"/>
                  </a:ext>
                </a:extLst>
              </p:cNvPr>
              <p:cNvSpPr txBox="1"/>
              <p:nvPr/>
            </p:nvSpPr>
            <p:spPr>
              <a:xfrm>
                <a:off x="9139953" y="5221325"/>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𝑁</m:t>
                          </m:r>
                        </m:sub>
                      </m:sSub>
                    </m:oMath>
                  </m:oMathPara>
                </a14:m>
                <a:endParaRPr lang="en-ZA" sz="1800" dirty="0">
                  <a:solidFill>
                    <a:schemeClr val="bg2"/>
                  </a:solidFill>
                </a:endParaRPr>
              </a:p>
            </p:txBody>
          </p:sp>
        </mc:Choice>
        <mc:Fallback xmlns="">
          <p:sp>
            <p:nvSpPr>
              <p:cNvPr id="48" name="TextBox 47">
                <a:extLst>
                  <a:ext uri="{FF2B5EF4-FFF2-40B4-BE49-F238E27FC236}">
                    <a16:creationId xmlns:a16="http://schemas.microsoft.com/office/drawing/2014/main" id="{886FACE7-B964-0591-FEBD-45C3779EEE15}"/>
                  </a:ext>
                </a:extLst>
              </p:cNvPr>
              <p:cNvSpPr txBox="1">
                <a:spLocks noRot="1" noChangeAspect="1" noMove="1" noResize="1" noEditPoints="1" noAdjustHandles="1" noChangeArrowheads="1" noChangeShapeType="1" noTextEdit="1"/>
              </p:cNvSpPr>
              <p:nvPr/>
            </p:nvSpPr>
            <p:spPr>
              <a:xfrm>
                <a:off x="9139953" y="5221325"/>
                <a:ext cx="300101" cy="328232"/>
              </a:xfrm>
              <a:prstGeom prst="rect">
                <a:avLst/>
              </a:prstGeom>
              <a:blipFill>
                <a:blip r:embed="rId10"/>
                <a:stretch>
                  <a:fillRect l="-28000" b="-15094"/>
                </a:stretch>
              </a:blipFill>
            </p:spPr>
            <p:txBody>
              <a:bodyPr/>
              <a:lstStyle/>
              <a:p>
                <a:r>
                  <a:rPr lang="en-ZA">
                    <a:noFill/>
                  </a:rPr>
                  <a:t> </a:t>
                </a:r>
              </a:p>
            </p:txBody>
          </p:sp>
        </mc:Fallback>
      </mc:AlternateContent>
      <p:sp>
        <p:nvSpPr>
          <p:cNvPr id="51" name="TextBox 50">
            <a:extLst>
              <a:ext uri="{FF2B5EF4-FFF2-40B4-BE49-F238E27FC236}">
                <a16:creationId xmlns:a16="http://schemas.microsoft.com/office/drawing/2014/main" id="{EDC7B84D-3F73-5C13-1EE8-C919FF3052BA}"/>
              </a:ext>
            </a:extLst>
          </p:cNvPr>
          <p:cNvSpPr txBox="1"/>
          <p:nvPr/>
        </p:nvSpPr>
        <p:spPr>
          <a:xfrm>
            <a:off x="10508354" y="5346196"/>
            <a:ext cx="1376240" cy="338554"/>
          </a:xfrm>
          <a:prstGeom prst="rect">
            <a:avLst/>
          </a:prstGeom>
          <a:noFill/>
        </p:spPr>
        <p:txBody>
          <a:bodyPr wrap="square" rtlCol="0">
            <a:spAutoFit/>
          </a:bodyPr>
          <a:lstStyle/>
          <a:p>
            <a:pPr algn="ctr"/>
            <a:r>
              <a:rPr lang="en-ZA" sz="1600" dirty="0">
                <a:solidFill>
                  <a:schemeClr val="bg2"/>
                </a:solidFill>
                <a:latin typeface="+mj-lt"/>
              </a:rPr>
              <a:t>Output plane</a:t>
            </a:r>
          </a:p>
        </p:txBody>
      </p:sp>
      <p:pic>
        <p:nvPicPr>
          <p:cNvPr id="53" name="Picture 52" descr="A group of different colored stripes&#10;&#10;AI-generated content may be incorrect.">
            <a:extLst>
              <a:ext uri="{FF2B5EF4-FFF2-40B4-BE49-F238E27FC236}">
                <a16:creationId xmlns:a16="http://schemas.microsoft.com/office/drawing/2014/main" id="{6692FA39-F223-535A-F522-55BD09BF51C2}"/>
              </a:ext>
            </a:extLst>
          </p:cNvPr>
          <p:cNvPicPr>
            <a:picLocks noChangeAspect="1"/>
          </p:cNvPicPr>
          <p:nvPr/>
        </p:nvPicPr>
        <p:blipFill>
          <a:blip r:embed="rId11">
            <a:duotone>
              <a:prstClr val="black"/>
              <a:srgbClr val="EA314E">
                <a:tint val="45000"/>
                <a:satMod val="400000"/>
              </a:srgbClr>
            </a:duotone>
          </a:blip>
          <a:srcRect t="381" b="470"/>
          <a:stretch>
            <a:fillRect/>
          </a:stretch>
        </p:blipFill>
        <p:spPr>
          <a:xfrm>
            <a:off x="1921531" y="1217973"/>
            <a:ext cx="253797" cy="3912851"/>
          </a:xfrm>
          <a:prstGeom prst="rect">
            <a:avLst/>
          </a:prstGeom>
          <a:ln>
            <a:solidFill>
              <a:schemeClr val="bg2"/>
            </a:solidFill>
          </a:ln>
        </p:spPr>
      </p:pic>
      <p:pic>
        <p:nvPicPr>
          <p:cNvPr id="54" name="Picture 53">
            <a:extLst>
              <a:ext uri="{FF2B5EF4-FFF2-40B4-BE49-F238E27FC236}">
                <a16:creationId xmlns:a16="http://schemas.microsoft.com/office/drawing/2014/main" id="{D88A72D7-0A2E-7892-3A9B-4488E68BF69A}"/>
              </a:ext>
            </a:extLst>
          </p:cNvPr>
          <p:cNvPicPr>
            <a:picLocks noChangeAspect="1"/>
          </p:cNvPicPr>
          <p:nvPr/>
        </p:nvPicPr>
        <p:blipFill>
          <a:blip r:embed="rId12">
            <a:duotone>
              <a:prstClr val="black"/>
              <a:srgbClr val="7030A0">
                <a:tint val="45000"/>
                <a:satMod val="400000"/>
              </a:srgbClr>
            </a:duotone>
          </a:blip>
          <a:srcRect l="46763" t="366" r="46763" b="483"/>
          <a:stretch>
            <a:fillRect/>
          </a:stretch>
        </p:blipFill>
        <p:spPr>
          <a:xfrm>
            <a:off x="3726265" y="1218127"/>
            <a:ext cx="255951" cy="3912545"/>
          </a:xfrm>
          <a:prstGeom prst="rect">
            <a:avLst/>
          </a:prstGeom>
          <a:ln>
            <a:solidFill>
              <a:schemeClr val="bg2"/>
            </a:solidFill>
          </a:ln>
        </p:spPr>
      </p:pic>
      <p:pic>
        <p:nvPicPr>
          <p:cNvPr id="55" name="Picture 54">
            <a:extLst>
              <a:ext uri="{FF2B5EF4-FFF2-40B4-BE49-F238E27FC236}">
                <a16:creationId xmlns:a16="http://schemas.microsoft.com/office/drawing/2014/main" id="{20FD48C5-36F2-D266-87E0-47674D5DF1C3}"/>
              </a:ext>
            </a:extLst>
          </p:cNvPr>
          <p:cNvPicPr>
            <a:picLocks noChangeAspect="1"/>
          </p:cNvPicPr>
          <p:nvPr/>
        </p:nvPicPr>
        <p:blipFill>
          <a:blip r:embed="rId13">
            <a:duotone>
              <a:prstClr val="black"/>
              <a:srgbClr val="7030A0">
                <a:tint val="45000"/>
                <a:satMod val="400000"/>
              </a:srgbClr>
            </a:duotone>
          </a:blip>
          <a:srcRect l="46763" t="366" r="46763" b="483"/>
          <a:stretch>
            <a:fillRect/>
          </a:stretch>
        </p:blipFill>
        <p:spPr>
          <a:xfrm>
            <a:off x="5530998" y="1218127"/>
            <a:ext cx="255951" cy="3912545"/>
          </a:xfrm>
          <a:prstGeom prst="rect">
            <a:avLst/>
          </a:prstGeom>
          <a:ln>
            <a:solidFill>
              <a:schemeClr val="bg2"/>
            </a:solidFill>
          </a:ln>
        </p:spPr>
      </p:pic>
      <p:pic>
        <p:nvPicPr>
          <p:cNvPr id="56" name="Picture 55">
            <a:extLst>
              <a:ext uri="{FF2B5EF4-FFF2-40B4-BE49-F238E27FC236}">
                <a16:creationId xmlns:a16="http://schemas.microsoft.com/office/drawing/2014/main" id="{BA9FC82E-CE8E-E3B3-8A07-0271F60D42A1}"/>
              </a:ext>
            </a:extLst>
          </p:cNvPr>
          <p:cNvPicPr>
            <a:picLocks noChangeAspect="1"/>
          </p:cNvPicPr>
          <p:nvPr/>
        </p:nvPicPr>
        <p:blipFill>
          <a:blip r:embed="rId14">
            <a:duotone>
              <a:prstClr val="black"/>
              <a:srgbClr val="7030A0">
                <a:tint val="45000"/>
                <a:satMod val="400000"/>
              </a:srgbClr>
            </a:duotone>
          </a:blip>
          <a:srcRect l="46763" t="366" r="46763" b="483"/>
          <a:stretch>
            <a:fillRect/>
          </a:stretch>
        </p:blipFill>
        <p:spPr>
          <a:xfrm>
            <a:off x="9146281" y="1235725"/>
            <a:ext cx="255951" cy="3912545"/>
          </a:xfrm>
          <a:prstGeom prst="rect">
            <a:avLst/>
          </a:prstGeom>
          <a:noFill/>
          <a:ln>
            <a:solidFill>
              <a:schemeClr val="bg2"/>
            </a:solidFill>
          </a:ln>
        </p:spPr>
      </p:pic>
      <p:pic>
        <p:nvPicPr>
          <p:cNvPr id="57" name="Picture 56">
            <a:extLst>
              <a:ext uri="{FF2B5EF4-FFF2-40B4-BE49-F238E27FC236}">
                <a16:creationId xmlns:a16="http://schemas.microsoft.com/office/drawing/2014/main" id="{48DE7FB9-54AD-D086-11A8-6716C691520A}"/>
              </a:ext>
            </a:extLst>
          </p:cNvPr>
          <p:cNvPicPr>
            <a:picLocks noChangeAspect="1"/>
          </p:cNvPicPr>
          <p:nvPr/>
        </p:nvPicPr>
        <p:blipFill>
          <a:blip r:embed="rId15">
            <a:duotone>
              <a:prstClr val="black"/>
              <a:srgbClr val="FFC000">
                <a:tint val="45000"/>
                <a:satMod val="400000"/>
              </a:srgbClr>
            </a:duotone>
          </a:blip>
          <a:srcRect l="46763" t="366" r="46763" b="483"/>
          <a:stretch>
            <a:fillRect/>
          </a:stretch>
        </p:blipFill>
        <p:spPr>
          <a:xfrm>
            <a:off x="10951014" y="1235725"/>
            <a:ext cx="255951" cy="3912545"/>
          </a:xfrm>
          <a:prstGeom prst="rect">
            <a:avLst/>
          </a:prstGeom>
          <a:ln>
            <a:solidFill>
              <a:schemeClr val="bg2"/>
            </a:solidFill>
          </a:ln>
        </p:spPr>
      </p:pic>
      <p:grpSp>
        <p:nvGrpSpPr>
          <p:cNvPr id="4" name="Group 3">
            <a:extLst>
              <a:ext uri="{FF2B5EF4-FFF2-40B4-BE49-F238E27FC236}">
                <a16:creationId xmlns:a16="http://schemas.microsoft.com/office/drawing/2014/main" id="{7F58F1E4-120A-BFD7-55C2-F02124CC48DB}"/>
              </a:ext>
            </a:extLst>
          </p:cNvPr>
          <p:cNvGrpSpPr/>
          <p:nvPr/>
        </p:nvGrpSpPr>
        <p:grpSpPr>
          <a:xfrm>
            <a:off x="2115045" y="1950399"/>
            <a:ext cx="190156" cy="2795419"/>
            <a:chOff x="2115045" y="1949278"/>
            <a:chExt cx="190156" cy="2795419"/>
          </a:xfrm>
        </p:grpSpPr>
        <p:sp>
          <p:nvSpPr>
            <p:cNvPr id="61" name="Arc 60">
              <a:extLst>
                <a:ext uri="{FF2B5EF4-FFF2-40B4-BE49-F238E27FC236}">
                  <a16:creationId xmlns:a16="http://schemas.microsoft.com/office/drawing/2014/main" id="{4AD13049-CD62-C413-5852-AB990AFD7447}"/>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46" name="Arc 6145">
              <a:extLst>
                <a:ext uri="{FF2B5EF4-FFF2-40B4-BE49-F238E27FC236}">
                  <a16:creationId xmlns:a16="http://schemas.microsoft.com/office/drawing/2014/main" id="{BF59A8FF-919C-D9BF-D781-4F0BBBAC6D7D}"/>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3" name="Arc 6152">
              <a:extLst>
                <a:ext uri="{FF2B5EF4-FFF2-40B4-BE49-F238E27FC236}">
                  <a16:creationId xmlns:a16="http://schemas.microsoft.com/office/drawing/2014/main" id="{566CADA5-653A-DC4F-38CD-829C299815DE}"/>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5" name="Group 4">
            <a:extLst>
              <a:ext uri="{FF2B5EF4-FFF2-40B4-BE49-F238E27FC236}">
                <a16:creationId xmlns:a16="http://schemas.microsoft.com/office/drawing/2014/main" id="{6216A4EF-0BB5-DC36-2A9E-5D1F5A835201}"/>
              </a:ext>
            </a:extLst>
          </p:cNvPr>
          <p:cNvGrpSpPr/>
          <p:nvPr/>
        </p:nvGrpSpPr>
        <p:grpSpPr>
          <a:xfrm>
            <a:off x="2038706" y="1874060"/>
            <a:ext cx="342833" cy="2948096"/>
            <a:chOff x="2038706" y="1872940"/>
            <a:chExt cx="342833" cy="2948096"/>
          </a:xfrm>
        </p:grpSpPr>
        <p:sp>
          <p:nvSpPr>
            <p:cNvPr id="62" name="Arc 61">
              <a:extLst>
                <a:ext uri="{FF2B5EF4-FFF2-40B4-BE49-F238E27FC236}">
                  <a16:creationId xmlns:a16="http://schemas.microsoft.com/office/drawing/2014/main" id="{B9B27DF3-762F-0CF4-7B00-16E620F61BAC}"/>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47" name="Arc 6146">
              <a:extLst>
                <a:ext uri="{FF2B5EF4-FFF2-40B4-BE49-F238E27FC236}">
                  <a16:creationId xmlns:a16="http://schemas.microsoft.com/office/drawing/2014/main" id="{E608DF67-F5F1-3293-0EEC-E7DD54A74669}"/>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5" name="Arc 6154">
              <a:extLst>
                <a:ext uri="{FF2B5EF4-FFF2-40B4-BE49-F238E27FC236}">
                  <a16:creationId xmlns:a16="http://schemas.microsoft.com/office/drawing/2014/main" id="{B2BA1351-8B8C-59D3-9FD9-C2E692048044}"/>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 name="Group 5">
            <a:extLst>
              <a:ext uri="{FF2B5EF4-FFF2-40B4-BE49-F238E27FC236}">
                <a16:creationId xmlns:a16="http://schemas.microsoft.com/office/drawing/2014/main" id="{0761B318-467A-66D4-1298-BB95A51393DC}"/>
              </a:ext>
            </a:extLst>
          </p:cNvPr>
          <p:cNvGrpSpPr/>
          <p:nvPr/>
        </p:nvGrpSpPr>
        <p:grpSpPr>
          <a:xfrm>
            <a:off x="1973587" y="1808942"/>
            <a:ext cx="473070" cy="3078332"/>
            <a:chOff x="1973587" y="1807822"/>
            <a:chExt cx="473070" cy="3078332"/>
          </a:xfrm>
        </p:grpSpPr>
        <p:sp>
          <p:nvSpPr>
            <p:cNvPr id="63" name="Arc 62">
              <a:extLst>
                <a:ext uri="{FF2B5EF4-FFF2-40B4-BE49-F238E27FC236}">
                  <a16:creationId xmlns:a16="http://schemas.microsoft.com/office/drawing/2014/main" id="{E680FECC-3150-F9F2-D8F2-BD29585849EE}"/>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49" name="Arc 6148">
              <a:extLst>
                <a:ext uri="{FF2B5EF4-FFF2-40B4-BE49-F238E27FC236}">
                  <a16:creationId xmlns:a16="http://schemas.microsoft.com/office/drawing/2014/main" id="{88A37CEF-3993-1D36-8B78-45D7F805C998}"/>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7" name="Arc 6156">
              <a:extLst>
                <a:ext uri="{FF2B5EF4-FFF2-40B4-BE49-F238E27FC236}">
                  <a16:creationId xmlns:a16="http://schemas.microsoft.com/office/drawing/2014/main" id="{3532AF1F-95DC-7F49-FEC0-52940CE34597}"/>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7" name="Group 6">
            <a:extLst>
              <a:ext uri="{FF2B5EF4-FFF2-40B4-BE49-F238E27FC236}">
                <a16:creationId xmlns:a16="http://schemas.microsoft.com/office/drawing/2014/main" id="{376A3479-A107-699D-07F3-B8CCB32C9512}"/>
              </a:ext>
            </a:extLst>
          </p:cNvPr>
          <p:cNvGrpSpPr/>
          <p:nvPr/>
        </p:nvGrpSpPr>
        <p:grpSpPr>
          <a:xfrm>
            <a:off x="1868378" y="1713399"/>
            <a:ext cx="673507" cy="3269419"/>
            <a:chOff x="1868378" y="1712278"/>
            <a:chExt cx="673507" cy="3269419"/>
          </a:xfrm>
        </p:grpSpPr>
        <p:sp>
          <p:nvSpPr>
            <p:cNvPr id="6145" name="Arc 6144">
              <a:extLst>
                <a:ext uri="{FF2B5EF4-FFF2-40B4-BE49-F238E27FC236}">
                  <a16:creationId xmlns:a16="http://schemas.microsoft.com/office/drawing/2014/main" id="{2BBA7996-9DBA-4EF0-6316-0AD2FE8ED5C0}"/>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1" name="Arc 6150">
              <a:extLst>
                <a:ext uri="{FF2B5EF4-FFF2-40B4-BE49-F238E27FC236}">
                  <a16:creationId xmlns:a16="http://schemas.microsoft.com/office/drawing/2014/main" id="{B098D6B1-0288-90BE-5E8B-FE8EB12A56E3}"/>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8" name="Arc 6157">
              <a:extLst>
                <a:ext uri="{FF2B5EF4-FFF2-40B4-BE49-F238E27FC236}">
                  <a16:creationId xmlns:a16="http://schemas.microsoft.com/office/drawing/2014/main" id="{F472DBD2-7CFE-CE1D-0EA8-43B6B6684DC8}"/>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mc:AlternateContent xmlns:mc="http://schemas.openxmlformats.org/markup-compatibility/2006" xmlns:a14="http://schemas.microsoft.com/office/drawing/2010/main">
        <mc:Choice Requires="a14">
          <p:sp>
            <p:nvSpPr>
              <p:cNvPr id="6319" name="TextBox 6318">
                <a:extLst>
                  <a:ext uri="{FF2B5EF4-FFF2-40B4-BE49-F238E27FC236}">
                    <a16:creationId xmlns:a16="http://schemas.microsoft.com/office/drawing/2014/main" id="{6CBA4B8F-4C09-24DC-2E06-5987D98902EC}"/>
                  </a:ext>
                </a:extLst>
              </p:cNvPr>
              <p:cNvSpPr txBox="1"/>
              <p:nvPr/>
            </p:nvSpPr>
            <p:spPr>
              <a:xfrm>
                <a:off x="7379636" y="5247539"/>
                <a:ext cx="30010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3</m:t>
                          </m:r>
                        </m:sub>
                      </m:sSub>
                    </m:oMath>
                  </m:oMathPara>
                </a14:m>
                <a:endParaRPr lang="en-ZA" sz="1800" dirty="0">
                  <a:solidFill>
                    <a:schemeClr val="bg2"/>
                  </a:solidFill>
                </a:endParaRPr>
              </a:p>
            </p:txBody>
          </p:sp>
        </mc:Choice>
        <mc:Fallback xmlns="">
          <p:sp>
            <p:nvSpPr>
              <p:cNvPr id="6319" name="TextBox 6318">
                <a:extLst>
                  <a:ext uri="{FF2B5EF4-FFF2-40B4-BE49-F238E27FC236}">
                    <a16:creationId xmlns:a16="http://schemas.microsoft.com/office/drawing/2014/main" id="{6CBA4B8F-4C09-24DC-2E06-5987D98902EC}"/>
                  </a:ext>
                </a:extLst>
              </p:cNvPr>
              <p:cNvSpPr txBox="1">
                <a:spLocks noRot="1" noChangeAspect="1" noMove="1" noResize="1" noEditPoints="1" noAdjustHandles="1" noChangeArrowheads="1" noChangeShapeType="1" noTextEdit="1"/>
              </p:cNvSpPr>
              <p:nvPr/>
            </p:nvSpPr>
            <p:spPr>
              <a:xfrm>
                <a:off x="7379636" y="5247539"/>
                <a:ext cx="300101" cy="369332"/>
              </a:xfrm>
              <a:prstGeom prst="rect">
                <a:avLst/>
              </a:prstGeom>
              <a:blipFill>
                <a:blip r:embed="rId16"/>
                <a:stretch>
                  <a:fillRect l="-26531" b="-1667"/>
                </a:stretch>
              </a:blipFill>
            </p:spPr>
            <p:txBody>
              <a:bodyPr/>
              <a:lstStyle/>
              <a:p>
                <a:r>
                  <a:rPr lang="en-ZA">
                    <a:noFill/>
                  </a:rPr>
                  <a:t> </a:t>
                </a:r>
              </a:p>
            </p:txBody>
          </p:sp>
        </mc:Fallback>
      </mc:AlternateContent>
      <p:pic>
        <p:nvPicPr>
          <p:cNvPr id="6320" name="Picture 6319">
            <a:extLst>
              <a:ext uri="{FF2B5EF4-FFF2-40B4-BE49-F238E27FC236}">
                <a16:creationId xmlns:a16="http://schemas.microsoft.com/office/drawing/2014/main" id="{3FF68813-3A05-C689-F99F-D7AD2BD181EA}"/>
              </a:ext>
            </a:extLst>
          </p:cNvPr>
          <p:cNvPicPr>
            <a:picLocks noChangeAspect="1"/>
          </p:cNvPicPr>
          <p:nvPr/>
        </p:nvPicPr>
        <p:blipFill>
          <a:blip r:embed="rId13">
            <a:duotone>
              <a:prstClr val="black"/>
              <a:srgbClr val="7030A0">
                <a:tint val="45000"/>
                <a:satMod val="400000"/>
              </a:srgbClr>
            </a:duotone>
          </a:blip>
          <a:srcRect l="46763" t="366" r="46763" b="483"/>
          <a:stretch>
            <a:fillRect/>
          </a:stretch>
        </p:blipFill>
        <p:spPr>
          <a:xfrm>
            <a:off x="7348575" y="1216183"/>
            <a:ext cx="255951" cy="3912545"/>
          </a:xfrm>
          <a:prstGeom prst="rect">
            <a:avLst/>
          </a:prstGeom>
          <a:ln>
            <a:solidFill>
              <a:schemeClr val="bg2"/>
            </a:solidFill>
          </a:ln>
        </p:spPr>
      </p:pic>
      <p:grpSp>
        <p:nvGrpSpPr>
          <p:cNvPr id="6370" name="Group 6369">
            <a:extLst>
              <a:ext uri="{FF2B5EF4-FFF2-40B4-BE49-F238E27FC236}">
                <a16:creationId xmlns:a16="http://schemas.microsoft.com/office/drawing/2014/main" id="{A738937B-1687-1BFA-2B36-2DCB9E8F05C0}"/>
              </a:ext>
            </a:extLst>
          </p:cNvPr>
          <p:cNvGrpSpPr/>
          <p:nvPr/>
        </p:nvGrpSpPr>
        <p:grpSpPr>
          <a:xfrm>
            <a:off x="2453624" y="5045736"/>
            <a:ext cx="1590391" cy="1532465"/>
            <a:chOff x="2453624" y="5045736"/>
            <a:chExt cx="1590391" cy="1532465"/>
          </a:xfrm>
        </p:grpSpPr>
        <p:sp>
          <p:nvSpPr>
            <p:cNvPr id="6341" name="TextBox 6340">
              <a:extLst>
                <a:ext uri="{FF2B5EF4-FFF2-40B4-BE49-F238E27FC236}">
                  <a16:creationId xmlns:a16="http://schemas.microsoft.com/office/drawing/2014/main" id="{CEC442DC-E9AE-315E-0C98-8454388A6807}"/>
                </a:ext>
              </a:extLst>
            </p:cNvPr>
            <p:cNvSpPr txBox="1"/>
            <p:nvPr/>
          </p:nvSpPr>
          <p:spPr>
            <a:xfrm>
              <a:off x="2551184" y="5931870"/>
              <a:ext cx="1492831" cy="646331"/>
            </a:xfrm>
            <a:prstGeom prst="rect">
              <a:avLst/>
            </a:prstGeom>
            <a:noFill/>
          </p:spPr>
          <p:txBody>
            <a:bodyPr wrap="square" rtlCol="0">
              <a:spAutoFit/>
            </a:bodyPr>
            <a:lstStyle/>
            <a:p>
              <a:pPr algn="ctr"/>
              <a:r>
                <a:rPr lang="en-ZA" sz="1800" dirty="0">
                  <a:solidFill>
                    <a:schemeClr val="bg2"/>
                  </a:solidFill>
                  <a:latin typeface="+mj-lt"/>
                </a:rPr>
                <a:t>Secondary waves</a:t>
              </a:r>
            </a:p>
          </p:txBody>
        </p:sp>
        <p:cxnSp>
          <p:nvCxnSpPr>
            <p:cNvPr id="6342" name="Straight Arrow Connector 6341">
              <a:extLst>
                <a:ext uri="{FF2B5EF4-FFF2-40B4-BE49-F238E27FC236}">
                  <a16:creationId xmlns:a16="http://schemas.microsoft.com/office/drawing/2014/main" id="{726E083A-51B0-675C-FCA0-685B00F59DC5}"/>
                </a:ext>
              </a:extLst>
            </p:cNvPr>
            <p:cNvCxnSpPr>
              <a:cxnSpLocks/>
              <a:stCxn id="6341" idx="0"/>
            </p:cNvCxnSpPr>
            <p:nvPr/>
          </p:nvCxnSpPr>
          <p:spPr bwMode="auto">
            <a:xfrm flipH="1" flipV="1">
              <a:off x="2453624" y="5045736"/>
              <a:ext cx="843976" cy="886134"/>
            </a:xfrm>
            <a:prstGeom prst="straightConnector1">
              <a:avLst/>
            </a:prstGeom>
            <a:noFill/>
            <a:ln w="19050" cap="flat" cmpd="sng" algn="ctr">
              <a:solidFill>
                <a:schemeClr val="bg2"/>
              </a:solidFill>
              <a:prstDash val="solid"/>
              <a:round/>
              <a:headEnd type="none" w="med" len="med"/>
              <a:tailEnd type="triangle"/>
            </a:ln>
            <a:effectLst/>
          </p:spPr>
        </p:cxnSp>
      </p:grpSp>
      <p:grpSp>
        <p:nvGrpSpPr>
          <p:cNvPr id="8" name="Group 7">
            <a:extLst>
              <a:ext uri="{FF2B5EF4-FFF2-40B4-BE49-F238E27FC236}">
                <a16:creationId xmlns:a16="http://schemas.microsoft.com/office/drawing/2014/main" id="{F65BAD58-C47A-C902-7482-5A690CD3D9AF}"/>
              </a:ext>
            </a:extLst>
          </p:cNvPr>
          <p:cNvGrpSpPr/>
          <p:nvPr/>
        </p:nvGrpSpPr>
        <p:grpSpPr>
          <a:xfrm>
            <a:off x="3916657" y="1950399"/>
            <a:ext cx="190156" cy="2795419"/>
            <a:chOff x="2115045" y="1949278"/>
            <a:chExt cx="190156" cy="2795419"/>
          </a:xfrm>
        </p:grpSpPr>
        <p:sp>
          <p:nvSpPr>
            <p:cNvPr id="9" name="Arc 8">
              <a:extLst>
                <a:ext uri="{FF2B5EF4-FFF2-40B4-BE49-F238E27FC236}">
                  <a16:creationId xmlns:a16="http://schemas.microsoft.com/office/drawing/2014/main" id="{2CEBA08A-1F3A-88D2-8E03-4B7290C76E23}"/>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0" name="Arc 9">
              <a:extLst>
                <a:ext uri="{FF2B5EF4-FFF2-40B4-BE49-F238E27FC236}">
                  <a16:creationId xmlns:a16="http://schemas.microsoft.com/office/drawing/2014/main" id="{568956D2-9533-77F5-E41F-DCD9CEDBB88A}"/>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1" name="Arc 10">
              <a:extLst>
                <a:ext uri="{FF2B5EF4-FFF2-40B4-BE49-F238E27FC236}">
                  <a16:creationId xmlns:a16="http://schemas.microsoft.com/office/drawing/2014/main" id="{C5F837A1-FA2A-6C1D-7FF0-113A30799CCD}"/>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12" name="Group 11">
            <a:extLst>
              <a:ext uri="{FF2B5EF4-FFF2-40B4-BE49-F238E27FC236}">
                <a16:creationId xmlns:a16="http://schemas.microsoft.com/office/drawing/2014/main" id="{959DA449-0866-BDAF-412A-4CA2CB16ED2D}"/>
              </a:ext>
            </a:extLst>
          </p:cNvPr>
          <p:cNvGrpSpPr/>
          <p:nvPr/>
        </p:nvGrpSpPr>
        <p:grpSpPr>
          <a:xfrm>
            <a:off x="3840318" y="1874060"/>
            <a:ext cx="342833" cy="2948096"/>
            <a:chOff x="2038706" y="1872940"/>
            <a:chExt cx="342833" cy="2948096"/>
          </a:xfrm>
        </p:grpSpPr>
        <p:sp>
          <p:nvSpPr>
            <p:cNvPr id="13" name="Arc 12">
              <a:extLst>
                <a:ext uri="{FF2B5EF4-FFF2-40B4-BE49-F238E27FC236}">
                  <a16:creationId xmlns:a16="http://schemas.microsoft.com/office/drawing/2014/main" id="{A21B3404-E706-0CE4-6091-4BCF3F7CC3FE}"/>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4" name="Arc 13">
              <a:extLst>
                <a:ext uri="{FF2B5EF4-FFF2-40B4-BE49-F238E27FC236}">
                  <a16:creationId xmlns:a16="http://schemas.microsoft.com/office/drawing/2014/main" id="{06B2E0DF-9ACF-2CA4-1A35-0D1F6CC19DBB}"/>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5" name="Arc 14">
              <a:extLst>
                <a:ext uri="{FF2B5EF4-FFF2-40B4-BE49-F238E27FC236}">
                  <a16:creationId xmlns:a16="http://schemas.microsoft.com/office/drawing/2014/main" id="{DE93F684-3AB8-4191-8630-7C91D91D30B7}"/>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16" name="Group 15">
            <a:extLst>
              <a:ext uri="{FF2B5EF4-FFF2-40B4-BE49-F238E27FC236}">
                <a16:creationId xmlns:a16="http://schemas.microsoft.com/office/drawing/2014/main" id="{6EE6E60B-848B-EF55-DDF4-FD1DB43A4BE0}"/>
              </a:ext>
            </a:extLst>
          </p:cNvPr>
          <p:cNvGrpSpPr/>
          <p:nvPr/>
        </p:nvGrpSpPr>
        <p:grpSpPr>
          <a:xfrm>
            <a:off x="3775199" y="1808942"/>
            <a:ext cx="473070" cy="3078332"/>
            <a:chOff x="1973587" y="1807822"/>
            <a:chExt cx="473070" cy="3078332"/>
          </a:xfrm>
        </p:grpSpPr>
        <p:sp>
          <p:nvSpPr>
            <p:cNvPr id="17" name="Arc 16">
              <a:extLst>
                <a:ext uri="{FF2B5EF4-FFF2-40B4-BE49-F238E27FC236}">
                  <a16:creationId xmlns:a16="http://schemas.microsoft.com/office/drawing/2014/main" id="{C099F41B-E4E7-164F-AF58-EFC8D48673F9}"/>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21" name="Arc 20">
              <a:extLst>
                <a:ext uri="{FF2B5EF4-FFF2-40B4-BE49-F238E27FC236}">
                  <a16:creationId xmlns:a16="http://schemas.microsoft.com/office/drawing/2014/main" id="{D32F37D1-7A35-A689-2C0B-5FD5C0701B1A}"/>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22" name="Arc 21">
              <a:extLst>
                <a:ext uri="{FF2B5EF4-FFF2-40B4-BE49-F238E27FC236}">
                  <a16:creationId xmlns:a16="http://schemas.microsoft.com/office/drawing/2014/main" id="{D3E6812E-846B-C775-8163-51007356DFDC}"/>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23" name="Group 22">
            <a:extLst>
              <a:ext uri="{FF2B5EF4-FFF2-40B4-BE49-F238E27FC236}">
                <a16:creationId xmlns:a16="http://schemas.microsoft.com/office/drawing/2014/main" id="{B5670703-74E1-DBFF-7A51-5B2C4B3CA37B}"/>
              </a:ext>
            </a:extLst>
          </p:cNvPr>
          <p:cNvGrpSpPr/>
          <p:nvPr/>
        </p:nvGrpSpPr>
        <p:grpSpPr>
          <a:xfrm>
            <a:off x="3669990" y="1713399"/>
            <a:ext cx="673507" cy="3269419"/>
            <a:chOff x="1868378" y="1712278"/>
            <a:chExt cx="673507" cy="3269419"/>
          </a:xfrm>
        </p:grpSpPr>
        <p:sp>
          <p:nvSpPr>
            <p:cNvPr id="24" name="Arc 23">
              <a:extLst>
                <a:ext uri="{FF2B5EF4-FFF2-40B4-BE49-F238E27FC236}">
                  <a16:creationId xmlns:a16="http://schemas.microsoft.com/office/drawing/2014/main" id="{EBD2CF00-6CFC-E570-CBB1-3DD87512B856}"/>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31" name="Arc 30">
              <a:extLst>
                <a:ext uri="{FF2B5EF4-FFF2-40B4-BE49-F238E27FC236}">
                  <a16:creationId xmlns:a16="http://schemas.microsoft.com/office/drawing/2014/main" id="{A85C511D-1222-88E2-7287-A11DF982EBE3}"/>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32" name="Arc 31">
              <a:extLst>
                <a:ext uri="{FF2B5EF4-FFF2-40B4-BE49-F238E27FC236}">
                  <a16:creationId xmlns:a16="http://schemas.microsoft.com/office/drawing/2014/main" id="{65B2B54E-ACE5-0128-237E-17DD947F5832}"/>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33" name="Group 32">
            <a:extLst>
              <a:ext uri="{FF2B5EF4-FFF2-40B4-BE49-F238E27FC236}">
                <a16:creationId xmlns:a16="http://schemas.microsoft.com/office/drawing/2014/main" id="{7BD93974-9D07-16E6-B03E-5A15664FC8BE}"/>
              </a:ext>
            </a:extLst>
          </p:cNvPr>
          <p:cNvGrpSpPr/>
          <p:nvPr/>
        </p:nvGrpSpPr>
        <p:grpSpPr>
          <a:xfrm>
            <a:off x="5708261" y="1950399"/>
            <a:ext cx="190156" cy="2795419"/>
            <a:chOff x="2115045" y="1949278"/>
            <a:chExt cx="190156" cy="2795419"/>
          </a:xfrm>
        </p:grpSpPr>
        <p:sp>
          <p:nvSpPr>
            <p:cNvPr id="38" name="Arc 37">
              <a:extLst>
                <a:ext uri="{FF2B5EF4-FFF2-40B4-BE49-F238E27FC236}">
                  <a16:creationId xmlns:a16="http://schemas.microsoft.com/office/drawing/2014/main" id="{7A6A8522-7D61-F13E-54C2-536A00A8595F}"/>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39" name="Arc 38">
              <a:extLst>
                <a:ext uri="{FF2B5EF4-FFF2-40B4-BE49-F238E27FC236}">
                  <a16:creationId xmlns:a16="http://schemas.microsoft.com/office/drawing/2014/main" id="{0A958341-EF68-50A6-971B-CB62C24B69E0}"/>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40" name="Arc 39">
              <a:extLst>
                <a:ext uri="{FF2B5EF4-FFF2-40B4-BE49-F238E27FC236}">
                  <a16:creationId xmlns:a16="http://schemas.microsoft.com/office/drawing/2014/main" id="{19218139-6DD2-E933-D95A-2AE1BA10D55E}"/>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43" name="Group 42">
            <a:extLst>
              <a:ext uri="{FF2B5EF4-FFF2-40B4-BE49-F238E27FC236}">
                <a16:creationId xmlns:a16="http://schemas.microsoft.com/office/drawing/2014/main" id="{0848E86C-C8B4-6F18-F99D-B52F353C841C}"/>
              </a:ext>
            </a:extLst>
          </p:cNvPr>
          <p:cNvGrpSpPr/>
          <p:nvPr/>
        </p:nvGrpSpPr>
        <p:grpSpPr>
          <a:xfrm>
            <a:off x="5631922" y="1874060"/>
            <a:ext cx="342833" cy="2948096"/>
            <a:chOff x="2038706" y="1872940"/>
            <a:chExt cx="342833" cy="2948096"/>
          </a:xfrm>
        </p:grpSpPr>
        <p:sp>
          <p:nvSpPr>
            <p:cNvPr id="44" name="Arc 43">
              <a:extLst>
                <a:ext uri="{FF2B5EF4-FFF2-40B4-BE49-F238E27FC236}">
                  <a16:creationId xmlns:a16="http://schemas.microsoft.com/office/drawing/2014/main" id="{89902FD8-BC91-9032-D0DD-95B3AA0A5191}"/>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45" name="Arc 44">
              <a:extLst>
                <a:ext uri="{FF2B5EF4-FFF2-40B4-BE49-F238E27FC236}">
                  <a16:creationId xmlns:a16="http://schemas.microsoft.com/office/drawing/2014/main" id="{0B7DEF3C-27D2-3D5E-667D-2B1E86064FF8}"/>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49" name="Arc 48">
              <a:extLst>
                <a:ext uri="{FF2B5EF4-FFF2-40B4-BE49-F238E27FC236}">
                  <a16:creationId xmlns:a16="http://schemas.microsoft.com/office/drawing/2014/main" id="{CD8C3A7C-B3A1-C508-0D48-B0B03DADAD85}"/>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50" name="Group 49">
            <a:extLst>
              <a:ext uri="{FF2B5EF4-FFF2-40B4-BE49-F238E27FC236}">
                <a16:creationId xmlns:a16="http://schemas.microsoft.com/office/drawing/2014/main" id="{CABAD1DF-031C-F51B-7B6D-F7A3EC45C681}"/>
              </a:ext>
            </a:extLst>
          </p:cNvPr>
          <p:cNvGrpSpPr/>
          <p:nvPr/>
        </p:nvGrpSpPr>
        <p:grpSpPr>
          <a:xfrm>
            <a:off x="5566803" y="1808942"/>
            <a:ext cx="473070" cy="3078332"/>
            <a:chOff x="1973587" y="1807822"/>
            <a:chExt cx="473070" cy="3078332"/>
          </a:xfrm>
        </p:grpSpPr>
        <p:sp>
          <p:nvSpPr>
            <p:cNvPr id="52" name="Arc 51">
              <a:extLst>
                <a:ext uri="{FF2B5EF4-FFF2-40B4-BE49-F238E27FC236}">
                  <a16:creationId xmlns:a16="http://schemas.microsoft.com/office/drawing/2014/main" id="{7DB92D29-AFAC-4CC2-FB82-372F97159851}"/>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58" name="Arc 57">
              <a:extLst>
                <a:ext uri="{FF2B5EF4-FFF2-40B4-BE49-F238E27FC236}">
                  <a16:creationId xmlns:a16="http://schemas.microsoft.com/office/drawing/2014/main" id="{6BA9E85D-8946-3FFF-B9E3-95DD444EA23E}"/>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59" name="Arc 58">
              <a:extLst>
                <a:ext uri="{FF2B5EF4-FFF2-40B4-BE49-F238E27FC236}">
                  <a16:creationId xmlns:a16="http://schemas.microsoft.com/office/drawing/2014/main" id="{10F8A3B3-A480-3330-2BCA-B754E32963C1}"/>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0" name="Group 59">
            <a:extLst>
              <a:ext uri="{FF2B5EF4-FFF2-40B4-BE49-F238E27FC236}">
                <a16:creationId xmlns:a16="http://schemas.microsoft.com/office/drawing/2014/main" id="{C4F21208-D504-37BE-4EA8-97C1AB0DA43F}"/>
              </a:ext>
            </a:extLst>
          </p:cNvPr>
          <p:cNvGrpSpPr/>
          <p:nvPr/>
        </p:nvGrpSpPr>
        <p:grpSpPr>
          <a:xfrm>
            <a:off x="5461594" y="1723170"/>
            <a:ext cx="673507" cy="3269419"/>
            <a:chOff x="1868378" y="1712278"/>
            <a:chExt cx="673507" cy="3269419"/>
          </a:xfrm>
        </p:grpSpPr>
        <p:sp>
          <p:nvSpPr>
            <p:cNvPr id="6277" name="Arc 6276">
              <a:extLst>
                <a:ext uri="{FF2B5EF4-FFF2-40B4-BE49-F238E27FC236}">
                  <a16:creationId xmlns:a16="http://schemas.microsoft.com/office/drawing/2014/main" id="{DCB6F2DD-E15C-1122-55C7-B66D48CA91C4}"/>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78" name="Arc 6277">
              <a:extLst>
                <a:ext uri="{FF2B5EF4-FFF2-40B4-BE49-F238E27FC236}">
                  <a16:creationId xmlns:a16="http://schemas.microsoft.com/office/drawing/2014/main" id="{6E9F5196-20F5-4ECA-FFCA-1C178BB9AC9C}"/>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79" name="Arc 6278">
              <a:extLst>
                <a:ext uri="{FF2B5EF4-FFF2-40B4-BE49-F238E27FC236}">
                  <a16:creationId xmlns:a16="http://schemas.microsoft.com/office/drawing/2014/main" id="{9CED71AE-A646-5BBC-6057-BAF7F34570F0}"/>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80" name="Group 6279">
            <a:extLst>
              <a:ext uri="{FF2B5EF4-FFF2-40B4-BE49-F238E27FC236}">
                <a16:creationId xmlns:a16="http://schemas.microsoft.com/office/drawing/2014/main" id="{6AEA1360-9853-2187-90FF-17B1BD93528B}"/>
              </a:ext>
            </a:extLst>
          </p:cNvPr>
          <p:cNvGrpSpPr/>
          <p:nvPr/>
        </p:nvGrpSpPr>
        <p:grpSpPr>
          <a:xfrm>
            <a:off x="7538434" y="1950399"/>
            <a:ext cx="190156" cy="2795419"/>
            <a:chOff x="2115045" y="1949278"/>
            <a:chExt cx="190156" cy="2795419"/>
          </a:xfrm>
        </p:grpSpPr>
        <p:sp>
          <p:nvSpPr>
            <p:cNvPr id="6285" name="Arc 6284">
              <a:extLst>
                <a:ext uri="{FF2B5EF4-FFF2-40B4-BE49-F238E27FC236}">
                  <a16:creationId xmlns:a16="http://schemas.microsoft.com/office/drawing/2014/main" id="{24205A8C-22AA-D85A-790B-833AB2643E35}"/>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87" name="Arc 6286">
              <a:extLst>
                <a:ext uri="{FF2B5EF4-FFF2-40B4-BE49-F238E27FC236}">
                  <a16:creationId xmlns:a16="http://schemas.microsoft.com/office/drawing/2014/main" id="{C7A17AED-B261-C805-F2C7-13F4CD98BDC8}"/>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88" name="Arc 6287">
              <a:extLst>
                <a:ext uri="{FF2B5EF4-FFF2-40B4-BE49-F238E27FC236}">
                  <a16:creationId xmlns:a16="http://schemas.microsoft.com/office/drawing/2014/main" id="{130F36A4-CFDB-221C-CA46-82FBCD5322FB}"/>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89" name="Group 6288">
            <a:extLst>
              <a:ext uri="{FF2B5EF4-FFF2-40B4-BE49-F238E27FC236}">
                <a16:creationId xmlns:a16="http://schemas.microsoft.com/office/drawing/2014/main" id="{F6E471A4-0FEB-13ED-1652-4E8BCC177FC0}"/>
              </a:ext>
            </a:extLst>
          </p:cNvPr>
          <p:cNvGrpSpPr/>
          <p:nvPr/>
        </p:nvGrpSpPr>
        <p:grpSpPr>
          <a:xfrm>
            <a:off x="7462095" y="1874060"/>
            <a:ext cx="342833" cy="2948096"/>
            <a:chOff x="2038706" y="1872940"/>
            <a:chExt cx="342833" cy="2948096"/>
          </a:xfrm>
        </p:grpSpPr>
        <p:sp>
          <p:nvSpPr>
            <p:cNvPr id="6290" name="Arc 6289">
              <a:extLst>
                <a:ext uri="{FF2B5EF4-FFF2-40B4-BE49-F238E27FC236}">
                  <a16:creationId xmlns:a16="http://schemas.microsoft.com/office/drawing/2014/main" id="{9A9C0151-C9FE-C635-654F-31E878E21809}"/>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1" name="Arc 6290">
              <a:extLst>
                <a:ext uri="{FF2B5EF4-FFF2-40B4-BE49-F238E27FC236}">
                  <a16:creationId xmlns:a16="http://schemas.microsoft.com/office/drawing/2014/main" id="{FE5D7383-26CB-775E-5B73-88EF1BFBC0AC}"/>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2" name="Arc 6291">
              <a:extLst>
                <a:ext uri="{FF2B5EF4-FFF2-40B4-BE49-F238E27FC236}">
                  <a16:creationId xmlns:a16="http://schemas.microsoft.com/office/drawing/2014/main" id="{8DAFC556-C443-C854-8FE9-8AFBA4A07BA9}"/>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93" name="Group 6292">
            <a:extLst>
              <a:ext uri="{FF2B5EF4-FFF2-40B4-BE49-F238E27FC236}">
                <a16:creationId xmlns:a16="http://schemas.microsoft.com/office/drawing/2014/main" id="{507A1C67-C81B-B0BB-3842-0069E401F6D1}"/>
              </a:ext>
            </a:extLst>
          </p:cNvPr>
          <p:cNvGrpSpPr/>
          <p:nvPr/>
        </p:nvGrpSpPr>
        <p:grpSpPr>
          <a:xfrm>
            <a:off x="7396976" y="1808942"/>
            <a:ext cx="473070" cy="3078332"/>
            <a:chOff x="1973587" y="1807822"/>
            <a:chExt cx="473070" cy="3078332"/>
          </a:xfrm>
        </p:grpSpPr>
        <p:sp>
          <p:nvSpPr>
            <p:cNvPr id="6294" name="Arc 6293">
              <a:extLst>
                <a:ext uri="{FF2B5EF4-FFF2-40B4-BE49-F238E27FC236}">
                  <a16:creationId xmlns:a16="http://schemas.microsoft.com/office/drawing/2014/main" id="{C3EBE551-01F3-5A88-9FDB-2DDBFB582809}"/>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5" name="Arc 6294">
              <a:extLst>
                <a:ext uri="{FF2B5EF4-FFF2-40B4-BE49-F238E27FC236}">
                  <a16:creationId xmlns:a16="http://schemas.microsoft.com/office/drawing/2014/main" id="{29541E47-6B99-4D33-DAE5-9873E43CCAB1}"/>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6" name="Arc 6295">
              <a:extLst>
                <a:ext uri="{FF2B5EF4-FFF2-40B4-BE49-F238E27FC236}">
                  <a16:creationId xmlns:a16="http://schemas.microsoft.com/office/drawing/2014/main" id="{D2B6D1BE-5638-4488-5BE2-BB74453E73FF}"/>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97" name="Group 6296">
            <a:extLst>
              <a:ext uri="{FF2B5EF4-FFF2-40B4-BE49-F238E27FC236}">
                <a16:creationId xmlns:a16="http://schemas.microsoft.com/office/drawing/2014/main" id="{A26B3206-640D-E5C4-5948-9412447E3B93}"/>
              </a:ext>
            </a:extLst>
          </p:cNvPr>
          <p:cNvGrpSpPr/>
          <p:nvPr/>
        </p:nvGrpSpPr>
        <p:grpSpPr>
          <a:xfrm>
            <a:off x="7291767" y="1713399"/>
            <a:ext cx="673507" cy="3269419"/>
            <a:chOff x="1868378" y="1712278"/>
            <a:chExt cx="673507" cy="3269419"/>
          </a:xfrm>
        </p:grpSpPr>
        <p:sp>
          <p:nvSpPr>
            <p:cNvPr id="6298" name="Arc 6297">
              <a:extLst>
                <a:ext uri="{FF2B5EF4-FFF2-40B4-BE49-F238E27FC236}">
                  <a16:creationId xmlns:a16="http://schemas.microsoft.com/office/drawing/2014/main" id="{3A36186A-A374-10A7-D3CE-CE36988C49D1}"/>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9" name="Arc 6298">
              <a:extLst>
                <a:ext uri="{FF2B5EF4-FFF2-40B4-BE49-F238E27FC236}">
                  <a16:creationId xmlns:a16="http://schemas.microsoft.com/office/drawing/2014/main" id="{68E58294-47EB-93A4-40DE-FA56251EC7B7}"/>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00" name="Arc 6299">
              <a:extLst>
                <a:ext uri="{FF2B5EF4-FFF2-40B4-BE49-F238E27FC236}">
                  <a16:creationId xmlns:a16="http://schemas.microsoft.com/office/drawing/2014/main" id="{97319453-485D-1684-737A-4F17D5428C03}"/>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50" name="Group 6349">
            <a:extLst>
              <a:ext uri="{FF2B5EF4-FFF2-40B4-BE49-F238E27FC236}">
                <a16:creationId xmlns:a16="http://schemas.microsoft.com/office/drawing/2014/main" id="{3A7D2894-C1AB-4E0C-1997-690ED8D394B6}"/>
              </a:ext>
            </a:extLst>
          </p:cNvPr>
          <p:cNvGrpSpPr/>
          <p:nvPr/>
        </p:nvGrpSpPr>
        <p:grpSpPr>
          <a:xfrm>
            <a:off x="9321761" y="1950399"/>
            <a:ext cx="190156" cy="2795419"/>
            <a:chOff x="2115045" y="1949278"/>
            <a:chExt cx="190156" cy="2795419"/>
          </a:xfrm>
        </p:grpSpPr>
        <p:sp>
          <p:nvSpPr>
            <p:cNvPr id="6351" name="Arc 6350">
              <a:extLst>
                <a:ext uri="{FF2B5EF4-FFF2-40B4-BE49-F238E27FC236}">
                  <a16:creationId xmlns:a16="http://schemas.microsoft.com/office/drawing/2014/main" id="{5B00F095-6D3F-20D4-955D-BAF180D8433B}"/>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2" name="Arc 6351">
              <a:extLst>
                <a:ext uri="{FF2B5EF4-FFF2-40B4-BE49-F238E27FC236}">
                  <a16:creationId xmlns:a16="http://schemas.microsoft.com/office/drawing/2014/main" id="{69F5EB3C-D823-6AD8-A0BF-7554BD71237B}"/>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3" name="Arc 6352">
              <a:extLst>
                <a:ext uri="{FF2B5EF4-FFF2-40B4-BE49-F238E27FC236}">
                  <a16:creationId xmlns:a16="http://schemas.microsoft.com/office/drawing/2014/main" id="{1D1743EB-98F4-70A4-4BBA-AC844B6AAF7A}"/>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54" name="Group 6353">
            <a:extLst>
              <a:ext uri="{FF2B5EF4-FFF2-40B4-BE49-F238E27FC236}">
                <a16:creationId xmlns:a16="http://schemas.microsoft.com/office/drawing/2014/main" id="{3DB82DE3-B201-719D-1681-09EDC8B2270C}"/>
              </a:ext>
            </a:extLst>
          </p:cNvPr>
          <p:cNvGrpSpPr/>
          <p:nvPr/>
        </p:nvGrpSpPr>
        <p:grpSpPr>
          <a:xfrm>
            <a:off x="9245422" y="1874060"/>
            <a:ext cx="342833" cy="2948096"/>
            <a:chOff x="2038706" y="1872940"/>
            <a:chExt cx="342833" cy="2948096"/>
          </a:xfrm>
        </p:grpSpPr>
        <p:sp>
          <p:nvSpPr>
            <p:cNvPr id="6355" name="Arc 6354">
              <a:extLst>
                <a:ext uri="{FF2B5EF4-FFF2-40B4-BE49-F238E27FC236}">
                  <a16:creationId xmlns:a16="http://schemas.microsoft.com/office/drawing/2014/main" id="{F5FE5592-17A8-DB79-0F36-C137367543B0}"/>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6" name="Arc 6355">
              <a:extLst>
                <a:ext uri="{FF2B5EF4-FFF2-40B4-BE49-F238E27FC236}">
                  <a16:creationId xmlns:a16="http://schemas.microsoft.com/office/drawing/2014/main" id="{55163C02-A37A-2FCA-9B80-3A0D64F2C8B0}"/>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7" name="Arc 6356">
              <a:extLst>
                <a:ext uri="{FF2B5EF4-FFF2-40B4-BE49-F238E27FC236}">
                  <a16:creationId xmlns:a16="http://schemas.microsoft.com/office/drawing/2014/main" id="{C2B2D7BE-C5AC-B9C4-56B4-7D1561A6067B}"/>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58" name="Group 6357">
            <a:extLst>
              <a:ext uri="{FF2B5EF4-FFF2-40B4-BE49-F238E27FC236}">
                <a16:creationId xmlns:a16="http://schemas.microsoft.com/office/drawing/2014/main" id="{8796A154-2EA6-A3E8-31BC-55D39411D739}"/>
              </a:ext>
            </a:extLst>
          </p:cNvPr>
          <p:cNvGrpSpPr/>
          <p:nvPr/>
        </p:nvGrpSpPr>
        <p:grpSpPr>
          <a:xfrm>
            <a:off x="9180303" y="1808942"/>
            <a:ext cx="473070" cy="3078332"/>
            <a:chOff x="1973587" y="1807822"/>
            <a:chExt cx="473070" cy="3078332"/>
          </a:xfrm>
        </p:grpSpPr>
        <p:sp>
          <p:nvSpPr>
            <p:cNvPr id="6359" name="Arc 6358">
              <a:extLst>
                <a:ext uri="{FF2B5EF4-FFF2-40B4-BE49-F238E27FC236}">
                  <a16:creationId xmlns:a16="http://schemas.microsoft.com/office/drawing/2014/main" id="{B7225FB7-02FD-32F8-5758-76F5900211F2}"/>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0" name="Arc 6359">
              <a:extLst>
                <a:ext uri="{FF2B5EF4-FFF2-40B4-BE49-F238E27FC236}">
                  <a16:creationId xmlns:a16="http://schemas.microsoft.com/office/drawing/2014/main" id="{5A240655-E508-C30A-D563-1619FF501520}"/>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1" name="Arc 6360">
              <a:extLst>
                <a:ext uri="{FF2B5EF4-FFF2-40B4-BE49-F238E27FC236}">
                  <a16:creationId xmlns:a16="http://schemas.microsoft.com/office/drawing/2014/main" id="{15C83235-CD7A-2366-F33A-30B4C5EF8C25}"/>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62" name="Group 6361">
            <a:extLst>
              <a:ext uri="{FF2B5EF4-FFF2-40B4-BE49-F238E27FC236}">
                <a16:creationId xmlns:a16="http://schemas.microsoft.com/office/drawing/2014/main" id="{68B9799D-C407-BD24-1C57-82561FB49E26}"/>
              </a:ext>
            </a:extLst>
          </p:cNvPr>
          <p:cNvGrpSpPr/>
          <p:nvPr/>
        </p:nvGrpSpPr>
        <p:grpSpPr>
          <a:xfrm>
            <a:off x="9075094" y="1713399"/>
            <a:ext cx="673507" cy="3269419"/>
            <a:chOff x="1868378" y="1712278"/>
            <a:chExt cx="673507" cy="3269419"/>
          </a:xfrm>
        </p:grpSpPr>
        <p:sp>
          <p:nvSpPr>
            <p:cNvPr id="6363" name="Arc 6362">
              <a:extLst>
                <a:ext uri="{FF2B5EF4-FFF2-40B4-BE49-F238E27FC236}">
                  <a16:creationId xmlns:a16="http://schemas.microsoft.com/office/drawing/2014/main" id="{64AAEF13-B3C1-D996-51DB-30B5BC25BEE4}"/>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4" name="Arc 6363">
              <a:extLst>
                <a:ext uri="{FF2B5EF4-FFF2-40B4-BE49-F238E27FC236}">
                  <a16:creationId xmlns:a16="http://schemas.microsoft.com/office/drawing/2014/main" id="{79BAA392-3343-A4A0-6FF6-83A0A711C28B}"/>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5" name="Arc 6364">
              <a:extLst>
                <a:ext uri="{FF2B5EF4-FFF2-40B4-BE49-F238E27FC236}">
                  <a16:creationId xmlns:a16="http://schemas.microsoft.com/office/drawing/2014/main" id="{E99768F9-4887-8674-D4BF-9D2862B90C87}"/>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6371" name="TextBox 6370">
            <a:extLst>
              <a:ext uri="{FF2B5EF4-FFF2-40B4-BE49-F238E27FC236}">
                <a16:creationId xmlns:a16="http://schemas.microsoft.com/office/drawing/2014/main" id="{3B2E017F-3473-C0D0-FB0B-F9BE03D190C2}"/>
              </a:ext>
            </a:extLst>
          </p:cNvPr>
          <p:cNvSpPr txBox="1"/>
          <p:nvPr/>
        </p:nvSpPr>
        <p:spPr>
          <a:xfrm>
            <a:off x="5720640" y="5804408"/>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6301" name="Left Bracket 6300">
            <a:extLst>
              <a:ext uri="{FF2B5EF4-FFF2-40B4-BE49-F238E27FC236}">
                <a16:creationId xmlns:a16="http://schemas.microsoft.com/office/drawing/2014/main" id="{DFE97416-0CB6-B7D9-93C1-B84F9BF34939}"/>
              </a:ext>
            </a:extLst>
          </p:cNvPr>
          <p:cNvSpPr/>
          <p:nvPr/>
        </p:nvSpPr>
        <p:spPr bwMode="auto">
          <a:xfrm rot="16200000">
            <a:off x="6425728" y="2531918"/>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pic>
        <p:nvPicPr>
          <p:cNvPr id="6308" name="Picture 6307">
            <a:extLst>
              <a:ext uri="{FF2B5EF4-FFF2-40B4-BE49-F238E27FC236}">
                <a16:creationId xmlns:a16="http://schemas.microsoft.com/office/drawing/2014/main" id="{7A0B2B42-03BA-D11D-97C7-9EA424045556}"/>
              </a:ext>
            </a:extLst>
          </p:cNvPr>
          <p:cNvPicPr>
            <a:picLocks noChangeAspect="1"/>
          </p:cNvPicPr>
          <p:nvPr/>
        </p:nvPicPr>
        <p:blipFill>
          <a:blip r:embed="rId17"/>
          <a:srcRect t="61489" r="-172" b="1595"/>
          <a:stretch>
            <a:fillRect/>
          </a:stretch>
        </p:blipFill>
        <p:spPr>
          <a:xfrm>
            <a:off x="4083527" y="6973749"/>
            <a:ext cx="5153562" cy="1246164"/>
          </a:xfrm>
          <a:prstGeom prst="rect">
            <a:avLst/>
          </a:prstGeom>
        </p:spPr>
      </p:pic>
      <p:sp>
        <p:nvSpPr>
          <p:cNvPr id="2" name="Title 1">
            <a:extLst>
              <a:ext uri="{FF2B5EF4-FFF2-40B4-BE49-F238E27FC236}">
                <a16:creationId xmlns:a16="http://schemas.microsoft.com/office/drawing/2014/main" id="{DC5F94EA-E9D4-77E0-4740-6AE90526A4B3}"/>
              </a:ext>
            </a:extLst>
          </p:cNvPr>
          <p:cNvSpPr txBox="1">
            <a:spLocks/>
          </p:cNvSpPr>
          <p:nvPr/>
        </p:nvSpPr>
        <p:spPr>
          <a:xfrm>
            <a:off x="348837" y="317041"/>
            <a:ext cx="11497636"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Deep Diffractive Neural Networks (D</a:t>
            </a:r>
            <a:r>
              <a:rPr lang="en-ZA" sz="2600" baseline="300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NNs) learn through propagation and diffraction</a:t>
            </a:r>
            <a:endPar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endParaRPr>
          </a:p>
        </p:txBody>
      </p:sp>
    </p:spTree>
    <p:extLst>
      <p:ext uri="{BB962C8B-B14F-4D97-AF65-F5344CB8AC3E}">
        <p14:creationId xmlns:p14="http://schemas.microsoft.com/office/powerpoint/2010/main" val="44325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70"/>
                                        </p:tgtEl>
                                        <p:attrNameLst>
                                          <p:attrName>style.visibility</p:attrName>
                                        </p:attrNameLst>
                                      </p:cBhvr>
                                      <p:to>
                                        <p:strVal val="visible"/>
                                      </p:to>
                                    </p:set>
                                    <p:animEffect transition="in" filter="fade">
                                      <p:cBhvr>
                                        <p:cTn id="23" dur="500"/>
                                        <p:tgtEl>
                                          <p:spTgt spid="637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242"/>
                                        </p:tgtEl>
                                        <p:attrNameLst>
                                          <p:attrName>style.visibility</p:attrName>
                                        </p:attrNameLst>
                                      </p:cBhvr>
                                      <p:to>
                                        <p:strVal val="visible"/>
                                      </p:to>
                                    </p:set>
                                    <p:animEffect transition="in" filter="wipe(left)">
                                      <p:cBhvr>
                                        <p:cTn id="28" dur="1000"/>
                                        <p:tgtEl>
                                          <p:spTgt spid="62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
                                        <p:tgtEl>
                                          <p:spTgt spid="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
                                        <p:tgtEl>
                                          <p:spTgt spid="12"/>
                                        </p:tgtEl>
                                      </p:cBhvr>
                                    </p:animEffect>
                                  </p:childTnLst>
                                </p:cTn>
                              </p:par>
                            </p:childTnLst>
                          </p:cTn>
                        </p:par>
                        <p:par>
                          <p:cTn id="38" fill="hold">
                            <p:stCondLst>
                              <p:cond delay="7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
                                        <p:tgtEl>
                                          <p:spTgt spid="16"/>
                                        </p:tgtEl>
                                      </p:cBhvr>
                                    </p:animEffect>
                                  </p:childTnLst>
                                </p:cTn>
                              </p:par>
                            </p:childTnLst>
                          </p:cTn>
                        </p:par>
                        <p:par>
                          <p:cTn id="42" fill="hold">
                            <p:stCondLst>
                              <p:cond delay="9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
                                        <p:tgtEl>
                                          <p:spTgt spid="23"/>
                                        </p:tgtEl>
                                      </p:cBhvr>
                                    </p:animEffect>
                                  </p:childTnLst>
                                </p:cTn>
                              </p:par>
                            </p:childTnLst>
                          </p:cTn>
                        </p:par>
                        <p:par>
                          <p:cTn id="46" fill="hold">
                            <p:stCondLst>
                              <p:cond delay="1100"/>
                            </p:stCondLst>
                            <p:childTnLst>
                              <p:par>
                                <p:cTn id="47" presetID="22" presetClass="entr" presetSubtype="8" fill="hold" nodeType="afterEffect">
                                  <p:stCondLst>
                                    <p:cond delay="0"/>
                                  </p:stCondLst>
                                  <p:childTnLst>
                                    <p:set>
                                      <p:cBhvr>
                                        <p:cTn id="48" dur="1" fill="hold">
                                          <p:stCondLst>
                                            <p:cond delay="0"/>
                                          </p:stCondLst>
                                        </p:cTn>
                                        <p:tgtEl>
                                          <p:spTgt spid="6366"/>
                                        </p:tgtEl>
                                        <p:attrNameLst>
                                          <p:attrName>style.visibility</p:attrName>
                                        </p:attrNameLst>
                                      </p:cBhvr>
                                      <p:to>
                                        <p:strVal val="visible"/>
                                      </p:to>
                                    </p:set>
                                    <p:animEffect transition="in" filter="wipe(left)">
                                      <p:cBhvr>
                                        <p:cTn id="49" dur="500"/>
                                        <p:tgtEl>
                                          <p:spTgt spid="6366"/>
                                        </p:tgtEl>
                                      </p:cBhvr>
                                    </p:animEffect>
                                  </p:childTnLst>
                                </p:cTn>
                              </p:par>
                            </p:childTnLst>
                          </p:cTn>
                        </p:par>
                        <p:par>
                          <p:cTn id="50" fill="hold">
                            <p:stCondLst>
                              <p:cond delay="1600"/>
                            </p:stCondLst>
                            <p:childTnLst>
                              <p:par>
                                <p:cTn id="51" presetID="10"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200"/>
                                        <p:tgtEl>
                                          <p:spTgt spid="33"/>
                                        </p:tgtEl>
                                      </p:cBhvr>
                                    </p:animEffect>
                                  </p:childTnLst>
                                </p:cTn>
                              </p:par>
                            </p:childTnLst>
                          </p:cTn>
                        </p:par>
                        <p:par>
                          <p:cTn id="54" fill="hold">
                            <p:stCondLst>
                              <p:cond delay="1800"/>
                            </p:stCondLst>
                            <p:childTnLst>
                              <p:par>
                                <p:cTn id="55" presetID="10"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200"/>
                                        <p:tgtEl>
                                          <p:spTgt spid="43"/>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200"/>
                                        <p:tgtEl>
                                          <p:spTgt spid="50"/>
                                        </p:tgtEl>
                                      </p:cBhvr>
                                    </p:animEffect>
                                  </p:childTnLst>
                                </p:cTn>
                              </p:par>
                            </p:childTnLst>
                          </p:cTn>
                        </p:par>
                        <p:par>
                          <p:cTn id="62" fill="hold">
                            <p:stCondLst>
                              <p:cond delay="2200"/>
                            </p:stCondLst>
                            <p:childTnLst>
                              <p:par>
                                <p:cTn id="63" presetID="10" presetClass="entr" presetSubtype="0"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200"/>
                                        <p:tgtEl>
                                          <p:spTgt spid="60"/>
                                        </p:tgtEl>
                                      </p:cBhvr>
                                    </p:animEffect>
                                  </p:childTnLst>
                                </p:cTn>
                              </p:par>
                            </p:childTnLst>
                          </p:cTn>
                        </p:par>
                        <p:par>
                          <p:cTn id="66" fill="hold">
                            <p:stCondLst>
                              <p:cond delay="2400"/>
                            </p:stCondLst>
                            <p:childTnLst>
                              <p:par>
                                <p:cTn id="67" presetID="22" presetClass="entr" presetSubtype="8" fill="hold" nodeType="afterEffect">
                                  <p:stCondLst>
                                    <p:cond delay="0"/>
                                  </p:stCondLst>
                                  <p:childTnLst>
                                    <p:set>
                                      <p:cBhvr>
                                        <p:cTn id="68" dur="1" fill="hold">
                                          <p:stCondLst>
                                            <p:cond delay="0"/>
                                          </p:stCondLst>
                                        </p:cTn>
                                        <p:tgtEl>
                                          <p:spTgt spid="6367"/>
                                        </p:tgtEl>
                                        <p:attrNameLst>
                                          <p:attrName>style.visibility</p:attrName>
                                        </p:attrNameLst>
                                      </p:cBhvr>
                                      <p:to>
                                        <p:strVal val="visible"/>
                                      </p:to>
                                    </p:set>
                                    <p:animEffect transition="in" filter="wipe(left)">
                                      <p:cBhvr>
                                        <p:cTn id="69" dur="500"/>
                                        <p:tgtEl>
                                          <p:spTgt spid="6367"/>
                                        </p:tgtEl>
                                      </p:cBhvr>
                                    </p:animEffect>
                                  </p:childTnLst>
                                </p:cTn>
                              </p:par>
                            </p:childTnLst>
                          </p:cTn>
                        </p:par>
                        <p:par>
                          <p:cTn id="70" fill="hold">
                            <p:stCondLst>
                              <p:cond delay="2900"/>
                            </p:stCondLst>
                            <p:childTnLst>
                              <p:par>
                                <p:cTn id="71" presetID="10" presetClass="entr" presetSubtype="0" fill="hold" nodeType="afterEffect">
                                  <p:stCondLst>
                                    <p:cond delay="0"/>
                                  </p:stCondLst>
                                  <p:childTnLst>
                                    <p:set>
                                      <p:cBhvr>
                                        <p:cTn id="72" dur="1" fill="hold">
                                          <p:stCondLst>
                                            <p:cond delay="0"/>
                                          </p:stCondLst>
                                        </p:cTn>
                                        <p:tgtEl>
                                          <p:spTgt spid="6280"/>
                                        </p:tgtEl>
                                        <p:attrNameLst>
                                          <p:attrName>style.visibility</p:attrName>
                                        </p:attrNameLst>
                                      </p:cBhvr>
                                      <p:to>
                                        <p:strVal val="visible"/>
                                      </p:to>
                                    </p:set>
                                    <p:animEffect transition="in" filter="fade">
                                      <p:cBhvr>
                                        <p:cTn id="73" dur="200"/>
                                        <p:tgtEl>
                                          <p:spTgt spid="6280"/>
                                        </p:tgtEl>
                                      </p:cBhvr>
                                    </p:animEffect>
                                  </p:childTnLst>
                                </p:cTn>
                              </p:par>
                            </p:childTnLst>
                          </p:cTn>
                        </p:par>
                        <p:par>
                          <p:cTn id="74" fill="hold">
                            <p:stCondLst>
                              <p:cond delay="3100"/>
                            </p:stCondLst>
                            <p:childTnLst>
                              <p:par>
                                <p:cTn id="75" presetID="10" presetClass="entr" presetSubtype="0" fill="hold" nodeType="afterEffect">
                                  <p:stCondLst>
                                    <p:cond delay="0"/>
                                  </p:stCondLst>
                                  <p:childTnLst>
                                    <p:set>
                                      <p:cBhvr>
                                        <p:cTn id="76" dur="1" fill="hold">
                                          <p:stCondLst>
                                            <p:cond delay="0"/>
                                          </p:stCondLst>
                                        </p:cTn>
                                        <p:tgtEl>
                                          <p:spTgt spid="6289"/>
                                        </p:tgtEl>
                                        <p:attrNameLst>
                                          <p:attrName>style.visibility</p:attrName>
                                        </p:attrNameLst>
                                      </p:cBhvr>
                                      <p:to>
                                        <p:strVal val="visible"/>
                                      </p:to>
                                    </p:set>
                                    <p:animEffect transition="in" filter="fade">
                                      <p:cBhvr>
                                        <p:cTn id="77" dur="200"/>
                                        <p:tgtEl>
                                          <p:spTgt spid="6289"/>
                                        </p:tgtEl>
                                      </p:cBhvr>
                                    </p:animEffect>
                                  </p:childTnLst>
                                </p:cTn>
                              </p:par>
                            </p:childTnLst>
                          </p:cTn>
                        </p:par>
                        <p:par>
                          <p:cTn id="78" fill="hold">
                            <p:stCondLst>
                              <p:cond delay="3300"/>
                            </p:stCondLst>
                            <p:childTnLst>
                              <p:par>
                                <p:cTn id="79" presetID="10" presetClass="entr" presetSubtype="0" fill="hold" nodeType="afterEffect">
                                  <p:stCondLst>
                                    <p:cond delay="0"/>
                                  </p:stCondLst>
                                  <p:childTnLst>
                                    <p:set>
                                      <p:cBhvr>
                                        <p:cTn id="80" dur="1" fill="hold">
                                          <p:stCondLst>
                                            <p:cond delay="0"/>
                                          </p:stCondLst>
                                        </p:cTn>
                                        <p:tgtEl>
                                          <p:spTgt spid="6293"/>
                                        </p:tgtEl>
                                        <p:attrNameLst>
                                          <p:attrName>style.visibility</p:attrName>
                                        </p:attrNameLst>
                                      </p:cBhvr>
                                      <p:to>
                                        <p:strVal val="visible"/>
                                      </p:to>
                                    </p:set>
                                    <p:animEffect transition="in" filter="fade">
                                      <p:cBhvr>
                                        <p:cTn id="81" dur="200"/>
                                        <p:tgtEl>
                                          <p:spTgt spid="6293"/>
                                        </p:tgtEl>
                                      </p:cBhvr>
                                    </p:animEffect>
                                  </p:childTnLst>
                                </p:cTn>
                              </p:par>
                            </p:childTnLst>
                          </p:cTn>
                        </p:par>
                        <p:par>
                          <p:cTn id="82" fill="hold">
                            <p:stCondLst>
                              <p:cond delay="3500"/>
                            </p:stCondLst>
                            <p:childTnLst>
                              <p:par>
                                <p:cTn id="83" presetID="10" presetClass="entr" presetSubtype="0" fill="hold" nodeType="afterEffect">
                                  <p:stCondLst>
                                    <p:cond delay="0"/>
                                  </p:stCondLst>
                                  <p:childTnLst>
                                    <p:set>
                                      <p:cBhvr>
                                        <p:cTn id="84" dur="1" fill="hold">
                                          <p:stCondLst>
                                            <p:cond delay="0"/>
                                          </p:stCondLst>
                                        </p:cTn>
                                        <p:tgtEl>
                                          <p:spTgt spid="6297"/>
                                        </p:tgtEl>
                                        <p:attrNameLst>
                                          <p:attrName>style.visibility</p:attrName>
                                        </p:attrNameLst>
                                      </p:cBhvr>
                                      <p:to>
                                        <p:strVal val="visible"/>
                                      </p:to>
                                    </p:set>
                                    <p:animEffect transition="in" filter="fade">
                                      <p:cBhvr>
                                        <p:cTn id="85" dur="200"/>
                                        <p:tgtEl>
                                          <p:spTgt spid="6297"/>
                                        </p:tgtEl>
                                      </p:cBhvr>
                                    </p:animEffect>
                                  </p:childTnLst>
                                </p:cTn>
                              </p:par>
                            </p:childTnLst>
                          </p:cTn>
                        </p:par>
                        <p:par>
                          <p:cTn id="86" fill="hold">
                            <p:stCondLst>
                              <p:cond delay="3700"/>
                            </p:stCondLst>
                            <p:childTnLst>
                              <p:par>
                                <p:cTn id="87" presetID="22" presetClass="entr" presetSubtype="8" fill="hold" nodeType="afterEffect">
                                  <p:stCondLst>
                                    <p:cond delay="0"/>
                                  </p:stCondLst>
                                  <p:childTnLst>
                                    <p:set>
                                      <p:cBhvr>
                                        <p:cTn id="88" dur="1" fill="hold">
                                          <p:stCondLst>
                                            <p:cond delay="0"/>
                                          </p:stCondLst>
                                        </p:cTn>
                                        <p:tgtEl>
                                          <p:spTgt spid="6388"/>
                                        </p:tgtEl>
                                        <p:attrNameLst>
                                          <p:attrName>style.visibility</p:attrName>
                                        </p:attrNameLst>
                                      </p:cBhvr>
                                      <p:to>
                                        <p:strVal val="visible"/>
                                      </p:to>
                                    </p:set>
                                    <p:animEffect transition="in" filter="wipe(left)">
                                      <p:cBhvr>
                                        <p:cTn id="89" dur="500"/>
                                        <p:tgtEl>
                                          <p:spTgt spid="6388"/>
                                        </p:tgtEl>
                                      </p:cBhvr>
                                    </p:animEffect>
                                  </p:childTnLst>
                                </p:cTn>
                              </p:par>
                            </p:childTnLst>
                          </p:cTn>
                        </p:par>
                        <p:par>
                          <p:cTn id="90" fill="hold">
                            <p:stCondLst>
                              <p:cond delay="4200"/>
                            </p:stCondLst>
                            <p:childTnLst>
                              <p:par>
                                <p:cTn id="91" presetID="10" presetClass="entr" presetSubtype="0" fill="hold" nodeType="afterEffect">
                                  <p:stCondLst>
                                    <p:cond delay="0"/>
                                  </p:stCondLst>
                                  <p:childTnLst>
                                    <p:set>
                                      <p:cBhvr>
                                        <p:cTn id="92" dur="1" fill="hold">
                                          <p:stCondLst>
                                            <p:cond delay="0"/>
                                          </p:stCondLst>
                                        </p:cTn>
                                        <p:tgtEl>
                                          <p:spTgt spid="6350"/>
                                        </p:tgtEl>
                                        <p:attrNameLst>
                                          <p:attrName>style.visibility</p:attrName>
                                        </p:attrNameLst>
                                      </p:cBhvr>
                                      <p:to>
                                        <p:strVal val="visible"/>
                                      </p:to>
                                    </p:set>
                                    <p:animEffect transition="in" filter="fade">
                                      <p:cBhvr>
                                        <p:cTn id="93" dur="200"/>
                                        <p:tgtEl>
                                          <p:spTgt spid="6350"/>
                                        </p:tgtEl>
                                      </p:cBhvr>
                                    </p:animEffect>
                                  </p:childTnLst>
                                </p:cTn>
                              </p:par>
                            </p:childTnLst>
                          </p:cTn>
                        </p:par>
                        <p:par>
                          <p:cTn id="94" fill="hold">
                            <p:stCondLst>
                              <p:cond delay="4400"/>
                            </p:stCondLst>
                            <p:childTnLst>
                              <p:par>
                                <p:cTn id="95" presetID="10" presetClass="entr" presetSubtype="0" fill="hold" nodeType="afterEffect">
                                  <p:stCondLst>
                                    <p:cond delay="0"/>
                                  </p:stCondLst>
                                  <p:childTnLst>
                                    <p:set>
                                      <p:cBhvr>
                                        <p:cTn id="96" dur="1" fill="hold">
                                          <p:stCondLst>
                                            <p:cond delay="0"/>
                                          </p:stCondLst>
                                        </p:cTn>
                                        <p:tgtEl>
                                          <p:spTgt spid="6354"/>
                                        </p:tgtEl>
                                        <p:attrNameLst>
                                          <p:attrName>style.visibility</p:attrName>
                                        </p:attrNameLst>
                                      </p:cBhvr>
                                      <p:to>
                                        <p:strVal val="visible"/>
                                      </p:to>
                                    </p:set>
                                    <p:animEffect transition="in" filter="fade">
                                      <p:cBhvr>
                                        <p:cTn id="97" dur="200"/>
                                        <p:tgtEl>
                                          <p:spTgt spid="6354"/>
                                        </p:tgtEl>
                                      </p:cBhvr>
                                    </p:animEffect>
                                  </p:childTnLst>
                                </p:cTn>
                              </p:par>
                            </p:childTnLst>
                          </p:cTn>
                        </p:par>
                        <p:par>
                          <p:cTn id="98" fill="hold">
                            <p:stCondLst>
                              <p:cond delay="4600"/>
                            </p:stCondLst>
                            <p:childTnLst>
                              <p:par>
                                <p:cTn id="99" presetID="10" presetClass="entr" presetSubtype="0" fill="hold" nodeType="afterEffect">
                                  <p:stCondLst>
                                    <p:cond delay="0"/>
                                  </p:stCondLst>
                                  <p:childTnLst>
                                    <p:set>
                                      <p:cBhvr>
                                        <p:cTn id="100" dur="1" fill="hold">
                                          <p:stCondLst>
                                            <p:cond delay="0"/>
                                          </p:stCondLst>
                                        </p:cTn>
                                        <p:tgtEl>
                                          <p:spTgt spid="6358"/>
                                        </p:tgtEl>
                                        <p:attrNameLst>
                                          <p:attrName>style.visibility</p:attrName>
                                        </p:attrNameLst>
                                      </p:cBhvr>
                                      <p:to>
                                        <p:strVal val="visible"/>
                                      </p:to>
                                    </p:set>
                                    <p:animEffect transition="in" filter="fade">
                                      <p:cBhvr>
                                        <p:cTn id="101" dur="200"/>
                                        <p:tgtEl>
                                          <p:spTgt spid="6358"/>
                                        </p:tgtEl>
                                      </p:cBhvr>
                                    </p:animEffect>
                                  </p:childTnLst>
                                </p:cTn>
                              </p:par>
                            </p:childTnLst>
                          </p:cTn>
                        </p:par>
                        <p:par>
                          <p:cTn id="102" fill="hold">
                            <p:stCondLst>
                              <p:cond delay="4800"/>
                            </p:stCondLst>
                            <p:childTnLst>
                              <p:par>
                                <p:cTn id="103" presetID="10" presetClass="entr" presetSubtype="0" fill="hold" nodeType="afterEffect">
                                  <p:stCondLst>
                                    <p:cond delay="0"/>
                                  </p:stCondLst>
                                  <p:childTnLst>
                                    <p:set>
                                      <p:cBhvr>
                                        <p:cTn id="104" dur="1" fill="hold">
                                          <p:stCondLst>
                                            <p:cond delay="0"/>
                                          </p:stCondLst>
                                        </p:cTn>
                                        <p:tgtEl>
                                          <p:spTgt spid="6362"/>
                                        </p:tgtEl>
                                        <p:attrNameLst>
                                          <p:attrName>style.visibility</p:attrName>
                                        </p:attrNameLst>
                                      </p:cBhvr>
                                      <p:to>
                                        <p:strVal val="visible"/>
                                      </p:to>
                                    </p:set>
                                    <p:animEffect transition="in" filter="fade">
                                      <p:cBhvr>
                                        <p:cTn id="105" dur="200"/>
                                        <p:tgtEl>
                                          <p:spTgt spid="6362"/>
                                        </p:tgtEl>
                                      </p:cBhvr>
                                    </p:animEffect>
                                  </p:childTnLst>
                                </p:cTn>
                              </p:par>
                            </p:childTnLst>
                          </p:cTn>
                        </p:par>
                        <p:par>
                          <p:cTn id="106" fill="hold">
                            <p:stCondLst>
                              <p:cond delay="5000"/>
                            </p:stCondLst>
                            <p:childTnLst>
                              <p:par>
                                <p:cTn id="107" presetID="22" presetClass="entr" presetSubtype="8" fill="hold" nodeType="afterEffect">
                                  <p:stCondLst>
                                    <p:cond delay="0"/>
                                  </p:stCondLst>
                                  <p:childTnLst>
                                    <p:set>
                                      <p:cBhvr>
                                        <p:cTn id="108" dur="1" fill="hold">
                                          <p:stCondLst>
                                            <p:cond delay="0"/>
                                          </p:stCondLst>
                                        </p:cTn>
                                        <p:tgtEl>
                                          <p:spTgt spid="6369"/>
                                        </p:tgtEl>
                                        <p:attrNameLst>
                                          <p:attrName>style.visibility</p:attrName>
                                        </p:attrNameLst>
                                      </p:cBhvr>
                                      <p:to>
                                        <p:strVal val="visible"/>
                                      </p:to>
                                    </p:set>
                                    <p:animEffect transition="in" filter="wipe(left)">
                                      <p:cBhvr>
                                        <p:cTn id="109" dur="500"/>
                                        <p:tgtEl>
                                          <p:spTgt spid="636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xit" presetSubtype="1" fill="hold" nodeType="clickEffect">
                                  <p:stCondLst>
                                    <p:cond delay="0"/>
                                  </p:stCondLst>
                                  <p:childTnLst>
                                    <p:animEffect transition="out" filter="wipe(up)">
                                      <p:cBhvr>
                                        <p:cTn id="113" dur="500"/>
                                        <p:tgtEl>
                                          <p:spTgt spid="6370"/>
                                        </p:tgtEl>
                                      </p:cBhvr>
                                    </p:animEffect>
                                    <p:set>
                                      <p:cBhvr>
                                        <p:cTn id="114" dur="1" fill="hold">
                                          <p:stCondLst>
                                            <p:cond delay="499"/>
                                          </p:stCondLst>
                                        </p:cTn>
                                        <p:tgtEl>
                                          <p:spTgt spid="63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E712-23D4-5197-94E1-F5690E39BAFC}"/>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7AF11E86-E4F8-D4E5-1E81-EAD5C1826D07}"/>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71FA66B1-E35A-88D2-8E49-1A428D46423E}"/>
              </a:ext>
            </a:extLst>
          </p:cNvPr>
          <p:cNvSpPr txBox="1">
            <a:spLocks/>
          </p:cNvSpPr>
          <p:nvPr/>
        </p:nvSpPr>
        <p:spPr>
          <a:xfrm>
            <a:off x="348837" y="317041"/>
            <a:ext cx="10267124" cy="124616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Research question: how can we design better optical neural networks?   </a:t>
            </a:r>
          </a:p>
        </p:txBody>
      </p:sp>
      <p:pic>
        <p:nvPicPr>
          <p:cNvPr id="30" name="Picture 29" descr="Dog Images - Free Download on Magnific (formerly Freepik)">
            <a:extLst>
              <a:ext uri="{FF2B5EF4-FFF2-40B4-BE49-F238E27FC236}">
                <a16:creationId xmlns:a16="http://schemas.microsoft.com/office/drawing/2014/main" id="{8E781821-8BA9-B51A-2518-3124E738E1B7}"/>
              </a:ext>
            </a:extLst>
          </p:cNvPr>
          <p:cNvPicPr>
            <a:picLocks noChangeAspect="1"/>
          </p:cNvPicPr>
          <p:nvPr/>
        </p:nvPicPr>
        <p:blipFill>
          <a:blip r:embed="rId4"/>
          <a:stretch>
            <a:fillRect/>
          </a:stretch>
        </p:blipFill>
        <p:spPr>
          <a:xfrm>
            <a:off x="1430212" y="3444956"/>
            <a:ext cx="2171993" cy="2171993"/>
          </a:xfrm>
          <a:prstGeom prst="rect">
            <a:avLst/>
          </a:prstGeom>
        </p:spPr>
      </p:pic>
      <p:sp>
        <p:nvSpPr>
          <p:cNvPr id="31" name="TextBox 30">
            <a:extLst>
              <a:ext uri="{FF2B5EF4-FFF2-40B4-BE49-F238E27FC236}">
                <a16:creationId xmlns:a16="http://schemas.microsoft.com/office/drawing/2014/main" id="{76567EBE-D45E-81AA-88B7-BC0315AE2AF8}"/>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32" name="TextBox 31">
            <a:extLst>
              <a:ext uri="{FF2B5EF4-FFF2-40B4-BE49-F238E27FC236}">
                <a16:creationId xmlns:a16="http://schemas.microsoft.com/office/drawing/2014/main" id="{A20AE98B-154A-3F4D-4DFF-5791675F860D}"/>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33" name="Connector: Curved 19">
            <a:extLst>
              <a:ext uri="{FF2B5EF4-FFF2-40B4-BE49-F238E27FC236}">
                <a16:creationId xmlns:a16="http://schemas.microsoft.com/office/drawing/2014/main" id="{24CA313E-538A-F472-D6E4-9857A6FC2C5F}"/>
              </a:ext>
            </a:extLst>
          </p:cNvPr>
          <p:cNvCxnSpPr>
            <a:cxnSpLocks/>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34" name="TextBox 33">
            <a:extLst>
              <a:ext uri="{FF2B5EF4-FFF2-40B4-BE49-F238E27FC236}">
                <a16:creationId xmlns:a16="http://schemas.microsoft.com/office/drawing/2014/main" id="{AB1C6CFF-F98C-C1E0-67DB-D59C6D8A881D}"/>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5" name="Picture 34">
            <a:extLst>
              <a:ext uri="{FF2B5EF4-FFF2-40B4-BE49-F238E27FC236}">
                <a16:creationId xmlns:a16="http://schemas.microsoft.com/office/drawing/2014/main" id="{B6E3C1E4-23ED-04DA-1873-85CF5C55F541}"/>
              </a:ext>
            </a:extLst>
          </p:cNvPr>
          <p:cNvPicPr>
            <a:picLocks noChangeAspect="1"/>
          </p:cNvPicPr>
          <p:nvPr/>
        </p:nvPicPr>
        <p:blipFill>
          <a:blip r:embed="rId5"/>
          <a:srcRect l="2287" r="8739"/>
          <a:stretch>
            <a:fillRect/>
          </a:stretch>
        </p:blipFill>
        <p:spPr>
          <a:xfrm>
            <a:off x="3507526" y="1699629"/>
            <a:ext cx="5636353" cy="3714530"/>
          </a:xfrm>
          <a:prstGeom prst="rect">
            <a:avLst/>
          </a:prstGeom>
        </p:spPr>
      </p:pic>
      <p:sp>
        <p:nvSpPr>
          <p:cNvPr id="36" name="Rounded Rectangle 35">
            <a:extLst>
              <a:ext uri="{FF2B5EF4-FFF2-40B4-BE49-F238E27FC236}">
                <a16:creationId xmlns:a16="http://schemas.microsoft.com/office/drawing/2014/main" id="{B027EA68-197F-3252-8195-980B0D236835}"/>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37" name="Rounded Rectangle 2">
            <a:extLst>
              <a:ext uri="{FF2B5EF4-FFF2-40B4-BE49-F238E27FC236}">
                <a16:creationId xmlns:a16="http://schemas.microsoft.com/office/drawing/2014/main" id="{59F9679D-5F39-B7EC-CCB9-DFEA5D2F4838}"/>
              </a:ext>
            </a:extLst>
          </p:cNvPr>
          <p:cNvSpPr/>
          <p:nvPr/>
        </p:nvSpPr>
        <p:spPr bwMode="auto">
          <a:xfrm>
            <a:off x="4904133" y="2145896"/>
            <a:ext cx="2766667" cy="2753360"/>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1B688B2A-7743-CF62-618C-65A95BC310DE}"/>
                  </a:ext>
                </a:extLst>
              </p:cNvPr>
              <p:cNvSpPr txBox="1"/>
              <p:nvPr/>
            </p:nvSpPr>
            <p:spPr>
              <a:xfrm>
                <a:off x="5693321" y="2751240"/>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p:sp>
            <p:nvSpPr>
              <p:cNvPr id="38" name="TextBox 37">
                <a:extLst>
                  <a:ext uri="{FF2B5EF4-FFF2-40B4-BE49-F238E27FC236}">
                    <a16:creationId xmlns:a16="http://schemas.microsoft.com/office/drawing/2014/main" id="{1B688B2A-7743-CF62-618C-65A95BC310DE}"/>
                  </a:ext>
                </a:extLst>
              </p:cNvPr>
              <p:cNvSpPr txBox="1">
                <a:spLocks noRot="1" noChangeAspect="1" noMove="1" noResize="1" noEditPoints="1" noAdjustHandles="1" noChangeArrowheads="1" noChangeShapeType="1" noTextEdit="1"/>
              </p:cNvSpPr>
              <p:nvPr/>
            </p:nvSpPr>
            <p:spPr>
              <a:xfrm>
                <a:off x="5693321" y="2751240"/>
                <a:ext cx="948657" cy="693716"/>
              </a:xfrm>
              <a:prstGeom prst="rect">
                <a:avLst/>
              </a:prstGeom>
              <a:blipFill>
                <a:blip r:embed="rId6"/>
                <a:stretch>
                  <a:fillRect l="-19737" t="-7143" r="-3947" b="-28571"/>
                </a:stretch>
              </a:blipFill>
            </p:spPr>
            <p:txBody>
              <a:bodyPr/>
              <a:lstStyle/>
              <a:p>
                <a:r>
                  <a:rPr lang="en-US">
                    <a:noFill/>
                  </a:rPr>
                  <a:t> </a:t>
                </a:r>
              </a:p>
            </p:txBody>
          </p:sp>
        </mc:Fallback>
      </mc:AlternateContent>
      <p:pic>
        <p:nvPicPr>
          <p:cNvPr id="39" name="Picture 38" descr="The Latest Advancements in Optics | Radiant Vision Systems">
            <a:extLst>
              <a:ext uri="{FF2B5EF4-FFF2-40B4-BE49-F238E27FC236}">
                <a16:creationId xmlns:a16="http://schemas.microsoft.com/office/drawing/2014/main" id="{F2889068-BCF7-4EC8-7E04-455EDDFC25B8}"/>
              </a:ext>
            </a:extLst>
          </p:cNvPr>
          <p:cNvPicPr>
            <a:picLocks noChangeAspect="1"/>
          </p:cNvPicPr>
          <p:nvPr/>
        </p:nvPicPr>
        <p:blipFill>
          <a:blip r:embed="rId7"/>
          <a:stretch>
            <a:fillRect/>
          </a:stretch>
        </p:blipFill>
        <p:spPr>
          <a:xfrm>
            <a:off x="5112272" y="3962347"/>
            <a:ext cx="1268082" cy="666978"/>
          </a:xfrm>
          <a:prstGeom prst="rect">
            <a:avLst/>
          </a:prstGeom>
        </p:spPr>
      </p:pic>
      <p:pic>
        <p:nvPicPr>
          <p:cNvPr id="40" name="Picture 39" descr="A close up of a cat on a black background photo – Free Cat Image on Unsplash">
            <a:extLst>
              <a:ext uri="{FF2B5EF4-FFF2-40B4-BE49-F238E27FC236}">
                <a16:creationId xmlns:a16="http://schemas.microsoft.com/office/drawing/2014/main" id="{57596E60-7FA3-089E-4861-E78E326C03D1}"/>
              </a:ext>
            </a:extLst>
          </p:cNvPr>
          <p:cNvPicPr>
            <a:picLocks noChangeAspect="1"/>
          </p:cNvPicPr>
          <p:nvPr/>
        </p:nvPicPr>
        <p:blipFill>
          <a:blip r:embed="rId8"/>
          <a:stretch/>
        </p:blipFill>
        <p:spPr>
          <a:xfrm>
            <a:off x="1654457" y="1344039"/>
            <a:ext cx="1125589" cy="1688384"/>
          </a:xfrm>
          <a:prstGeom prst="rect">
            <a:avLst/>
          </a:prstGeom>
        </p:spPr>
      </p:pic>
    </p:spTree>
    <p:extLst>
      <p:ext uri="{BB962C8B-B14F-4D97-AF65-F5344CB8AC3E}">
        <p14:creationId xmlns:p14="http://schemas.microsoft.com/office/powerpoint/2010/main" val="423249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A012837-7C85-A607-1C9A-4BF5EBC8CB4A}"/>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8FF05DE8-4DCD-9677-FE91-CA8D6535BE2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D0404194-D002-11F0-7116-4A4B3E87CB06}"/>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8463" t="21416" r="24335" b="20149"/>
          <a:stretch>
            <a:fillRect/>
          </a:stretch>
        </p:blipFill>
        <p:spPr>
          <a:xfrm>
            <a:off x="9907509" y="6858000"/>
            <a:ext cx="2352016" cy="2297820"/>
          </a:xfrm>
          <a:prstGeom prst="ellipse">
            <a:avLst/>
          </a:prstGeom>
          <a:effectLst>
            <a:softEdge rad="363464"/>
          </a:effectLst>
        </p:spPr>
      </p:pic>
      <p:pic>
        <p:nvPicPr>
          <p:cNvPr id="3" name="Picture 2">
            <a:extLst>
              <a:ext uri="{FF2B5EF4-FFF2-40B4-BE49-F238E27FC236}">
                <a16:creationId xmlns:a16="http://schemas.microsoft.com/office/drawing/2014/main" id="{92427B4C-0594-398C-E210-8DAFDB13B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456" y="45162"/>
            <a:ext cx="8575722" cy="6767676"/>
          </a:xfrm>
          <a:prstGeom prst="rect">
            <a:avLst/>
          </a:prstGeom>
        </p:spPr>
      </p:pic>
      <p:sp>
        <p:nvSpPr>
          <p:cNvPr id="29" name="Title 1">
            <a:extLst>
              <a:ext uri="{FF2B5EF4-FFF2-40B4-BE49-F238E27FC236}">
                <a16:creationId xmlns:a16="http://schemas.microsoft.com/office/drawing/2014/main" id="{56C18AA4-D2A6-54A3-63E6-0C56239285B9}"/>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start with classifying structured light, controlled in all its degrees of freedom</a:t>
            </a:r>
          </a:p>
        </p:txBody>
      </p:sp>
      <p:sp>
        <p:nvSpPr>
          <p:cNvPr id="7" name="Text Box 3">
            <a:extLst>
              <a:ext uri="{FF2B5EF4-FFF2-40B4-BE49-F238E27FC236}">
                <a16:creationId xmlns:a16="http://schemas.microsoft.com/office/drawing/2014/main" id="{318E7BBE-D476-D75C-A8DC-E8587A8AA335}"/>
              </a:ext>
            </a:extLst>
          </p:cNvPr>
          <p:cNvSpPr txBox="1">
            <a:spLocks noChangeArrowheads="1"/>
          </p:cNvSpPr>
          <p:nvPr/>
        </p:nvSpPr>
        <p:spPr bwMode="auto">
          <a:xfrm>
            <a:off x="8450262" y="5989773"/>
            <a:ext cx="3635347" cy="705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p:txBody>
      </p:sp>
    </p:spTree>
    <p:extLst>
      <p:ext uri="{BB962C8B-B14F-4D97-AF65-F5344CB8AC3E}">
        <p14:creationId xmlns:p14="http://schemas.microsoft.com/office/powerpoint/2010/main" val="231860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8449D3D-8223-DF70-BD6F-D87043C578E9}"/>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D61600F7-0F87-1AFB-DF4E-F48811444BC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A39AA16B-EA55-C660-F92E-7E7A303217A7}"/>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8463" t="21416" r="24335" b="20149"/>
          <a:stretch>
            <a:fillRect/>
          </a:stretch>
        </p:blipFill>
        <p:spPr>
          <a:xfrm>
            <a:off x="9907509" y="6858000"/>
            <a:ext cx="2352016" cy="2297820"/>
          </a:xfrm>
          <a:prstGeom prst="ellipse">
            <a:avLst/>
          </a:prstGeom>
          <a:effectLst>
            <a:softEdge rad="363464"/>
          </a:effectLst>
        </p:spPr>
      </p:pic>
      <p:pic>
        <p:nvPicPr>
          <p:cNvPr id="3" name="Picture 2">
            <a:extLst>
              <a:ext uri="{FF2B5EF4-FFF2-40B4-BE49-F238E27FC236}">
                <a16:creationId xmlns:a16="http://schemas.microsoft.com/office/drawing/2014/main" id="{E95801BA-A881-B692-8AF3-50641F9C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456" y="45162"/>
            <a:ext cx="8575722" cy="6767676"/>
          </a:xfrm>
          <a:prstGeom prst="rect">
            <a:avLst/>
          </a:prstGeom>
        </p:spPr>
      </p:pic>
      <p:sp>
        <p:nvSpPr>
          <p:cNvPr id="29" name="Title 1">
            <a:extLst>
              <a:ext uri="{FF2B5EF4-FFF2-40B4-BE49-F238E27FC236}">
                <a16:creationId xmlns:a16="http://schemas.microsoft.com/office/drawing/2014/main" id="{876C0A61-32A0-1642-B5BC-5C201D788BA8}"/>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Structured light is useful because it forms an optical alphabet for communication</a:t>
            </a:r>
          </a:p>
        </p:txBody>
      </p:sp>
      <p:pic>
        <p:nvPicPr>
          <p:cNvPr id="6" name="Picture 5" descr="HOW IT WORKS: Morse Code - Full Documentary (720p HD) on Make a GIF">
            <a:extLst>
              <a:ext uri="{FF2B5EF4-FFF2-40B4-BE49-F238E27FC236}">
                <a16:creationId xmlns:a16="http://schemas.microsoft.com/office/drawing/2014/main" id="{888BC706-8A7A-C102-E5F8-7632EB2174C4}"/>
              </a:ext>
            </a:extLst>
          </p:cNvPr>
          <p:cNvPicPr>
            <a:picLocks noChangeAspect="1"/>
          </p:cNvPicPr>
          <p:nvPr/>
        </p:nvPicPr>
        <p:blipFill>
          <a:blip r:embed="rId4"/>
          <a:stretch>
            <a:fillRect/>
          </a:stretch>
        </p:blipFill>
        <p:spPr>
          <a:xfrm>
            <a:off x="750186" y="4358463"/>
            <a:ext cx="2540000" cy="1905000"/>
          </a:xfrm>
          <a:prstGeom prst="rect">
            <a:avLst/>
          </a:prstGeom>
        </p:spPr>
      </p:pic>
      <p:sp>
        <p:nvSpPr>
          <p:cNvPr id="7" name="Text Box 3">
            <a:extLst>
              <a:ext uri="{FF2B5EF4-FFF2-40B4-BE49-F238E27FC236}">
                <a16:creationId xmlns:a16="http://schemas.microsoft.com/office/drawing/2014/main" id="{16A2A613-45B8-3F3C-7681-51338F865977}"/>
              </a:ext>
            </a:extLst>
          </p:cNvPr>
          <p:cNvSpPr txBox="1">
            <a:spLocks noChangeArrowheads="1"/>
          </p:cNvSpPr>
          <p:nvPr/>
        </p:nvSpPr>
        <p:spPr bwMode="auto">
          <a:xfrm>
            <a:off x="8450262" y="5989773"/>
            <a:ext cx="3635347" cy="705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p:txBody>
      </p:sp>
    </p:spTree>
    <p:extLst>
      <p:ext uri="{BB962C8B-B14F-4D97-AF65-F5344CB8AC3E}">
        <p14:creationId xmlns:p14="http://schemas.microsoft.com/office/powerpoint/2010/main" val="322416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6" id="{ECBED0BA-97F2-CA4D-8FD5-536C1063A25B}" vid="{2CEA6562-BA8A-0346-8C37-14E785282FAA}"/>
    </a:ext>
  </a:extLst>
</a:theme>
</file>

<file path=ppt/theme/theme2.xml><?xml version="1.0" encoding="utf-8"?>
<a:theme xmlns:a="http://schemas.openxmlformats.org/drawingml/2006/main" name="1_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4C602942-1717-E74B-AADD-9F9E72E3BA65}"/>
    </a:ext>
  </a:extLst>
</a:theme>
</file>

<file path=ppt/theme/theme3.xml><?xml version="1.0" encoding="utf-8"?>
<a:theme xmlns:a="http://schemas.openxmlformats.org/drawingml/2006/main" name="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F58F96FB-F92F-C143-955D-A1E75CD93CB0}"/>
    </a:ext>
  </a:extLst>
</a:theme>
</file>

<file path=ppt/theme/theme4.xml><?xml version="1.0" encoding="utf-8"?>
<a:theme xmlns:a="http://schemas.openxmlformats.org/drawingml/2006/main" name="2_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18B6DA70-822E-004F-A984-5EAADDCC2B20}"/>
    </a:ext>
  </a:extLst>
</a:theme>
</file>

<file path=ppt/theme/theme5.xml><?xml version="1.0" encoding="utf-8"?>
<a:theme xmlns:a="http://schemas.openxmlformats.org/drawingml/2006/main" name="5_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FD6C7641-3E6D-FC41-8C93-4C088E4BF408}"/>
    </a:ext>
  </a:extLst>
</a:theme>
</file>

<file path=ppt/theme/theme6.xml><?xml version="1.0" encoding="utf-8"?>
<a:theme xmlns:a="http://schemas.openxmlformats.org/drawingml/2006/main" name="16_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0FFD833F-16B4-034B-97FA-319492EBA058}"/>
    </a:ext>
  </a:extLst>
</a:theme>
</file>

<file path=ppt/theme/theme7.xml><?xml version="1.0" encoding="utf-8"?>
<a:theme xmlns:a="http://schemas.openxmlformats.org/drawingml/2006/main" name="NEC_Theme_A_2021_en">
  <a:themeElements>
    <a:clrScheme name="NEC_Color_2021">
      <a:dk1>
        <a:srgbClr val="000000"/>
      </a:dk1>
      <a:lt1>
        <a:srgbClr val="FFFFFF"/>
      </a:lt1>
      <a:dk2>
        <a:srgbClr val="04127C"/>
      </a:dk2>
      <a:lt2>
        <a:srgbClr val="858585"/>
      </a:lt2>
      <a:accent1>
        <a:srgbClr val="1E32A5"/>
      </a:accent1>
      <a:accent2>
        <a:srgbClr val="286EBE"/>
      </a:accent2>
      <a:accent3>
        <a:srgbClr val="419B91"/>
      </a:accent3>
      <a:accent4>
        <a:srgbClr val="D2BE00"/>
      </a:accent4>
      <a:accent5>
        <a:srgbClr val="DC8C23"/>
      </a:accent5>
      <a:accent6>
        <a:srgbClr val="BE375A"/>
      </a:accent6>
      <a:hlink>
        <a:srgbClr val="4575FD"/>
      </a:hlink>
      <a:folHlink>
        <a:srgbClr val="9E5ECE"/>
      </a:folHlink>
    </a:clrScheme>
    <a:fontScheme name="NEC_Font_2021_en">
      <a:majorFont>
        <a:latin typeface="Segoe UI"/>
        <a:ea typeface="Segoe UI"/>
        <a:cs typeface=""/>
      </a:majorFont>
      <a:minorFont>
        <a:latin typeface="Segoe UI"/>
        <a:ea typeface="Segoe UI"/>
        <a:cs typeface=""/>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0" smtClean="0">
            <a:solidFill>
              <a:schemeClr val="bg1"/>
            </a:solidFill>
            <a:latin typeface="+mj-ea"/>
            <a:ea typeface="+mj-ea"/>
          </a:defRPr>
        </a:defPPr>
      </a:lstStyle>
    </a:spDef>
    <a:lnDef>
      <a:spPr bwMode="auto">
        <a:solidFill>
          <a:schemeClr val="bg1"/>
        </a:solidFill>
        <a:ln w="9525" cap="flat" cmpd="sng" algn="ctr">
          <a:solidFill>
            <a:schemeClr val="accent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txDef>
      <a:spPr>
        <a:noFill/>
      </a:spPr>
      <a:bodyPr wrap="square" rtlCol="0">
        <a:spAutoFit/>
      </a:bodyPr>
      <a:lstStyle>
        <a:defPPr fontAlgn="base">
          <a:defRPr kumimoji="1" sz="1800" dirty="0"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6" id="{ECBED0BA-97F2-CA4D-8FD5-536C1063A25B}" vid="{661CEAD9-3562-4F42-982B-57EE71D41AC0}"/>
    </a:ext>
  </a:extLst>
</a:theme>
</file>

<file path=ppt/theme/theme8.xml><?xml version="1.0" encoding="utf-8"?>
<a:theme xmlns:a="http://schemas.openxmlformats.org/drawingml/2006/main" name="1_NEC_Theme_A_2021_en">
  <a:themeElements>
    <a:clrScheme name="NEC_Color_2021">
      <a:dk1>
        <a:srgbClr val="000000"/>
      </a:dk1>
      <a:lt1>
        <a:srgbClr val="FFFFFF"/>
      </a:lt1>
      <a:dk2>
        <a:srgbClr val="04127C"/>
      </a:dk2>
      <a:lt2>
        <a:srgbClr val="858585"/>
      </a:lt2>
      <a:accent1>
        <a:srgbClr val="1E32A5"/>
      </a:accent1>
      <a:accent2>
        <a:srgbClr val="286EBE"/>
      </a:accent2>
      <a:accent3>
        <a:srgbClr val="419B91"/>
      </a:accent3>
      <a:accent4>
        <a:srgbClr val="D2BE00"/>
      </a:accent4>
      <a:accent5>
        <a:srgbClr val="DC8C23"/>
      </a:accent5>
      <a:accent6>
        <a:srgbClr val="BE375A"/>
      </a:accent6>
      <a:hlink>
        <a:srgbClr val="4575FD"/>
      </a:hlink>
      <a:folHlink>
        <a:srgbClr val="9E5ECE"/>
      </a:folHlink>
    </a:clrScheme>
    <a:fontScheme name="NEC_Font_2021_en">
      <a:majorFont>
        <a:latin typeface="Segoe UI"/>
        <a:ea typeface="Segoe UI"/>
        <a:cs typeface=""/>
      </a:majorFont>
      <a:minorFont>
        <a:latin typeface="Segoe UI"/>
        <a:ea typeface="Segoe UI"/>
        <a:cs typeface=""/>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0" smtClean="0">
            <a:solidFill>
              <a:schemeClr val="bg1"/>
            </a:solidFill>
            <a:latin typeface="+mj-ea"/>
            <a:ea typeface="+mj-ea"/>
          </a:defRPr>
        </a:defPPr>
      </a:lstStyle>
    </a:spDef>
    <a:lnDef>
      <a:spPr bwMode="auto">
        <a:solidFill>
          <a:schemeClr val="bg1"/>
        </a:solidFill>
        <a:ln w="9525" cap="flat" cmpd="sng" algn="ctr">
          <a:solidFill>
            <a:schemeClr val="accent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txDef>
      <a:spPr>
        <a:noFill/>
      </a:spPr>
      <a:bodyPr wrap="square" rtlCol="0">
        <a:spAutoFit/>
      </a:bodyPr>
      <a:lstStyle>
        <a:defPPr fontAlgn="base">
          <a:defRPr kumimoji="1" sz="1800" dirty="0"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6" id="{ECBED0BA-97F2-CA4D-8FD5-536C1063A25B}" vid="{4279F3AA-E857-1A4A-BCA3-5633566685A9}"/>
    </a:ext>
  </a:extLst>
</a:theme>
</file>

<file path=ppt/theme/theme9.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102E4A1B6B8D45A1F244A33A59AA55" ma:contentTypeVersion="18" ma:contentTypeDescription="Create a new document." ma:contentTypeScope="" ma:versionID="fbd16b01fac0593c0e6a7f47302e2d49">
  <xsd:schema xmlns:xsd="http://www.w3.org/2001/XMLSchema" xmlns:xs="http://www.w3.org/2001/XMLSchema" xmlns:p="http://schemas.microsoft.com/office/2006/metadata/properties" xmlns:ns2="06d92992-57a1-48c3-9d41-ba22703476d1" xmlns:ns3="3c79b2ad-650f-447c-99de-f0a084b129de" targetNamespace="http://schemas.microsoft.com/office/2006/metadata/properties" ma:root="true" ma:fieldsID="b2706bda7137684cf34a2f0f3e5ebd91" ns2:_="" ns3:_="">
    <xsd:import namespace="06d92992-57a1-48c3-9d41-ba22703476d1"/>
    <xsd:import namespace="3c79b2ad-650f-447c-99de-f0a084b129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d92992-57a1-48c3-9d41-ba2270347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7a8ded-3f91-4be5-83ad-6fb9390bbe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9b2ad-650f-447c-99de-f0a084b129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a134af3-424a-4b55-a351-6512ac0b2678}" ma:internalName="TaxCatchAll" ma:showField="CatchAllData" ma:web="3c79b2ad-650f-447c-99de-f0a084b129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d92992-57a1-48c3-9d41-ba22703476d1">
      <Terms xmlns="http://schemas.microsoft.com/office/infopath/2007/PartnerControls"/>
    </lcf76f155ced4ddcb4097134ff3c332f>
    <TaxCatchAll xmlns="3c79b2ad-650f-447c-99de-f0a084b129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1D4D17-B39A-47C3-9732-2DE056B50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d92992-57a1-48c3-9d41-ba22703476d1"/>
    <ds:schemaRef ds:uri="3c79b2ad-650f-447c-99de-f0a084b12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B69754-E9BF-4C72-BD14-921E35ECF542}">
  <ds:schemaRefs>
    <ds:schemaRef ds:uri="06d92992-57a1-48c3-9d41-ba22703476d1"/>
    <ds:schemaRef ds:uri="3c79b2ad-650f-447c-99de-f0a084b129d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5C14C97-C604-4E21-90DA-98289CD1B1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5698</TotalTime>
  <Words>4142</Words>
  <Application>Microsoft Macintosh PowerPoint</Application>
  <PresentationFormat>Widescreen</PresentationFormat>
  <Paragraphs>527</Paragraphs>
  <Slides>42</Slides>
  <Notes>41</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42</vt:i4>
      </vt:variant>
    </vt:vector>
  </HeadingPairs>
  <TitlesOfParts>
    <vt:vector size="65" baseType="lpstr">
      <vt:lpstr>HGP創英角ｺﾞｼｯｸUB</vt:lpstr>
      <vt:lpstr>游ゴシック</vt:lpstr>
      <vt:lpstr>Arial</vt:lpstr>
      <vt:lpstr>Calibri</vt:lpstr>
      <vt:lpstr>Calibri Light</vt:lpstr>
      <vt:lpstr>Cambria Math</vt:lpstr>
      <vt:lpstr>Helvetica</vt:lpstr>
      <vt:lpstr>Helvetica Neue</vt:lpstr>
      <vt:lpstr>Helvetica Neue Light</vt:lpstr>
      <vt:lpstr>Merriweather</vt:lpstr>
      <vt:lpstr>Segoe UI</vt:lpstr>
      <vt:lpstr>Tahoma</vt:lpstr>
      <vt:lpstr>Times</vt:lpstr>
      <vt:lpstr>Verdana</vt:lpstr>
      <vt:lpstr>Wingdings</vt:lpstr>
      <vt:lpstr>ModernPortfolio</vt:lpstr>
      <vt:lpstr>1_CSIR</vt:lpstr>
      <vt:lpstr>CSIR</vt:lpstr>
      <vt:lpstr>2_CSIR</vt:lpstr>
      <vt:lpstr>5_Blank Presentation</vt:lpstr>
      <vt:lpstr>16_Blank Presentation</vt:lpstr>
      <vt:lpstr>NEC_Theme_A_2021_en</vt:lpstr>
      <vt:lpstr>1_NEC_Theme_A_2021_en</vt:lpstr>
      <vt:lpstr>Inverse design of optical neural networks with qubit-based quantum computers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Fazilah Nothlawala</dc:creator>
  <cp:lastModifiedBy>Nikita Azevedo</cp:lastModifiedBy>
  <cp:revision>14</cp:revision>
  <dcterms:created xsi:type="dcterms:W3CDTF">2025-06-19T07:41:03Z</dcterms:created>
  <dcterms:modified xsi:type="dcterms:W3CDTF">2026-07-08T09:05:51Z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0x0101007D102E4A1B6B8D45A1F244A33A59AA55</vt:lpwstr>
  </property>
  <property fmtid="{D5CDD505-2E9C-101B-9397-08002B2CF9AE}" pid="3" name="MediaServiceImageTags">
    <vt:lpwstr/>
  </property>
</Properties>
</file>