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696" r:id="rId2"/>
  </p:sldMasterIdLst>
  <p:notesMasterIdLst>
    <p:notesMasterId r:id="rId20"/>
  </p:notesMasterIdLst>
  <p:handoutMasterIdLst>
    <p:handoutMasterId r:id="rId21"/>
  </p:handoutMasterIdLst>
  <p:sldIdLst>
    <p:sldId id="277" r:id="rId3"/>
    <p:sldId id="262" r:id="rId4"/>
    <p:sldId id="271" r:id="rId5"/>
    <p:sldId id="294" r:id="rId6"/>
    <p:sldId id="272" r:id="rId7"/>
    <p:sldId id="274" r:id="rId8"/>
    <p:sldId id="282" r:id="rId9"/>
    <p:sldId id="266" r:id="rId10"/>
    <p:sldId id="259" r:id="rId11"/>
    <p:sldId id="296" r:id="rId12"/>
    <p:sldId id="297" r:id="rId13"/>
    <p:sldId id="300" r:id="rId14"/>
    <p:sldId id="298" r:id="rId15"/>
    <p:sldId id="301" r:id="rId16"/>
    <p:sldId id="293" r:id="rId17"/>
    <p:sldId id="268" r:id="rId18"/>
    <p:sldId id="27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081FE-06C9-4AD8-B5FF-E1E9EE4E7637}" v="693" dt="2026-07-09T10:40:21.054"/>
  </p1510:revLst>
</p1510:revInfo>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73789" autoAdjust="0"/>
  </p:normalViewPr>
  <p:slideViewPr>
    <p:cSldViewPr snapToGrid="0">
      <p:cViewPr varScale="1">
        <p:scale>
          <a:sx n="46" d="100"/>
          <a:sy n="46" d="100"/>
        </p:scale>
        <p:origin x="1412" y="48"/>
      </p:cViewPr>
      <p:guideLst>
        <p:guide orient="horz" pos="2098"/>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96" d="100"/>
          <a:sy n="96" d="100"/>
        </p:scale>
        <p:origin x="-1896" y="234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alani Nethavhanani" userId="05eaad81-48db-4672-b8a5-65f4f1662eaa" providerId="ADAL" clId="{72A08869-F3C8-42D2-A676-5D86E5ECDEC7}"/>
    <pc:docChg chg="undo redo custSel addSld delSld modSld sldOrd modMainMaster modNotesMaster">
      <pc:chgData name="Takalani Nethavhanani" userId="05eaad81-48db-4672-b8a5-65f4f1662eaa" providerId="ADAL" clId="{72A08869-F3C8-42D2-A676-5D86E5ECDEC7}" dt="2026-07-09T11:09:55.371" v="4029"/>
      <pc:docMkLst>
        <pc:docMk/>
      </pc:docMkLst>
      <pc:sldChg chg="addSp delSp modSp del mod ord">
        <pc:chgData name="Takalani Nethavhanani" userId="05eaad81-48db-4672-b8a5-65f4f1662eaa" providerId="ADAL" clId="{72A08869-F3C8-42D2-A676-5D86E5ECDEC7}" dt="2026-07-08T13:12:34.612" v="1739" actId="47"/>
        <pc:sldMkLst>
          <pc:docMk/>
          <pc:sldMk cId="3453561773" sldId="256"/>
        </pc:sldMkLst>
        <pc:spChg chg="del">
          <ac:chgData name="Takalani Nethavhanani" userId="05eaad81-48db-4672-b8a5-65f4f1662eaa" providerId="ADAL" clId="{72A08869-F3C8-42D2-A676-5D86E5ECDEC7}" dt="2026-07-08T09:31:13.990" v="1557" actId="478"/>
          <ac:spMkLst>
            <pc:docMk/>
            <pc:sldMk cId="3453561773" sldId="256"/>
            <ac:spMk id="2" creationId="{42F14BCE-A4DD-038B-35AC-65323124E9DC}"/>
          </ac:spMkLst>
        </pc:spChg>
        <pc:spChg chg="mod">
          <ac:chgData name="Takalani Nethavhanani" userId="05eaad81-48db-4672-b8a5-65f4f1662eaa" providerId="ADAL" clId="{72A08869-F3C8-42D2-A676-5D86E5ECDEC7}" dt="2026-07-08T13:07:28.065" v="1711" actId="1076"/>
          <ac:spMkLst>
            <pc:docMk/>
            <pc:sldMk cId="3453561773" sldId="256"/>
            <ac:spMk id="4" creationId="{BDE70D87-894D-D8F4-8D00-BC38DCAF97B2}"/>
          </ac:spMkLst>
        </pc:spChg>
        <pc:picChg chg="add del">
          <ac:chgData name="Takalani Nethavhanani" userId="05eaad81-48db-4672-b8a5-65f4f1662eaa" providerId="ADAL" clId="{72A08869-F3C8-42D2-A676-5D86E5ECDEC7}" dt="2026-07-08T13:02:40.575" v="1664" actId="478"/>
          <ac:picMkLst>
            <pc:docMk/>
            <pc:sldMk cId="3453561773" sldId="256"/>
            <ac:picMk id="2" creationId="{0C444A13-6131-CF98-815F-A2B4DF105A18}"/>
          </ac:picMkLst>
        </pc:picChg>
        <pc:picChg chg="add del mod modCrop">
          <ac:chgData name="Takalani Nethavhanani" userId="05eaad81-48db-4672-b8a5-65f4f1662eaa" providerId="ADAL" clId="{72A08869-F3C8-42D2-A676-5D86E5ECDEC7}" dt="2026-07-08T13:05:46.576" v="1703" actId="22"/>
          <ac:picMkLst>
            <pc:docMk/>
            <pc:sldMk cId="3453561773" sldId="256"/>
            <ac:picMk id="3" creationId="{994C8384-0C38-89BC-0285-0CC303B338FE}"/>
          </ac:picMkLst>
        </pc:picChg>
        <pc:picChg chg="mod">
          <ac:chgData name="Takalani Nethavhanani" userId="05eaad81-48db-4672-b8a5-65f4f1662eaa" providerId="ADAL" clId="{72A08869-F3C8-42D2-A676-5D86E5ECDEC7}" dt="2026-07-08T13:07:20.226" v="1709" actId="14100"/>
          <ac:picMkLst>
            <pc:docMk/>
            <pc:sldMk cId="3453561773" sldId="256"/>
            <ac:picMk id="5" creationId="{8F6D5531-349F-7DE3-05BF-E902CF6A2E47}"/>
          </ac:picMkLst>
        </pc:picChg>
        <pc:picChg chg="add del mod">
          <ac:chgData name="Takalani Nethavhanani" userId="05eaad81-48db-4672-b8a5-65f4f1662eaa" providerId="ADAL" clId="{72A08869-F3C8-42D2-A676-5D86E5ECDEC7}" dt="2026-07-08T13:05:40.789" v="1689" actId="22"/>
          <ac:picMkLst>
            <pc:docMk/>
            <pc:sldMk cId="3453561773" sldId="256"/>
            <ac:picMk id="7" creationId="{585FB199-5F01-9C37-4BA8-BC8F6A2BC2CD}"/>
          </ac:picMkLst>
        </pc:picChg>
        <pc:picChg chg="add mod">
          <ac:chgData name="Takalani Nethavhanani" userId="05eaad81-48db-4672-b8a5-65f4f1662eaa" providerId="ADAL" clId="{72A08869-F3C8-42D2-A676-5D86E5ECDEC7}" dt="2026-07-08T13:06:15.056" v="1708" actId="1076"/>
          <ac:picMkLst>
            <pc:docMk/>
            <pc:sldMk cId="3453561773" sldId="256"/>
            <ac:picMk id="9" creationId="{EFF01CFA-9C28-C36F-7819-6003A667B9AF}"/>
          </ac:picMkLst>
        </pc:picChg>
      </pc:sldChg>
      <pc:sldChg chg="addSp modSp add mod">
        <pc:chgData name="Takalani Nethavhanani" userId="05eaad81-48db-4672-b8a5-65f4f1662eaa" providerId="ADAL" clId="{72A08869-F3C8-42D2-A676-5D86E5ECDEC7}" dt="2026-07-09T08:18:14.537" v="3476" actId="207"/>
        <pc:sldMkLst>
          <pc:docMk/>
          <pc:sldMk cId="1311641475" sldId="259"/>
        </pc:sldMkLst>
        <pc:spChg chg="add mod">
          <ac:chgData name="Takalani Nethavhanani" userId="05eaad81-48db-4672-b8a5-65f4f1662eaa" providerId="ADAL" clId="{72A08869-F3C8-42D2-A676-5D86E5ECDEC7}" dt="2026-07-09T08:16:40.269" v="3447" actId="554"/>
          <ac:spMkLst>
            <pc:docMk/>
            <pc:sldMk cId="1311641475" sldId="259"/>
            <ac:spMk id="4" creationId="{EC08FDE3-034F-3213-FF7E-942A6DCD18B6}"/>
          </ac:spMkLst>
        </pc:spChg>
        <pc:spChg chg="mod">
          <ac:chgData name="Takalani Nethavhanani" userId="05eaad81-48db-4672-b8a5-65f4f1662eaa" providerId="ADAL" clId="{72A08869-F3C8-42D2-A676-5D86E5ECDEC7}" dt="2026-07-08T10:19:29.495" v="1592" actId="1076"/>
          <ac:spMkLst>
            <pc:docMk/>
            <pc:sldMk cId="1311641475" sldId="259"/>
            <ac:spMk id="7" creationId="{5EE8636D-9494-A611-58D3-F35BB8A488FA}"/>
          </ac:spMkLst>
        </pc:spChg>
        <pc:spChg chg="mod">
          <ac:chgData name="Takalani Nethavhanani" userId="05eaad81-48db-4672-b8a5-65f4f1662eaa" providerId="ADAL" clId="{72A08869-F3C8-42D2-A676-5D86E5ECDEC7}" dt="2026-07-08T23:23:11.734" v="2362" actId="20577"/>
          <ac:spMkLst>
            <pc:docMk/>
            <pc:sldMk cId="1311641475" sldId="259"/>
            <ac:spMk id="16" creationId="{E1C0C669-3A4B-BE23-D165-7FCF726DB81C}"/>
          </ac:spMkLst>
        </pc:spChg>
        <pc:spChg chg="mod">
          <ac:chgData name="Takalani Nethavhanani" userId="05eaad81-48db-4672-b8a5-65f4f1662eaa" providerId="ADAL" clId="{72A08869-F3C8-42D2-A676-5D86E5ECDEC7}" dt="2026-07-08T00:19:08.763" v="582" actId="1076"/>
          <ac:spMkLst>
            <pc:docMk/>
            <pc:sldMk cId="1311641475" sldId="259"/>
            <ac:spMk id="22" creationId="{97CE7439-C5B1-0F26-3322-A4BE81F693E0}"/>
          </ac:spMkLst>
        </pc:spChg>
        <pc:spChg chg="mod">
          <ac:chgData name="Takalani Nethavhanani" userId="05eaad81-48db-4672-b8a5-65f4f1662eaa" providerId="ADAL" clId="{72A08869-F3C8-42D2-A676-5D86E5ECDEC7}" dt="2026-07-09T08:17:37.094" v="3472" actId="1076"/>
          <ac:spMkLst>
            <pc:docMk/>
            <pc:sldMk cId="1311641475" sldId="259"/>
            <ac:spMk id="23" creationId="{D90FC79B-0E6F-D9B4-BDA1-EC2C5FEBA921}"/>
          </ac:spMkLst>
        </pc:spChg>
        <pc:spChg chg="mod">
          <ac:chgData name="Takalani Nethavhanani" userId="05eaad81-48db-4672-b8a5-65f4f1662eaa" providerId="ADAL" clId="{72A08869-F3C8-42D2-A676-5D86E5ECDEC7}" dt="2026-07-09T08:16:06.514" v="3445" actId="313"/>
          <ac:spMkLst>
            <pc:docMk/>
            <pc:sldMk cId="1311641475" sldId="259"/>
            <ac:spMk id="25" creationId="{0005C7D4-C2A0-4BB9-30E6-6AFFE0FD6266}"/>
          </ac:spMkLst>
        </pc:spChg>
        <pc:graphicFrameChg chg="mod modGraphic">
          <ac:chgData name="Takalani Nethavhanani" userId="05eaad81-48db-4672-b8a5-65f4f1662eaa" providerId="ADAL" clId="{72A08869-F3C8-42D2-A676-5D86E5ECDEC7}" dt="2026-07-09T08:18:14.537" v="3476" actId="207"/>
          <ac:graphicFrameMkLst>
            <pc:docMk/>
            <pc:sldMk cId="1311641475" sldId="259"/>
            <ac:graphicFrameMk id="9" creationId="{99892426-A500-D512-1279-08A9268E0617}"/>
          </ac:graphicFrameMkLst>
        </pc:graphicFrameChg>
        <pc:picChg chg="add mod">
          <ac:chgData name="Takalani Nethavhanani" userId="05eaad81-48db-4672-b8a5-65f4f1662eaa" providerId="ADAL" clId="{72A08869-F3C8-42D2-A676-5D86E5ECDEC7}" dt="2026-07-09T07:34:14.740" v="2802" actId="555"/>
          <ac:picMkLst>
            <pc:docMk/>
            <pc:sldMk cId="1311641475" sldId="259"/>
            <ac:picMk id="3" creationId="{DECDB855-D0B2-B1B2-CDDB-0BE93FA1A80C}"/>
          </ac:picMkLst>
        </pc:picChg>
      </pc:sldChg>
      <pc:sldChg chg="addSp delSp modSp mod modNotes modNotesTx">
        <pc:chgData name="Takalani Nethavhanani" userId="05eaad81-48db-4672-b8a5-65f4f1662eaa" providerId="ADAL" clId="{72A08869-F3C8-42D2-A676-5D86E5ECDEC7}" dt="2026-07-09T09:26:21.790" v="3897" actId="20577"/>
        <pc:sldMkLst>
          <pc:docMk/>
          <pc:sldMk cId="0" sldId="262"/>
        </pc:sldMkLst>
        <pc:spChg chg="mod">
          <ac:chgData name="Takalani Nethavhanani" userId="05eaad81-48db-4672-b8a5-65f4f1662eaa" providerId="ADAL" clId="{72A08869-F3C8-42D2-A676-5D86E5ECDEC7}" dt="2026-07-08T09:30:27.456" v="1553" actId="1076"/>
          <ac:spMkLst>
            <pc:docMk/>
            <pc:sldMk cId="0" sldId="262"/>
            <ac:spMk id="2" creationId="{078B9810-051D-8CBD-59BB-B7A21E632601}"/>
          </ac:spMkLst>
        </pc:spChg>
        <pc:spChg chg="mod">
          <ac:chgData name="Takalani Nethavhanani" userId="05eaad81-48db-4672-b8a5-65f4f1662eaa" providerId="ADAL" clId="{72A08869-F3C8-42D2-A676-5D86E5ECDEC7}" dt="2026-07-09T07:17:02.014" v="2572" actId="1076"/>
          <ac:spMkLst>
            <pc:docMk/>
            <pc:sldMk cId="0" sldId="262"/>
            <ac:spMk id="4" creationId="{7DA8C36F-D47F-0B7F-DD19-D9169E7FA8CB}"/>
          </ac:spMkLst>
        </pc:spChg>
        <pc:spChg chg="mod">
          <ac:chgData name="Takalani Nethavhanani" userId="05eaad81-48db-4672-b8a5-65f4f1662eaa" providerId="ADAL" clId="{72A08869-F3C8-42D2-A676-5D86E5ECDEC7}" dt="2026-07-08T09:30:57.652" v="1556" actId="553"/>
          <ac:spMkLst>
            <pc:docMk/>
            <pc:sldMk cId="0" sldId="262"/>
            <ac:spMk id="7" creationId="{12372485-C0D4-0353-0D56-0C4EBC3505E1}"/>
          </ac:spMkLst>
        </pc:spChg>
        <pc:spChg chg="mod">
          <ac:chgData name="Takalani Nethavhanani" userId="05eaad81-48db-4672-b8a5-65f4f1662eaa" providerId="ADAL" clId="{72A08869-F3C8-42D2-A676-5D86E5ECDEC7}" dt="2026-07-09T07:15:58.641" v="2557" actId="947"/>
          <ac:spMkLst>
            <pc:docMk/>
            <pc:sldMk cId="0" sldId="262"/>
            <ac:spMk id="12" creationId="{097E6FE6-D7F2-3356-014B-D07D9B99EFD6}"/>
          </ac:spMkLst>
        </pc:spChg>
        <pc:spChg chg="mod">
          <ac:chgData name="Takalani Nethavhanani" userId="05eaad81-48db-4672-b8a5-65f4f1662eaa" providerId="ADAL" clId="{72A08869-F3C8-42D2-A676-5D86E5ECDEC7}" dt="2026-07-07T05:42:36.355" v="1"/>
          <ac:spMkLst>
            <pc:docMk/>
            <pc:sldMk cId="0" sldId="262"/>
            <ac:spMk id="13" creationId="{AC57A12C-AF28-E522-ABA5-B49F8C406251}"/>
          </ac:spMkLst>
        </pc:spChg>
        <pc:grpChg chg="add mod">
          <ac:chgData name="Takalani Nethavhanani" userId="05eaad81-48db-4672-b8a5-65f4f1662eaa" providerId="ADAL" clId="{72A08869-F3C8-42D2-A676-5D86E5ECDEC7}" dt="2026-07-07T05:44:52.866" v="6"/>
          <ac:grpSpMkLst>
            <pc:docMk/>
            <pc:sldMk cId="0" sldId="262"/>
            <ac:grpSpMk id="3" creationId="{EFEDA8C6-744F-7937-E5BB-65C4C2580CD7}"/>
          </ac:grpSpMkLst>
        </pc:grpChg>
        <pc:picChg chg="mod modCrop">
          <ac:chgData name="Takalani Nethavhanani" userId="05eaad81-48db-4672-b8a5-65f4f1662eaa" providerId="ADAL" clId="{72A08869-F3C8-42D2-A676-5D86E5ECDEC7}" dt="2026-07-08T01:00:02.244" v="803" actId="732"/>
          <ac:picMkLst>
            <pc:docMk/>
            <pc:sldMk cId="0" sldId="262"/>
            <ac:picMk id="5" creationId="{32034E8B-9CA4-B5F8-E919-AD0F10F755F6}"/>
          </ac:picMkLst>
        </pc:picChg>
        <pc:picChg chg="mod">
          <ac:chgData name="Takalani Nethavhanani" userId="05eaad81-48db-4672-b8a5-65f4f1662eaa" providerId="ADAL" clId="{72A08869-F3C8-42D2-A676-5D86E5ECDEC7}" dt="2026-07-07T05:44:52.866" v="6"/>
          <ac:picMkLst>
            <pc:docMk/>
            <pc:sldMk cId="0" sldId="262"/>
            <ac:picMk id="6" creationId="{1FD44AE3-4649-931F-D32D-397D81A8230A}"/>
          </ac:picMkLst>
        </pc:picChg>
        <pc:picChg chg="add del mod">
          <ac:chgData name="Takalani Nethavhanani" userId="05eaad81-48db-4672-b8a5-65f4f1662eaa" providerId="ADAL" clId="{72A08869-F3C8-42D2-A676-5D86E5ECDEC7}" dt="2026-07-09T07:24:07.258" v="2654" actId="478"/>
          <ac:picMkLst>
            <pc:docMk/>
            <pc:sldMk cId="0" sldId="262"/>
            <ac:picMk id="7" creationId="{1F3889BE-3DA2-9815-88A1-15D36416DD6B}"/>
          </ac:picMkLst>
        </pc:picChg>
        <pc:picChg chg="add del">
          <ac:chgData name="Takalani Nethavhanani" userId="05eaad81-48db-4672-b8a5-65f4f1662eaa" providerId="ADAL" clId="{72A08869-F3C8-42D2-A676-5D86E5ECDEC7}" dt="2026-07-08T00:58:55.124" v="794" actId="478"/>
          <ac:picMkLst>
            <pc:docMk/>
            <pc:sldMk cId="0" sldId="262"/>
            <ac:picMk id="7" creationId="{BD1B202F-FF01-EE07-60CB-C6CBE60FBF88}"/>
          </ac:picMkLst>
        </pc:picChg>
        <pc:picChg chg="add del">
          <ac:chgData name="Takalani Nethavhanani" userId="05eaad81-48db-4672-b8a5-65f4f1662eaa" providerId="ADAL" clId="{72A08869-F3C8-42D2-A676-5D86E5ECDEC7}" dt="2026-07-08T00:57:52.855" v="788" actId="478"/>
          <ac:picMkLst>
            <pc:docMk/>
            <pc:sldMk cId="0" sldId="262"/>
            <ac:picMk id="8" creationId="{9EDF8C33-839E-1B6F-768F-00BD43B99C7E}"/>
          </ac:picMkLst>
        </pc:picChg>
        <pc:picChg chg="mod">
          <ac:chgData name="Takalani Nethavhanani" userId="05eaad81-48db-4672-b8a5-65f4f1662eaa" providerId="ADAL" clId="{72A08869-F3C8-42D2-A676-5D86E5ECDEC7}" dt="2026-07-09T07:17:38.127" v="2577" actId="1076"/>
          <ac:picMkLst>
            <pc:docMk/>
            <pc:sldMk cId="0" sldId="262"/>
            <ac:picMk id="9" creationId="{50D81091-9565-50F9-18B4-F3E3371135A2}"/>
          </ac:picMkLst>
        </pc:picChg>
        <pc:picChg chg="add mod">
          <ac:chgData name="Takalani Nethavhanani" userId="05eaad81-48db-4672-b8a5-65f4f1662eaa" providerId="ADAL" clId="{72A08869-F3C8-42D2-A676-5D86E5ECDEC7}" dt="2026-07-08T00:59:46.836" v="802" actId="14100"/>
          <ac:picMkLst>
            <pc:docMk/>
            <pc:sldMk cId="0" sldId="262"/>
            <ac:picMk id="10" creationId="{D96926FE-858D-6D6E-B392-363D6F44DBA2}"/>
          </ac:picMkLst>
        </pc:picChg>
        <pc:picChg chg="add mod">
          <ac:chgData name="Takalani Nethavhanani" userId="05eaad81-48db-4672-b8a5-65f4f1662eaa" providerId="ADAL" clId="{72A08869-F3C8-42D2-A676-5D86E5ECDEC7}" dt="2026-07-09T07:24:25.419" v="2658" actId="12788"/>
          <ac:picMkLst>
            <pc:docMk/>
            <pc:sldMk cId="0" sldId="262"/>
            <ac:picMk id="11" creationId="{BEBBF909-936D-B86C-7417-499CDC4E3DD2}"/>
          </ac:picMkLst>
        </pc:picChg>
        <pc:picChg chg="add mod">
          <ac:chgData name="Takalani Nethavhanani" userId="05eaad81-48db-4672-b8a5-65f4f1662eaa" providerId="ADAL" clId="{72A08869-F3C8-42D2-A676-5D86E5ECDEC7}" dt="2026-07-08T00:59:07.673" v="799" actId="14100"/>
          <ac:picMkLst>
            <pc:docMk/>
            <pc:sldMk cId="0" sldId="262"/>
            <ac:picMk id="14" creationId="{E5A59373-90B2-3B8C-308B-DAB549673160}"/>
          </ac:picMkLst>
        </pc:picChg>
      </pc:sldChg>
      <pc:sldChg chg="addSp delSp modSp add mod">
        <pc:chgData name="Takalani Nethavhanani" userId="05eaad81-48db-4672-b8a5-65f4f1662eaa" providerId="ADAL" clId="{72A08869-F3C8-42D2-A676-5D86E5ECDEC7}" dt="2026-07-09T10:23:37.016" v="3983" actId="208"/>
        <pc:sldMkLst>
          <pc:docMk/>
          <pc:sldMk cId="294324965" sldId="266"/>
        </pc:sldMkLst>
        <pc:spChg chg="mod">
          <ac:chgData name="Takalani Nethavhanani" userId="05eaad81-48db-4672-b8a5-65f4f1662eaa" providerId="ADAL" clId="{72A08869-F3C8-42D2-A676-5D86E5ECDEC7}" dt="2026-07-09T09:05:51.451" v="3807" actId="255"/>
          <ac:spMkLst>
            <pc:docMk/>
            <pc:sldMk cId="294324965" sldId="266"/>
            <ac:spMk id="4" creationId="{A156FC8F-EF0A-18F7-2290-FEAE7C773E4B}"/>
          </ac:spMkLst>
        </pc:spChg>
        <pc:spChg chg="add del mod">
          <ac:chgData name="Takalani Nethavhanani" userId="05eaad81-48db-4672-b8a5-65f4f1662eaa" providerId="ADAL" clId="{72A08869-F3C8-42D2-A676-5D86E5ECDEC7}" dt="2026-07-09T08:40:54.327" v="3599" actId="478"/>
          <ac:spMkLst>
            <pc:docMk/>
            <pc:sldMk cId="294324965" sldId="266"/>
            <ac:spMk id="6" creationId="{B39789E6-6B3E-BE2C-97C8-D1280F8AEDF7}"/>
          </ac:spMkLst>
        </pc:spChg>
        <pc:spChg chg="add del mod">
          <ac:chgData name="Takalani Nethavhanani" userId="05eaad81-48db-4672-b8a5-65f4f1662eaa" providerId="ADAL" clId="{72A08869-F3C8-42D2-A676-5D86E5ECDEC7}" dt="2026-07-08T07:57:57.638" v="993" actId="47"/>
          <ac:spMkLst>
            <pc:docMk/>
            <pc:sldMk cId="294324965" sldId="266"/>
            <ac:spMk id="8" creationId="{13D163B0-4E7B-EC6D-606A-3AF1CF56EF57}"/>
          </ac:spMkLst>
        </pc:spChg>
        <pc:spChg chg="add del">
          <ac:chgData name="Takalani Nethavhanani" userId="05eaad81-48db-4672-b8a5-65f4f1662eaa" providerId="ADAL" clId="{72A08869-F3C8-42D2-A676-5D86E5ECDEC7}" dt="2026-07-08T00:31:44.217" v="660" actId="478"/>
          <ac:spMkLst>
            <pc:docMk/>
            <pc:sldMk cId="294324965" sldId="266"/>
            <ac:spMk id="10" creationId="{B55F60C4-4B59-8964-DCB9-96765DEDF0F0}"/>
          </ac:spMkLst>
        </pc:spChg>
        <pc:spChg chg="add mod">
          <ac:chgData name="Takalani Nethavhanani" userId="05eaad81-48db-4672-b8a5-65f4f1662eaa" providerId="ADAL" clId="{72A08869-F3C8-42D2-A676-5D86E5ECDEC7}" dt="2026-07-08T08:58:30.718" v="1359" actId="255"/>
          <ac:spMkLst>
            <pc:docMk/>
            <pc:sldMk cId="294324965" sldId="266"/>
            <ac:spMk id="11" creationId="{994C5F8C-04FB-6582-1925-2B5F520C5BEB}"/>
          </ac:spMkLst>
        </pc:spChg>
        <pc:spChg chg="add del mod">
          <ac:chgData name="Takalani Nethavhanani" userId="05eaad81-48db-4672-b8a5-65f4f1662eaa" providerId="ADAL" clId="{72A08869-F3C8-42D2-A676-5D86E5ECDEC7}" dt="2026-07-08T00:33:56.814" v="670" actId="478"/>
          <ac:spMkLst>
            <pc:docMk/>
            <pc:sldMk cId="294324965" sldId="266"/>
            <ac:spMk id="11" creationId="{9EE301EE-3A89-F589-EB37-84F93A0BF62F}"/>
          </ac:spMkLst>
        </pc:spChg>
        <pc:spChg chg="mod">
          <ac:chgData name="Takalani Nethavhanani" userId="05eaad81-48db-4672-b8a5-65f4f1662eaa" providerId="ADAL" clId="{72A08869-F3C8-42D2-A676-5D86E5ECDEC7}" dt="2026-07-09T08:41:07.927" v="3605" actId="20577"/>
          <ac:spMkLst>
            <pc:docMk/>
            <pc:sldMk cId="294324965" sldId="266"/>
            <ac:spMk id="91" creationId="{F681D7FE-B1FA-1CCE-CC0F-3AC0F2776D12}"/>
          </ac:spMkLst>
        </pc:spChg>
        <pc:spChg chg="mod">
          <ac:chgData name="Takalani Nethavhanani" userId="05eaad81-48db-4672-b8a5-65f4f1662eaa" providerId="ADAL" clId="{72A08869-F3C8-42D2-A676-5D86E5ECDEC7}" dt="2026-07-08T00:25:53.842" v="625" actId="1076"/>
          <ac:spMkLst>
            <pc:docMk/>
            <pc:sldMk cId="294324965" sldId="266"/>
            <ac:spMk id="92" creationId="{4C329853-3DD1-6ABC-0973-F1CB5D0348B5}"/>
          </ac:spMkLst>
        </pc:spChg>
        <pc:spChg chg="mod">
          <ac:chgData name="Takalani Nethavhanani" userId="05eaad81-48db-4672-b8a5-65f4f1662eaa" providerId="ADAL" clId="{72A08869-F3C8-42D2-A676-5D86E5ECDEC7}" dt="2026-07-09T08:41:07.927" v="3605" actId="20577"/>
          <ac:spMkLst>
            <pc:docMk/>
            <pc:sldMk cId="294324965" sldId="266"/>
            <ac:spMk id="93" creationId="{B300D8C0-9908-5666-DF36-287F26E3070E}"/>
          </ac:spMkLst>
        </pc:spChg>
        <pc:spChg chg="mod">
          <ac:chgData name="Takalani Nethavhanani" userId="05eaad81-48db-4672-b8a5-65f4f1662eaa" providerId="ADAL" clId="{72A08869-F3C8-42D2-A676-5D86E5ECDEC7}" dt="2026-07-09T08:41:07.927" v="3605" actId="20577"/>
          <ac:spMkLst>
            <pc:docMk/>
            <pc:sldMk cId="294324965" sldId="266"/>
            <ac:spMk id="94" creationId="{E979E081-5292-9B56-6367-21CF146A9C3C}"/>
          </ac:spMkLst>
        </pc:spChg>
        <pc:spChg chg="mod">
          <ac:chgData name="Takalani Nethavhanani" userId="05eaad81-48db-4672-b8a5-65f4f1662eaa" providerId="ADAL" clId="{72A08869-F3C8-42D2-A676-5D86E5ECDEC7}" dt="2026-07-09T08:41:07.927" v="3605" actId="20577"/>
          <ac:spMkLst>
            <pc:docMk/>
            <pc:sldMk cId="294324965" sldId="266"/>
            <ac:spMk id="95" creationId="{487426F5-A0B6-CA8E-637E-EE235B458C1D}"/>
          </ac:spMkLst>
        </pc:spChg>
        <pc:spChg chg="mod">
          <ac:chgData name="Takalani Nethavhanani" userId="05eaad81-48db-4672-b8a5-65f4f1662eaa" providerId="ADAL" clId="{72A08869-F3C8-42D2-A676-5D86E5ECDEC7}" dt="2026-07-09T08:41:14.398" v="3607" actId="14100"/>
          <ac:spMkLst>
            <pc:docMk/>
            <pc:sldMk cId="294324965" sldId="266"/>
            <ac:spMk id="98" creationId="{53311C1A-2188-0C70-5CEA-010ADA0CC532}"/>
          </ac:spMkLst>
        </pc:spChg>
        <pc:spChg chg="mod">
          <ac:chgData name="Takalani Nethavhanani" userId="05eaad81-48db-4672-b8a5-65f4f1662eaa" providerId="ADAL" clId="{72A08869-F3C8-42D2-A676-5D86E5ECDEC7}" dt="2026-07-09T08:41:07.927" v="3605" actId="20577"/>
          <ac:spMkLst>
            <pc:docMk/>
            <pc:sldMk cId="294324965" sldId="266"/>
            <ac:spMk id="104" creationId="{CCCD17F1-1F6E-0926-2305-8AE8C3D289C9}"/>
          </ac:spMkLst>
        </pc:spChg>
        <pc:spChg chg="mod">
          <ac:chgData name="Takalani Nethavhanani" userId="05eaad81-48db-4672-b8a5-65f4f1662eaa" providerId="ADAL" clId="{72A08869-F3C8-42D2-A676-5D86E5ECDEC7}" dt="2026-07-09T08:41:07.927" v="3605" actId="20577"/>
          <ac:spMkLst>
            <pc:docMk/>
            <pc:sldMk cId="294324965" sldId="266"/>
            <ac:spMk id="113" creationId="{418A95BE-2C57-23CC-C969-BE377196E6CB}"/>
          </ac:spMkLst>
        </pc:spChg>
        <pc:spChg chg="mod">
          <ac:chgData name="Takalani Nethavhanani" userId="05eaad81-48db-4672-b8a5-65f4f1662eaa" providerId="ADAL" clId="{72A08869-F3C8-42D2-A676-5D86E5ECDEC7}" dt="2026-07-09T08:41:07.927" v="3605" actId="20577"/>
          <ac:spMkLst>
            <pc:docMk/>
            <pc:sldMk cId="294324965" sldId="266"/>
            <ac:spMk id="114" creationId="{46044611-1F37-B3EF-1133-8C91281231A8}"/>
          </ac:spMkLst>
        </pc:spChg>
        <pc:spChg chg="mod">
          <ac:chgData name="Takalani Nethavhanani" userId="05eaad81-48db-4672-b8a5-65f4f1662eaa" providerId="ADAL" clId="{72A08869-F3C8-42D2-A676-5D86E5ECDEC7}" dt="2026-07-09T08:41:07.927" v="3605" actId="20577"/>
          <ac:spMkLst>
            <pc:docMk/>
            <pc:sldMk cId="294324965" sldId="266"/>
            <ac:spMk id="115" creationId="{0A6A8CD6-F0A2-1058-7FC2-6543B3BB778A}"/>
          </ac:spMkLst>
        </pc:spChg>
        <pc:spChg chg="mod">
          <ac:chgData name="Takalani Nethavhanani" userId="05eaad81-48db-4672-b8a5-65f4f1662eaa" providerId="ADAL" clId="{72A08869-F3C8-42D2-A676-5D86E5ECDEC7}" dt="2026-07-09T08:41:07.927" v="3605" actId="20577"/>
          <ac:spMkLst>
            <pc:docMk/>
            <pc:sldMk cId="294324965" sldId="266"/>
            <ac:spMk id="116" creationId="{60BC905D-212D-8B2C-60A0-D8FE43C20613}"/>
          </ac:spMkLst>
        </pc:spChg>
        <pc:spChg chg="mod">
          <ac:chgData name="Takalani Nethavhanani" userId="05eaad81-48db-4672-b8a5-65f4f1662eaa" providerId="ADAL" clId="{72A08869-F3C8-42D2-A676-5D86E5ECDEC7}" dt="2026-07-09T08:41:07.927" v="3605" actId="20577"/>
          <ac:spMkLst>
            <pc:docMk/>
            <pc:sldMk cId="294324965" sldId="266"/>
            <ac:spMk id="121" creationId="{67B328A6-6242-3605-0B55-4B8E715691B9}"/>
          </ac:spMkLst>
        </pc:spChg>
        <pc:spChg chg="mod">
          <ac:chgData name="Takalani Nethavhanani" userId="05eaad81-48db-4672-b8a5-65f4f1662eaa" providerId="ADAL" clId="{72A08869-F3C8-42D2-A676-5D86E5ECDEC7}" dt="2026-07-08T00:30:32.002" v="654" actId="1076"/>
          <ac:spMkLst>
            <pc:docMk/>
            <pc:sldMk cId="294324965" sldId="266"/>
            <ac:spMk id="133" creationId="{F6786E8B-07FD-C202-5B2C-0A88EF3BFC6A}"/>
          </ac:spMkLst>
        </pc:spChg>
        <pc:spChg chg="mod">
          <ac:chgData name="Takalani Nethavhanani" userId="05eaad81-48db-4672-b8a5-65f4f1662eaa" providerId="ADAL" clId="{72A08869-F3C8-42D2-A676-5D86E5ECDEC7}" dt="2026-07-08T00:34:27.821" v="674" actId="1076"/>
          <ac:spMkLst>
            <pc:docMk/>
            <pc:sldMk cId="294324965" sldId="266"/>
            <ac:spMk id="134" creationId="{B61D2EF0-8C76-3589-C54C-045A34A01201}"/>
          </ac:spMkLst>
        </pc:spChg>
        <pc:grpChg chg="mod">
          <ac:chgData name="Takalani Nethavhanani" userId="05eaad81-48db-4672-b8a5-65f4f1662eaa" providerId="ADAL" clId="{72A08869-F3C8-42D2-A676-5D86E5ECDEC7}" dt="2026-07-08T00:34:01.595" v="672" actId="1076"/>
          <ac:grpSpMkLst>
            <pc:docMk/>
            <pc:sldMk cId="294324965" sldId="266"/>
            <ac:grpSpMk id="135" creationId="{B5AD7A41-475B-31DB-F21B-2739782DD91F}"/>
          </ac:grpSpMkLst>
        </pc:grpChg>
        <pc:picChg chg="add mod">
          <ac:chgData name="Takalani Nethavhanani" userId="05eaad81-48db-4672-b8a5-65f4f1662eaa" providerId="ADAL" clId="{72A08869-F3C8-42D2-A676-5D86E5ECDEC7}" dt="2026-07-09T07:32:34.726" v="2785" actId="12788"/>
          <ac:picMkLst>
            <pc:docMk/>
            <pc:sldMk cId="294324965" sldId="266"/>
            <ac:picMk id="5" creationId="{25710687-9199-E591-FC4C-56DB398F1037}"/>
          </ac:picMkLst>
        </pc:picChg>
        <pc:picChg chg="add mod modCrop">
          <ac:chgData name="Takalani Nethavhanani" userId="05eaad81-48db-4672-b8a5-65f4f1662eaa" providerId="ADAL" clId="{72A08869-F3C8-42D2-A676-5D86E5ECDEC7}" dt="2026-07-08T08:20:11.649" v="1039" actId="1076"/>
          <ac:picMkLst>
            <pc:docMk/>
            <pc:sldMk cId="294324965" sldId="266"/>
            <ac:picMk id="10" creationId="{0B140B93-850E-C342-D9CE-D8D15D4782B9}"/>
          </ac:picMkLst>
        </pc:picChg>
        <pc:picChg chg="mod">
          <ac:chgData name="Takalani Nethavhanani" userId="05eaad81-48db-4672-b8a5-65f4f1662eaa" providerId="ADAL" clId="{72A08869-F3C8-42D2-A676-5D86E5ECDEC7}" dt="2026-07-08T00:27:30" v="636" actId="1076"/>
          <ac:picMkLst>
            <pc:docMk/>
            <pc:sldMk cId="294324965" sldId="266"/>
            <ac:picMk id="53" creationId="{16BF62C4-2055-CD98-F948-8880968557BB}"/>
          </ac:picMkLst>
        </pc:picChg>
        <pc:picChg chg="mod ord">
          <ac:chgData name="Takalani Nethavhanani" userId="05eaad81-48db-4672-b8a5-65f4f1662eaa" providerId="ADAL" clId="{72A08869-F3C8-42D2-A676-5D86E5ECDEC7}" dt="2026-07-08T00:30:15.258" v="652" actId="170"/>
          <ac:picMkLst>
            <pc:docMk/>
            <pc:sldMk cId="294324965" sldId="266"/>
            <ac:picMk id="57" creationId="{1169922E-24C9-35E9-9ACA-F3EC080F19BC}"/>
          </ac:picMkLst>
        </pc:picChg>
        <pc:picChg chg="mod">
          <ac:chgData name="Takalani Nethavhanani" userId="05eaad81-48db-4672-b8a5-65f4f1662eaa" providerId="ADAL" clId="{72A08869-F3C8-42D2-A676-5D86E5ECDEC7}" dt="2026-07-09T10:23:37.016" v="3983" actId="208"/>
          <ac:picMkLst>
            <pc:docMk/>
            <pc:sldMk cId="294324965" sldId="266"/>
            <ac:picMk id="59" creationId="{1977A4B6-34B4-6313-A335-396613811BFB}"/>
          </ac:picMkLst>
        </pc:picChg>
        <pc:picChg chg="mod">
          <ac:chgData name="Takalani Nethavhanani" userId="05eaad81-48db-4672-b8a5-65f4f1662eaa" providerId="ADAL" clId="{72A08869-F3C8-42D2-A676-5D86E5ECDEC7}" dt="2026-07-09T10:23:37.016" v="3983" actId="208"/>
          <ac:picMkLst>
            <pc:docMk/>
            <pc:sldMk cId="294324965" sldId="266"/>
            <ac:picMk id="60" creationId="{4C5F8917-7104-A2FC-413D-B27CE947127B}"/>
          </ac:picMkLst>
        </pc:picChg>
        <pc:picChg chg="mod ord">
          <ac:chgData name="Takalani Nethavhanani" userId="05eaad81-48db-4672-b8a5-65f4f1662eaa" providerId="ADAL" clId="{72A08869-F3C8-42D2-A676-5D86E5ECDEC7}" dt="2026-07-09T10:23:05.505" v="3982" actId="1582"/>
          <ac:picMkLst>
            <pc:docMk/>
            <pc:sldMk cId="294324965" sldId="266"/>
            <ac:picMk id="102" creationId="{1DB4ECED-AFCF-E9DC-6EF3-B9B92D8161B2}"/>
          </ac:picMkLst>
        </pc:picChg>
        <pc:picChg chg="mod">
          <ac:chgData name="Takalani Nethavhanani" userId="05eaad81-48db-4672-b8a5-65f4f1662eaa" providerId="ADAL" clId="{72A08869-F3C8-42D2-A676-5D86E5ECDEC7}" dt="2026-07-09T10:23:05.505" v="3982" actId="1582"/>
          <ac:picMkLst>
            <pc:docMk/>
            <pc:sldMk cId="294324965" sldId="266"/>
            <ac:picMk id="103" creationId="{AEEEC0BC-23CF-A8F9-F850-D44125D2320B}"/>
          </ac:picMkLst>
        </pc:picChg>
        <pc:cxnChg chg="add mod">
          <ac:chgData name="Takalani Nethavhanani" userId="05eaad81-48db-4672-b8a5-65f4f1662eaa" providerId="ADAL" clId="{72A08869-F3C8-42D2-A676-5D86E5ECDEC7}" dt="2026-07-08T07:57:13.222" v="987" actId="14100"/>
          <ac:cxnSpMkLst>
            <pc:docMk/>
            <pc:sldMk cId="294324965" sldId="266"/>
            <ac:cxnSpMk id="3" creationId="{8ABC584E-2C97-AE08-AA6E-B29B5A053AC6}"/>
          </ac:cxnSpMkLst>
        </pc:cxnChg>
        <pc:cxnChg chg="mod">
          <ac:chgData name="Takalani Nethavhanani" userId="05eaad81-48db-4672-b8a5-65f4f1662eaa" providerId="ADAL" clId="{72A08869-F3C8-42D2-A676-5D86E5ECDEC7}" dt="2026-07-08T00:34:34.345" v="675" actId="1076"/>
          <ac:cxnSpMkLst>
            <pc:docMk/>
            <pc:sldMk cId="294324965" sldId="266"/>
            <ac:cxnSpMk id="61" creationId="{51849E88-7228-6A82-5C7E-3B115711713E}"/>
          </ac:cxnSpMkLst>
        </pc:cxnChg>
        <pc:cxnChg chg="mod">
          <ac:chgData name="Takalani Nethavhanani" userId="05eaad81-48db-4672-b8a5-65f4f1662eaa" providerId="ADAL" clId="{72A08869-F3C8-42D2-A676-5D86E5ECDEC7}" dt="2026-07-08T07:56:48.205" v="982" actId="1076"/>
          <ac:cxnSpMkLst>
            <pc:docMk/>
            <pc:sldMk cId="294324965" sldId="266"/>
            <ac:cxnSpMk id="62" creationId="{E2AF7EE0-5AAF-E10A-014E-52AAC7D940FE}"/>
          </ac:cxnSpMkLst>
        </pc:cxnChg>
        <pc:cxnChg chg="mod">
          <ac:chgData name="Takalani Nethavhanani" userId="05eaad81-48db-4672-b8a5-65f4f1662eaa" providerId="ADAL" clId="{72A08869-F3C8-42D2-A676-5D86E5ECDEC7}" dt="2026-07-08T00:34:15.457" v="673" actId="1076"/>
          <ac:cxnSpMkLst>
            <pc:docMk/>
            <pc:sldMk cId="294324965" sldId="266"/>
            <ac:cxnSpMk id="63" creationId="{164577F6-DB1E-0607-4D3B-33AD33262061}"/>
          </ac:cxnSpMkLst>
        </pc:cxnChg>
        <pc:cxnChg chg="mod ord">
          <ac:chgData name="Takalani Nethavhanani" userId="05eaad81-48db-4672-b8a5-65f4f1662eaa" providerId="ADAL" clId="{72A08869-F3C8-42D2-A676-5D86E5ECDEC7}" dt="2026-07-08T00:30:20.769" v="653" actId="166"/>
          <ac:cxnSpMkLst>
            <pc:docMk/>
            <pc:sldMk cId="294324965" sldId="266"/>
            <ac:cxnSpMk id="75" creationId="{2A6AF3D4-245F-D5FC-0B8E-E2970CD73B12}"/>
          </ac:cxnSpMkLst>
        </pc:cxnChg>
        <pc:cxnChg chg="del mod">
          <ac:chgData name="Takalani Nethavhanani" userId="05eaad81-48db-4672-b8a5-65f4f1662eaa" providerId="ADAL" clId="{72A08869-F3C8-42D2-A676-5D86E5ECDEC7}" dt="2026-07-08T00:31:12.133" v="658" actId="478"/>
          <ac:cxnSpMkLst>
            <pc:docMk/>
            <pc:sldMk cId="294324965" sldId="266"/>
            <ac:cxnSpMk id="106" creationId="{43BD59CD-42F8-FF5E-106F-60A023A89117}"/>
          </ac:cxnSpMkLst>
        </pc:cxnChg>
        <pc:cxnChg chg="mod">
          <ac:chgData name="Takalani Nethavhanani" userId="05eaad81-48db-4672-b8a5-65f4f1662eaa" providerId="ADAL" clId="{72A08869-F3C8-42D2-A676-5D86E5ECDEC7}" dt="2026-07-08T00:27:01.121" v="628" actId="14100"/>
          <ac:cxnSpMkLst>
            <pc:docMk/>
            <pc:sldMk cId="294324965" sldId="266"/>
            <ac:cxnSpMk id="110" creationId="{A9E4192E-72F9-0A8F-C6CB-EF8FB8482327}"/>
          </ac:cxnSpMkLst>
        </pc:cxnChg>
        <pc:cxnChg chg="mod">
          <ac:chgData name="Takalani Nethavhanani" userId="05eaad81-48db-4672-b8a5-65f4f1662eaa" providerId="ADAL" clId="{72A08869-F3C8-42D2-A676-5D86E5ECDEC7}" dt="2026-07-08T00:28:20.853" v="641" actId="1076"/>
          <ac:cxnSpMkLst>
            <pc:docMk/>
            <pc:sldMk cId="294324965" sldId="266"/>
            <ac:cxnSpMk id="111" creationId="{BC0D5A60-9B0E-608A-5BE3-4CE67637C221}"/>
          </ac:cxnSpMkLst>
        </pc:cxnChg>
        <pc:cxnChg chg="mod">
          <ac:chgData name="Takalani Nethavhanani" userId="05eaad81-48db-4672-b8a5-65f4f1662eaa" providerId="ADAL" clId="{72A08869-F3C8-42D2-A676-5D86E5ECDEC7}" dt="2026-07-08T00:27:01.121" v="628" actId="14100"/>
          <ac:cxnSpMkLst>
            <pc:docMk/>
            <pc:sldMk cId="294324965" sldId="266"/>
            <ac:cxnSpMk id="112" creationId="{24E80934-23E3-EE58-BDE4-1A729EE30D06}"/>
          </ac:cxnSpMkLst>
        </pc:cxnChg>
        <pc:cxnChg chg="mod">
          <ac:chgData name="Takalani Nethavhanani" userId="05eaad81-48db-4672-b8a5-65f4f1662eaa" providerId="ADAL" clId="{72A08869-F3C8-42D2-A676-5D86E5ECDEC7}" dt="2026-07-08T00:27:01.121" v="628" actId="14100"/>
          <ac:cxnSpMkLst>
            <pc:docMk/>
            <pc:sldMk cId="294324965" sldId="266"/>
            <ac:cxnSpMk id="118" creationId="{1C465582-271C-47CE-51E0-F1985F369B23}"/>
          </ac:cxnSpMkLst>
        </pc:cxnChg>
      </pc:sldChg>
      <pc:sldChg chg="addSp delSp modSp add mod ord">
        <pc:chgData name="Takalani Nethavhanani" userId="05eaad81-48db-4672-b8a5-65f4f1662eaa" providerId="ADAL" clId="{72A08869-F3C8-42D2-A676-5D86E5ECDEC7}" dt="2026-07-09T11:09:55.371" v="4029"/>
        <pc:sldMkLst>
          <pc:docMk/>
          <pc:sldMk cId="4086961822" sldId="268"/>
        </pc:sldMkLst>
        <pc:spChg chg="add del">
          <ac:chgData name="Takalani Nethavhanani" userId="05eaad81-48db-4672-b8a5-65f4f1662eaa" providerId="ADAL" clId="{72A08869-F3C8-42D2-A676-5D86E5ECDEC7}" dt="2026-07-08T00:04:45.347" v="416" actId="478"/>
          <ac:spMkLst>
            <pc:docMk/>
            <pc:sldMk cId="4086961822" sldId="268"/>
            <ac:spMk id="5" creationId="{84DF7360-2588-D35A-8B47-7DD6C1696E27}"/>
          </ac:spMkLst>
        </pc:spChg>
        <pc:spChg chg="mod">
          <ac:chgData name="Takalani Nethavhanani" userId="05eaad81-48db-4672-b8a5-65f4f1662eaa" providerId="ADAL" clId="{72A08869-F3C8-42D2-A676-5D86E5ECDEC7}" dt="2026-07-08T00:06:22.938" v="440" actId="255"/>
          <ac:spMkLst>
            <pc:docMk/>
            <pc:sldMk cId="4086961822" sldId="268"/>
            <ac:spMk id="9" creationId="{835C5AFD-7591-B1AE-1CFB-E9D660EA59CD}"/>
          </ac:spMkLst>
        </pc:spChg>
        <pc:grpChg chg="del">
          <ac:chgData name="Takalani Nethavhanani" userId="05eaad81-48db-4672-b8a5-65f4f1662eaa" providerId="ADAL" clId="{72A08869-F3C8-42D2-A676-5D86E5ECDEC7}" dt="2026-07-08T00:03:58.415" v="385" actId="478"/>
          <ac:grpSpMkLst>
            <pc:docMk/>
            <pc:sldMk cId="4086961822" sldId="268"/>
            <ac:grpSpMk id="17" creationId="{480FD92A-E30B-4860-2495-B6DB8BED20F3}"/>
          </ac:grpSpMkLst>
        </pc:grpChg>
        <pc:picChg chg="mod">
          <ac:chgData name="Takalani Nethavhanani" userId="05eaad81-48db-4672-b8a5-65f4f1662eaa" providerId="ADAL" clId="{72A08869-F3C8-42D2-A676-5D86E5ECDEC7}" dt="2026-07-09T07:14:11.887" v="2540" actId="14100"/>
          <ac:picMkLst>
            <pc:docMk/>
            <pc:sldMk cId="4086961822" sldId="268"/>
            <ac:picMk id="3" creationId="{F7334961-F45A-C35B-2E6A-C8AFA2B9B5EB}"/>
          </ac:picMkLst>
        </pc:picChg>
        <pc:picChg chg="mod">
          <ac:chgData name="Takalani Nethavhanani" userId="05eaad81-48db-4672-b8a5-65f4f1662eaa" providerId="ADAL" clId="{72A08869-F3C8-42D2-A676-5D86E5ECDEC7}" dt="2026-07-09T07:14:52.507" v="2547" actId="1076"/>
          <ac:picMkLst>
            <pc:docMk/>
            <pc:sldMk cId="4086961822" sldId="268"/>
            <ac:picMk id="4" creationId="{3A3E9AAC-9145-AEA7-44FF-3774A61CCB74}"/>
          </ac:picMkLst>
        </pc:picChg>
        <pc:picChg chg="add mod">
          <ac:chgData name="Takalani Nethavhanani" userId="05eaad81-48db-4672-b8a5-65f4f1662eaa" providerId="ADAL" clId="{72A08869-F3C8-42D2-A676-5D86E5ECDEC7}" dt="2026-07-09T07:14:33.867" v="2544" actId="1076"/>
          <ac:picMkLst>
            <pc:docMk/>
            <pc:sldMk cId="4086961822" sldId="268"/>
            <ac:picMk id="5" creationId="{2B411CF4-F198-EE34-005B-AE312B66120E}"/>
          </ac:picMkLst>
        </pc:picChg>
        <pc:picChg chg="mod">
          <ac:chgData name="Takalani Nethavhanani" userId="05eaad81-48db-4672-b8a5-65f4f1662eaa" providerId="ADAL" clId="{72A08869-F3C8-42D2-A676-5D86E5ECDEC7}" dt="2026-07-09T07:14:42.707" v="2545" actId="14100"/>
          <ac:picMkLst>
            <pc:docMk/>
            <pc:sldMk cId="4086961822" sldId="268"/>
            <ac:picMk id="6" creationId="{FAC34041-52F0-81E6-83CB-7034BF33A11B}"/>
          </ac:picMkLst>
        </pc:picChg>
        <pc:picChg chg="add del mod ord">
          <ac:chgData name="Takalani Nethavhanani" userId="05eaad81-48db-4672-b8a5-65f4f1662eaa" providerId="ADAL" clId="{72A08869-F3C8-42D2-A676-5D86E5ECDEC7}" dt="2026-07-09T08:44:52.852" v="3674" actId="21"/>
          <ac:picMkLst>
            <pc:docMk/>
            <pc:sldMk cId="4086961822" sldId="268"/>
            <ac:picMk id="8" creationId="{984B5E54-8400-3853-6FE4-E0401218F93D}"/>
          </ac:picMkLst>
        </pc:picChg>
        <pc:picChg chg="mod">
          <ac:chgData name="Takalani Nethavhanani" userId="05eaad81-48db-4672-b8a5-65f4f1662eaa" providerId="ADAL" clId="{72A08869-F3C8-42D2-A676-5D86E5ECDEC7}" dt="2026-07-09T07:14:55.702" v="2548" actId="14100"/>
          <ac:picMkLst>
            <pc:docMk/>
            <pc:sldMk cId="4086961822" sldId="268"/>
            <ac:picMk id="10" creationId="{D4B51FCA-0E5F-08CF-5062-EF78BFE647AE}"/>
          </ac:picMkLst>
        </pc:picChg>
        <pc:picChg chg="add del mod ord">
          <ac:chgData name="Takalani Nethavhanani" userId="05eaad81-48db-4672-b8a5-65f4f1662eaa" providerId="ADAL" clId="{72A08869-F3C8-42D2-A676-5D86E5ECDEC7}" dt="2026-07-09T08:44:52.852" v="3674" actId="21"/>
          <ac:picMkLst>
            <pc:docMk/>
            <pc:sldMk cId="4086961822" sldId="268"/>
            <ac:picMk id="12" creationId="{3377EF46-3CA4-F5F0-2B3D-BD38FCBF3320}"/>
          </ac:picMkLst>
        </pc:picChg>
        <pc:picChg chg="del">
          <ac:chgData name="Takalani Nethavhanani" userId="05eaad81-48db-4672-b8a5-65f4f1662eaa" providerId="ADAL" clId="{72A08869-F3C8-42D2-A676-5D86E5ECDEC7}" dt="2026-07-08T00:03:57.414" v="384" actId="478"/>
          <ac:picMkLst>
            <pc:docMk/>
            <pc:sldMk cId="4086961822" sldId="268"/>
            <ac:picMk id="14" creationId="{64ADC254-AA18-38A5-47A6-DDF6CB4181DB}"/>
          </ac:picMkLst>
        </pc:picChg>
      </pc:sldChg>
      <pc:sldChg chg="add del modTransition">
        <pc:chgData name="Takalani Nethavhanani" userId="05eaad81-48db-4672-b8a5-65f4f1662eaa" providerId="ADAL" clId="{72A08869-F3C8-42D2-A676-5D86E5ECDEC7}" dt="2026-07-08T13:00:13.799" v="1659"/>
        <pc:sldMkLst>
          <pc:docMk/>
          <pc:sldMk cId="3942388359" sldId="270"/>
        </pc:sldMkLst>
      </pc:sldChg>
      <pc:sldChg chg="addSp delSp modSp add mod modNotes">
        <pc:chgData name="Takalani Nethavhanani" userId="05eaad81-48db-4672-b8a5-65f4f1662eaa" providerId="ADAL" clId="{72A08869-F3C8-42D2-A676-5D86E5ECDEC7}" dt="2026-07-09T10:03:32.721" v="3945" actId="1076"/>
        <pc:sldMkLst>
          <pc:docMk/>
          <pc:sldMk cId="2380730333" sldId="271"/>
        </pc:sldMkLst>
        <pc:spChg chg="mod">
          <ac:chgData name="Takalani Nethavhanani" userId="05eaad81-48db-4672-b8a5-65f4f1662eaa" providerId="ADAL" clId="{72A08869-F3C8-42D2-A676-5D86E5ECDEC7}" dt="2026-07-07T05:42:36.355" v="1"/>
          <ac:spMkLst>
            <pc:docMk/>
            <pc:sldMk cId="2380730333" sldId="271"/>
            <ac:spMk id="2" creationId="{37E7182C-D33D-12C6-2DA1-1894CDFC9C0A}"/>
          </ac:spMkLst>
        </pc:spChg>
        <pc:spChg chg="mod">
          <ac:chgData name="Takalani Nethavhanani" userId="05eaad81-48db-4672-b8a5-65f4f1662eaa" providerId="ADAL" clId="{72A08869-F3C8-42D2-A676-5D86E5ECDEC7}" dt="2026-07-09T10:00:14.582" v="3930" actId="1076"/>
          <ac:spMkLst>
            <pc:docMk/>
            <pc:sldMk cId="2380730333" sldId="271"/>
            <ac:spMk id="3" creationId="{5B2F77CE-B790-D101-C41D-9BA8574AA3E1}"/>
          </ac:spMkLst>
        </pc:spChg>
        <pc:spChg chg="mod">
          <ac:chgData name="Takalani Nethavhanani" userId="05eaad81-48db-4672-b8a5-65f4f1662eaa" providerId="ADAL" clId="{72A08869-F3C8-42D2-A676-5D86E5ECDEC7}" dt="2026-07-09T10:02:52.850" v="3943" actId="1076"/>
          <ac:spMkLst>
            <pc:docMk/>
            <pc:sldMk cId="2380730333" sldId="271"/>
            <ac:spMk id="15" creationId="{F15E9889-1A06-7DCF-CAE8-CDC0E3EDEB51}"/>
          </ac:spMkLst>
        </pc:spChg>
        <pc:spChg chg="del mod">
          <ac:chgData name="Takalani Nethavhanani" userId="05eaad81-48db-4672-b8a5-65f4f1662eaa" providerId="ADAL" clId="{72A08869-F3C8-42D2-A676-5D86E5ECDEC7}" dt="2026-07-09T09:55:53.235" v="3898" actId="21"/>
          <ac:spMkLst>
            <pc:docMk/>
            <pc:sldMk cId="2380730333" sldId="271"/>
            <ac:spMk id="23" creationId="{9361B05C-F260-D12E-821F-3445973C0903}"/>
          </ac:spMkLst>
        </pc:spChg>
        <pc:picChg chg="add del">
          <ac:chgData name="Takalani Nethavhanani" userId="05eaad81-48db-4672-b8a5-65f4f1662eaa" providerId="ADAL" clId="{72A08869-F3C8-42D2-A676-5D86E5ECDEC7}" dt="2026-07-09T07:18:27.698" v="2583" actId="478"/>
          <ac:picMkLst>
            <pc:docMk/>
            <pc:sldMk cId="2380730333" sldId="271"/>
            <ac:picMk id="5" creationId="{35D1AE2D-2E60-A224-FF08-F7F371102D69}"/>
          </ac:picMkLst>
        </pc:picChg>
        <pc:picChg chg="add del mod">
          <ac:chgData name="Takalani Nethavhanani" userId="05eaad81-48db-4672-b8a5-65f4f1662eaa" providerId="ADAL" clId="{72A08869-F3C8-42D2-A676-5D86E5ECDEC7}" dt="2026-07-09T07:24:10.919" v="2655" actId="21"/>
          <ac:picMkLst>
            <pc:docMk/>
            <pc:sldMk cId="2380730333" sldId="271"/>
            <ac:picMk id="7" creationId="{66DC031A-B29E-6688-5B11-1D96513B2AD5}"/>
          </ac:picMkLst>
        </pc:picChg>
        <pc:picChg chg="add mod">
          <ac:chgData name="Takalani Nethavhanani" userId="05eaad81-48db-4672-b8a5-65f4f1662eaa" providerId="ADAL" clId="{72A08869-F3C8-42D2-A676-5D86E5ECDEC7}" dt="2026-07-09T07:24:58.771" v="2666" actId="12788"/>
          <ac:picMkLst>
            <pc:docMk/>
            <pc:sldMk cId="2380730333" sldId="271"/>
            <ac:picMk id="9" creationId="{113A4A1A-4EAF-D80B-5373-BAB236FF5CAA}"/>
          </ac:picMkLst>
        </pc:picChg>
        <pc:picChg chg="add mod modCrop">
          <ac:chgData name="Takalani Nethavhanani" userId="05eaad81-48db-4672-b8a5-65f4f1662eaa" providerId="ADAL" clId="{72A08869-F3C8-42D2-A676-5D86E5ECDEC7}" dt="2026-07-09T10:03:32.721" v="3945" actId="1076"/>
          <ac:picMkLst>
            <pc:docMk/>
            <pc:sldMk cId="2380730333" sldId="271"/>
            <ac:picMk id="11" creationId="{8F681FBB-B8A9-3D89-6180-84D7CFFD52DD}"/>
          </ac:picMkLst>
        </pc:picChg>
        <pc:picChg chg="mod">
          <ac:chgData name="Takalani Nethavhanani" userId="05eaad81-48db-4672-b8a5-65f4f1662eaa" providerId="ADAL" clId="{72A08869-F3C8-42D2-A676-5D86E5ECDEC7}" dt="2026-07-09T10:02:48.018" v="3942" actId="1076"/>
          <ac:picMkLst>
            <pc:docMk/>
            <pc:sldMk cId="2380730333" sldId="271"/>
            <ac:picMk id="13" creationId="{4E633817-C311-6836-111E-01F92DC34920}"/>
          </ac:picMkLst>
        </pc:picChg>
        <pc:picChg chg="del mod ord">
          <ac:chgData name="Takalani Nethavhanani" userId="05eaad81-48db-4672-b8a5-65f4f1662eaa" providerId="ADAL" clId="{72A08869-F3C8-42D2-A676-5D86E5ECDEC7}" dt="2026-07-09T09:55:53.235" v="3898" actId="21"/>
          <ac:picMkLst>
            <pc:docMk/>
            <pc:sldMk cId="2380730333" sldId="271"/>
            <ac:picMk id="22" creationId="{46608107-7969-1E9F-B052-1BED566923A0}"/>
          </ac:picMkLst>
        </pc:picChg>
      </pc:sldChg>
      <pc:sldChg chg="addSp modSp add mod">
        <pc:chgData name="Takalani Nethavhanani" userId="05eaad81-48db-4672-b8a5-65f4f1662eaa" providerId="ADAL" clId="{72A08869-F3C8-42D2-A676-5D86E5ECDEC7}" dt="2026-07-09T07:27:14.038" v="2709" actId="1076"/>
        <pc:sldMkLst>
          <pc:docMk/>
          <pc:sldMk cId="288969708" sldId="272"/>
        </pc:sldMkLst>
        <pc:spChg chg="mod">
          <ac:chgData name="Takalani Nethavhanani" userId="05eaad81-48db-4672-b8a5-65f4f1662eaa" providerId="ADAL" clId="{72A08869-F3C8-42D2-A676-5D86E5ECDEC7}" dt="2026-07-08T01:27:30.385" v="918" actId="121"/>
          <ac:spMkLst>
            <pc:docMk/>
            <pc:sldMk cId="288969708" sldId="272"/>
            <ac:spMk id="2" creationId="{E4234A7E-2D6A-A3F4-F493-2A73A933F256}"/>
          </ac:spMkLst>
        </pc:spChg>
        <pc:spChg chg="add mod">
          <ac:chgData name="Takalani Nethavhanani" userId="05eaad81-48db-4672-b8a5-65f4f1662eaa" providerId="ADAL" clId="{72A08869-F3C8-42D2-A676-5D86E5ECDEC7}" dt="2026-07-07T13:31:50.625" v="369"/>
          <ac:spMkLst>
            <pc:docMk/>
            <pc:sldMk cId="288969708" sldId="272"/>
            <ac:spMk id="4" creationId="{E64CFA1C-2AD6-F294-6F59-0E20AFB01051}"/>
          </ac:spMkLst>
        </pc:spChg>
        <pc:spChg chg="mod">
          <ac:chgData name="Takalani Nethavhanani" userId="05eaad81-48db-4672-b8a5-65f4f1662eaa" providerId="ADAL" clId="{72A08869-F3C8-42D2-A676-5D86E5ECDEC7}" dt="2026-07-09T07:27:01.552" v="2708" actId="20577"/>
          <ac:spMkLst>
            <pc:docMk/>
            <pc:sldMk cId="288969708" sldId="272"/>
            <ac:spMk id="111" creationId="{0825F7F3-E433-51A6-C0D9-C57D5FB98C99}"/>
          </ac:spMkLst>
        </pc:spChg>
        <pc:spChg chg="mod">
          <ac:chgData name="Takalani Nethavhanani" userId="05eaad81-48db-4672-b8a5-65f4f1662eaa" providerId="ADAL" clId="{72A08869-F3C8-42D2-A676-5D86E5ECDEC7}" dt="2026-07-08T21:55:14.669" v="2193" actId="20577"/>
          <ac:spMkLst>
            <pc:docMk/>
            <pc:sldMk cId="288969708" sldId="272"/>
            <ac:spMk id="131" creationId="{5016059C-9728-A927-CB01-1964DDCB0126}"/>
          </ac:spMkLst>
        </pc:spChg>
        <pc:grpChg chg="mod">
          <ac:chgData name="Takalani Nethavhanani" userId="05eaad81-48db-4672-b8a5-65f4f1662eaa" providerId="ADAL" clId="{72A08869-F3C8-42D2-A676-5D86E5ECDEC7}" dt="2026-07-09T07:27:14.038" v="2709" actId="1076"/>
          <ac:grpSpMkLst>
            <pc:docMk/>
            <pc:sldMk cId="288969708" sldId="272"/>
            <ac:grpSpMk id="142" creationId="{C8B459FF-B914-0065-16D1-5934E5ECBBD0}"/>
          </ac:grpSpMkLst>
        </pc:grpChg>
        <pc:picChg chg="add mod">
          <ac:chgData name="Takalani Nethavhanani" userId="05eaad81-48db-4672-b8a5-65f4f1662eaa" providerId="ADAL" clId="{72A08869-F3C8-42D2-A676-5D86E5ECDEC7}" dt="2026-07-09T07:26:40.818" v="2702" actId="555"/>
          <ac:picMkLst>
            <pc:docMk/>
            <pc:sldMk cId="288969708" sldId="272"/>
            <ac:picMk id="3" creationId="{527A7D87-2C12-5E47-7289-BAE3FF4D11DE}"/>
          </ac:picMkLst>
        </pc:picChg>
      </pc:sldChg>
      <pc:sldChg chg="addSp delSp modSp mod">
        <pc:chgData name="Takalani Nethavhanani" userId="05eaad81-48db-4672-b8a5-65f4f1662eaa" providerId="ADAL" clId="{72A08869-F3C8-42D2-A676-5D86E5ECDEC7}" dt="2026-07-09T10:51:54.713" v="4023" actId="20577"/>
        <pc:sldMkLst>
          <pc:docMk/>
          <pc:sldMk cId="0" sldId="274"/>
        </pc:sldMkLst>
        <pc:spChg chg="mod">
          <ac:chgData name="Takalani Nethavhanani" userId="05eaad81-48db-4672-b8a5-65f4f1662eaa" providerId="ADAL" clId="{72A08869-F3C8-42D2-A676-5D86E5ECDEC7}" dt="2026-07-09T09:05:42.620" v="3806" actId="255"/>
          <ac:spMkLst>
            <pc:docMk/>
            <pc:sldMk cId="0" sldId="274"/>
            <ac:spMk id="2" creationId="{141216AF-FB68-CAA0-E7E7-719B8F7123B2}"/>
          </ac:spMkLst>
        </pc:spChg>
        <pc:spChg chg="add del mod">
          <ac:chgData name="Takalani Nethavhanani" userId="05eaad81-48db-4672-b8a5-65f4f1662eaa" providerId="ADAL" clId="{72A08869-F3C8-42D2-A676-5D86E5ECDEC7}" dt="2026-07-08T13:26:17.356" v="1775" actId="478"/>
          <ac:spMkLst>
            <pc:docMk/>
            <pc:sldMk cId="0" sldId="274"/>
            <ac:spMk id="4" creationId="{76B60D46-4E2A-8D1A-265C-3D28160836ED}"/>
          </ac:spMkLst>
        </pc:spChg>
        <pc:spChg chg="add mod">
          <ac:chgData name="Takalani Nethavhanani" userId="05eaad81-48db-4672-b8a5-65f4f1662eaa" providerId="ADAL" clId="{72A08869-F3C8-42D2-A676-5D86E5ECDEC7}" dt="2026-07-09T07:27:49.668" v="2721" actId="1076"/>
          <ac:spMkLst>
            <pc:docMk/>
            <pc:sldMk cId="0" sldId="274"/>
            <ac:spMk id="6" creationId="{F39C2CEB-520E-4784-B9E2-4E019CC4AEB9}"/>
          </ac:spMkLst>
        </pc:spChg>
        <pc:spChg chg="add del mod">
          <ac:chgData name="Takalani Nethavhanani" userId="05eaad81-48db-4672-b8a5-65f4f1662eaa" providerId="ADAL" clId="{72A08869-F3C8-42D2-A676-5D86E5ECDEC7}" dt="2026-07-08T13:27:08.207" v="1782"/>
          <ac:spMkLst>
            <pc:docMk/>
            <pc:sldMk cId="0" sldId="274"/>
            <ac:spMk id="12" creationId="{02B183E5-CF0D-8802-C946-DDFC7C3EFECC}"/>
          </ac:spMkLst>
        </pc:spChg>
        <pc:spChg chg="add del">
          <ac:chgData name="Takalani Nethavhanani" userId="05eaad81-48db-4672-b8a5-65f4f1662eaa" providerId="ADAL" clId="{72A08869-F3C8-42D2-A676-5D86E5ECDEC7}" dt="2026-07-08T13:27:31.021" v="1786" actId="22"/>
          <ac:spMkLst>
            <pc:docMk/>
            <pc:sldMk cId="0" sldId="274"/>
            <ac:spMk id="14" creationId="{D2E75F9C-3F5A-55F2-0213-7DCA91A81B95}"/>
          </ac:spMkLst>
        </pc:spChg>
        <pc:spChg chg="add del">
          <ac:chgData name="Takalani Nethavhanani" userId="05eaad81-48db-4672-b8a5-65f4f1662eaa" providerId="ADAL" clId="{72A08869-F3C8-42D2-A676-5D86E5ECDEC7}" dt="2026-07-08T13:27:35.220" v="1789" actId="22"/>
          <ac:spMkLst>
            <pc:docMk/>
            <pc:sldMk cId="0" sldId="274"/>
            <ac:spMk id="16" creationId="{65CEB854-9410-97D9-BBBB-8724E5F03D4F}"/>
          </ac:spMkLst>
        </pc:spChg>
        <pc:spChg chg="add del">
          <ac:chgData name="Takalani Nethavhanani" userId="05eaad81-48db-4672-b8a5-65f4f1662eaa" providerId="ADAL" clId="{72A08869-F3C8-42D2-A676-5D86E5ECDEC7}" dt="2026-07-08T13:28:16.977" v="1801" actId="22"/>
          <ac:spMkLst>
            <pc:docMk/>
            <pc:sldMk cId="0" sldId="274"/>
            <ac:spMk id="20" creationId="{06D6BD6E-8EAE-5021-D923-D0FCA26526A7}"/>
          </ac:spMkLst>
        </pc:spChg>
        <pc:spChg chg="add mod">
          <ac:chgData name="Takalani Nethavhanani" userId="05eaad81-48db-4672-b8a5-65f4f1662eaa" providerId="ADAL" clId="{72A08869-F3C8-42D2-A676-5D86E5ECDEC7}" dt="2026-07-09T10:51:54.713" v="4023" actId="20577"/>
          <ac:spMkLst>
            <pc:docMk/>
            <pc:sldMk cId="0" sldId="274"/>
            <ac:spMk id="27" creationId="{3F94E43C-F1CF-BF70-3C94-F9B7ED5226F9}"/>
          </ac:spMkLst>
        </pc:spChg>
        <pc:grpChg chg="add mod">
          <ac:chgData name="Takalani Nethavhanani" userId="05eaad81-48db-4672-b8a5-65f4f1662eaa" providerId="ADAL" clId="{72A08869-F3C8-42D2-A676-5D86E5ECDEC7}" dt="2026-07-08T13:41:46.034" v="2039" actId="1076"/>
          <ac:grpSpMkLst>
            <pc:docMk/>
            <pc:sldMk cId="0" sldId="274"/>
            <ac:grpSpMk id="28" creationId="{5A37A17F-4503-5DD0-3B96-55F87C2241CC}"/>
          </ac:grpSpMkLst>
        </pc:grpChg>
        <pc:graphicFrameChg chg="add mod modGraphic">
          <ac:chgData name="Takalani Nethavhanani" userId="05eaad81-48db-4672-b8a5-65f4f1662eaa" providerId="ADAL" clId="{72A08869-F3C8-42D2-A676-5D86E5ECDEC7}" dt="2026-07-09T07:27:54.965" v="2722" actId="1076"/>
          <ac:graphicFrameMkLst>
            <pc:docMk/>
            <pc:sldMk cId="0" sldId="274"/>
            <ac:graphicFrameMk id="8" creationId="{676105B8-0907-69B2-1280-705E8DBB8F8D}"/>
          </ac:graphicFrameMkLst>
        </pc:graphicFrameChg>
        <pc:picChg chg="del mod">
          <ac:chgData name="Takalani Nethavhanani" userId="05eaad81-48db-4672-b8a5-65f4f1662eaa" providerId="ADAL" clId="{72A08869-F3C8-42D2-A676-5D86E5ECDEC7}" dt="2026-07-08T08:24:12.653" v="1061" actId="478"/>
          <ac:picMkLst>
            <pc:docMk/>
            <pc:sldMk cId="0" sldId="274"/>
            <ac:picMk id="3" creationId="{DB95E828-0D8D-71BA-36E6-E15F679D7D45}"/>
          </ac:picMkLst>
        </pc:picChg>
        <pc:picChg chg="add mod">
          <ac:chgData name="Takalani Nethavhanani" userId="05eaad81-48db-4672-b8a5-65f4f1662eaa" providerId="ADAL" clId="{72A08869-F3C8-42D2-A676-5D86E5ECDEC7}" dt="2026-07-09T07:30:46.059" v="2758" actId="555"/>
          <ac:picMkLst>
            <pc:docMk/>
            <pc:sldMk cId="0" sldId="274"/>
            <ac:picMk id="4" creationId="{81D7D073-8C16-6F8D-0448-C0B954115E82}"/>
          </ac:picMkLst>
        </pc:picChg>
        <pc:picChg chg="add del mod modCrop">
          <ac:chgData name="Takalani Nethavhanani" userId="05eaad81-48db-4672-b8a5-65f4f1662eaa" providerId="ADAL" clId="{72A08869-F3C8-42D2-A676-5D86E5ECDEC7}" dt="2026-07-08T13:23:32.099" v="1746" actId="478"/>
          <ac:picMkLst>
            <pc:docMk/>
            <pc:sldMk cId="0" sldId="274"/>
            <ac:picMk id="5" creationId="{C85EBD0D-C311-B5DE-D857-7210A5923D0B}"/>
          </ac:picMkLst>
        </pc:picChg>
        <pc:picChg chg="add del mod modCrop">
          <ac:chgData name="Takalani Nethavhanani" userId="05eaad81-48db-4672-b8a5-65f4f1662eaa" providerId="ADAL" clId="{72A08869-F3C8-42D2-A676-5D86E5ECDEC7}" dt="2026-07-08T13:27:09.018" v="1783" actId="478"/>
          <ac:picMkLst>
            <pc:docMk/>
            <pc:sldMk cId="0" sldId="274"/>
            <ac:picMk id="9" creationId="{73EF9F3D-8406-33BE-6F6C-BB36A21566B5}"/>
          </ac:picMkLst>
        </pc:picChg>
        <pc:picChg chg="add del mod modCrop">
          <ac:chgData name="Takalani Nethavhanani" userId="05eaad81-48db-4672-b8a5-65f4f1662eaa" providerId="ADAL" clId="{72A08869-F3C8-42D2-A676-5D86E5ECDEC7}" dt="2026-07-08T13:27:08.204" v="1780" actId="478"/>
          <ac:picMkLst>
            <pc:docMk/>
            <pc:sldMk cId="0" sldId="274"/>
            <ac:picMk id="11" creationId="{BD866B67-62B0-3329-81E5-F661CEAB562C}"/>
          </ac:picMkLst>
        </pc:picChg>
        <pc:picChg chg="add mod modCrop">
          <ac:chgData name="Takalani Nethavhanani" userId="05eaad81-48db-4672-b8a5-65f4f1662eaa" providerId="ADAL" clId="{72A08869-F3C8-42D2-A676-5D86E5ECDEC7}" dt="2026-07-09T10:29:34.419" v="3987" actId="14100"/>
          <ac:picMkLst>
            <pc:docMk/>
            <pc:sldMk cId="0" sldId="274"/>
            <ac:picMk id="18" creationId="{73C34328-E622-6971-4E7B-6642D57FDD90}"/>
          </ac:picMkLst>
        </pc:picChg>
        <pc:picChg chg="add mod modCrop">
          <ac:chgData name="Takalani Nethavhanani" userId="05eaad81-48db-4672-b8a5-65f4f1662eaa" providerId="ADAL" clId="{72A08869-F3C8-42D2-A676-5D86E5ECDEC7}" dt="2026-07-09T10:22:22.813" v="3980" actId="1076"/>
          <ac:picMkLst>
            <pc:docMk/>
            <pc:sldMk cId="0" sldId="274"/>
            <ac:picMk id="22" creationId="{4ACF6ABA-7633-4B51-02E9-CF17AC4606B5}"/>
          </ac:picMkLst>
        </pc:picChg>
        <pc:picChg chg="add del mod modCrop">
          <ac:chgData name="Takalani Nethavhanani" userId="05eaad81-48db-4672-b8a5-65f4f1662eaa" providerId="ADAL" clId="{72A08869-F3C8-42D2-A676-5D86E5ECDEC7}" dt="2026-07-08T13:33:37.176" v="1824" actId="478"/>
          <ac:picMkLst>
            <pc:docMk/>
            <pc:sldMk cId="0" sldId="274"/>
            <ac:picMk id="24" creationId="{A0EE63DA-B8E6-A636-1404-300D217BDC78}"/>
          </ac:picMkLst>
        </pc:picChg>
        <pc:picChg chg="add mod modCrop">
          <ac:chgData name="Takalani Nethavhanani" userId="05eaad81-48db-4672-b8a5-65f4f1662eaa" providerId="ADAL" clId="{72A08869-F3C8-42D2-A676-5D86E5ECDEC7}" dt="2026-07-09T10:22:20.140" v="3979" actId="1076"/>
          <ac:picMkLst>
            <pc:docMk/>
            <pc:sldMk cId="0" sldId="274"/>
            <ac:picMk id="26" creationId="{11052616-8A35-C2FD-3C13-209BA2782B54}"/>
          </ac:picMkLst>
        </pc:picChg>
      </pc:sldChg>
      <pc:sldChg chg="addSp delSp modSp add del mod ord modTransition">
        <pc:chgData name="Takalani Nethavhanani" userId="05eaad81-48db-4672-b8a5-65f4f1662eaa" providerId="ADAL" clId="{72A08869-F3C8-42D2-A676-5D86E5ECDEC7}" dt="2026-07-09T09:24:09.824" v="3886" actId="1076"/>
        <pc:sldMkLst>
          <pc:docMk/>
          <pc:sldMk cId="1443660006" sldId="277"/>
        </pc:sldMkLst>
        <pc:spChg chg="del">
          <ac:chgData name="Takalani Nethavhanani" userId="05eaad81-48db-4672-b8a5-65f4f1662eaa" providerId="ADAL" clId="{72A08869-F3C8-42D2-A676-5D86E5ECDEC7}" dt="2026-07-08T13:09:27.381" v="1719" actId="478"/>
          <ac:spMkLst>
            <pc:docMk/>
            <pc:sldMk cId="1443660006" sldId="277"/>
            <ac:spMk id="2" creationId="{E951D81E-B498-868B-47DA-3CC79E4A4219}"/>
          </ac:spMkLst>
        </pc:spChg>
        <pc:spChg chg="del">
          <ac:chgData name="Takalani Nethavhanani" userId="05eaad81-48db-4672-b8a5-65f4f1662eaa" providerId="ADAL" clId="{72A08869-F3C8-42D2-A676-5D86E5ECDEC7}" dt="2026-07-08T13:09:32.612" v="1721" actId="478"/>
          <ac:spMkLst>
            <pc:docMk/>
            <pc:sldMk cId="1443660006" sldId="277"/>
            <ac:spMk id="3" creationId="{A6015CB5-EFF3-D876-80E0-2F41D9426D2B}"/>
          </ac:spMkLst>
        </pc:spChg>
        <pc:spChg chg="add del mod">
          <ac:chgData name="Takalani Nethavhanani" userId="05eaad81-48db-4672-b8a5-65f4f1662eaa" providerId="ADAL" clId="{72A08869-F3C8-42D2-A676-5D86E5ECDEC7}" dt="2026-07-08T13:09:29.381" v="1720" actId="478"/>
          <ac:spMkLst>
            <pc:docMk/>
            <pc:sldMk cId="1443660006" sldId="277"/>
            <ac:spMk id="5" creationId="{B05516FA-AD49-854C-833C-51C8F1682DA9}"/>
          </ac:spMkLst>
        </pc:spChg>
        <pc:spChg chg="add del mod">
          <ac:chgData name="Takalani Nethavhanani" userId="05eaad81-48db-4672-b8a5-65f4f1662eaa" providerId="ADAL" clId="{72A08869-F3C8-42D2-A676-5D86E5ECDEC7}" dt="2026-07-08T13:09:50.605" v="1722" actId="478"/>
          <ac:spMkLst>
            <pc:docMk/>
            <pc:sldMk cId="1443660006" sldId="277"/>
            <ac:spMk id="7" creationId="{8516756B-F7ED-9DB4-ACCC-E3C0C4B40423}"/>
          </ac:spMkLst>
        </pc:spChg>
        <pc:spChg chg="add mod">
          <ac:chgData name="Takalani Nethavhanani" userId="05eaad81-48db-4672-b8a5-65f4f1662eaa" providerId="ADAL" clId="{72A08869-F3C8-42D2-A676-5D86E5ECDEC7}" dt="2026-07-09T09:24:09.824" v="3886" actId="1076"/>
          <ac:spMkLst>
            <pc:docMk/>
            <pc:sldMk cId="1443660006" sldId="277"/>
            <ac:spMk id="9" creationId="{410E796F-8228-0AC4-6C1D-34C43FBA6616}"/>
          </ac:spMkLst>
        </pc:spChg>
        <pc:spChg chg="add del mod">
          <ac:chgData name="Takalani Nethavhanani" userId="05eaad81-48db-4672-b8a5-65f4f1662eaa" providerId="ADAL" clId="{72A08869-F3C8-42D2-A676-5D86E5ECDEC7}" dt="2026-07-08T13:11:19.522" v="1730" actId="478"/>
          <ac:spMkLst>
            <pc:docMk/>
            <pc:sldMk cId="1443660006" sldId="277"/>
            <ac:spMk id="10" creationId="{3DD1B993-9A8D-276F-01A8-E7B03B3EB430}"/>
          </ac:spMkLst>
        </pc:spChg>
        <pc:spChg chg="add del mod">
          <ac:chgData name="Takalani Nethavhanani" userId="05eaad81-48db-4672-b8a5-65f4f1662eaa" providerId="ADAL" clId="{72A08869-F3C8-42D2-A676-5D86E5ECDEC7}" dt="2026-07-08T13:11:25.801" v="1731" actId="478"/>
          <ac:spMkLst>
            <pc:docMk/>
            <pc:sldMk cId="1443660006" sldId="277"/>
            <ac:spMk id="12" creationId="{BE597193-4B44-96B9-3C3C-7A5B451497DA}"/>
          </ac:spMkLst>
        </pc:spChg>
        <pc:picChg chg="add mod">
          <ac:chgData name="Takalani Nethavhanani" userId="05eaad81-48db-4672-b8a5-65f4f1662eaa" providerId="ADAL" clId="{72A08869-F3C8-42D2-A676-5D86E5ECDEC7}" dt="2026-07-08T13:12:28.789" v="1738" actId="1076"/>
          <ac:picMkLst>
            <pc:docMk/>
            <pc:sldMk cId="1443660006" sldId="277"/>
            <ac:picMk id="14" creationId="{E35243DC-3C05-A096-D7B9-84AD6E70EFAD}"/>
          </ac:picMkLst>
        </pc:picChg>
      </pc:sldChg>
      <pc:sldChg chg="addSp modSp del mod">
        <pc:chgData name="Takalani Nethavhanani" userId="05eaad81-48db-4672-b8a5-65f4f1662eaa" providerId="ADAL" clId="{72A08869-F3C8-42D2-A676-5D86E5ECDEC7}" dt="2026-07-08T22:47:00.134" v="2197" actId="47"/>
        <pc:sldMkLst>
          <pc:docMk/>
          <pc:sldMk cId="0" sldId="281"/>
        </pc:sldMkLst>
        <pc:spChg chg="mod">
          <ac:chgData name="Takalani Nethavhanani" userId="05eaad81-48db-4672-b8a5-65f4f1662eaa" providerId="ADAL" clId="{72A08869-F3C8-42D2-A676-5D86E5ECDEC7}" dt="2026-07-08T13:43:12.586" v="2051" actId="207"/>
          <ac:spMkLst>
            <pc:docMk/>
            <pc:sldMk cId="0" sldId="281"/>
            <ac:spMk id="3" creationId="{CE9EC089-C2A3-B153-5E3B-F14DDF02B685}"/>
          </ac:spMkLst>
        </pc:spChg>
        <pc:spChg chg="add mod">
          <ac:chgData name="Takalani Nethavhanani" userId="05eaad81-48db-4672-b8a5-65f4f1662eaa" providerId="ADAL" clId="{72A08869-F3C8-42D2-A676-5D86E5ECDEC7}" dt="2026-07-08T22:06:38.498" v="2196" actId="20577"/>
          <ac:spMkLst>
            <pc:docMk/>
            <pc:sldMk cId="0" sldId="281"/>
            <ac:spMk id="4" creationId="{AFAB7489-9EA5-A4C0-F32F-890E776A8C97}"/>
          </ac:spMkLst>
        </pc:spChg>
        <pc:graphicFrameChg chg="mod modGraphic">
          <ac:chgData name="Takalani Nethavhanani" userId="05eaad81-48db-4672-b8a5-65f4f1662eaa" providerId="ADAL" clId="{72A08869-F3C8-42D2-A676-5D86E5ECDEC7}" dt="2026-07-08T13:43:01.038" v="2050"/>
          <ac:graphicFrameMkLst>
            <pc:docMk/>
            <pc:sldMk cId="0" sldId="281"/>
            <ac:graphicFrameMk id="2" creationId="{8993D3CE-EE0B-9432-B2B0-D6BBAF46197F}"/>
          </ac:graphicFrameMkLst>
        </pc:graphicFrameChg>
      </pc:sldChg>
      <pc:sldChg chg="addSp delSp modSp mod delAnim">
        <pc:chgData name="Takalani Nethavhanani" userId="05eaad81-48db-4672-b8a5-65f4f1662eaa" providerId="ADAL" clId="{72A08869-F3C8-42D2-A676-5D86E5ECDEC7}" dt="2026-07-09T10:31:14.841" v="3991" actId="20577"/>
        <pc:sldMkLst>
          <pc:docMk/>
          <pc:sldMk cId="0" sldId="282"/>
        </pc:sldMkLst>
        <pc:spChg chg="del mod">
          <ac:chgData name="Takalani Nethavhanani" userId="05eaad81-48db-4672-b8a5-65f4f1662eaa" providerId="ADAL" clId="{72A08869-F3C8-42D2-A676-5D86E5ECDEC7}" dt="2026-07-08T08:38:17.271" v="1136" actId="478"/>
          <ac:spMkLst>
            <pc:docMk/>
            <pc:sldMk cId="0" sldId="282"/>
            <ac:spMk id="5" creationId="{A245A63F-06C3-1C5C-031C-E6A9F654CC2A}"/>
          </ac:spMkLst>
        </pc:spChg>
        <pc:spChg chg="add mod">
          <ac:chgData name="Takalani Nethavhanani" userId="05eaad81-48db-4672-b8a5-65f4f1662eaa" providerId="ADAL" clId="{72A08869-F3C8-42D2-A676-5D86E5ECDEC7}" dt="2026-07-09T09:05:33.723" v="3805" actId="255"/>
          <ac:spMkLst>
            <pc:docMk/>
            <pc:sldMk cId="0" sldId="282"/>
            <ac:spMk id="6" creationId="{1D828D1C-795D-8821-DE23-B796CEBE2A81}"/>
          </ac:spMkLst>
        </pc:spChg>
        <pc:graphicFrameChg chg="add mod modGraphic">
          <ac:chgData name="Takalani Nethavhanani" userId="05eaad81-48db-4672-b8a5-65f4f1662eaa" providerId="ADAL" clId="{72A08869-F3C8-42D2-A676-5D86E5ECDEC7}" dt="2026-07-09T10:31:14.841" v="3991" actId="20577"/>
          <ac:graphicFrameMkLst>
            <pc:docMk/>
            <pc:sldMk cId="0" sldId="282"/>
            <ac:graphicFrameMk id="2" creationId="{C881C145-B2F7-CAD9-35C5-54327816F72D}"/>
          </ac:graphicFrameMkLst>
        </pc:graphicFrameChg>
        <pc:picChg chg="add mod">
          <ac:chgData name="Takalani Nethavhanani" userId="05eaad81-48db-4672-b8a5-65f4f1662eaa" providerId="ADAL" clId="{72A08869-F3C8-42D2-A676-5D86E5ECDEC7}" dt="2026-07-09T07:31:20.202" v="2763" actId="14100"/>
          <ac:picMkLst>
            <pc:docMk/>
            <pc:sldMk cId="0" sldId="282"/>
            <ac:picMk id="4" creationId="{AE884B51-43EA-3026-1EE5-2D30257A0577}"/>
          </ac:picMkLst>
        </pc:picChg>
        <pc:picChg chg="del mod">
          <ac:chgData name="Takalani Nethavhanani" userId="05eaad81-48db-4672-b8a5-65f4f1662eaa" providerId="ADAL" clId="{72A08869-F3C8-42D2-A676-5D86E5ECDEC7}" dt="2026-07-09T07:30:01.852" v="2739" actId="478"/>
          <ac:picMkLst>
            <pc:docMk/>
            <pc:sldMk cId="0" sldId="282"/>
            <ac:picMk id="9" creationId="{86760FBB-C23D-CD53-42C4-3803F326DAF4}"/>
          </ac:picMkLst>
        </pc:picChg>
        <pc:picChg chg="del mod">
          <ac:chgData name="Takalani Nethavhanani" userId="05eaad81-48db-4672-b8a5-65f4f1662eaa" providerId="ADAL" clId="{72A08869-F3C8-42D2-A676-5D86E5ECDEC7}" dt="2026-07-09T07:30:03.625" v="2740" actId="478"/>
          <ac:picMkLst>
            <pc:docMk/>
            <pc:sldMk cId="0" sldId="282"/>
            <ac:picMk id="10" creationId="{1A2B244E-1BC8-A182-7A03-2CFE4B60BA5E}"/>
          </ac:picMkLst>
        </pc:picChg>
        <pc:cxnChg chg="del mod">
          <ac:chgData name="Takalani Nethavhanani" userId="05eaad81-48db-4672-b8a5-65f4f1662eaa" providerId="ADAL" clId="{72A08869-F3C8-42D2-A676-5D86E5ECDEC7}" dt="2026-07-08T08:51:50.859" v="1290" actId="478"/>
          <ac:cxnSpMkLst>
            <pc:docMk/>
            <pc:sldMk cId="0" sldId="282"/>
            <ac:cxnSpMk id="8" creationId="{032B249B-D48E-9862-7FD4-C5A1C0016B97}"/>
          </ac:cxnSpMkLst>
        </pc:cxnChg>
        <pc:cxnChg chg="del mod">
          <ac:chgData name="Takalani Nethavhanani" userId="05eaad81-48db-4672-b8a5-65f4f1662eaa" providerId="ADAL" clId="{72A08869-F3C8-42D2-A676-5D86E5ECDEC7}" dt="2026-07-08T08:51:52.930" v="1291" actId="478"/>
          <ac:cxnSpMkLst>
            <pc:docMk/>
            <pc:sldMk cId="0" sldId="282"/>
            <ac:cxnSpMk id="11" creationId="{984C9791-4557-5170-32C3-5DC12BD02DE3}"/>
          </ac:cxnSpMkLst>
        </pc:cxnChg>
      </pc:sldChg>
      <pc:sldChg chg="addSp modSp mod ord">
        <pc:chgData name="Takalani Nethavhanani" userId="05eaad81-48db-4672-b8a5-65f4f1662eaa" providerId="ADAL" clId="{72A08869-F3C8-42D2-A676-5D86E5ECDEC7}" dt="2026-07-09T07:46:08.405" v="3020" actId="1076"/>
        <pc:sldMkLst>
          <pc:docMk/>
          <pc:sldMk cId="3241824369" sldId="293"/>
        </pc:sldMkLst>
        <pc:spChg chg="mod">
          <ac:chgData name="Takalani Nethavhanani" userId="05eaad81-48db-4672-b8a5-65f4f1662eaa" providerId="ADAL" clId="{72A08869-F3C8-42D2-A676-5D86E5ECDEC7}" dt="2026-07-08T09:31:29.587" v="1559" actId="1076"/>
          <ac:spMkLst>
            <pc:docMk/>
            <pc:sldMk cId="3241824369" sldId="293"/>
            <ac:spMk id="2" creationId="{AEA318A5-5A3B-EF13-CCD8-DAACEE8445F4}"/>
          </ac:spMkLst>
        </pc:spChg>
        <pc:spChg chg="mod">
          <ac:chgData name="Takalani Nethavhanani" userId="05eaad81-48db-4672-b8a5-65f4f1662eaa" providerId="ADAL" clId="{72A08869-F3C8-42D2-A676-5D86E5ECDEC7}" dt="2026-07-09T07:12:47.214" v="2530" actId="14100"/>
          <ac:spMkLst>
            <pc:docMk/>
            <pc:sldMk cId="3241824369" sldId="293"/>
            <ac:spMk id="5" creationId="{67E40FB0-5CBE-68C0-A302-AF82512F0039}"/>
          </ac:spMkLst>
        </pc:spChg>
        <pc:spChg chg="mod">
          <ac:chgData name="Takalani Nethavhanani" userId="05eaad81-48db-4672-b8a5-65f4f1662eaa" providerId="ADAL" clId="{72A08869-F3C8-42D2-A676-5D86E5ECDEC7}" dt="2026-07-07T05:42:36.355" v="1"/>
          <ac:spMkLst>
            <pc:docMk/>
            <pc:sldMk cId="3241824369" sldId="293"/>
            <ac:spMk id="13" creationId="{75E252D0-C8D6-66A8-2AD3-DAD559B50F02}"/>
          </ac:spMkLst>
        </pc:spChg>
        <pc:picChg chg="add mod">
          <ac:chgData name="Takalani Nethavhanani" userId="05eaad81-48db-4672-b8a5-65f4f1662eaa" providerId="ADAL" clId="{72A08869-F3C8-42D2-A676-5D86E5ECDEC7}" dt="2026-07-09T07:46:08.405" v="3020" actId="1076"/>
          <ac:picMkLst>
            <pc:docMk/>
            <pc:sldMk cId="3241824369" sldId="293"/>
            <ac:picMk id="3" creationId="{4DB3E523-D363-8BA1-58E4-D7102DC712CA}"/>
          </ac:picMkLst>
        </pc:picChg>
        <pc:picChg chg="add mod">
          <ac:chgData name="Takalani Nethavhanani" userId="05eaad81-48db-4672-b8a5-65f4f1662eaa" providerId="ADAL" clId="{72A08869-F3C8-42D2-A676-5D86E5ECDEC7}" dt="2026-07-09T07:46:03.856" v="3019" actId="12788"/>
          <ac:picMkLst>
            <pc:docMk/>
            <pc:sldMk cId="3241824369" sldId="293"/>
            <ac:picMk id="6" creationId="{1C9CB758-C2C6-9C34-DCCF-E95CDDBD3C33}"/>
          </ac:picMkLst>
        </pc:picChg>
      </pc:sldChg>
      <pc:sldChg chg="addSp delSp modSp add mod modAnim modNotesTx">
        <pc:chgData name="Takalani Nethavhanani" userId="05eaad81-48db-4672-b8a5-65f4f1662eaa" providerId="ADAL" clId="{72A08869-F3C8-42D2-A676-5D86E5ECDEC7}" dt="2026-07-09T10:28:11.323" v="3985" actId="196"/>
        <pc:sldMkLst>
          <pc:docMk/>
          <pc:sldMk cId="3391940500" sldId="294"/>
        </pc:sldMkLst>
        <pc:spChg chg="add mod">
          <ac:chgData name="Takalani Nethavhanani" userId="05eaad81-48db-4672-b8a5-65f4f1662eaa" providerId="ADAL" clId="{72A08869-F3C8-42D2-A676-5D86E5ECDEC7}" dt="2026-07-09T08:52:41.227" v="3691" actId="14100"/>
          <ac:spMkLst>
            <pc:docMk/>
            <pc:sldMk cId="3391940500" sldId="294"/>
            <ac:spMk id="4" creationId="{E8BAAD78-9859-4725-D692-8381DC5A6D03}"/>
          </ac:spMkLst>
        </pc:spChg>
        <pc:spChg chg="add mod">
          <ac:chgData name="Takalani Nethavhanani" userId="05eaad81-48db-4672-b8a5-65f4f1662eaa" providerId="ADAL" clId="{72A08869-F3C8-42D2-A676-5D86E5ECDEC7}" dt="2026-07-07T13:31:33.104" v="368"/>
          <ac:spMkLst>
            <pc:docMk/>
            <pc:sldMk cId="3391940500" sldId="294"/>
            <ac:spMk id="6" creationId="{997A6253-81DC-E2D8-A46D-BB9245D4B191}"/>
          </ac:spMkLst>
        </pc:spChg>
        <pc:spChg chg="add mod">
          <ac:chgData name="Takalani Nethavhanani" userId="05eaad81-48db-4672-b8a5-65f4f1662eaa" providerId="ADAL" clId="{72A08869-F3C8-42D2-A676-5D86E5ECDEC7}" dt="2026-07-09T09:59:22.575" v="3927" actId="1076"/>
          <ac:spMkLst>
            <pc:docMk/>
            <pc:sldMk cId="3391940500" sldId="294"/>
            <ac:spMk id="9" creationId="{0AB81411-6BC9-88D6-2CED-9D9CEFE37D47}"/>
          </ac:spMkLst>
        </pc:spChg>
        <pc:spChg chg="mod">
          <ac:chgData name="Takalani Nethavhanani" userId="05eaad81-48db-4672-b8a5-65f4f1662eaa" providerId="ADAL" clId="{72A08869-F3C8-42D2-A676-5D86E5ECDEC7}" dt="2026-07-09T08:49:01.368" v="3682" actId="1076"/>
          <ac:spMkLst>
            <pc:docMk/>
            <pc:sldMk cId="3391940500" sldId="294"/>
            <ac:spMk id="17" creationId="{EF949B71-3573-FF54-981E-4FDEAEF8B62B}"/>
          </ac:spMkLst>
        </pc:spChg>
        <pc:spChg chg="mod">
          <ac:chgData name="Takalani Nethavhanani" userId="05eaad81-48db-4672-b8a5-65f4f1662eaa" providerId="ADAL" clId="{72A08869-F3C8-42D2-A676-5D86E5ECDEC7}" dt="2026-07-09T10:27:53.702" v="3984" actId="196"/>
          <ac:spMkLst>
            <pc:docMk/>
            <pc:sldMk cId="3391940500" sldId="294"/>
            <ac:spMk id="18" creationId="{2B47E9BD-3E04-A5FB-5523-22736410BD2E}"/>
          </ac:spMkLst>
        </pc:spChg>
        <pc:spChg chg="mod ord">
          <ac:chgData name="Takalani Nethavhanani" userId="05eaad81-48db-4672-b8a5-65f4f1662eaa" providerId="ADAL" clId="{72A08869-F3C8-42D2-A676-5D86E5ECDEC7}" dt="2026-07-09T10:28:11.323" v="3985" actId="196"/>
          <ac:spMkLst>
            <pc:docMk/>
            <pc:sldMk cId="3391940500" sldId="294"/>
            <ac:spMk id="19" creationId="{304203AB-CBEE-9E06-5D37-77DF13E9BF53}"/>
          </ac:spMkLst>
        </pc:spChg>
        <pc:graphicFrameChg chg="mod modGraphic">
          <ac:chgData name="Takalani Nethavhanani" userId="05eaad81-48db-4672-b8a5-65f4f1662eaa" providerId="ADAL" clId="{72A08869-F3C8-42D2-A676-5D86E5ECDEC7}" dt="2026-07-09T09:59:03.750" v="3923" actId="14734"/>
          <ac:graphicFrameMkLst>
            <pc:docMk/>
            <pc:sldMk cId="3391940500" sldId="294"/>
            <ac:graphicFrameMk id="30" creationId="{167FEFFF-3CE5-6155-919E-45CD9ECF1364}"/>
          </ac:graphicFrameMkLst>
        </pc:graphicFrameChg>
        <pc:graphicFrameChg chg="del mod">
          <ac:chgData name="Takalani Nethavhanani" userId="05eaad81-48db-4672-b8a5-65f4f1662eaa" providerId="ADAL" clId="{72A08869-F3C8-42D2-A676-5D86E5ECDEC7}" dt="2026-07-09T09:56:02.543" v="3899" actId="478"/>
          <ac:graphicFrameMkLst>
            <pc:docMk/>
            <pc:sldMk cId="3391940500" sldId="294"/>
            <ac:graphicFrameMk id="31" creationId="{88EB1A6E-F74B-00C7-7B19-5E736DB43698}"/>
          </ac:graphicFrameMkLst>
        </pc:graphicFrameChg>
        <pc:picChg chg="add mod">
          <ac:chgData name="Takalani Nethavhanani" userId="05eaad81-48db-4672-b8a5-65f4f1662eaa" providerId="ADAL" clId="{72A08869-F3C8-42D2-A676-5D86E5ECDEC7}" dt="2026-07-09T07:25:33.433" v="2684" actId="12788"/>
          <ac:picMkLst>
            <pc:docMk/>
            <pc:sldMk cId="3391940500" sldId="294"/>
            <ac:picMk id="3" creationId="{4EBB0853-72F9-9175-84BB-E1FFA38FBA1A}"/>
          </ac:picMkLst>
        </pc:picChg>
        <pc:picChg chg="add del mod">
          <ac:chgData name="Takalani Nethavhanani" userId="05eaad81-48db-4672-b8a5-65f4f1662eaa" providerId="ADAL" clId="{72A08869-F3C8-42D2-A676-5D86E5ECDEC7}" dt="2026-07-09T09:56:19.144" v="3903" actId="22"/>
          <ac:picMkLst>
            <pc:docMk/>
            <pc:sldMk cId="3391940500" sldId="294"/>
            <ac:picMk id="7" creationId="{9F90088E-2DD1-3A7B-E431-6E53B085D757}"/>
          </ac:picMkLst>
        </pc:picChg>
        <pc:picChg chg="add mod ord">
          <ac:chgData name="Takalani Nethavhanani" userId="05eaad81-48db-4672-b8a5-65f4f1662eaa" providerId="ADAL" clId="{72A08869-F3C8-42D2-A676-5D86E5ECDEC7}" dt="2026-07-09T09:57:59.946" v="3916" actId="1076"/>
          <ac:picMkLst>
            <pc:docMk/>
            <pc:sldMk cId="3391940500" sldId="294"/>
            <ac:picMk id="11" creationId="{AB6FC1A1-2615-7CFC-5E8B-526541E5C0DC}"/>
          </ac:picMkLst>
        </pc:picChg>
      </pc:sldChg>
      <pc:sldChg chg="addSp delSp modSp mod modNotesTx">
        <pc:chgData name="Takalani Nethavhanani" userId="05eaad81-48db-4672-b8a5-65f4f1662eaa" providerId="ADAL" clId="{72A08869-F3C8-42D2-A676-5D86E5ECDEC7}" dt="2026-07-09T08:25:46.740" v="3534" actId="20577"/>
        <pc:sldMkLst>
          <pc:docMk/>
          <pc:sldMk cId="186302444" sldId="296"/>
        </pc:sldMkLst>
        <pc:spChg chg="mod">
          <ac:chgData name="Takalani Nethavhanani" userId="05eaad81-48db-4672-b8a5-65f4f1662eaa" providerId="ADAL" clId="{72A08869-F3C8-42D2-A676-5D86E5ECDEC7}" dt="2026-07-08T23:07:28.217" v="2295" actId="1076"/>
          <ac:spMkLst>
            <pc:docMk/>
            <pc:sldMk cId="186302444" sldId="296"/>
            <ac:spMk id="2" creationId="{333852A5-5171-62D4-580F-C9DEA5F48B0E}"/>
          </ac:spMkLst>
        </pc:spChg>
        <pc:spChg chg="add mod">
          <ac:chgData name="Takalani Nethavhanani" userId="05eaad81-48db-4672-b8a5-65f4f1662eaa" providerId="ADAL" clId="{72A08869-F3C8-42D2-A676-5D86E5ECDEC7}" dt="2026-07-09T07:34:31.206" v="2803" actId="20577"/>
          <ac:spMkLst>
            <pc:docMk/>
            <pc:sldMk cId="186302444" sldId="296"/>
            <ac:spMk id="4" creationId="{7BE59C88-8947-3E35-2127-63304937533F}"/>
          </ac:spMkLst>
        </pc:spChg>
        <pc:spChg chg="mod">
          <ac:chgData name="Takalani Nethavhanani" userId="05eaad81-48db-4672-b8a5-65f4f1662eaa" providerId="ADAL" clId="{72A08869-F3C8-42D2-A676-5D86E5ECDEC7}" dt="2026-07-09T08:19:39.924" v="3483" actId="12788"/>
          <ac:spMkLst>
            <pc:docMk/>
            <pc:sldMk cId="186302444" sldId="296"/>
            <ac:spMk id="6" creationId="{26CFAAE2-AE5A-26BB-6BAD-0DFC5317CE2B}"/>
          </ac:spMkLst>
        </pc:spChg>
        <pc:spChg chg="add del mod">
          <ac:chgData name="Takalani Nethavhanani" userId="05eaad81-48db-4672-b8a5-65f4f1662eaa" providerId="ADAL" clId="{72A08869-F3C8-42D2-A676-5D86E5ECDEC7}" dt="2026-07-09T07:38:45.523" v="2854" actId="478"/>
          <ac:spMkLst>
            <pc:docMk/>
            <pc:sldMk cId="186302444" sldId="296"/>
            <ac:spMk id="7" creationId="{B9736216-C498-C40A-F9D0-F38CFCA3F312}"/>
          </ac:spMkLst>
        </pc:spChg>
        <pc:spChg chg="add del mod">
          <ac:chgData name="Takalani Nethavhanani" userId="05eaad81-48db-4672-b8a5-65f4f1662eaa" providerId="ADAL" clId="{72A08869-F3C8-42D2-A676-5D86E5ECDEC7}" dt="2026-07-08T09:19:55.943" v="1364" actId="478"/>
          <ac:spMkLst>
            <pc:docMk/>
            <pc:sldMk cId="186302444" sldId="296"/>
            <ac:spMk id="12" creationId="{2865CA33-C8FF-815C-FB68-7B4BD6C21984}"/>
          </ac:spMkLst>
        </pc:spChg>
        <pc:spChg chg="add mod">
          <ac:chgData name="Takalani Nethavhanani" userId="05eaad81-48db-4672-b8a5-65f4f1662eaa" providerId="ADAL" clId="{72A08869-F3C8-42D2-A676-5D86E5ECDEC7}" dt="2026-07-07T13:58:30.047" v="374"/>
          <ac:spMkLst>
            <pc:docMk/>
            <pc:sldMk cId="186302444" sldId="296"/>
            <ac:spMk id="13" creationId="{BA74A12D-1CB2-383F-BBFA-C469BED510DD}"/>
          </ac:spMkLst>
        </pc:spChg>
        <pc:spChg chg="mod">
          <ac:chgData name="Takalani Nethavhanani" userId="05eaad81-48db-4672-b8a5-65f4f1662eaa" providerId="ADAL" clId="{72A08869-F3C8-42D2-A676-5D86E5ECDEC7}" dt="2026-07-08T23:07:24.194" v="2294" actId="1076"/>
          <ac:spMkLst>
            <pc:docMk/>
            <pc:sldMk cId="186302444" sldId="296"/>
            <ac:spMk id="22" creationId="{31AAF981-88AB-84FA-086D-D0889533A182}"/>
          </ac:spMkLst>
        </pc:spChg>
        <pc:graphicFrameChg chg="add mod">
          <ac:chgData name="Takalani Nethavhanani" userId="05eaad81-48db-4672-b8a5-65f4f1662eaa" providerId="ADAL" clId="{72A08869-F3C8-42D2-A676-5D86E5ECDEC7}" dt="2026-07-09T08:18:53.256" v="3479" actId="255"/>
          <ac:graphicFrameMkLst>
            <pc:docMk/>
            <pc:sldMk cId="186302444" sldId="296"/>
            <ac:graphicFrameMk id="8" creationId="{FAC025C5-81EF-9F18-3C6B-828C1C2A78F3}"/>
          </ac:graphicFrameMkLst>
        </pc:graphicFrameChg>
        <pc:graphicFrameChg chg="add mod">
          <ac:chgData name="Takalani Nethavhanani" userId="05eaad81-48db-4672-b8a5-65f4f1662eaa" providerId="ADAL" clId="{72A08869-F3C8-42D2-A676-5D86E5ECDEC7}" dt="2026-07-09T08:19:01.746" v="3480" actId="255"/>
          <ac:graphicFrameMkLst>
            <pc:docMk/>
            <pc:sldMk cId="186302444" sldId="296"/>
            <ac:graphicFrameMk id="9" creationId="{D6AC22CC-21A8-B6A9-A06E-69BC0A62343C}"/>
          </ac:graphicFrameMkLst>
        </pc:graphicFrameChg>
        <pc:picChg chg="add mod">
          <ac:chgData name="Takalani Nethavhanani" userId="05eaad81-48db-4672-b8a5-65f4f1662eaa" providerId="ADAL" clId="{72A08869-F3C8-42D2-A676-5D86E5ECDEC7}" dt="2026-07-09T07:35:20.696" v="2820" actId="555"/>
          <ac:picMkLst>
            <pc:docMk/>
            <pc:sldMk cId="186302444" sldId="296"/>
            <ac:picMk id="5" creationId="{EF0421F2-9F3D-E10B-0C05-501C7FD15FDC}"/>
          </ac:picMkLst>
        </pc:picChg>
      </pc:sldChg>
      <pc:sldChg chg="addSp delSp modSp mod modNotesTx">
        <pc:chgData name="Takalani Nethavhanani" userId="05eaad81-48db-4672-b8a5-65f4f1662eaa" providerId="ADAL" clId="{72A08869-F3C8-42D2-A676-5D86E5ECDEC7}" dt="2026-07-09T09:09:20.592" v="3877"/>
        <pc:sldMkLst>
          <pc:docMk/>
          <pc:sldMk cId="810707313" sldId="297"/>
        </pc:sldMkLst>
        <pc:spChg chg="mod">
          <ac:chgData name="Takalani Nethavhanani" userId="05eaad81-48db-4672-b8a5-65f4f1662eaa" providerId="ADAL" clId="{72A08869-F3C8-42D2-A676-5D86E5ECDEC7}" dt="2026-07-08T23:11:44.761" v="2315" actId="1076"/>
          <ac:spMkLst>
            <pc:docMk/>
            <pc:sldMk cId="810707313" sldId="297"/>
            <ac:spMk id="2" creationId="{7D0A68FC-556F-6456-4E7D-EE00F7D6C765}"/>
          </ac:spMkLst>
        </pc:spChg>
        <pc:spChg chg="mod">
          <ac:chgData name="Takalani Nethavhanani" userId="05eaad81-48db-4672-b8a5-65f4f1662eaa" providerId="ADAL" clId="{72A08869-F3C8-42D2-A676-5D86E5ECDEC7}" dt="2026-07-09T08:19:49.085" v="3485" actId="12788"/>
          <ac:spMkLst>
            <pc:docMk/>
            <pc:sldMk cId="810707313" sldId="297"/>
            <ac:spMk id="6" creationId="{21FCA434-A83E-7E3D-9681-666455097D24}"/>
          </ac:spMkLst>
        </pc:spChg>
        <pc:spChg chg="add mod">
          <ac:chgData name="Takalani Nethavhanani" userId="05eaad81-48db-4672-b8a5-65f4f1662eaa" providerId="ADAL" clId="{72A08869-F3C8-42D2-A676-5D86E5ECDEC7}" dt="2026-07-07T14:01:16.673" v="375"/>
          <ac:spMkLst>
            <pc:docMk/>
            <pc:sldMk cId="810707313" sldId="297"/>
            <ac:spMk id="7" creationId="{DCA37694-75C3-ACEE-9BD7-CEEFCA3DB382}"/>
          </ac:spMkLst>
        </pc:spChg>
        <pc:spChg chg="add mod">
          <ac:chgData name="Takalani Nethavhanani" userId="05eaad81-48db-4672-b8a5-65f4f1662eaa" providerId="ADAL" clId="{72A08869-F3C8-42D2-A676-5D86E5ECDEC7}" dt="2026-07-09T05:25:11.870" v="2473" actId="1076"/>
          <ac:spMkLst>
            <pc:docMk/>
            <pc:sldMk cId="810707313" sldId="297"/>
            <ac:spMk id="8" creationId="{6E241EBA-9E56-BBF7-E682-755CFD7B48CF}"/>
          </ac:spMkLst>
        </pc:spChg>
        <pc:spChg chg="del">
          <ac:chgData name="Takalani Nethavhanani" userId="05eaad81-48db-4672-b8a5-65f4f1662eaa" providerId="ADAL" clId="{72A08869-F3C8-42D2-A676-5D86E5ECDEC7}" dt="2026-07-08T09:25:07.697" v="1534" actId="478"/>
          <ac:spMkLst>
            <pc:docMk/>
            <pc:sldMk cId="810707313" sldId="297"/>
            <ac:spMk id="12" creationId="{211D4A04-31CB-BD19-DC24-1C7EFECC531B}"/>
          </ac:spMkLst>
        </pc:spChg>
        <pc:spChg chg="mod">
          <ac:chgData name="Takalani Nethavhanani" userId="05eaad81-48db-4672-b8a5-65f4f1662eaa" providerId="ADAL" clId="{72A08869-F3C8-42D2-A676-5D86E5ECDEC7}" dt="2026-07-08T23:11:39.718" v="2314" actId="1076"/>
          <ac:spMkLst>
            <pc:docMk/>
            <pc:sldMk cId="810707313" sldId="297"/>
            <ac:spMk id="22" creationId="{6A1B1BFF-C73B-2DD3-A81D-D6AF3B5E4545}"/>
          </ac:spMkLst>
        </pc:spChg>
        <pc:graphicFrameChg chg="add mod">
          <ac:chgData name="Takalani Nethavhanani" userId="05eaad81-48db-4672-b8a5-65f4f1662eaa" providerId="ADAL" clId="{72A08869-F3C8-42D2-A676-5D86E5ECDEC7}" dt="2026-07-09T09:08:55.932" v="3874"/>
          <ac:graphicFrameMkLst>
            <pc:docMk/>
            <pc:sldMk cId="810707313" sldId="297"/>
            <ac:graphicFrameMk id="3" creationId="{30880E44-B83F-D2D2-FD0F-1CBF47CA31D5}"/>
          </ac:graphicFrameMkLst>
        </pc:graphicFrameChg>
        <pc:graphicFrameChg chg="add mod">
          <ac:chgData name="Takalani Nethavhanani" userId="05eaad81-48db-4672-b8a5-65f4f1662eaa" providerId="ADAL" clId="{72A08869-F3C8-42D2-A676-5D86E5ECDEC7}" dt="2026-07-09T09:09:20.592" v="3877"/>
          <ac:graphicFrameMkLst>
            <pc:docMk/>
            <pc:sldMk cId="810707313" sldId="297"/>
            <ac:graphicFrameMk id="5" creationId="{ED2445AE-C67B-A1E2-3961-1A870820ABF4}"/>
          </ac:graphicFrameMkLst>
        </pc:graphicFrameChg>
        <pc:picChg chg="add mod">
          <ac:chgData name="Takalani Nethavhanani" userId="05eaad81-48db-4672-b8a5-65f4f1662eaa" providerId="ADAL" clId="{72A08869-F3C8-42D2-A676-5D86E5ECDEC7}" dt="2026-07-09T07:40:19.736" v="2883" actId="1076"/>
          <ac:picMkLst>
            <pc:docMk/>
            <pc:sldMk cId="810707313" sldId="297"/>
            <ac:picMk id="9" creationId="{3E750A63-D6A8-1021-1F5C-0F0BA5D83ED1}"/>
          </ac:picMkLst>
        </pc:picChg>
        <pc:picChg chg="add mod">
          <ac:chgData name="Takalani Nethavhanani" userId="05eaad81-48db-4672-b8a5-65f4f1662eaa" providerId="ADAL" clId="{72A08869-F3C8-42D2-A676-5D86E5ECDEC7}" dt="2026-07-09T07:40:08.336" v="2882" actId="555"/>
          <ac:picMkLst>
            <pc:docMk/>
            <pc:sldMk cId="810707313" sldId="297"/>
            <ac:picMk id="11" creationId="{2EEE718D-9F04-EC35-BE6D-09E18029A9CB}"/>
          </ac:picMkLst>
        </pc:picChg>
      </pc:sldChg>
      <pc:sldChg chg="addSp modSp add mod modAnim">
        <pc:chgData name="Takalani Nethavhanani" userId="05eaad81-48db-4672-b8a5-65f4f1662eaa" providerId="ADAL" clId="{72A08869-F3C8-42D2-A676-5D86E5ECDEC7}" dt="2026-07-09T10:40:21.054" v="4021"/>
        <pc:sldMkLst>
          <pc:docMk/>
          <pc:sldMk cId="3391209321" sldId="298"/>
        </pc:sldMkLst>
        <pc:spChg chg="mod">
          <ac:chgData name="Takalani Nethavhanani" userId="05eaad81-48db-4672-b8a5-65f4f1662eaa" providerId="ADAL" clId="{72A08869-F3C8-42D2-A676-5D86E5ECDEC7}" dt="2026-07-09T10:35:09.899" v="4008" actId="1076"/>
          <ac:spMkLst>
            <pc:docMk/>
            <pc:sldMk cId="3391209321" sldId="298"/>
            <ac:spMk id="4" creationId="{19BB82E1-B272-0D83-6CCE-B15D49AAA610}"/>
          </ac:spMkLst>
        </pc:spChg>
        <pc:spChg chg="mod">
          <ac:chgData name="Takalani Nethavhanani" userId="05eaad81-48db-4672-b8a5-65f4f1662eaa" providerId="ADAL" clId="{72A08869-F3C8-42D2-A676-5D86E5ECDEC7}" dt="2026-07-09T10:36:53.109" v="4020" actId="1076"/>
          <ac:spMkLst>
            <pc:docMk/>
            <pc:sldMk cId="3391209321" sldId="298"/>
            <ac:spMk id="5" creationId="{E7DCFA16-0382-EAE0-E21D-0D8424A0EA74}"/>
          </ac:spMkLst>
        </pc:spChg>
        <pc:picChg chg="add mod">
          <ac:chgData name="Takalani Nethavhanani" userId="05eaad81-48db-4672-b8a5-65f4f1662eaa" providerId="ADAL" clId="{72A08869-F3C8-42D2-A676-5D86E5ECDEC7}" dt="2026-07-09T07:42:47.885" v="2955" actId="1076"/>
          <ac:picMkLst>
            <pc:docMk/>
            <pc:sldMk cId="3391209321" sldId="298"/>
            <ac:picMk id="3" creationId="{99D87DE5-A191-1367-9B58-06AB08F9B08B}"/>
          </ac:picMkLst>
        </pc:picChg>
        <pc:picChg chg="add mod">
          <ac:chgData name="Takalani Nethavhanani" userId="05eaad81-48db-4672-b8a5-65f4f1662eaa" providerId="ADAL" clId="{72A08869-F3C8-42D2-A676-5D86E5ECDEC7}" dt="2026-07-09T07:42:42.418" v="2954" actId="12788"/>
          <ac:picMkLst>
            <pc:docMk/>
            <pc:sldMk cId="3391209321" sldId="298"/>
            <ac:picMk id="7" creationId="{EBEAB9D6-AF17-FC35-9CAB-E8A78B05AB4C}"/>
          </ac:picMkLst>
        </pc:picChg>
      </pc:sldChg>
      <pc:sldChg chg="addSp delSp modSp add del mod">
        <pc:chgData name="Takalani Nethavhanani" userId="05eaad81-48db-4672-b8a5-65f4f1662eaa" providerId="ADAL" clId="{72A08869-F3C8-42D2-A676-5D86E5ECDEC7}" dt="2026-07-08T22:47:20.380" v="2198" actId="47"/>
        <pc:sldMkLst>
          <pc:docMk/>
          <pc:sldMk cId="2058276269" sldId="299"/>
        </pc:sldMkLst>
        <pc:spChg chg="del">
          <ac:chgData name="Takalani Nethavhanani" userId="05eaad81-48db-4672-b8a5-65f4f1662eaa" providerId="ADAL" clId="{72A08869-F3C8-42D2-A676-5D86E5ECDEC7}" dt="2026-07-08T07:54:52.242" v="967" actId="478"/>
          <ac:spMkLst>
            <pc:docMk/>
            <pc:sldMk cId="2058276269" sldId="299"/>
            <ac:spMk id="2" creationId="{02F875A9-0BF1-872A-D041-60462B548835}"/>
          </ac:spMkLst>
        </pc:spChg>
        <pc:spChg chg="add mod">
          <ac:chgData name="Takalani Nethavhanani" userId="05eaad81-48db-4672-b8a5-65f4f1662eaa" providerId="ADAL" clId="{72A08869-F3C8-42D2-A676-5D86E5ECDEC7}" dt="2026-07-08T07:56:23.443" v="980" actId="1076"/>
          <ac:spMkLst>
            <pc:docMk/>
            <pc:sldMk cId="2058276269" sldId="299"/>
            <ac:spMk id="5" creationId="{025F3561-9239-B8E9-6E47-C4A2BE133BC6}"/>
          </ac:spMkLst>
        </pc:spChg>
        <pc:spChg chg="add mod">
          <ac:chgData name="Takalani Nethavhanani" userId="05eaad81-48db-4672-b8a5-65f4f1662eaa" providerId="ADAL" clId="{72A08869-F3C8-42D2-A676-5D86E5ECDEC7}" dt="2026-07-08T08:58:01.072" v="1357" actId="20577"/>
          <ac:spMkLst>
            <pc:docMk/>
            <pc:sldMk cId="2058276269" sldId="299"/>
            <ac:spMk id="7" creationId="{11C8B039-6890-5DD5-0A29-87F9EFBBE9B9}"/>
          </ac:spMkLst>
        </pc:spChg>
        <pc:picChg chg="mod modCrop">
          <ac:chgData name="Takalani Nethavhanani" userId="05eaad81-48db-4672-b8a5-65f4f1662eaa" providerId="ADAL" clId="{72A08869-F3C8-42D2-A676-5D86E5ECDEC7}" dt="2026-07-08T08:58:07.031" v="1358" actId="1076"/>
          <ac:picMkLst>
            <pc:docMk/>
            <pc:sldMk cId="2058276269" sldId="299"/>
            <ac:picMk id="4" creationId="{C8084244-F4B1-AD19-B938-5F2C9E0A024A}"/>
          </ac:picMkLst>
        </pc:picChg>
      </pc:sldChg>
      <pc:sldChg chg="addSp delSp modSp add mod">
        <pc:chgData name="Takalani Nethavhanani" userId="05eaad81-48db-4672-b8a5-65f4f1662eaa" providerId="ADAL" clId="{72A08869-F3C8-42D2-A676-5D86E5ECDEC7}" dt="2026-07-09T10:32:15.365" v="3992" actId="20577"/>
        <pc:sldMkLst>
          <pc:docMk/>
          <pc:sldMk cId="4187621129" sldId="300"/>
        </pc:sldMkLst>
        <pc:spChg chg="mod">
          <ac:chgData name="Takalani Nethavhanani" userId="05eaad81-48db-4672-b8a5-65f4f1662eaa" providerId="ADAL" clId="{72A08869-F3C8-42D2-A676-5D86E5ECDEC7}" dt="2026-07-09T08:19:54.132" v="3486" actId="12788"/>
          <ac:spMkLst>
            <pc:docMk/>
            <pc:sldMk cId="4187621129" sldId="300"/>
            <ac:spMk id="6" creationId="{12942D59-9BBA-31F0-23EC-D26C81D16FB0}"/>
          </ac:spMkLst>
        </pc:spChg>
        <pc:spChg chg="mod">
          <ac:chgData name="Takalani Nethavhanani" userId="05eaad81-48db-4672-b8a5-65f4f1662eaa" providerId="ADAL" clId="{72A08869-F3C8-42D2-A676-5D86E5ECDEC7}" dt="2026-07-09T10:32:15.365" v="3992" actId="20577"/>
          <ac:spMkLst>
            <pc:docMk/>
            <pc:sldMk cId="4187621129" sldId="300"/>
            <ac:spMk id="8" creationId="{0CA6BF9E-2860-B9C0-DF23-E051A3C0BD14}"/>
          </ac:spMkLst>
        </pc:spChg>
        <pc:graphicFrameChg chg="del">
          <ac:chgData name="Takalani Nethavhanani" userId="05eaad81-48db-4672-b8a5-65f4f1662eaa" providerId="ADAL" clId="{72A08869-F3C8-42D2-A676-5D86E5ECDEC7}" dt="2026-07-08T10:37:46.580" v="1648" actId="478"/>
          <ac:graphicFrameMkLst>
            <pc:docMk/>
            <pc:sldMk cId="4187621129" sldId="300"/>
            <ac:graphicFrameMk id="3" creationId="{2425AD94-5191-54C2-3224-5D7E7EF9FE87}"/>
          </ac:graphicFrameMkLst>
        </pc:graphicFrameChg>
        <pc:graphicFrameChg chg="add mod">
          <ac:chgData name="Takalani Nethavhanani" userId="05eaad81-48db-4672-b8a5-65f4f1662eaa" providerId="ADAL" clId="{72A08869-F3C8-42D2-A676-5D86E5ECDEC7}" dt="2026-07-09T09:08:44.510" v="3872"/>
          <ac:graphicFrameMkLst>
            <pc:docMk/>
            <pc:sldMk cId="4187621129" sldId="300"/>
            <ac:graphicFrameMk id="3" creationId="{8224C01D-642B-35B8-8CBB-BA0801C5406C}"/>
          </ac:graphicFrameMkLst>
        </pc:graphicFrameChg>
        <pc:graphicFrameChg chg="add mod">
          <ac:chgData name="Takalani Nethavhanani" userId="05eaad81-48db-4672-b8a5-65f4f1662eaa" providerId="ADAL" clId="{72A08869-F3C8-42D2-A676-5D86E5ECDEC7}" dt="2026-07-09T09:08:30.528" v="3870"/>
          <ac:graphicFrameMkLst>
            <pc:docMk/>
            <pc:sldMk cId="4187621129" sldId="300"/>
            <ac:graphicFrameMk id="4" creationId="{58171F7C-E4F6-B3C5-2C05-5621084E9AFB}"/>
          </ac:graphicFrameMkLst>
        </pc:graphicFrameChg>
        <pc:graphicFrameChg chg="del mod">
          <ac:chgData name="Takalani Nethavhanani" userId="05eaad81-48db-4672-b8a5-65f4f1662eaa" providerId="ADAL" clId="{72A08869-F3C8-42D2-A676-5D86E5ECDEC7}" dt="2026-07-08T10:37:49.931" v="1650" actId="478"/>
          <ac:graphicFrameMkLst>
            <pc:docMk/>
            <pc:sldMk cId="4187621129" sldId="300"/>
            <ac:graphicFrameMk id="5" creationId="{3159D1D6-D7F1-CD7B-0C7D-3F5F284E38F1}"/>
          </ac:graphicFrameMkLst>
        </pc:graphicFrameChg>
        <pc:picChg chg="add mod">
          <ac:chgData name="Takalani Nethavhanani" userId="05eaad81-48db-4672-b8a5-65f4f1662eaa" providerId="ADAL" clId="{72A08869-F3C8-42D2-A676-5D86E5ECDEC7}" dt="2026-07-09T07:41:24.270" v="2917" actId="1076"/>
          <ac:picMkLst>
            <pc:docMk/>
            <pc:sldMk cId="4187621129" sldId="300"/>
            <ac:picMk id="9" creationId="{9BBD3C29-9542-188A-6EC0-D12719BEB091}"/>
          </ac:picMkLst>
        </pc:picChg>
        <pc:picChg chg="add mod">
          <ac:chgData name="Takalani Nethavhanani" userId="05eaad81-48db-4672-b8a5-65f4f1662eaa" providerId="ADAL" clId="{72A08869-F3C8-42D2-A676-5D86E5ECDEC7}" dt="2026-07-09T07:41:21.136" v="2916" actId="1076"/>
          <ac:picMkLst>
            <pc:docMk/>
            <pc:sldMk cId="4187621129" sldId="300"/>
            <ac:picMk id="11" creationId="{D77B7115-F4A7-0977-23CC-C8479D99FCB1}"/>
          </ac:picMkLst>
        </pc:picChg>
      </pc:sldChg>
      <pc:sldChg chg="addSp delSp modSp add mod">
        <pc:chgData name="Takalani Nethavhanani" userId="05eaad81-48db-4672-b8a5-65f4f1662eaa" providerId="ADAL" clId="{72A08869-F3C8-42D2-A676-5D86E5ECDEC7}" dt="2026-07-09T09:10:23.929" v="3882" actId="1076"/>
        <pc:sldMkLst>
          <pc:docMk/>
          <pc:sldMk cId="515685961" sldId="301"/>
        </pc:sldMkLst>
        <pc:spChg chg="mod">
          <ac:chgData name="Takalani Nethavhanani" userId="05eaad81-48db-4672-b8a5-65f4f1662eaa" providerId="ADAL" clId="{72A08869-F3C8-42D2-A676-5D86E5ECDEC7}" dt="2026-07-09T08:44:05.272" v="3666" actId="20577"/>
          <ac:spMkLst>
            <pc:docMk/>
            <pc:sldMk cId="515685961" sldId="301"/>
            <ac:spMk id="4" creationId="{7EE6498C-98B9-E940-81DD-5CDDFA30E2B5}"/>
          </ac:spMkLst>
        </pc:spChg>
        <pc:spChg chg="mod">
          <ac:chgData name="Takalani Nethavhanani" userId="05eaad81-48db-4672-b8a5-65f4f1662eaa" providerId="ADAL" clId="{72A08869-F3C8-42D2-A676-5D86E5ECDEC7}" dt="2026-07-09T08:44:38.710" v="3673" actId="5793"/>
          <ac:spMkLst>
            <pc:docMk/>
            <pc:sldMk cId="515685961" sldId="301"/>
            <ac:spMk id="5" creationId="{DFEE6A4B-7A68-5DB8-B3C7-D121E718D76A}"/>
          </ac:spMkLst>
        </pc:spChg>
        <pc:picChg chg="del">
          <ac:chgData name="Takalani Nethavhanani" userId="05eaad81-48db-4672-b8a5-65f4f1662eaa" providerId="ADAL" clId="{72A08869-F3C8-42D2-A676-5D86E5ECDEC7}" dt="2026-07-09T08:45:00.973" v="3676" actId="478"/>
          <ac:picMkLst>
            <pc:docMk/>
            <pc:sldMk cId="515685961" sldId="301"/>
            <ac:picMk id="3" creationId="{F54ED548-4CF8-5E11-D50D-12F36A13DB8F}"/>
          </ac:picMkLst>
        </pc:picChg>
        <pc:picChg chg="add mod">
          <ac:chgData name="Takalani Nethavhanani" userId="05eaad81-48db-4672-b8a5-65f4f1662eaa" providerId="ADAL" clId="{72A08869-F3C8-42D2-A676-5D86E5ECDEC7}" dt="2026-07-09T09:10:23.929" v="3882" actId="1076"/>
          <ac:picMkLst>
            <pc:docMk/>
            <pc:sldMk cId="515685961" sldId="301"/>
            <ac:picMk id="6" creationId="{2084368A-1133-E4FA-03AB-2FDD83D27494}"/>
          </ac:picMkLst>
        </pc:picChg>
        <pc:picChg chg="del">
          <ac:chgData name="Takalani Nethavhanani" userId="05eaad81-48db-4672-b8a5-65f4f1662eaa" providerId="ADAL" clId="{72A08869-F3C8-42D2-A676-5D86E5ECDEC7}" dt="2026-07-09T08:44:57.935" v="3675" actId="478"/>
          <ac:picMkLst>
            <pc:docMk/>
            <pc:sldMk cId="515685961" sldId="301"/>
            <ac:picMk id="7" creationId="{00C0F43A-D90D-B9DB-2A2D-9A029710868C}"/>
          </ac:picMkLst>
        </pc:picChg>
        <pc:picChg chg="add mod ord">
          <ac:chgData name="Takalani Nethavhanani" userId="05eaad81-48db-4672-b8a5-65f4f1662eaa" providerId="ADAL" clId="{72A08869-F3C8-42D2-A676-5D86E5ECDEC7}" dt="2026-07-09T09:10:15.284" v="3880" actId="1076"/>
          <ac:picMkLst>
            <pc:docMk/>
            <pc:sldMk cId="515685961" sldId="301"/>
            <ac:picMk id="9" creationId="{59614899-D243-93F5-EF08-15F31A064262}"/>
          </ac:picMkLst>
        </pc:picChg>
      </pc:sldChg>
      <pc:sldMasterChg chg="addSp modSp modSldLayout">
        <pc:chgData name="Takalani Nethavhanani" userId="05eaad81-48db-4672-b8a5-65f4f1662eaa" providerId="ADAL" clId="{72A08869-F3C8-42D2-A676-5D86E5ECDEC7}" dt="2026-07-07T05:44:24.935" v="5" actId="14100"/>
        <pc:sldMasterMkLst>
          <pc:docMk/>
          <pc:sldMasterMk cId="4218943553" sldId="2147483684"/>
        </pc:sldMasterMkLst>
        <pc:picChg chg="add mod">
          <ac:chgData name="Takalani Nethavhanani" userId="05eaad81-48db-4672-b8a5-65f4f1662eaa" providerId="ADAL" clId="{72A08869-F3C8-42D2-A676-5D86E5ECDEC7}" dt="2026-07-07T05:44:24.935" v="5" actId="14100"/>
          <ac:picMkLst>
            <pc:docMk/>
            <pc:sldMasterMk cId="4218943553" sldId="2147483684"/>
            <ac:picMk id="7" creationId="{5AD9E9DE-2EF0-E7CE-4487-E1838034482A}"/>
          </ac:picMkLst>
        </pc:picChg>
        <pc:sldLayoutChg chg="addSp delSp modSp">
          <pc:chgData name="Takalani Nethavhanani" userId="05eaad81-48db-4672-b8a5-65f4f1662eaa" providerId="ADAL" clId="{72A08869-F3C8-42D2-A676-5D86E5ECDEC7}" dt="2026-07-07T05:44:17.397" v="4" actId="478"/>
          <pc:sldLayoutMkLst>
            <pc:docMk/>
            <pc:sldMasterMk cId="4218943553" sldId="2147483684"/>
            <pc:sldLayoutMk cId="3691329469" sldId="21474836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vulaunivenac-my.sharepoint.com/personal/takalani_nethavhanani_univen_ac_za/Documents/Documents/Takalani%2026/Research/Exp%20Results%20(May%2026).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vulaunivenac-my.sharepoint.com/personal/takalani_nethavhanani_univen_ac_za/Documents/Documents/Takalani%2026/Research/Exp%20Results%20(May%2026).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mvulaunivenac-my.sharepoint.com/personal/takalani_nethavhanani_univen_ac_za/Documents/Documents/Takalani%2026/Research/Exp%20Results%20(May%2026).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vulaunivenac-my.sharepoint.com/personal/takalani_nethavhanani_univen_ac_za/Documents/Documents/Takalani%2026/Research/Exp%20Results%20(May%2026).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mvulaunivenac-my.sharepoint.com/personal/takalani_nethavhanani_univen_ac_za/Documents/Documents/Takalani%2026/Research/Exp%20Results%20(May%2026).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mvulaunivenac-my.sharepoint.com/personal/takalani_nethavhanani_univen_ac_za/Documents/Documents/Takalani%2026/Research/Exp%20Results%20(May%202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Meso!$B$3</c:f>
              <c:strCache>
                <c:ptCount val="1"/>
                <c:pt idx="0">
                  <c:v>Control</c:v>
                </c:pt>
              </c:strCache>
            </c:strRef>
          </c:tx>
          <c:spPr>
            <a:ln w="19050" cap="rnd">
              <a:solidFill>
                <a:srgbClr val="FF0000"/>
              </a:solidFill>
              <a:round/>
            </a:ln>
            <a:effectLst/>
          </c:spPr>
          <c:marker>
            <c:symbol val="none"/>
          </c:marker>
          <c:xVal>
            <c:numRef>
              <c:f>Meso!$A$4:$A$45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Meso!$B$4:$B$45</c:f>
              <c:numCache>
                <c:formatCode>General</c:formatCode>
                <c:ptCount val="40"/>
                <c:pt idx="0">
                  <c:v>0</c:v>
                </c:pt>
                <c:pt idx="1">
                  <c:v>0</c:v>
                </c:pt>
                <c:pt idx="2">
                  <c:v>0</c:v>
                </c:pt>
                <c:pt idx="3">
                  <c:v>150</c:v>
                </c:pt>
                <c:pt idx="4">
                  <c:v>55</c:v>
                </c:pt>
                <c:pt idx="5">
                  <c:v>35</c:v>
                </c:pt>
                <c:pt idx="6">
                  <c:v>35</c:v>
                </c:pt>
                <c:pt idx="7">
                  <c:v>25</c:v>
                </c:pt>
                <c:pt idx="8">
                  <c:v>25</c:v>
                </c:pt>
                <c:pt idx="9">
                  <c:v>25</c:v>
                </c:pt>
                <c:pt idx="10">
                  <c:v>20</c:v>
                </c:pt>
                <c:pt idx="11">
                  <c:v>20</c:v>
                </c:pt>
                <c:pt idx="12">
                  <c:v>15</c:v>
                </c:pt>
                <c:pt idx="13">
                  <c:v>10</c:v>
                </c:pt>
                <c:pt idx="14">
                  <c:v>15</c:v>
                </c:pt>
                <c:pt idx="15">
                  <c:v>15</c:v>
                </c:pt>
                <c:pt idx="16">
                  <c:v>15</c:v>
                </c:pt>
                <c:pt idx="17">
                  <c:v>15</c:v>
                </c:pt>
                <c:pt idx="18">
                  <c:v>25</c:v>
                </c:pt>
                <c:pt idx="19">
                  <c:v>35</c:v>
                </c:pt>
                <c:pt idx="20">
                  <c:v>75</c:v>
                </c:pt>
                <c:pt idx="21">
                  <c:v>150</c:v>
                </c:pt>
                <c:pt idx="22">
                  <c:v>260</c:v>
                </c:pt>
                <c:pt idx="23">
                  <c:v>165</c:v>
                </c:pt>
                <c:pt idx="24">
                  <c:v>50</c:v>
                </c:pt>
                <c:pt idx="25">
                  <c:v>70</c:v>
                </c:pt>
                <c:pt idx="26">
                  <c:v>55</c:v>
                </c:pt>
                <c:pt idx="27">
                  <c:v>80</c:v>
                </c:pt>
                <c:pt idx="28">
                  <c:v>105</c:v>
                </c:pt>
                <c:pt idx="29">
                  <c:v>120</c:v>
                </c:pt>
                <c:pt idx="30">
                  <c:v>85</c:v>
                </c:pt>
                <c:pt idx="31">
                  <c:v>85</c:v>
                </c:pt>
                <c:pt idx="32">
                  <c:v>85</c:v>
                </c:pt>
                <c:pt idx="33">
                  <c:v>100</c:v>
                </c:pt>
                <c:pt idx="34">
                  <c:v>125</c:v>
                </c:pt>
                <c:pt idx="35">
                  <c:v>125</c:v>
                </c:pt>
                <c:pt idx="36">
                  <c:v>140</c:v>
                </c:pt>
                <c:pt idx="37">
                  <c:v>150</c:v>
                </c:pt>
                <c:pt idx="38">
                  <c:v>110</c:v>
                </c:pt>
                <c:pt idx="39">
                  <c:v>80</c:v>
                </c:pt>
              </c:numCache>
            </c:numRef>
          </c:yVal>
          <c:smooth val="0"/>
          <c:extLst>
            <c:ext xmlns:c16="http://schemas.microsoft.com/office/drawing/2014/chart" uri="{C3380CC4-5D6E-409C-BE32-E72D297353CC}">
              <c16:uniqueId val="{00000000-C92A-4349-A484-F11FBC3D2577}"/>
            </c:ext>
          </c:extLst>
        </c:ser>
        <c:ser>
          <c:idx val="1"/>
          <c:order val="1"/>
          <c:tx>
            <c:strRef>
              <c:f>Meso!$L$3</c:f>
              <c:strCache>
                <c:ptCount val="1"/>
                <c:pt idx="0">
                  <c:v>100 mg/L</c:v>
                </c:pt>
              </c:strCache>
            </c:strRef>
          </c:tx>
          <c:spPr>
            <a:ln w="19050" cap="rnd">
              <a:solidFill>
                <a:schemeClr val="accent2"/>
              </a:solidFill>
              <a:round/>
            </a:ln>
            <a:effectLst/>
          </c:spPr>
          <c:marker>
            <c:symbol val="none"/>
          </c:marker>
          <c:xVal>
            <c:numRef>
              <c:f>Meso!$A$4:$A$45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Meso!$L$4:$L$45</c:f>
              <c:numCache>
                <c:formatCode>General</c:formatCode>
                <c:ptCount val="40"/>
                <c:pt idx="0">
                  <c:v>0</c:v>
                </c:pt>
                <c:pt idx="1">
                  <c:v>0</c:v>
                </c:pt>
                <c:pt idx="2">
                  <c:v>0</c:v>
                </c:pt>
                <c:pt idx="3">
                  <c:v>35</c:v>
                </c:pt>
                <c:pt idx="4">
                  <c:v>40</c:v>
                </c:pt>
                <c:pt idx="5">
                  <c:v>40</c:v>
                </c:pt>
                <c:pt idx="6">
                  <c:v>35</c:v>
                </c:pt>
                <c:pt idx="7">
                  <c:v>25</c:v>
                </c:pt>
                <c:pt idx="8">
                  <c:v>20</c:v>
                </c:pt>
                <c:pt idx="9">
                  <c:v>20</c:v>
                </c:pt>
                <c:pt idx="10">
                  <c:v>20</c:v>
                </c:pt>
                <c:pt idx="11">
                  <c:v>15</c:v>
                </c:pt>
                <c:pt idx="12">
                  <c:v>15</c:v>
                </c:pt>
                <c:pt idx="13">
                  <c:v>15</c:v>
                </c:pt>
                <c:pt idx="14">
                  <c:v>15</c:v>
                </c:pt>
                <c:pt idx="15">
                  <c:v>15</c:v>
                </c:pt>
                <c:pt idx="16">
                  <c:v>10</c:v>
                </c:pt>
                <c:pt idx="17">
                  <c:v>15</c:v>
                </c:pt>
                <c:pt idx="18">
                  <c:v>25</c:v>
                </c:pt>
                <c:pt idx="19">
                  <c:v>35</c:v>
                </c:pt>
                <c:pt idx="20">
                  <c:v>65</c:v>
                </c:pt>
                <c:pt idx="21">
                  <c:v>130</c:v>
                </c:pt>
                <c:pt idx="22">
                  <c:v>230</c:v>
                </c:pt>
                <c:pt idx="23">
                  <c:v>215</c:v>
                </c:pt>
                <c:pt idx="24">
                  <c:v>50</c:v>
                </c:pt>
                <c:pt idx="25">
                  <c:v>50</c:v>
                </c:pt>
                <c:pt idx="26">
                  <c:v>45</c:v>
                </c:pt>
                <c:pt idx="27">
                  <c:v>70</c:v>
                </c:pt>
                <c:pt idx="28">
                  <c:v>100</c:v>
                </c:pt>
                <c:pt idx="29">
                  <c:v>45</c:v>
                </c:pt>
                <c:pt idx="30">
                  <c:v>100</c:v>
                </c:pt>
                <c:pt idx="31">
                  <c:v>85</c:v>
                </c:pt>
                <c:pt idx="32">
                  <c:v>90</c:v>
                </c:pt>
                <c:pt idx="33">
                  <c:v>95</c:v>
                </c:pt>
                <c:pt idx="34">
                  <c:v>100</c:v>
                </c:pt>
                <c:pt idx="35">
                  <c:v>115</c:v>
                </c:pt>
                <c:pt idx="36">
                  <c:v>125</c:v>
                </c:pt>
                <c:pt idx="37">
                  <c:v>125</c:v>
                </c:pt>
                <c:pt idx="38">
                  <c:v>125</c:v>
                </c:pt>
                <c:pt idx="39">
                  <c:v>105</c:v>
                </c:pt>
              </c:numCache>
            </c:numRef>
          </c:yVal>
          <c:smooth val="0"/>
          <c:extLst>
            <c:ext xmlns:c16="http://schemas.microsoft.com/office/drawing/2014/chart" uri="{C3380CC4-5D6E-409C-BE32-E72D297353CC}">
              <c16:uniqueId val="{00000001-C92A-4349-A484-F11FBC3D2577}"/>
            </c:ext>
          </c:extLst>
        </c:ser>
        <c:ser>
          <c:idx val="2"/>
          <c:order val="2"/>
          <c:tx>
            <c:strRef>
              <c:f>Meso!$N$3</c:f>
              <c:strCache>
                <c:ptCount val="1"/>
                <c:pt idx="0">
                  <c:v>150 mg/L</c:v>
                </c:pt>
              </c:strCache>
            </c:strRef>
          </c:tx>
          <c:spPr>
            <a:ln w="19050" cap="rnd">
              <a:solidFill>
                <a:schemeClr val="accent3"/>
              </a:solidFill>
              <a:round/>
            </a:ln>
            <a:effectLst/>
          </c:spPr>
          <c:marker>
            <c:symbol val="none"/>
          </c:marker>
          <c:xVal>
            <c:numRef>
              <c:f>Meso!$A$4:$A$45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Meso!$N$4:$N$45</c:f>
              <c:numCache>
                <c:formatCode>General</c:formatCode>
                <c:ptCount val="40"/>
                <c:pt idx="0">
                  <c:v>0</c:v>
                </c:pt>
                <c:pt idx="1">
                  <c:v>0</c:v>
                </c:pt>
                <c:pt idx="2">
                  <c:v>0</c:v>
                </c:pt>
                <c:pt idx="3">
                  <c:v>70</c:v>
                </c:pt>
                <c:pt idx="4">
                  <c:v>45</c:v>
                </c:pt>
                <c:pt idx="5">
                  <c:v>35</c:v>
                </c:pt>
                <c:pt idx="6">
                  <c:v>35</c:v>
                </c:pt>
                <c:pt idx="7">
                  <c:v>30</c:v>
                </c:pt>
                <c:pt idx="8">
                  <c:v>20</c:v>
                </c:pt>
                <c:pt idx="9">
                  <c:v>25</c:v>
                </c:pt>
                <c:pt idx="10">
                  <c:v>15</c:v>
                </c:pt>
                <c:pt idx="11">
                  <c:v>15</c:v>
                </c:pt>
                <c:pt idx="12">
                  <c:v>20</c:v>
                </c:pt>
                <c:pt idx="13">
                  <c:v>15</c:v>
                </c:pt>
                <c:pt idx="14">
                  <c:v>5</c:v>
                </c:pt>
                <c:pt idx="15">
                  <c:v>15</c:v>
                </c:pt>
                <c:pt idx="16">
                  <c:v>20</c:v>
                </c:pt>
                <c:pt idx="17">
                  <c:v>15</c:v>
                </c:pt>
                <c:pt idx="18">
                  <c:v>35</c:v>
                </c:pt>
                <c:pt idx="19">
                  <c:v>45</c:v>
                </c:pt>
                <c:pt idx="20">
                  <c:v>90</c:v>
                </c:pt>
                <c:pt idx="21">
                  <c:v>155</c:v>
                </c:pt>
                <c:pt idx="22">
                  <c:v>250</c:v>
                </c:pt>
                <c:pt idx="23">
                  <c:v>150</c:v>
                </c:pt>
                <c:pt idx="24">
                  <c:v>45</c:v>
                </c:pt>
                <c:pt idx="25">
                  <c:v>50</c:v>
                </c:pt>
                <c:pt idx="26">
                  <c:v>45</c:v>
                </c:pt>
                <c:pt idx="27">
                  <c:v>70</c:v>
                </c:pt>
                <c:pt idx="28">
                  <c:v>95</c:v>
                </c:pt>
                <c:pt idx="29">
                  <c:v>115</c:v>
                </c:pt>
                <c:pt idx="30">
                  <c:v>100</c:v>
                </c:pt>
                <c:pt idx="31">
                  <c:v>80</c:v>
                </c:pt>
                <c:pt idx="32">
                  <c:v>75</c:v>
                </c:pt>
                <c:pt idx="33">
                  <c:v>10</c:v>
                </c:pt>
                <c:pt idx="34">
                  <c:v>85</c:v>
                </c:pt>
                <c:pt idx="35">
                  <c:v>115</c:v>
                </c:pt>
                <c:pt idx="36">
                  <c:v>110</c:v>
                </c:pt>
                <c:pt idx="37">
                  <c:v>115</c:v>
                </c:pt>
                <c:pt idx="38">
                  <c:v>105</c:v>
                </c:pt>
                <c:pt idx="39">
                  <c:v>100</c:v>
                </c:pt>
              </c:numCache>
            </c:numRef>
          </c:yVal>
          <c:smooth val="0"/>
          <c:extLst>
            <c:ext xmlns:c16="http://schemas.microsoft.com/office/drawing/2014/chart" uri="{C3380CC4-5D6E-409C-BE32-E72D297353CC}">
              <c16:uniqueId val="{00000002-C92A-4349-A484-F11FBC3D2577}"/>
            </c:ext>
          </c:extLst>
        </c:ser>
        <c:ser>
          <c:idx val="3"/>
          <c:order val="3"/>
          <c:tx>
            <c:strRef>
              <c:f>Meso!$P$3</c:f>
              <c:strCache>
                <c:ptCount val="1"/>
                <c:pt idx="0">
                  <c:v>250 mg/L</c:v>
                </c:pt>
              </c:strCache>
            </c:strRef>
          </c:tx>
          <c:spPr>
            <a:ln w="19050" cap="rnd">
              <a:solidFill>
                <a:schemeClr val="accent4"/>
              </a:solidFill>
              <a:round/>
            </a:ln>
            <a:effectLst/>
          </c:spPr>
          <c:marker>
            <c:symbol val="none"/>
          </c:marker>
          <c:xVal>
            <c:numRef>
              <c:f>Meso!$A$4:$A$45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Meso!$P$4:$P$45</c:f>
              <c:numCache>
                <c:formatCode>General</c:formatCode>
                <c:ptCount val="40"/>
                <c:pt idx="0">
                  <c:v>0</c:v>
                </c:pt>
                <c:pt idx="1">
                  <c:v>0</c:v>
                </c:pt>
                <c:pt idx="2">
                  <c:v>0</c:v>
                </c:pt>
                <c:pt idx="3">
                  <c:v>130</c:v>
                </c:pt>
                <c:pt idx="4">
                  <c:v>50</c:v>
                </c:pt>
                <c:pt idx="5">
                  <c:v>35</c:v>
                </c:pt>
                <c:pt idx="6">
                  <c:v>40</c:v>
                </c:pt>
                <c:pt idx="7">
                  <c:v>25</c:v>
                </c:pt>
                <c:pt idx="8">
                  <c:v>25</c:v>
                </c:pt>
                <c:pt idx="9">
                  <c:v>20</c:v>
                </c:pt>
                <c:pt idx="10">
                  <c:v>15</c:v>
                </c:pt>
                <c:pt idx="11">
                  <c:v>15</c:v>
                </c:pt>
                <c:pt idx="12">
                  <c:v>15</c:v>
                </c:pt>
                <c:pt idx="13">
                  <c:v>15</c:v>
                </c:pt>
                <c:pt idx="14">
                  <c:v>10</c:v>
                </c:pt>
                <c:pt idx="15">
                  <c:v>15</c:v>
                </c:pt>
                <c:pt idx="16">
                  <c:v>20</c:v>
                </c:pt>
                <c:pt idx="17">
                  <c:v>25</c:v>
                </c:pt>
                <c:pt idx="18">
                  <c:v>35</c:v>
                </c:pt>
                <c:pt idx="19">
                  <c:v>60</c:v>
                </c:pt>
                <c:pt idx="20">
                  <c:v>105</c:v>
                </c:pt>
                <c:pt idx="21">
                  <c:v>210</c:v>
                </c:pt>
                <c:pt idx="22">
                  <c:v>240</c:v>
                </c:pt>
                <c:pt idx="23">
                  <c:v>70</c:v>
                </c:pt>
                <c:pt idx="24">
                  <c:v>50</c:v>
                </c:pt>
                <c:pt idx="25">
                  <c:v>70</c:v>
                </c:pt>
                <c:pt idx="26">
                  <c:v>60</c:v>
                </c:pt>
                <c:pt idx="27">
                  <c:v>85</c:v>
                </c:pt>
                <c:pt idx="28">
                  <c:v>65</c:v>
                </c:pt>
                <c:pt idx="29">
                  <c:v>65</c:v>
                </c:pt>
                <c:pt idx="30">
                  <c:v>60</c:v>
                </c:pt>
                <c:pt idx="31">
                  <c:v>70</c:v>
                </c:pt>
                <c:pt idx="32">
                  <c:v>75</c:v>
                </c:pt>
                <c:pt idx="33">
                  <c:v>90</c:v>
                </c:pt>
                <c:pt idx="34">
                  <c:v>80</c:v>
                </c:pt>
                <c:pt idx="35">
                  <c:v>85</c:v>
                </c:pt>
                <c:pt idx="36">
                  <c:v>100</c:v>
                </c:pt>
                <c:pt idx="37">
                  <c:v>230</c:v>
                </c:pt>
                <c:pt idx="38">
                  <c:v>100</c:v>
                </c:pt>
                <c:pt idx="39">
                  <c:v>70</c:v>
                </c:pt>
              </c:numCache>
            </c:numRef>
          </c:yVal>
          <c:smooth val="0"/>
          <c:extLst>
            <c:ext xmlns:c16="http://schemas.microsoft.com/office/drawing/2014/chart" uri="{C3380CC4-5D6E-409C-BE32-E72D297353CC}">
              <c16:uniqueId val="{00000003-C92A-4349-A484-F11FBC3D2577}"/>
            </c:ext>
          </c:extLst>
        </c:ser>
        <c:ser>
          <c:idx val="4"/>
          <c:order val="4"/>
          <c:tx>
            <c:strRef>
              <c:f>Meso!$R$3</c:f>
              <c:strCache>
                <c:ptCount val="1"/>
                <c:pt idx="0">
                  <c:v>500 mg/L</c:v>
                </c:pt>
              </c:strCache>
            </c:strRef>
          </c:tx>
          <c:spPr>
            <a:ln w="19050" cap="rnd">
              <a:solidFill>
                <a:schemeClr val="accent5"/>
              </a:solidFill>
              <a:round/>
            </a:ln>
            <a:effectLst/>
          </c:spPr>
          <c:marker>
            <c:symbol val="none"/>
          </c:marker>
          <c:xVal>
            <c:numRef>
              <c:f>Meso!$A$4:$A$45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Meso!$R$4:$R$45</c:f>
              <c:numCache>
                <c:formatCode>General</c:formatCode>
                <c:ptCount val="40"/>
                <c:pt idx="0">
                  <c:v>0</c:v>
                </c:pt>
                <c:pt idx="1">
                  <c:v>0</c:v>
                </c:pt>
                <c:pt idx="2">
                  <c:v>0</c:v>
                </c:pt>
                <c:pt idx="3">
                  <c:v>80</c:v>
                </c:pt>
                <c:pt idx="4">
                  <c:v>35</c:v>
                </c:pt>
                <c:pt idx="5">
                  <c:v>35</c:v>
                </c:pt>
                <c:pt idx="6">
                  <c:v>40</c:v>
                </c:pt>
                <c:pt idx="7">
                  <c:v>25</c:v>
                </c:pt>
                <c:pt idx="8">
                  <c:v>25</c:v>
                </c:pt>
                <c:pt idx="9">
                  <c:v>20</c:v>
                </c:pt>
                <c:pt idx="10">
                  <c:v>20</c:v>
                </c:pt>
                <c:pt idx="11">
                  <c:v>20</c:v>
                </c:pt>
                <c:pt idx="12">
                  <c:v>15</c:v>
                </c:pt>
                <c:pt idx="13">
                  <c:v>10</c:v>
                </c:pt>
                <c:pt idx="14">
                  <c:v>15</c:v>
                </c:pt>
                <c:pt idx="15">
                  <c:v>15</c:v>
                </c:pt>
                <c:pt idx="16">
                  <c:v>15</c:v>
                </c:pt>
                <c:pt idx="17">
                  <c:v>15</c:v>
                </c:pt>
                <c:pt idx="18">
                  <c:v>25</c:v>
                </c:pt>
                <c:pt idx="19">
                  <c:v>40</c:v>
                </c:pt>
                <c:pt idx="20">
                  <c:v>60</c:v>
                </c:pt>
                <c:pt idx="21">
                  <c:v>125</c:v>
                </c:pt>
                <c:pt idx="22">
                  <c:v>200</c:v>
                </c:pt>
                <c:pt idx="23">
                  <c:v>250</c:v>
                </c:pt>
                <c:pt idx="24">
                  <c:v>75</c:v>
                </c:pt>
                <c:pt idx="25">
                  <c:v>50</c:v>
                </c:pt>
                <c:pt idx="26">
                  <c:v>50</c:v>
                </c:pt>
                <c:pt idx="27">
                  <c:v>75</c:v>
                </c:pt>
                <c:pt idx="28">
                  <c:v>100</c:v>
                </c:pt>
                <c:pt idx="29">
                  <c:v>95</c:v>
                </c:pt>
                <c:pt idx="30">
                  <c:v>80</c:v>
                </c:pt>
                <c:pt idx="31">
                  <c:v>80</c:v>
                </c:pt>
                <c:pt idx="32">
                  <c:v>75</c:v>
                </c:pt>
                <c:pt idx="33">
                  <c:v>80</c:v>
                </c:pt>
                <c:pt idx="34">
                  <c:v>85</c:v>
                </c:pt>
                <c:pt idx="35">
                  <c:v>85</c:v>
                </c:pt>
                <c:pt idx="36">
                  <c:v>75</c:v>
                </c:pt>
                <c:pt idx="37">
                  <c:v>90</c:v>
                </c:pt>
                <c:pt idx="38">
                  <c:v>95</c:v>
                </c:pt>
                <c:pt idx="39">
                  <c:v>95</c:v>
                </c:pt>
              </c:numCache>
            </c:numRef>
          </c:yVal>
          <c:smooth val="0"/>
          <c:extLst>
            <c:ext xmlns:c16="http://schemas.microsoft.com/office/drawing/2014/chart" uri="{C3380CC4-5D6E-409C-BE32-E72D297353CC}">
              <c16:uniqueId val="{00000004-C92A-4349-A484-F11FBC3D2577}"/>
            </c:ext>
          </c:extLst>
        </c:ser>
        <c:dLbls>
          <c:showLegendKey val="0"/>
          <c:showVal val="0"/>
          <c:showCatName val="0"/>
          <c:showSerName val="0"/>
          <c:showPercent val="0"/>
          <c:showBubbleSize val="0"/>
        </c:dLbls>
        <c:axId val="2111421967"/>
        <c:axId val="2111415727"/>
      </c:scatterChart>
      <c:valAx>
        <c:axId val="2111421967"/>
        <c:scaling>
          <c:orientation val="minMax"/>
          <c:max val="40"/>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GB"/>
                  <a:t>Retention Time (Days)</a:t>
                </a:r>
                <a:endParaRPr lang="en-ZA"/>
              </a:p>
            </c:rich>
          </c:tx>
          <c:layout>
            <c:manualLayout>
              <c:xMode val="edge"/>
              <c:yMode val="edge"/>
              <c:x val="0.41143407407407417"/>
              <c:y val="0.8193771604938271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ZA"/>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2111415727"/>
        <c:crosses val="autoZero"/>
        <c:crossBetween val="midCat"/>
      </c:valAx>
      <c:valAx>
        <c:axId val="2111415727"/>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GB"/>
                  <a:t>Biogas Production (mL)</a:t>
                </a:r>
                <a:endParaRPr lang="en-ZA"/>
              </a:p>
            </c:rich>
          </c:tx>
          <c:layout>
            <c:manualLayout>
              <c:xMode val="edge"/>
              <c:yMode val="edge"/>
              <c:x val="2.3518518518518519E-3"/>
              <c:y val="0.2473848765432098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ZA"/>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2111421967"/>
        <c:crosses val="autoZero"/>
        <c:crossBetween val="midCat"/>
      </c:valAx>
      <c:spPr>
        <a:noFill/>
        <a:ln>
          <a:solidFill>
            <a:sysClr val="windowText" lastClr="000000"/>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ptos Narrow" panose="020B00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Thermo!$B$3</c:f>
              <c:strCache>
                <c:ptCount val="1"/>
                <c:pt idx="0">
                  <c:v>Control</c:v>
                </c:pt>
              </c:strCache>
            </c:strRef>
          </c:tx>
          <c:spPr>
            <a:ln w="19050" cap="rnd">
              <a:solidFill>
                <a:srgbClr val="FF0000"/>
              </a:solidFill>
              <a:round/>
            </a:ln>
            <a:effectLst/>
          </c:spPr>
          <c:marker>
            <c:symbol val="none"/>
          </c:marker>
          <c:xVal>
            <c:numRef>
              <c:f>Thermo!$A$4:$A$45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Thermo!$B$4:$B$45</c:f>
              <c:numCache>
                <c:formatCode>General</c:formatCode>
                <c:ptCount val="40"/>
                <c:pt idx="0">
                  <c:v>0</c:v>
                </c:pt>
                <c:pt idx="1">
                  <c:v>0</c:v>
                </c:pt>
                <c:pt idx="2">
                  <c:v>0</c:v>
                </c:pt>
                <c:pt idx="3">
                  <c:v>232</c:v>
                </c:pt>
                <c:pt idx="4">
                  <c:v>125</c:v>
                </c:pt>
                <c:pt idx="5">
                  <c:v>90</c:v>
                </c:pt>
                <c:pt idx="6">
                  <c:v>70</c:v>
                </c:pt>
                <c:pt idx="7">
                  <c:v>35</c:v>
                </c:pt>
                <c:pt idx="8">
                  <c:v>15</c:v>
                </c:pt>
                <c:pt idx="9">
                  <c:v>5</c:v>
                </c:pt>
                <c:pt idx="10">
                  <c:v>10</c:v>
                </c:pt>
                <c:pt idx="11">
                  <c:v>5</c:v>
                </c:pt>
                <c:pt idx="12">
                  <c:v>10</c:v>
                </c:pt>
                <c:pt idx="13">
                  <c:v>5</c:v>
                </c:pt>
                <c:pt idx="14">
                  <c:v>5</c:v>
                </c:pt>
                <c:pt idx="15">
                  <c:v>0</c:v>
                </c:pt>
                <c:pt idx="16">
                  <c:v>5</c:v>
                </c:pt>
                <c:pt idx="17">
                  <c:v>5</c:v>
                </c:pt>
                <c:pt idx="18">
                  <c:v>5</c:v>
                </c:pt>
                <c:pt idx="19">
                  <c:v>5</c:v>
                </c:pt>
                <c:pt idx="20">
                  <c:v>0</c:v>
                </c:pt>
                <c:pt idx="21">
                  <c:v>0</c:v>
                </c:pt>
                <c:pt idx="22">
                  <c:v>10</c:v>
                </c:pt>
                <c:pt idx="23">
                  <c:v>5</c:v>
                </c:pt>
                <c:pt idx="24">
                  <c:v>5</c:v>
                </c:pt>
                <c:pt idx="25">
                  <c:v>10</c:v>
                </c:pt>
                <c:pt idx="26">
                  <c:v>0</c:v>
                </c:pt>
                <c:pt idx="27">
                  <c:v>10</c:v>
                </c:pt>
                <c:pt idx="28">
                  <c:v>10</c:v>
                </c:pt>
                <c:pt idx="29">
                  <c:v>10</c:v>
                </c:pt>
                <c:pt idx="30">
                  <c:v>10</c:v>
                </c:pt>
                <c:pt idx="31">
                  <c:v>5</c:v>
                </c:pt>
                <c:pt idx="32">
                  <c:v>5</c:v>
                </c:pt>
                <c:pt idx="33">
                  <c:v>0</c:v>
                </c:pt>
                <c:pt idx="34">
                  <c:v>10</c:v>
                </c:pt>
                <c:pt idx="35">
                  <c:v>0</c:v>
                </c:pt>
                <c:pt idx="36">
                  <c:v>0</c:v>
                </c:pt>
                <c:pt idx="37">
                  <c:v>0</c:v>
                </c:pt>
                <c:pt idx="38">
                  <c:v>0</c:v>
                </c:pt>
                <c:pt idx="39">
                  <c:v>0</c:v>
                </c:pt>
              </c:numCache>
            </c:numRef>
          </c:yVal>
          <c:smooth val="0"/>
          <c:extLst>
            <c:ext xmlns:c16="http://schemas.microsoft.com/office/drawing/2014/chart" uri="{C3380CC4-5D6E-409C-BE32-E72D297353CC}">
              <c16:uniqueId val="{00000000-5496-4436-948B-CFE2FAEB3A53}"/>
            </c:ext>
          </c:extLst>
        </c:ser>
        <c:ser>
          <c:idx val="1"/>
          <c:order val="1"/>
          <c:tx>
            <c:strRef>
              <c:f>Thermo!$L$3</c:f>
              <c:strCache>
                <c:ptCount val="1"/>
                <c:pt idx="0">
                  <c:v>100 mg/L</c:v>
                </c:pt>
              </c:strCache>
            </c:strRef>
          </c:tx>
          <c:spPr>
            <a:ln w="19050" cap="rnd">
              <a:solidFill>
                <a:schemeClr val="accent2"/>
              </a:solidFill>
              <a:round/>
            </a:ln>
            <a:effectLst/>
          </c:spPr>
          <c:marker>
            <c:symbol val="none"/>
          </c:marker>
          <c:xVal>
            <c:numRef>
              <c:f>Thermo!$A$4:$A$45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Thermo!$L$4:$L$45</c:f>
              <c:numCache>
                <c:formatCode>General</c:formatCode>
                <c:ptCount val="40"/>
                <c:pt idx="0">
                  <c:v>0</c:v>
                </c:pt>
                <c:pt idx="1">
                  <c:v>0</c:v>
                </c:pt>
                <c:pt idx="2">
                  <c:v>0</c:v>
                </c:pt>
                <c:pt idx="3">
                  <c:v>55</c:v>
                </c:pt>
                <c:pt idx="4">
                  <c:v>45</c:v>
                </c:pt>
                <c:pt idx="5">
                  <c:v>55</c:v>
                </c:pt>
                <c:pt idx="6">
                  <c:v>40</c:v>
                </c:pt>
                <c:pt idx="7">
                  <c:v>55</c:v>
                </c:pt>
                <c:pt idx="8">
                  <c:v>40</c:v>
                </c:pt>
                <c:pt idx="9">
                  <c:v>30</c:v>
                </c:pt>
                <c:pt idx="10">
                  <c:v>35</c:v>
                </c:pt>
                <c:pt idx="11">
                  <c:v>20</c:v>
                </c:pt>
                <c:pt idx="12">
                  <c:v>25</c:v>
                </c:pt>
                <c:pt idx="13">
                  <c:v>15</c:v>
                </c:pt>
                <c:pt idx="14">
                  <c:v>20</c:v>
                </c:pt>
                <c:pt idx="15">
                  <c:v>15</c:v>
                </c:pt>
                <c:pt idx="16">
                  <c:v>20</c:v>
                </c:pt>
                <c:pt idx="17">
                  <c:v>15</c:v>
                </c:pt>
                <c:pt idx="18">
                  <c:v>10</c:v>
                </c:pt>
                <c:pt idx="19">
                  <c:v>10</c:v>
                </c:pt>
                <c:pt idx="20">
                  <c:v>15</c:v>
                </c:pt>
                <c:pt idx="21">
                  <c:v>10</c:v>
                </c:pt>
                <c:pt idx="22">
                  <c:v>10</c:v>
                </c:pt>
                <c:pt idx="23">
                  <c:v>5</c:v>
                </c:pt>
                <c:pt idx="24">
                  <c:v>10</c:v>
                </c:pt>
                <c:pt idx="25">
                  <c:v>5</c:v>
                </c:pt>
                <c:pt idx="26">
                  <c:v>0</c:v>
                </c:pt>
                <c:pt idx="27">
                  <c:v>5</c:v>
                </c:pt>
                <c:pt idx="28">
                  <c:v>5</c:v>
                </c:pt>
                <c:pt idx="29">
                  <c:v>5</c:v>
                </c:pt>
                <c:pt idx="30">
                  <c:v>5</c:v>
                </c:pt>
                <c:pt idx="31">
                  <c:v>5</c:v>
                </c:pt>
                <c:pt idx="32">
                  <c:v>5</c:v>
                </c:pt>
                <c:pt idx="33">
                  <c:v>0</c:v>
                </c:pt>
                <c:pt idx="34">
                  <c:v>0</c:v>
                </c:pt>
                <c:pt idx="35">
                  <c:v>5</c:v>
                </c:pt>
                <c:pt idx="36">
                  <c:v>5</c:v>
                </c:pt>
                <c:pt idx="37">
                  <c:v>0</c:v>
                </c:pt>
                <c:pt idx="38">
                  <c:v>0</c:v>
                </c:pt>
                <c:pt idx="39">
                  <c:v>0</c:v>
                </c:pt>
              </c:numCache>
            </c:numRef>
          </c:yVal>
          <c:smooth val="0"/>
          <c:extLst>
            <c:ext xmlns:c16="http://schemas.microsoft.com/office/drawing/2014/chart" uri="{C3380CC4-5D6E-409C-BE32-E72D297353CC}">
              <c16:uniqueId val="{00000001-5496-4436-948B-CFE2FAEB3A53}"/>
            </c:ext>
          </c:extLst>
        </c:ser>
        <c:ser>
          <c:idx val="2"/>
          <c:order val="2"/>
          <c:tx>
            <c:strRef>
              <c:f>Thermo!$N$3</c:f>
              <c:strCache>
                <c:ptCount val="1"/>
                <c:pt idx="0">
                  <c:v>150 mg/L</c:v>
                </c:pt>
              </c:strCache>
            </c:strRef>
          </c:tx>
          <c:spPr>
            <a:ln w="19050" cap="rnd">
              <a:solidFill>
                <a:schemeClr val="accent3"/>
              </a:solidFill>
              <a:round/>
            </a:ln>
            <a:effectLst/>
          </c:spPr>
          <c:marker>
            <c:symbol val="none"/>
          </c:marker>
          <c:xVal>
            <c:numRef>
              <c:f>Thermo!$A$4:$A$45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Thermo!$N$4:$N$45</c:f>
              <c:numCache>
                <c:formatCode>General</c:formatCode>
                <c:ptCount val="40"/>
                <c:pt idx="0">
                  <c:v>0</c:v>
                </c:pt>
                <c:pt idx="1">
                  <c:v>0</c:v>
                </c:pt>
                <c:pt idx="2">
                  <c:v>0</c:v>
                </c:pt>
                <c:pt idx="3">
                  <c:v>172</c:v>
                </c:pt>
                <c:pt idx="4">
                  <c:v>75</c:v>
                </c:pt>
                <c:pt idx="5">
                  <c:v>75</c:v>
                </c:pt>
                <c:pt idx="6">
                  <c:v>65</c:v>
                </c:pt>
                <c:pt idx="7">
                  <c:v>55</c:v>
                </c:pt>
                <c:pt idx="8">
                  <c:v>40</c:v>
                </c:pt>
                <c:pt idx="9">
                  <c:v>40</c:v>
                </c:pt>
                <c:pt idx="10">
                  <c:v>30</c:v>
                </c:pt>
                <c:pt idx="11">
                  <c:v>35</c:v>
                </c:pt>
                <c:pt idx="12">
                  <c:v>25</c:v>
                </c:pt>
                <c:pt idx="13">
                  <c:v>30</c:v>
                </c:pt>
                <c:pt idx="14">
                  <c:v>20</c:v>
                </c:pt>
                <c:pt idx="15">
                  <c:v>20</c:v>
                </c:pt>
                <c:pt idx="16">
                  <c:v>20</c:v>
                </c:pt>
                <c:pt idx="17">
                  <c:v>20</c:v>
                </c:pt>
                <c:pt idx="18">
                  <c:v>15</c:v>
                </c:pt>
                <c:pt idx="19">
                  <c:v>20</c:v>
                </c:pt>
                <c:pt idx="20">
                  <c:v>10</c:v>
                </c:pt>
                <c:pt idx="21">
                  <c:v>10</c:v>
                </c:pt>
                <c:pt idx="22">
                  <c:v>20</c:v>
                </c:pt>
                <c:pt idx="23">
                  <c:v>5</c:v>
                </c:pt>
                <c:pt idx="24">
                  <c:v>10</c:v>
                </c:pt>
                <c:pt idx="25">
                  <c:v>5</c:v>
                </c:pt>
                <c:pt idx="26">
                  <c:v>5</c:v>
                </c:pt>
                <c:pt idx="27">
                  <c:v>5</c:v>
                </c:pt>
                <c:pt idx="28">
                  <c:v>10</c:v>
                </c:pt>
                <c:pt idx="29">
                  <c:v>5</c:v>
                </c:pt>
                <c:pt idx="30">
                  <c:v>10</c:v>
                </c:pt>
                <c:pt idx="31">
                  <c:v>5</c:v>
                </c:pt>
                <c:pt idx="32">
                  <c:v>10</c:v>
                </c:pt>
                <c:pt idx="33">
                  <c:v>5</c:v>
                </c:pt>
                <c:pt idx="34">
                  <c:v>5</c:v>
                </c:pt>
                <c:pt idx="35">
                  <c:v>5</c:v>
                </c:pt>
                <c:pt idx="36">
                  <c:v>10</c:v>
                </c:pt>
                <c:pt idx="37">
                  <c:v>5</c:v>
                </c:pt>
                <c:pt idx="38">
                  <c:v>5</c:v>
                </c:pt>
                <c:pt idx="39">
                  <c:v>0</c:v>
                </c:pt>
              </c:numCache>
            </c:numRef>
          </c:yVal>
          <c:smooth val="0"/>
          <c:extLst>
            <c:ext xmlns:c16="http://schemas.microsoft.com/office/drawing/2014/chart" uri="{C3380CC4-5D6E-409C-BE32-E72D297353CC}">
              <c16:uniqueId val="{00000002-5496-4436-948B-CFE2FAEB3A53}"/>
            </c:ext>
          </c:extLst>
        </c:ser>
        <c:ser>
          <c:idx val="3"/>
          <c:order val="3"/>
          <c:tx>
            <c:strRef>
              <c:f>Thermo!$P$3</c:f>
              <c:strCache>
                <c:ptCount val="1"/>
                <c:pt idx="0">
                  <c:v>250 mg/L</c:v>
                </c:pt>
              </c:strCache>
            </c:strRef>
          </c:tx>
          <c:spPr>
            <a:ln w="19050" cap="rnd">
              <a:solidFill>
                <a:schemeClr val="accent4"/>
              </a:solidFill>
              <a:round/>
            </a:ln>
            <a:effectLst/>
          </c:spPr>
          <c:marker>
            <c:symbol val="none"/>
          </c:marker>
          <c:xVal>
            <c:numRef>
              <c:f>Thermo!$A$4:$A$45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Thermo!$P$4:$P$45</c:f>
              <c:numCache>
                <c:formatCode>General</c:formatCode>
                <c:ptCount val="40"/>
                <c:pt idx="0">
                  <c:v>0</c:v>
                </c:pt>
                <c:pt idx="1">
                  <c:v>0</c:v>
                </c:pt>
                <c:pt idx="2">
                  <c:v>0</c:v>
                </c:pt>
                <c:pt idx="3">
                  <c:v>65</c:v>
                </c:pt>
                <c:pt idx="4">
                  <c:v>95</c:v>
                </c:pt>
                <c:pt idx="5">
                  <c:v>80</c:v>
                </c:pt>
                <c:pt idx="6">
                  <c:v>70</c:v>
                </c:pt>
                <c:pt idx="7">
                  <c:v>45</c:v>
                </c:pt>
                <c:pt idx="8">
                  <c:v>45</c:v>
                </c:pt>
                <c:pt idx="9">
                  <c:v>45</c:v>
                </c:pt>
                <c:pt idx="10">
                  <c:v>35</c:v>
                </c:pt>
                <c:pt idx="11">
                  <c:v>40</c:v>
                </c:pt>
                <c:pt idx="12">
                  <c:v>30</c:v>
                </c:pt>
                <c:pt idx="13">
                  <c:v>20</c:v>
                </c:pt>
                <c:pt idx="14">
                  <c:v>25</c:v>
                </c:pt>
                <c:pt idx="15">
                  <c:v>25</c:v>
                </c:pt>
                <c:pt idx="16">
                  <c:v>25</c:v>
                </c:pt>
                <c:pt idx="17">
                  <c:v>20</c:v>
                </c:pt>
                <c:pt idx="18">
                  <c:v>20</c:v>
                </c:pt>
                <c:pt idx="19">
                  <c:v>15</c:v>
                </c:pt>
                <c:pt idx="20">
                  <c:v>10</c:v>
                </c:pt>
                <c:pt idx="21">
                  <c:v>15</c:v>
                </c:pt>
                <c:pt idx="22">
                  <c:v>20</c:v>
                </c:pt>
                <c:pt idx="23">
                  <c:v>10</c:v>
                </c:pt>
                <c:pt idx="24">
                  <c:v>10</c:v>
                </c:pt>
                <c:pt idx="25">
                  <c:v>5</c:v>
                </c:pt>
                <c:pt idx="26">
                  <c:v>5</c:v>
                </c:pt>
                <c:pt idx="27">
                  <c:v>15</c:v>
                </c:pt>
                <c:pt idx="28">
                  <c:v>10</c:v>
                </c:pt>
                <c:pt idx="29">
                  <c:v>5</c:v>
                </c:pt>
                <c:pt idx="30">
                  <c:v>10</c:v>
                </c:pt>
                <c:pt idx="31">
                  <c:v>10</c:v>
                </c:pt>
                <c:pt idx="32">
                  <c:v>5</c:v>
                </c:pt>
                <c:pt idx="33">
                  <c:v>5</c:v>
                </c:pt>
                <c:pt idx="34">
                  <c:v>5</c:v>
                </c:pt>
                <c:pt idx="35">
                  <c:v>10</c:v>
                </c:pt>
                <c:pt idx="36">
                  <c:v>5</c:v>
                </c:pt>
                <c:pt idx="37">
                  <c:v>10</c:v>
                </c:pt>
                <c:pt idx="38">
                  <c:v>0</c:v>
                </c:pt>
                <c:pt idx="39">
                  <c:v>5</c:v>
                </c:pt>
              </c:numCache>
            </c:numRef>
          </c:yVal>
          <c:smooth val="0"/>
          <c:extLst>
            <c:ext xmlns:c16="http://schemas.microsoft.com/office/drawing/2014/chart" uri="{C3380CC4-5D6E-409C-BE32-E72D297353CC}">
              <c16:uniqueId val="{00000003-5496-4436-948B-CFE2FAEB3A53}"/>
            </c:ext>
          </c:extLst>
        </c:ser>
        <c:ser>
          <c:idx val="4"/>
          <c:order val="4"/>
          <c:tx>
            <c:strRef>
              <c:f>Thermo!$R$3</c:f>
              <c:strCache>
                <c:ptCount val="1"/>
                <c:pt idx="0">
                  <c:v>500 mg/L</c:v>
                </c:pt>
              </c:strCache>
            </c:strRef>
          </c:tx>
          <c:spPr>
            <a:ln w="19050" cap="rnd">
              <a:solidFill>
                <a:schemeClr val="accent5"/>
              </a:solidFill>
              <a:round/>
            </a:ln>
            <a:effectLst/>
          </c:spPr>
          <c:marker>
            <c:symbol val="none"/>
          </c:marker>
          <c:xVal>
            <c:numRef>
              <c:f>Thermo!$A$4:$A$45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Thermo!$R$4:$R$45</c:f>
              <c:numCache>
                <c:formatCode>General</c:formatCode>
                <c:ptCount val="40"/>
                <c:pt idx="0">
                  <c:v>0</c:v>
                </c:pt>
                <c:pt idx="1">
                  <c:v>0</c:v>
                </c:pt>
                <c:pt idx="2">
                  <c:v>0</c:v>
                </c:pt>
                <c:pt idx="3">
                  <c:v>60</c:v>
                </c:pt>
                <c:pt idx="4">
                  <c:v>70</c:v>
                </c:pt>
                <c:pt idx="5">
                  <c:v>60</c:v>
                </c:pt>
                <c:pt idx="6">
                  <c:v>40</c:v>
                </c:pt>
                <c:pt idx="7">
                  <c:v>25</c:v>
                </c:pt>
                <c:pt idx="8">
                  <c:v>35</c:v>
                </c:pt>
                <c:pt idx="9">
                  <c:v>35</c:v>
                </c:pt>
                <c:pt idx="10">
                  <c:v>10</c:v>
                </c:pt>
                <c:pt idx="11">
                  <c:v>10</c:v>
                </c:pt>
                <c:pt idx="12">
                  <c:v>5</c:v>
                </c:pt>
                <c:pt idx="13">
                  <c:v>5</c:v>
                </c:pt>
                <c:pt idx="14">
                  <c:v>0</c:v>
                </c:pt>
                <c:pt idx="15">
                  <c:v>0</c:v>
                </c:pt>
                <c:pt idx="16">
                  <c:v>0</c:v>
                </c:pt>
                <c:pt idx="17">
                  <c:v>5</c:v>
                </c:pt>
                <c:pt idx="18">
                  <c:v>5</c:v>
                </c:pt>
                <c:pt idx="19">
                  <c:v>0</c:v>
                </c:pt>
                <c:pt idx="20">
                  <c:v>0</c:v>
                </c:pt>
                <c:pt idx="21">
                  <c:v>0</c:v>
                </c:pt>
                <c:pt idx="22">
                  <c:v>0</c:v>
                </c:pt>
                <c:pt idx="23">
                  <c:v>5</c:v>
                </c:pt>
                <c:pt idx="24">
                  <c:v>5</c:v>
                </c:pt>
                <c:pt idx="25">
                  <c:v>5</c:v>
                </c:pt>
                <c:pt idx="26">
                  <c:v>0</c:v>
                </c:pt>
                <c:pt idx="27">
                  <c:v>10</c:v>
                </c:pt>
                <c:pt idx="28">
                  <c:v>5</c:v>
                </c:pt>
                <c:pt idx="29">
                  <c:v>5</c:v>
                </c:pt>
                <c:pt idx="30">
                  <c:v>10</c:v>
                </c:pt>
                <c:pt idx="31">
                  <c:v>5</c:v>
                </c:pt>
                <c:pt idx="32">
                  <c:v>10</c:v>
                </c:pt>
                <c:pt idx="33">
                  <c:v>5</c:v>
                </c:pt>
                <c:pt idx="34">
                  <c:v>5</c:v>
                </c:pt>
                <c:pt idx="35">
                  <c:v>5</c:v>
                </c:pt>
                <c:pt idx="36">
                  <c:v>5</c:v>
                </c:pt>
                <c:pt idx="37">
                  <c:v>5</c:v>
                </c:pt>
                <c:pt idx="38">
                  <c:v>5</c:v>
                </c:pt>
                <c:pt idx="39">
                  <c:v>5</c:v>
                </c:pt>
              </c:numCache>
            </c:numRef>
          </c:yVal>
          <c:smooth val="0"/>
          <c:extLst>
            <c:ext xmlns:c16="http://schemas.microsoft.com/office/drawing/2014/chart" uri="{C3380CC4-5D6E-409C-BE32-E72D297353CC}">
              <c16:uniqueId val="{00000004-5496-4436-948B-CFE2FAEB3A53}"/>
            </c:ext>
          </c:extLst>
        </c:ser>
        <c:dLbls>
          <c:showLegendKey val="0"/>
          <c:showVal val="0"/>
          <c:showCatName val="0"/>
          <c:showSerName val="0"/>
          <c:showPercent val="0"/>
          <c:showBubbleSize val="0"/>
        </c:dLbls>
        <c:axId val="433474447"/>
        <c:axId val="433474927"/>
      </c:scatterChart>
      <c:valAx>
        <c:axId val="433474447"/>
        <c:scaling>
          <c:orientation val="minMax"/>
          <c:max val="40"/>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ZA"/>
                  <a:t>Retention Time (Days)</a:t>
                </a:r>
              </a:p>
            </c:rich>
          </c:tx>
          <c:layout>
            <c:manualLayout>
              <c:xMode val="edge"/>
              <c:yMode val="edge"/>
              <c:x val="0.42084148148148148"/>
              <c:y val="0.8193771604938271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433474927"/>
        <c:crosses val="autoZero"/>
        <c:crossBetween val="midCat"/>
      </c:valAx>
      <c:valAx>
        <c:axId val="433474927"/>
        <c:scaling>
          <c:orientation val="minMax"/>
          <c:max val="25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GB"/>
                  <a:t>Biogas Production (mL)</a:t>
                </a:r>
                <a:endParaRPr lang="en-ZA"/>
              </a:p>
            </c:rich>
          </c:tx>
          <c:layout>
            <c:manualLayout>
              <c:xMode val="edge"/>
              <c:yMode val="edge"/>
              <c:x val="0"/>
              <c:y val="0.27874290123456791"/>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ZA"/>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433474447"/>
        <c:crosses val="autoZero"/>
        <c:crossBetween val="midCat"/>
        <c:majorUnit val="40"/>
      </c:valAx>
      <c:spPr>
        <a:noFill/>
        <a:ln>
          <a:solidFill>
            <a:sysClr val="windowText" lastClr="000000"/>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ptos Narrow" panose="020B00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'Meso (Cum)'!$C$3</c:f>
              <c:strCache>
                <c:ptCount val="1"/>
                <c:pt idx="0">
                  <c:v>Control</c:v>
                </c:pt>
              </c:strCache>
            </c:strRef>
          </c:tx>
          <c:spPr>
            <a:ln w="19050" cap="rnd">
              <a:solidFill>
                <a:srgbClr val="FFFF00"/>
              </a:solidFill>
              <a:round/>
            </a:ln>
            <a:effectLst/>
          </c:spPr>
          <c:marker>
            <c:symbol val="none"/>
          </c:marker>
          <c:xVal>
            <c:numRef>
              <c:f>'Meso (Cum)'!$A$5:$A$45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 (Cum)'!$C$5:$C$45</c:f>
              <c:numCache>
                <c:formatCode>General</c:formatCode>
                <c:ptCount val="40"/>
                <c:pt idx="0">
                  <c:v>0</c:v>
                </c:pt>
                <c:pt idx="1">
                  <c:v>0</c:v>
                </c:pt>
                <c:pt idx="2">
                  <c:v>0</c:v>
                </c:pt>
                <c:pt idx="3">
                  <c:v>150</c:v>
                </c:pt>
                <c:pt idx="4">
                  <c:v>205</c:v>
                </c:pt>
                <c:pt idx="5">
                  <c:v>240</c:v>
                </c:pt>
                <c:pt idx="6">
                  <c:v>265</c:v>
                </c:pt>
                <c:pt idx="7">
                  <c:v>290</c:v>
                </c:pt>
                <c:pt idx="8">
                  <c:v>315</c:v>
                </c:pt>
                <c:pt idx="9">
                  <c:v>335</c:v>
                </c:pt>
                <c:pt idx="10">
                  <c:v>355</c:v>
                </c:pt>
                <c:pt idx="11">
                  <c:v>375</c:v>
                </c:pt>
                <c:pt idx="12">
                  <c:v>385</c:v>
                </c:pt>
                <c:pt idx="13">
                  <c:v>395</c:v>
                </c:pt>
                <c:pt idx="14">
                  <c:v>410</c:v>
                </c:pt>
                <c:pt idx="15">
                  <c:v>425</c:v>
                </c:pt>
                <c:pt idx="16">
                  <c:v>440</c:v>
                </c:pt>
                <c:pt idx="17">
                  <c:v>455</c:v>
                </c:pt>
                <c:pt idx="18">
                  <c:v>490</c:v>
                </c:pt>
                <c:pt idx="19">
                  <c:v>525</c:v>
                </c:pt>
                <c:pt idx="20">
                  <c:v>600</c:v>
                </c:pt>
                <c:pt idx="21">
                  <c:v>860</c:v>
                </c:pt>
                <c:pt idx="22">
                  <c:v>1120</c:v>
                </c:pt>
                <c:pt idx="23">
                  <c:v>1285</c:v>
                </c:pt>
                <c:pt idx="24">
                  <c:v>1355</c:v>
                </c:pt>
                <c:pt idx="25">
                  <c:v>1425</c:v>
                </c:pt>
                <c:pt idx="26">
                  <c:v>1480</c:v>
                </c:pt>
                <c:pt idx="27">
                  <c:v>1560</c:v>
                </c:pt>
                <c:pt idx="28">
                  <c:v>1665</c:v>
                </c:pt>
                <c:pt idx="29">
                  <c:v>1785</c:v>
                </c:pt>
                <c:pt idx="30">
                  <c:v>1870</c:v>
                </c:pt>
                <c:pt idx="31">
                  <c:v>1955</c:v>
                </c:pt>
                <c:pt idx="32">
                  <c:v>2040</c:v>
                </c:pt>
                <c:pt idx="33">
                  <c:v>2140</c:v>
                </c:pt>
                <c:pt idx="34">
                  <c:v>2265</c:v>
                </c:pt>
                <c:pt idx="35">
                  <c:v>2390</c:v>
                </c:pt>
                <c:pt idx="36">
                  <c:v>2530</c:v>
                </c:pt>
                <c:pt idx="37">
                  <c:v>2680</c:v>
                </c:pt>
                <c:pt idx="38">
                  <c:v>2790</c:v>
                </c:pt>
                <c:pt idx="39">
                  <c:v>2870</c:v>
                </c:pt>
              </c:numCache>
            </c:numRef>
          </c:yVal>
          <c:smooth val="1"/>
          <c:extLst>
            <c:ext xmlns:c16="http://schemas.microsoft.com/office/drawing/2014/chart" uri="{C3380CC4-5D6E-409C-BE32-E72D297353CC}">
              <c16:uniqueId val="{00000000-C8A0-478F-B554-8AD92B32912D}"/>
            </c:ext>
          </c:extLst>
        </c:ser>
        <c:ser>
          <c:idx val="1"/>
          <c:order val="1"/>
          <c:tx>
            <c:strRef>
              <c:f>'Meso (Cum)'!$M$3</c:f>
              <c:strCache>
                <c:ptCount val="1"/>
                <c:pt idx="0">
                  <c:v>100 mg/L</c:v>
                </c:pt>
              </c:strCache>
            </c:strRef>
          </c:tx>
          <c:spPr>
            <a:ln w="19050" cap="rnd">
              <a:solidFill>
                <a:schemeClr val="accent2"/>
              </a:solidFill>
              <a:round/>
            </a:ln>
            <a:effectLst/>
          </c:spPr>
          <c:marker>
            <c:symbol val="none"/>
          </c:marker>
          <c:xVal>
            <c:numRef>
              <c:f>'Meso (Cum)'!$A$5:$A$45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 (Cum)'!$M$5:$M$45</c:f>
              <c:numCache>
                <c:formatCode>General</c:formatCode>
                <c:ptCount val="40"/>
                <c:pt idx="0">
                  <c:v>0</c:v>
                </c:pt>
                <c:pt idx="1">
                  <c:v>0</c:v>
                </c:pt>
                <c:pt idx="2">
                  <c:v>0</c:v>
                </c:pt>
                <c:pt idx="3">
                  <c:v>35</c:v>
                </c:pt>
                <c:pt idx="4">
                  <c:v>75</c:v>
                </c:pt>
                <c:pt idx="5">
                  <c:v>115</c:v>
                </c:pt>
                <c:pt idx="6">
                  <c:v>150</c:v>
                </c:pt>
                <c:pt idx="7">
                  <c:v>175</c:v>
                </c:pt>
                <c:pt idx="8">
                  <c:v>195</c:v>
                </c:pt>
                <c:pt idx="9">
                  <c:v>215</c:v>
                </c:pt>
                <c:pt idx="10">
                  <c:v>235</c:v>
                </c:pt>
                <c:pt idx="11">
                  <c:v>250</c:v>
                </c:pt>
                <c:pt idx="12">
                  <c:v>265</c:v>
                </c:pt>
                <c:pt idx="13">
                  <c:v>280</c:v>
                </c:pt>
                <c:pt idx="14">
                  <c:v>295</c:v>
                </c:pt>
                <c:pt idx="15">
                  <c:v>310</c:v>
                </c:pt>
                <c:pt idx="16">
                  <c:v>320</c:v>
                </c:pt>
                <c:pt idx="17">
                  <c:v>335</c:v>
                </c:pt>
                <c:pt idx="18">
                  <c:v>360</c:v>
                </c:pt>
                <c:pt idx="19">
                  <c:v>395</c:v>
                </c:pt>
                <c:pt idx="20">
                  <c:v>460</c:v>
                </c:pt>
                <c:pt idx="21">
                  <c:v>590</c:v>
                </c:pt>
                <c:pt idx="22">
                  <c:v>820</c:v>
                </c:pt>
                <c:pt idx="23">
                  <c:v>1035</c:v>
                </c:pt>
                <c:pt idx="24">
                  <c:v>1085</c:v>
                </c:pt>
                <c:pt idx="25">
                  <c:v>1135</c:v>
                </c:pt>
                <c:pt idx="26">
                  <c:v>1180</c:v>
                </c:pt>
                <c:pt idx="27">
                  <c:v>1250</c:v>
                </c:pt>
                <c:pt idx="28">
                  <c:v>1350</c:v>
                </c:pt>
                <c:pt idx="29">
                  <c:v>1395</c:v>
                </c:pt>
                <c:pt idx="30">
                  <c:v>1495</c:v>
                </c:pt>
                <c:pt idx="31">
                  <c:v>1580</c:v>
                </c:pt>
                <c:pt idx="32">
                  <c:v>1670</c:v>
                </c:pt>
                <c:pt idx="33">
                  <c:v>1765</c:v>
                </c:pt>
                <c:pt idx="34">
                  <c:v>1865</c:v>
                </c:pt>
                <c:pt idx="35">
                  <c:v>1980</c:v>
                </c:pt>
                <c:pt idx="36">
                  <c:v>2105</c:v>
                </c:pt>
                <c:pt idx="37">
                  <c:v>2230</c:v>
                </c:pt>
                <c:pt idx="38">
                  <c:v>2355</c:v>
                </c:pt>
                <c:pt idx="39">
                  <c:v>2460</c:v>
                </c:pt>
              </c:numCache>
            </c:numRef>
          </c:yVal>
          <c:smooth val="1"/>
          <c:extLst>
            <c:ext xmlns:c16="http://schemas.microsoft.com/office/drawing/2014/chart" uri="{C3380CC4-5D6E-409C-BE32-E72D297353CC}">
              <c16:uniqueId val="{00000001-C8A0-478F-B554-8AD92B32912D}"/>
            </c:ext>
          </c:extLst>
        </c:ser>
        <c:ser>
          <c:idx val="2"/>
          <c:order val="2"/>
          <c:tx>
            <c:strRef>
              <c:f>'Meso (Cum)'!$O$3</c:f>
              <c:strCache>
                <c:ptCount val="1"/>
                <c:pt idx="0">
                  <c:v>150 mg/L</c:v>
                </c:pt>
              </c:strCache>
            </c:strRef>
          </c:tx>
          <c:spPr>
            <a:ln w="19050" cap="rnd">
              <a:solidFill>
                <a:schemeClr val="accent3"/>
              </a:solidFill>
              <a:round/>
            </a:ln>
            <a:effectLst/>
          </c:spPr>
          <c:marker>
            <c:symbol val="none"/>
          </c:marker>
          <c:xVal>
            <c:numRef>
              <c:f>'Meso (Cum)'!$A$5:$A$45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 (Cum)'!$O$5:$O$45</c:f>
              <c:numCache>
                <c:formatCode>General</c:formatCode>
                <c:ptCount val="40"/>
                <c:pt idx="0">
                  <c:v>0</c:v>
                </c:pt>
                <c:pt idx="1">
                  <c:v>0</c:v>
                </c:pt>
                <c:pt idx="2">
                  <c:v>0</c:v>
                </c:pt>
                <c:pt idx="3">
                  <c:v>70</c:v>
                </c:pt>
                <c:pt idx="4">
                  <c:v>115</c:v>
                </c:pt>
                <c:pt idx="5">
                  <c:v>150</c:v>
                </c:pt>
                <c:pt idx="6">
                  <c:v>185</c:v>
                </c:pt>
                <c:pt idx="7">
                  <c:v>215</c:v>
                </c:pt>
                <c:pt idx="8">
                  <c:v>235</c:v>
                </c:pt>
                <c:pt idx="9">
                  <c:v>260</c:v>
                </c:pt>
                <c:pt idx="10">
                  <c:v>275</c:v>
                </c:pt>
                <c:pt idx="11">
                  <c:v>290</c:v>
                </c:pt>
                <c:pt idx="12">
                  <c:v>310</c:v>
                </c:pt>
                <c:pt idx="13">
                  <c:v>325</c:v>
                </c:pt>
                <c:pt idx="14">
                  <c:v>330</c:v>
                </c:pt>
                <c:pt idx="15">
                  <c:v>345</c:v>
                </c:pt>
                <c:pt idx="16">
                  <c:v>365</c:v>
                </c:pt>
                <c:pt idx="17">
                  <c:v>380</c:v>
                </c:pt>
                <c:pt idx="18">
                  <c:v>415</c:v>
                </c:pt>
                <c:pt idx="19">
                  <c:v>460</c:v>
                </c:pt>
                <c:pt idx="20">
                  <c:v>550</c:v>
                </c:pt>
                <c:pt idx="21">
                  <c:v>705</c:v>
                </c:pt>
                <c:pt idx="22">
                  <c:v>955</c:v>
                </c:pt>
                <c:pt idx="23">
                  <c:v>1105</c:v>
                </c:pt>
                <c:pt idx="24">
                  <c:v>1150</c:v>
                </c:pt>
                <c:pt idx="25">
                  <c:v>1200</c:v>
                </c:pt>
                <c:pt idx="26">
                  <c:v>1245</c:v>
                </c:pt>
                <c:pt idx="27">
                  <c:v>1315</c:v>
                </c:pt>
                <c:pt idx="28">
                  <c:v>1410</c:v>
                </c:pt>
                <c:pt idx="29">
                  <c:v>1525</c:v>
                </c:pt>
                <c:pt idx="30">
                  <c:v>1625</c:v>
                </c:pt>
                <c:pt idx="31">
                  <c:v>1705</c:v>
                </c:pt>
                <c:pt idx="32">
                  <c:v>1780</c:v>
                </c:pt>
                <c:pt idx="33">
                  <c:v>1790</c:v>
                </c:pt>
                <c:pt idx="34">
                  <c:v>1875</c:v>
                </c:pt>
                <c:pt idx="35">
                  <c:v>1990</c:v>
                </c:pt>
                <c:pt idx="36">
                  <c:v>2100</c:v>
                </c:pt>
                <c:pt idx="37">
                  <c:v>2215</c:v>
                </c:pt>
                <c:pt idx="38">
                  <c:v>2320</c:v>
                </c:pt>
                <c:pt idx="39">
                  <c:v>2420</c:v>
                </c:pt>
              </c:numCache>
            </c:numRef>
          </c:yVal>
          <c:smooth val="1"/>
          <c:extLst>
            <c:ext xmlns:c16="http://schemas.microsoft.com/office/drawing/2014/chart" uri="{C3380CC4-5D6E-409C-BE32-E72D297353CC}">
              <c16:uniqueId val="{00000002-C8A0-478F-B554-8AD92B32912D}"/>
            </c:ext>
          </c:extLst>
        </c:ser>
        <c:ser>
          <c:idx val="3"/>
          <c:order val="3"/>
          <c:tx>
            <c:strRef>
              <c:f>'Meso (Cum)'!$Q$3</c:f>
              <c:strCache>
                <c:ptCount val="1"/>
                <c:pt idx="0">
                  <c:v>250 mg/L</c:v>
                </c:pt>
              </c:strCache>
            </c:strRef>
          </c:tx>
          <c:spPr>
            <a:ln w="19050" cap="rnd">
              <a:solidFill>
                <a:schemeClr val="accent4"/>
              </a:solidFill>
              <a:round/>
            </a:ln>
            <a:effectLst/>
          </c:spPr>
          <c:marker>
            <c:symbol val="none"/>
          </c:marker>
          <c:xVal>
            <c:numRef>
              <c:f>'Meso (Cum)'!$A$5:$A$45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 (Cum)'!$Q$5:$Q$45</c:f>
              <c:numCache>
                <c:formatCode>General</c:formatCode>
                <c:ptCount val="40"/>
                <c:pt idx="0">
                  <c:v>0</c:v>
                </c:pt>
                <c:pt idx="1">
                  <c:v>0</c:v>
                </c:pt>
                <c:pt idx="2">
                  <c:v>0</c:v>
                </c:pt>
                <c:pt idx="3">
                  <c:v>130</c:v>
                </c:pt>
                <c:pt idx="4">
                  <c:v>180</c:v>
                </c:pt>
                <c:pt idx="5">
                  <c:v>215</c:v>
                </c:pt>
                <c:pt idx="6">
                  <c:v>255</c:v>
                </c:pt>
                <c:pt idx="7">
                  <c:v>280</c:v>
                </c:pt>
                <c:pt idx="8">
                  <c:v>305</c:v>
                </c:pt>
                <c:pt idx="9">
                  <c:v>325</c:v>
                </c:pt>
                <c:pt idx="10">
                  <c:v>340</c:v>
                </c:pt>
                <c:pt idx="11">
                  <c:v>355</c:v>
                </c:pt>
                <c:pt idx="12">
                  <c:v>370</c:v>
                </c:pt>
                <c:pt idx="13">
                  <c:v>385</c:v>
                </c:pt>
                <c:pt idx="14">
                  <c:v>395</c:v>
                </c:pt>
                <c:pt idx="15">
                  <c:v>410</c:v>
                </c:pt>
                <c:pt idx="16">
                  <c:v>430</c:v>
                </c:pt>
                <c:pt idx="17">
                  <c:v>455</c:v>
                </c:pt>
                <c:pt idx="18">
                  <c:v>490</c:v>
                </c:pt>
                <c:pt idx="19">
                  <c:v>550</c:v>
                </c:pt>
                <c:pt idx="20">
                  <c:v>655</c:v>
                </c:pt>
                <c:pt idx="21">
                  <c:v>865</c:v>
                </c:pt>
                <c:pt idx="22">
                  <c:v>1105</c:v>
                </c:pt>
                <c:pt idx="23">
                  <c:v>1175</c:v>
                </c:pt>
                <c:pt idx="24">
                  <c:v>1225</c:v>
                </c:pt>
                <c:pt idx="25">
                  <c:v>1295</c:v>
                </c:pt>
                <c:pt idx="26">
                  <c:v>1355</c:v>
                </c:pt>
                <c:pt idx="27">
                  <c:v>1440</c:v>
                </c:pt>
                <c:pt idx="28">
                  <c:v>1505</c:v>
                </c:pt>
                <c:pt idx="29">
                  <c:v>1570</c:v>
                </c:pt>
                <c:pt idx="30">
                  <c:v>1630</c:v>
                </c:pt>
                <c:pt idx="31">
                  <c:v>1700</c:v>
                </c:pt>
                <c:pt idx="32">
                  <c:v>1775</c:v>
                </c:pt>
                <c:pt idx="33">
                  <c:v>1865</c:v>
                </c:pt>
                <c:pt idx="34">
                  <c:v>1945</c:v>
                </c:pt>
                <c:pt idx="35">
                  <c:v>2030</c:v>
                </c:pt>
                <c:pt idx="36">
                  <c:v>2130</c:v>
                </c:pt>
                <c:pt idx="37">
                  <c:v>2360</c:v>
                </c:pt>
                <c:pt idx="38">
                  <c:v>2460</c:v>
                </c:pt>
                <c:pt idx="39">
                  <c:v>2530</c:v>
                </c:pt>
              </c:numCache>
            </c:numRef>
          </c:yVal>
          <c:smooth val="1"/>
          <c:extLst>
            <c:ext xmlns:c16="http://schemas.microsoft.com/office/drawing/2014/chart" uri="{C3380CC4-5D6E-409C-BE32-E72D297353CC}">
              <c16:uniqueId val="{00000003-C8A0-478F-B554-8AD92B32912D}"/>
            </c:ext>
          </c:extLst>
        </c:ser>
        <c:ser>
          <c:idx val="4"/>
          <c:order val="4"/>
          <c:tx>
            <c:strRef>
              <c:f>'Meso (Cum)'!$S$3</c:f>
              <c:strCache>
                <c:ptCount val="1"/>
                <c:pt idx="0">
                  <c:v>500 mg/L</c:v>
                </c:pt>
              </c:strCache>
            </c:strRef>
          </c:tx>
          <c:spPr>
            <a:ln w="19050" cap="rnd">
              <a:solidFill>
                <a:schemeClr val="accent5"/>
              </a:solidFill>
              <a:round/>
            </a:ln>
            <a:effectLst/>
          </c:spPr>
          <c:marker>
            <c:symbol val="none"/>
          </c:marker>
          <c:xVal>
            <c:numRef>
              <c:f>'Meso (Cum)'!$A$5:$A$45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'Meso (Cum)'!$S$5:$S$45</c:f>
              <c:numCache>
                <c:formatCode>General</c:formatCode>
                <c:ptCount val="40"/>
                <c:pt idx="0">
                  <c:v>0</c:v>
                </c:pt>
                <c:pt idx="1">
                  <c:v>0</c:v>
                </c:pt>
                <c:pt idx="2">
                  <c:v>0</c:v>
                </c:pt>
                <c:pt idx="3">
                  <c:v>80</c:v>
                </c:pt>
                <c:pt idx="4">
                  <c:v>115</c:v>
                </c:pt>
                <c:pt idx="5">
                  <c:v>150</c:v>
                </c:pt>
                <c:pt idx="6">
                  <c:v>190</c:v>
                </c:pt>
                <c:pt idx="7">
                  <c:v>215</c:v>
                </c:pt>
                <c:pt idx="8">
                  <c:v>240</c:v>
                </c:pt>
                <c:pt idx="9">
                  <c:v>260</c:v>
                </c:pt>
                <c:pt idx="10">
                  <c:v>280</c:v>
                </c:pt>
                <c:pt idx="11">
                  <c:v>300</c:v>
                </c:pt>
                <c:pt idx="12">
                  <c:v>315</c:v>
                </c:pt>
                <c:pt idx="13">
                  <c:v>325</c:v>
                </c:pt>
                <c:pt idx="14">
                  <c:v>340</c:v>
                </c:pt>
                <c:pt idx="15">
                  <c:v>355</c:v>
                </c:pt>
                <c:pt idx="16">
                  <c:v>370</c:v>
                </c:pt>
                <c:pt idx="17">
                  <c:v>385</c:v>
                </c:pt>
                <c:pt idx="18">
                  <c:v>410</c:v>
                </c:pt>
                <c:pt idx="19">
                  <c:v>450</c:v>
                </c:pt>
                <c:pt idx="20">
                  <c:v>510</c:v>
                </c:pt>
                <c:pt idx="21">
                  <c:v>635</c:v>
                </c:pt>
                <c:pt idx="22">
                  <c:v>835</c:v>
                </c:pt>
                <c:pt idx="23">
                  <c:v>1085</c:v>
                </c:pt>
                <c:pt idx="24">
                  <c:v>1160</c:v>
                </c:pt>
                <c:pt idx="25">
                  <c:v>1210</c:v>
                </c:pt>
                <c:pt idx="26">
                  <c:v>1260</c:v>
                </c:pt>
                <c:pt idx="27">
                  <c:v>1335</c:v>
                </c:pt>
                <c:pt idx="28">
                  <c:v>1435</c:v>
                </c:pt>
                <c:pt idx="29">
                  <c:v>1530</c:v>
                </c:pt>
                <c:pt idx="30">
                  <c:v>1610</c:v>
                </c:pt>
                <c:pt idx="31">
                  <c:v>1690</c:v>
                </c:pt>
                <c:pt idx="32">
                  <c:v>1765</c:v>
                </c:pt>
                <c:pt idx="33">
                  <c:v>1845</c:v>
                </c:pt>
                <c:pt idx="34">
                  <c:v>1930</c:v>
                </c:pt>
                <c:pt idx="35">
                  <c:v>2015</c:v>
                </c:pt>
                <c:pt idx="36">
                  <c:v>2090</c:v>
                </c:pt>
                <c:pt idx="37">
                  <c:v>2180</c:v>
                </c:pt>
                <c:pt idx="38">
                  <c:v>2275</c:v>
                </c:pt>
                <c:pt idx="39">
                  <c:v>2370</c:v>
                </c:pt>
              </c:numCache>
            </c:numRef>
          </c:yVal>
          <c:smooth val="1"/>
          <c:extLst>
            <c:ext xmlns:c16="http://schemas.microsoft.com/office/drawing/2014/chart" uri="{C3380CC4-5D6E-409C-BE32-E72D297353CC}">
              <c16:uniqueId val="{00000004-C8A0-478F-B554-8AD92B32912D}"/>
            </c:ext>
          </c:extLst>
        </c:ser>
        <c:dLbls>
          <c:showLegendKey val="0"/>
          <c:showVal val="0"/>
          <c:showCatName val="0"/>
          <c:showSerName val="0"/>
          <c:showPercent val="0"/>
          <c:showBubbleSize val="0"/>
        </c:dLbls>
        <c:axId val="2050889312"/>
        <c:axId val="2050903232"/>
      </c:scatterChart>
      <c:valAx>
        <c:axId val="2050889312"/>
        <c:scaling>
          <c:orientation val="minMax"/>
          <c:max val="4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ZA"/>
                  <a:t>Retention time (days)</a:t>
                </a:r>
              </a:p>
            </c:rich>
          </c:tx>
          <c:layout>
            <c:manualLayout>
              <c:xMode val="edge"/>
              <c:yMode val="edge"/>
              <c:x val="0.43858037037037034"/>
              <c:y val="0.8272166666666667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ZA"/>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2050903232"/>
        <c:crosses val="autoZero"/>
        <c:crossBetween val="midCat"/>
      </c:valAx>
      <c:valAx>
        <c:axId val="2050903232"/>
        <c:scaling>
          <c:orientation val="minMax"/>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ZA" dirty="0"/>
                  <a:t>Cumulative biogas production (mL)</a:t>
                </a:r>
              </a:p>
            </c:rich>
          </c:tx>
          <c:layout>
            <c:manualLayout>
              <c:xMode val="edge"/>
              <c:yMode val="edge"/>
              <c:x val="0"/>
              <c:y val="9.2012654320987666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2050889312"/>
        <c:crosses val="autoZero"/>
        <c:crossBetween val="midCat"/>
      </c:valAx>
      <c:spPr>
        <a:noFill/>
        <a:ln>
          <a:solidFill>
            <a:sysClr val="windowText" lastClr="000000"/>
          </a:solidFill>
        </a:ln>
        <a:effectLst/>
      </c:spPr>
    </c:plotArea>
    <c:legend>
      <c:legendPos val="b"/>
      <c:layout>
        <c:manualLayout>
          <c:xMode val="edge"/>
          <c:yMode val="edge"/>
          <c:x val="0.10410481481481482"/>
          <c:y val="0.93385370370370369"/>
          <c:w val="0.79179037037037037"/>
          <c:h val="6.6146296296296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ptos Narrow" panose="020B00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'Thermo (Cum)'!$C$3</c:f>
              <c:strCache>
                <c:ptCount val="1"/>
                <c:pt idx="0">
                  <c:v>Control</c:v>
                </c:pt>
              </c:strCache>
            </c:strRef>
          </c:tx>
          <c:spPr>
            <a:ln w="19050" cap="rnd">
              <a:solidFill>
                <a:srgbClr val="FFFF00"/>
              </a:solidFill>
              <a:round/>
            </a:ln>
            <a:effectLst/>
          </c:spPr>
          <c:marker>
            <c:symbol val="none"/>
          </c:marker>
          <c:xVal>
            <c:numRef>
              <c:f>'Thermo (Cum)'!$A$4:$A$45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 (Cum)'!$C$4:$C$45</c:f>
              <c:numCache>
                <c:formatCode>General</c:formatCode>
                <c:ptCount val="40"/>
                <c:pt idx="0">
                  <c:v>0</c:v>
                </c:pt>
                <c:pt idx="1">
                  <c:v>0</c:v>
                </c:pt>
                <c:pt idx="2">
                  <c:v>0</c:v>
                </c:pt>
                <c:pt idx="3">
                  <c:v>232</c:v>
                </c:pt>
                <c:pt idx="4">
                  <c:v>357</c:v>
                </c:pt>
                <c:pt idx="5">
                  <c:v>447</c:v>
                </c:pt>
                <c:pt idx="6">
                  <c:v>517</c:v>
                </c:pt>
                <c:pt idx="7">
                  <c:v>552</c:v>
                </c:pt>
                <c:pt idx="8">
                  <c:v>567</c:v>
                </c:pt>
                <c:pt idx="9">
                  <c:v>572</c:v>
                </c:pt>
                <c:pt idx="10">
                  <c:v>582</c:v>
                </c:pt>
                <c:pt idx="11">
                  <c:v>587</c:v>
                </c:pt>
                <c:pt idx="12">
                  <c:v>597</c:v>
                </c:pt>
                <c:pt idx="13">
                  <c:v>602</c:v>
                </c:pt>
                <c:pt idx="14">
                  <c:v>607</c:v>
                </c:pt>
                <c:pt idx="15">
                  <c:v>607</c:v>
                </c:pt>
                <c:pt idx="16">
                  <c:v>612</c:v>
                </c:pt>
                <c:pt idx="17">
                  <c:v>617</c:v>
                </c:pt>
                <c:pt idx="18">
                  <c:v>622</c:v>
                </c:pt>
                <c:pt idx="19">
                  <c:v>627</c:v>
                </c:pt>
                <c:pt idx="20">
                  <c:v>627</c:v>
                </c:pt>
                <c:pt idx="21">
                  <c:v>627</c:v>
                </c:pt>
                <c:pt idx="22">
                  <c:v>637</c:v>
                </c:pt>
                <c:pt idx="23">
                  <c:v>642</c:v>
                </c:pt>
                <c:pt idx="24">
                  <c:v>647</c:v>
                </c:pt>
                <c:pt idx="25">
                  <c:v>657</c:v>
                </c:pt>
                <c:pt idx="26">
                  <c:v>657</c:v>
                </c:pt>
                <c:pt idx="27">
                  <c:v>667</c:v>
                </c:pt>
                <c:pt idx="28">
                  <c:v>677</c:v>
                </c:pt>
                <c:pt idx="29">
                  <c:v>687</c:v>
                </c:pt>
                <c:pt idx="30">
                  <c:v>697</c:v>
                </c:pt>
                <c:pt idx="31">
                  <c:v>702</c:v>
                </c:pt>
                <c:pt idx="32">
                  <c:v>707</c:v>
                </c:pt>
                <c:pt idx="33">
                  <c:v>707</c:v>
                </c:pt>
                <c:pt idx="34">
                  <c:v>717</c:v>
                </c:pt>
                <c:pt idx="35">
                  <c:v>717</c:v>
                </c:pt>
                <c:pt idx="36">
                  <c:v>717</c:v>
                </c:pt>
                <c:pt idx="37">
                  <c:v>717</c:v>
                </c:pt>
                <c:pt idx="38">
                  <c:v>717</c:v>
                </c:pt>
                <c:pt idx="39">
                  <c:v>717</c:v>
                </c:pt>
              </c:numCache>
            </c:numRef>
          </c:yVal>
          <c:smooth val="1"/>
          <c:extLst>
            <c:ext xmlns:c16="http://schemas.microsoft.com/office/drawing/2014/chart" uri="{C3380CC4-5D6E-409C-BE32-E72D297353CC}">
              <c16:uniqueId val="{00000000-CDA5-47C9-A57B-F70DC541039C}"/>
            </c:ext>
          </c:extLst>
        </c:ser>
        <c:ser>
          <c:idx val="1"/>
          <c:order val="1"/>
          <c:tx>
            <c:strRef>
              <c:f>'Thermo (Cum)'!$M$3</c:f>
              <c:strCache>
                <c:ptCount val="1"/>
                <c:pt idx="0">
                  <c:v>100 mg/L</c:v>
                </c:pt>
              </c:strCache>
            </c:strRef>
          </c:tx>
          <c:spPr>
            <a:ln w="19050" cap="rnd">
              <a:solidFill>
                <a:schemeClr val="accent2"/>
              </a:solidFill>
              <a:round/>
            </a:ln>
            <a:effectLst/>
          </c:spPr>
          <c:marker>
            <c:symbol val="none"/>
          </c:marker>
          <c:xVal>
            <c:numRef>
              <c:f>'Thermo (Cum)'!$A$4:$A$45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 (Cum)'!$M$4:$M$45</c:f>
              <c:numCache>
                <c:formatCode>General</c:formatCode>
                <c:ptCount val="40"/>
                <c:pt idx="0">
                  <c:v>0</c:v>
                </c:pt>
                <c:pt idx="1">
                  <c:v>0</c:v>
                </c:pt>
                <c:pt idx="2">
                  <c:v>0</c:v>
                </c:pt>
                <c:pt idx="3">
                  <c:v>55</c:v>
                </c:pt>
                <c:pt idx="4">
                  <c:v>100</c:v>
                </c:pt>
                <c:pt idx="5">
                  <c:v>155</c:v>
                </c:pt>
                <c:pt idx="6">
                  <c:v>195</c:v>
                </c:pt>
                <c:pt idx="7">
                  <c:v>250</c:v>
                </c:pt>
                <c:pt idx="8">
                  <c:v>290</c:v>
                </c:pt>
                <c:pt idx="9">
                  <c:v>320</c:v>
                </c:pt>
                <c:pt idx="10">
                  <c:v>355</c:v>
                </c:pt>
                <c:pt idx="11">
                  <c:v>375</c:v>
                </c:pt>
                <c:pt idx="12">
                  <c:v>400</c:v>
                </c:pt>
                <c:pt idx="13">
                  <c:v>415</c:v>
                </c:pt>
                <c:pt idx="14">
                  <c:v>435</c:v>
                </c:pt>
                <c:pt idx="15">
                  <c:v>450</c:v>
                </c:pt>
                <c:pt idx="16">
                  <c:v>470</c:v>
                </c:pt>
                <c:pt idx="17">
                  <c:v>485</c:v>
                </c:pt>
                <c:pt idx="18">
                  <c:v>495</c:v>
                </c:pt>
                <c:pt idx="19">
                  <c:v>505</c:v>
                </c:pt>
                <c:pt idx="20">
                  <c:v>520</c:v>
                </c:pt>
                <c:pt idx="21">
                  <c:v>530</c:v>
                </c:pt>
                <c:pt idx="22">
                  <c:v>540</c:v>
                </c:pt>
                <c:pt idx="23">
                  <c:v>545</c:v>
                </c:pt>
                <c:pt idx="24">
                  <c:v>555</c:v>
                </c:pt>
                <c:pt idx="25">
                  <c:v>560</c:v>
                </c:pt>
                <c:pt idx="26">
                  <c:v>560</c:v>
                </c:pt>
                <c:pt idx="27">
                  <c:v>565</c:v>
                </c:pt>
                <c:pt idx="28">
                  <c:v>570</c:v>
                </c:pt>
                <c:pt idx="29">
                  <c:v>575</c:v>
                </c:pt>
                <c:pt idx="30">
                  <c:v>580</c:v>
                </c:pt>
                <c:pt idx="31">
                  <c:v>585</c:v>
                </c:pt>
                <c:pt idx="32">
                  <c:v>590</c:v>
                </c:pt>
                <c:pt idx="33">
                  <c:v>590</c:v>
                </c:pt>
                <c:pt idx="34">
                  <c:v>590</c:v>
                </c:pt>
                <c:pt idx="35">
                  <c:v>595</c:v>
                </c:pt>
                <c:pt idx="36">
                  <c:v>600</c:v>
                </c:pt>
                <c:pt idx="37">
                  <c:v>600</c:v>
                </c:pt>
                <c:pt idx="38">
                  <c:v>600</c:v>
                </c:pt>
                <c:pt idx="39">
                  <c:v>600</c:v>
                </c:pt>
              </c:numCache>
            </c:numRef>
          </c:yVal>
          <c:smooth val="1"/>
          <c:extLst>
            <c:ext xmlns:c16="http://schemas.microsoft.com/office/drawing/2014/chart" uri="{C3380CC4-5D6E-409C-BE32-E72D297353CC}">
              <c16:uniqueId val="{00000001-CDA5-47C9-A57B-F70DC541039C}"/>
            </c:ext>
          </c:extLst>
        </c:ser>
        <c:ser>
          <c:idx val="2"/>
          <c:order val="2"/>
          <c:tx>
            <c:strRef>
              <c:f>'Thermo (Cum)'!$O$3</c:f>
              <c:strCache>
                <c:ptCount val="1"/>
                <c:pt idx="0">
                  <c:v>150 mg/L</c:v>
                </c:pt>
              </c:strCache>
            </c:strRef>
          </c:tx>
          <c:spPr>
            <a:ln w="19050" cap="rnd">
              <a:solidFill>
                <a:schemeClr val="accent3"/>
              </a:solidFill>
              <a:round/>
            </a:ln>
            <a:effectLst/>
          </c:spPr>
          <c:marker>
            <c:symbol val="none"/>
          </c:marker>
          <c:xVal>
            <c:numRef>
              <c:f>'Thermo (Cum)'!$A$4:$A$45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 (Cum)'!$O$4:$O$45</c:f>
              <c:numCache>
                <c:formatCode>General</c:formatCode>
                <c:ptCount val="40"/>
                <c:pt idx="0">
                  <c:v>0</c:v>
                </c:pt>
                <c:pt idx="1">
                  <c:v>0</c:v>
                </c:pt>
                <c:pt idx="2">
                  <c:v>0</c:v>
                </c:pt>
                <c:pt idx="3">
                  <c:v>172</c:v>
                </c:pt>
                <c:pt idx="4">
                  <c:v>247</c:v>
                </c:pt>
                <c:pt idx="5">
                  <c:v>322</c:v>
                </c:pt>
                <c:pt idx="6">
                  <c:v>387</c:v>
                </c:pt>
                <c:pt idx="7">
                  <c:v>442</c:v>
                </c:pt>
                <c:pt idx="8">
                  <c:v>482</c:v>
                </c:pt>
                <c:pt idx="9">
                  <c:v>522</c:v>
                </c:pt>
                <c:pt idx="10">
                  <c:v>552</c:v>
                </c:pt>
                <c:pt idx="11">
                  <c:v>587</c:v>
                </c:pt>
                <c:pt idx="12">
                  <c:v>612</c:v>
                </c:pt>
                <c:pt idx="13">
                  <c:v>642</c:v>
                </c:pt>
                <c:pt idx="14">
                  <c:v>662</c:v>
                </c:pt>
                <c:pt idx="15">
                  <c:v>682</c:v>
                </c:pt>
                <c:pt idx="16">
                  <c:v>702</c:v>
                </c:pt>
                <c:pt idx="17">
                  <c:v>722</c:v>
                </c:pt>
                <c:pt idx="18">
                  <c:v>737</c:v>
                </c:pt>
                <c:pt idx="19">
                  <c:v>757</c:v>
                </c:pt>
                <c:pt idx="20">
                  <c:v>767</c:v>
                </c:pt>
                <c:pt idx="21">
                  <c:v>777</c:v>
                </c:pt>
                <c:pt idx="22">
                  <c:v>797</c:v>
                </c:pt>
                <c:pt idx="23">
                  <c:v>802</c:v>
                </c:pt>
                <c:pt idx="24">
                  <c:v>812</c:v>
                </c:pt>
                <c:pt idx="25">
                  <c:v>817</c:v>
                </c:pt>
                <c:pt idx="26">
                  <c:v>822</c:v>
                </c:pt>
                <c:pt idx="27">
                  <c:v>827</c:v>
                </c:pt>
                <c:pt idx="28">
                  <c:v>837</c:v>
                </c:pt>
                <c:pt idx="29">
                  <c:v>842</c:v>
                </c:pt>
                <c:pt idx="30">
                  <c:v>852</c:v>
                </c:pt>
                <c:pt idx="31">
                  <c:v>857</c:v>
                </c:pt>
                <c:pt idx="32">
                  <c:v>867</c:v>
                </c:pt>
                <c:pt idx="33">
                  <c:v>872</c:v>
                </c:pt>
                <c:pt idx="34">
                  <c:v>877</c:v>
                </c:pt>
                <c:pt idx="35">
                  <c:v>882</c:v>
                </c:pt>
                <c:pt idx="36">
                  <c:v>892</c:v>
                </c:pt>
                <c:pt idx="37">
                  <c:v>897</c:v>
                </c:pt>
                <c:pt idx="38">
                  <c:v>902</c:v>
                </c:pt>
                <c:pt idx="39">
                  <c:v>902</c:v>
                </c:pt>
              </c:numCache>
            </c:numRef>
          </c:yVal>
          <c:smooth val="1"/>
          <c:extLst>
            <c:ext xmlns:c16="http://schemas.microsoft.com/office/drawing/2014/chart" uri="{C3380CC4-5D6E-409C-BE32-E72D297353CC}">
              <c16:uniqueId val="{00000002-CDA5-47C9-A57B-F70DC541039C}"/>
            </c:ext>
          </c:extLst>
        </c:ser>
        <c:ser>
          <c:idx val="3"/>
          <c:order val="3"/>
          <c:tx>
            <c:strRef>
              <c:f>'Thermo (Cum)'!$Q$3</c:f>
              <c:strCache>
                <c:ptCount val="1"/>
                <c:pt idx="0">
                  <c:v>250 mg/L</c:v>
                </c:pt>
              </c:strCache>
            </c:strRef>
          </c:tx>
          <c:spPr>
            <a:ln w="19050" cap="rnd">
              <a:solidFill>
                <a:schemeClr val="accent4"/>
              </a:solidFill>
              <a:round/>
            </a:ln>
            <a:effectLst/>
          </c:spPr>
          <c:marker>
            <c:symbol val="none"/>
          </c:marker>
          <c:xVal>
            <c:numRef>
              <c:f>'Thermo (Cum)'!$A$4:$A$45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 (Cum)'!$Q$4:$Q$45</c:f>
              <c:numCache>
                <c:formatCode>General</c:formatCode>
                <c:ptCount val="40"/>
                <c:pt idx="0">
                  <c:v>0</c:v>
                </c:pt>
                <c:pt idx="1">
                  <c:v>0</c:v>
                </c:pt>
                <c:pt idx="2">
                  <c:v>0</c:v>
                </c:pt>
                <c:pt idx="3">
                  <c:v>65</c:v>
                </c:pt>
                <c:pt idx="4">
                  <c:v>160</c:v>
                </c:pt>
                <c:pt idx="5">
                  <c:v>240</c:v>
                </c:pt>
                <c:pt idx="6">
                  <c:v>310</c:v>
                </c:pt>
                <c:pt idx="7">
                  <c:v>355</c:v>
                </c:pt>
                <c:pt idx="8">
                  <c:v>400</c:v>
                </c:pt>
                <c:pt idx="9">
                  <c:v>445</c:v>
                </c:pt>
                <c:pt idx="10">
                  <c:v>480</c:v>
                </c:pt>
                <c:pt idx="11">
                  <c:v>520</c:v>
                </c:pt>
                <c:pt idx="12">
                  <c:v>550</c:v>
                </c:pt>
                <c:pt idx="13">
                  <c:v>570</c:v>
                </c:pt>
                <c:pt idx="14">
                  <c:v>595</c:v>
                </c:pt>
                <c:pt idx="15">
                  <c:v>620</c:v>
                </c:pt>
                <c:pt idx="16">
                  <c:v>645</c:v>
                </c:pt>
                <c:pt idx="17">
                  <c:v>665</c:v>
                </c:pt>
                <c:pt idx="18">
                  <c:v>685</c:v>
                </c:pt>
                <c:pt idx="19">
                  <c:v>700</c:v>
                </c:pt>
                <c:pt idx="20">
                  <c:v>710</c:v>
                </c:pt>
                <c:pt idx="21">
                  <c:v>725</c:v>
                </c:pt>
                <c:pt idx="22">
                  <c:v>745</c:v>
                </c:pt>
                <c:pt idx="23">
                  <c:v>755</c:v>
                </c:pt>
                <c:pt idx="24">
                  <c:v>765</c:v>
                </c:pt>
                <c:pt idx="25">
                  <c:v>770</c:v>
                </c:pt>
                <c:pt idx="26">
                  <c:v>775</c:v>
                </c:pt>
                <c:pt idx="27">
                  <c:v>790</c:v>
                </c:pt>
                <c:pt idx="28">
                  <c:v>800</c:v>
                </c:pt>
                <c:pt idx="29">
                  <c:v>805</c:v>
                </c:pt>
                <c:pt idx="30">
                  <c:v>815</c:v>
                </c:pt>
                <c:pt idx="31">
                  <c:v>825</c:v>
                </c:pt>
                <c:pt idx="32">
                  <c:v>830</c:v>
                </c:pt>
                <c:pt idx="33">
                  <c:v>835</c:v>
                </c:pt>
                <c:pt idx="34">
                  <c:v>840</c:v>
                </c:pt>
                <c:pt idx="35">
                  <c:v>850</c:v>
                </c:pt>
                <c:pt idx="36">
                  <c:v>855</c:v>
                </c:pt>
                <c:pt idx="37">
                  <c:v>865</c:v>
                </c:pt>
                <c:pt idx="38">
                  <c:v>865</c:v>
                </c:pt>
                <c:pt idx="39">
                  <c:v>870</c:v>
                </c:pt>
              </c:numCache>
            </c:numRef>
          </c:yVal>
          <c:smooth val="1"/>
          <c:extLst>
            <c:ext xmlns:c16="http://schemas.microsoft.com/office/drawing/2014/chart" uri="{C3380CC4-5D6E-409C-BE32-E72D297353CC}">
              <c16:uniqueId val="{00000003-CDA5-47C9-A57B-F70DC541039C}"/>
            </c:ext>
          </c:extLst>
        </c:ser>
        <c:ser>
          <c:idx val="4"/>
          <c:order val="4"/>
          <c:tx>
            <c:strRef>
              <c:f>'Thermo (Cum)'!$S$3</c:f>
              <c:strCache>
                <c:ptCount val="1"/>
                <c:pt idx="0">
                  <c:v>500 mg/L</c:v>
                </c:pt>
              </c:strCache>
            </c:strRef>
          </c:tx>
          <c:spPr>
            <a:ln w="19050" cap="rnd">
              <a:solidFill>
                <a:schemeClr val="accent5"/>
              </a:solidFill>
              <a:round/>
            </a:ln>
            <a:effectLst/>
          </c:spPr>
          <c:marker>
            <c:symbol val="none"/>
          </c:marker>
          <c:xVal>
            <c:numRef>
              <c:f>'Thermo (Cum)'!$A$4:$A$45</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'Thermo (Cum)'!$S$4:$S$45</c:f>
              <c:numCache>
                <c:formatCode>General</c:formatCode>
                <c:ptCount val="40"/>
                <c:pt idx="0">
                  <c:v>0</c:v>
                </c:pt>
                <c:pt idx="1">
                  <c:v>0</c:v>
                </c:pt>
                <c:pt idx="2">
                  <c:v>0</c:v>
                </c:pt>
                <c:pt idx="3">
                  <c:v>60</c:v>
                </c:pt>
                <c:pt idx="4">
                  <c:v>130</c:v>
                </c:pt>
                <c:pt idx="5">
                  <c:v>190</c:v>
                </c:pt>
                <c:pt idx="6">
                  <c:v>230</c:v>
                </c:pt>
                <c:pt idx="7">
                  <c:v>255</c:v>
                </c:pt>
                <c:pt idx="8">
                  <c:v>290</c:v>
                </c:pt>
                <c:pt idx="9">
                  <c:v>325</c:v>
                </c:pt>
                <c:pt idx="10">
                  <c:v>335</c:v>
                </c:pt>
                <c:pt idx="11">
                  <c:v>345</c:v>
                </c:pt>
                <c:pt idx="12">
                  <c:v>350</c:v>
                </c:pt>
                <c:pt idx="13">
                  <c:v>355</c:v>
                </c:pt>
                <c:pt idx="14">
                  <c:v>355</c:v>
                </c:pt>
                <c:pt idx="15">
                  <c:v>355</c:v>
                </c:pt>
                <c:pt idx="16">
                  <c:v>355</c:v>
                </c:pt>
                <c:pt idx="17">
                  <c:v>360</c:v>
                </c:pt>
                <c:pt idx="18">
                  <c:v>365</c:v>
                </c:pt>
                <c:pt idx="19">
                  <c:v>365</c:v>
                </c:pt>
                <c:pt idx="20">
                  <c:v>365</c:v>
                </c:pt>
                <c:pt idx="21">
                  <c:v>365</c:v>
                </c:pt>
                <c:pt idx="22">
                  <c:v>365</c:v>
                </c:pt>
                <c:pt idx="23">
                  <c:v>370</c:v>
                </c:pt>
                <c:pt idx="24">
                  <c:v>375</c:v>
                </c:pt>
                <c:pt idx="25">
                  <c:v>380</c:v>
                </c:pt>
                <c:pt idx="26">
                  <c:v>380</c:v>
                </c:pt>
                <c:pt idx="27">
                  <c:v>390</c:v>
                </c:pt>
                <c:pt idx="28">
                  <c:v>395</c:v>
                </c:pt>
                <c:pt idx="29">
                  <c:v>400</c:v>
                </c:pt>
                <c:pt idx="30">
                  <c:v>410</c:v>
                </c:pt>
                <c:pt idx="31">
                  <c:v>415</c:v>
                </c:pt>
                <c:pt idx="32">
                  <c:v>425</c:v>
                </c:pt>
                <c:pt idx="33">
                  <c:v>430</c:v>
                </c:pt>
                <c:pt idx="34">
                  <c:v>435</c:v>
                </c:pt>
                <c:pt idx="35">
                  <c:v>440</c:v>
                </c:pt>
                <c:pt idx="36">
                  <c:v>445</c:v>
                </c:pt>
                <c:pt idx="37">
                  <c:v>450</c:v>
                </c:pt>
                <c:pt idx="38">
                  <c:v>455</c:v>
                </c:pt>
                <c:pt idx="39">
                  <c:v>460</c:v>
                </c:pt>
              </c:numCache>
            </c:numRef>
          </c:yVal>
          <c:smooth val="1"/>
          <c:extLst>
            <c:ext xmlns:c16="http://schemas.microsoft.com/office/drawing/2014/chart" uri="{C3380CC4-5D6E-409C-BE32-E72D297353CC}">
              <c16:uniqueId val="{00000004-CDA5-47C9-A57B-F70DC541039C}"/>
            </c:ext>
          </c:extLst>
        </c:ser>
        <c:dLbls>
          <c:showLegendKey val="0"/>
          <c:showVal val="0"/>
          <c:showCatName val="0"/>
          <c:showSerName val="0"/>
          <c:showPercent val="0"/>
          <c:showBubbleSize val="0"/>
        </c:dLbls>
        <c:axId val="2050911872"/>
        <c:axId val="2050910912"/>
      </c:scatterChart>
      <c:valAx>
        <c:axId val="2050911872"/>
        <c:scaling>
          <c:orientation val="minMax"/>
          <c:max val="4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ZA"/>
                  <a:t>Retention time (days)</a:t>
                </a:r>
              </a:p>
            </c:rich>
          </c:tx>
          <c:layout>
            <c:manualLayout>
              <c:xMode val="edge"/>
              <c:yMode val="edge"/>
              <c:x val="0.43858037037037034"/>
              <c:y val="0.8389759259259259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ZA"/>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2050910912"/>
        <c:crosses val="autoZero"/>
        <c:crossBetween val="midCat"/>
      </c:valAx>
      <c:valAx>
        <c:axId val="2050910912"/>
        <c:scaling>
          <c:orientation val="minMax"/>
          <c:min val="0"/>
        </c:scaling>
        <c:delete val="0"/>
        <c:axPos val="l"/>
        <c:title>
          <c:tx>
            <c:rich>
              <a:bodyPr rot="-5400000" spcFirstLastPara="1" vertOverflow="ellipsis" vert="horz" wrap="square" anchor="ctr" anchorCtr="1"/>
              <a:lstStyle/>
              <a:p>
                <a:pPr algn="ctr" rtl="0">
                  <a:defRPr sz="1100" b="0" i="0" u="none" strike="noStrike" kern="1200" baseline="0">
                    <a:solidFill>
                      <a:schemeClr val="tx1">
                        <a:lumMod val="65000"/>
                        <a:lumOff val="35000"/>
                      </a:schemeClr>
                    </a:solidFill>
                    <a:latin typeface="Aptos Narrow" panose="020B0004020202020204" pitchFamily="34" charset="0"/>
                    <a:ea typeface="+mn-ea"/>
                    <a:cs typeface="+mn-cs"/>
                  </a:defRPr>
                </a:pPr>
                <a:r>
                  <a:rPr lang="en-ZA" dirty="0"/>
                  <a:t>Cumulative biogas production (mL)</a:t>
                </a:r>
              </a:p>
            </c:rich>
          </c:tx>
          <c:layout>
            <c:manualLayout>
              <c:xMode val="edge"/>
              <c:yMode val="edge"/>
              <c:x val="1.520296296296296E-2"/>
              <c:y val="5.5361419753086422E-2"/>
            </c:manualLayout>
          </c:layout>
          <c:overlay val="0"/>
          <c:spPr>
            <a:noFill/>
            <a:ln>
              <a:noFill/>
            </a:ln>
            <a:effectLst/>
          </c:spPr>
          <c:txPr>
            <a:bodyPr rot="-5400000" spcFirstLastPara="1" vertOverflow="ellipsis" vert="horz" wrap="square" anchor="ctr" anchorCtr="1"/>
            <a:lstStyle/>
            <a:p>
              <a:pPr algn="ctr" rtl="0">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crossAx val="2050911872"/>
        <c:crosses val="autoZero"/>
        <c:crossBetween val="midCat"/>
        <c:majorUnit val="200"/>
      </c:valAx>
      <c:spPr>
        <a:noFill/>
        <a:ln>
          <a:solidFill>
            <a:sysClr val="windowText" lastClr="000000"/>
          </a:solidFill>
        </a:ln>
        <a:effectLst/>
      </c:spPr>
    </c:plotArea>
    <c:legend>
      <c:legendPos val="b"/>
      <c:layout>
        <c:manualLayout>
          <c:xMode val="edge"/>
          <c:yMode val="edge"/>
          <c:x val="0.10410481481481482"/>
          <c:y val="0.93385370370370369"/>
          <c:w val="0.79179037037037037"/>
          <c:h val="6.6146296296296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ptos Narrow" panose="020B00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ptos Narrow" panose="020B00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Sheet1!$D$6:$D$10</c:f>
              <c:strCache>
                <c:ptCount val="5"/>
                <c:pt idx="0">
                  <c:v>Control</c:v>
                </c:pt>
                <c:pt idx="1">
                  <c:v>100 mg/L</c:v>
                </c:pt>
                <c:pt idx="2">
                  <c:v>150 mg/L</c:v>
                </c:pt>
                <c:pt idx="3">
                  <c:v>250 mg/L</c:v>
                </c:pt>
                <c:pt idx="4">
                  <c:v>500 mg/L</c:v>
                </c:pt>
              </c:strCache>
            </c:strRef>
          </c:cat>
          <c:val>
            <c:numRef>
              <c:f>Sheet1!$E$6:$E$10</c:f>
              <c:numCache>
                <c:formatCode>General</c:formatCode>
                <c:ptCount val="5"/>
                <c:pt idx="0">
                  <c:v>2870</c:v>
                </c:pt>
                <c:pt idx="1">
                  <c:v>2460</c:v>
                </c:pt>
                <c:pt idx="2">
                  <c:v>2420</c:v>
                </c:pt>
                <c:pt idx="3">
                  <c:v>2530</c:v>
                </c:pt>
                <c:pt idx="4">
                  <c:v>2370</c:v>
                </c:pt>
              </c:numCache>
            </c:numRef>
          </c:val>
          <c:extLst>
            <c:ext xmlns:c16="http://schemas.microsoft.com/office/drawing/2014/chart" uri="{C3380CC4-5D6E-409C-BE32-E72D297353CC}">
              <c16:uniqueId val="{00000000-F509-4777-A3C2-31538C41BB63}"/>
            </c:ext>
          </c:extLst>
        </c:ser>
        <c:dLbls>
          <c:dLblPos val="outEnd"/>
          <c:showLegendKey val="0"/>
          <c:showVal val="1"/>
          <c:showCatName val="0"/>
          <c:showSerName val="0"/>
          <c:showPercent val="0"/>
          <c:showBubbleSize val="0"/>
        </c:dLbls>
        <c:gapWidth val="100"/>
        <c:overlap val="-27"/>
        <c:axId val="230298400"/>
        <c:axId val="33346576"/>
      </c:barChart>
      <c:catAx>
        <c:axId val="230298400"/>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ZA"/>
                  <a:t>Dosages</a:t>
                </a:r>
              </a:p>
            </c:rich>
          </c:tx>
          <c:layout>
            <c:manualLayout>
              <c:xMode val="edge"/>
              <c:yMode val="edge"/>
              <c:x val="0.50395713035870504"/>
              <c:y val="0.9110877806940799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3346576"/>
        <c:crosses val="autoZero"/>
        <c:auto val="1"/>
        <c:lblAlgn val="ctr"/>
        <c:lblOffset val="100"/>
        <c:noMultiLvlLbl val="0"/>
      </c:catAx>
      <c:valAx>
        <c:axId val="33346576"/>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ZA" dirty="0"/>
                  <a:t>Cumulative biogas production  (mL)</a:t>
                </a:r>
              </a:p>
            </c:rich>
          </c:tx>
          <c:layout>
            <c:manualLayout>
              <c:xMode val="edge"/>
              <c:yMode val="edge"/>
              <c:x val="3.4482758620689701E-4"/>
              <c:y val="0.1067660130718954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30298400"/>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Sheet1!$I$6:$I$10</c:f>
              <c:strCache>
                <c:ptCount val="5"/>
                <c:pt idx="0">
                  <c:v>Control</c:v>
                </c:pt>
                <c:pt idx="1">
                  <c:v>100 mg/L</c:v>
                </c:pt>
                <c:pt idx="2">
                  <c:v>150 mg/L</c:v>
                </c:pt>
                <c:pt idx="3">
                  <c:v>250 mg/L</c:v>
                </c:pt>
                <c:pt idx="4">
                  <c:v>500 mg/L</c:v>
                </c:pt>
              </c:strCache>
            </c:strRef>
          </c:cat>
          <c:val>
            <c:numRef>
              <c:f>Sheet1!$J$6:$J$10</c:f>
              <c:numCache>
                <c:formatCode>General</c:formatCode>
                <c:ptCount val="5"/>
                <c:pt idx="0">
                  <c:v>717</c:v>
                </c:pt>
                <c:pt idx="1">
                  <c:v>600</c:v>
                </c:pt>
                <c:pt idx="2">
                  <c:v>902</c:v>
                </c:pt>
                <c:pt idx="3">
                  <c:v>870</c:v>
                </c:pt>
                <c:pt idx="4">
                  <c:v>460</c:v>
                </c:pt>
              </c:numCache>
            </c:numRef>
          </c:val>
          <c:extLst>
            <c:ext xmlns:c16="http://schemas.microsoft.com/office/drawing/2014/chart" uri="{C3380CC4-5D6E-409C-BE32-E72D297353CC}">
              <c16:uniqueId val="{00000000-472B-4E90-BE8D-C22BA98F2B3B}"/>
            </c:ext>
          </c:extLst>
        </c:ser>
        <c:dLbls>
          <c:dLblPos val="outEnd"/>
          <c:showLegendKey val="0"/>
          <c:showVal val="1"/>
          <c:showCatName val="0"/>
          <c:showSerName val="0"/>
          <c:showPercent val="0"/>
          <c:showBubbleSize val="0"/>
        </c:dLbls>
        <c:gapWidth val="100"/>
        <c:overlap val="-27"/>
        <c:axId val="230330880"/>
        <c:axId val="33377296"/>
      </c:barChart>
      <c:catAx>
        <c:axId val="230330880"/>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ZA"/>
                  <a:t>Dosages</a:t>
                </a:r>
              </a:p>
            </c:rich>
          </c:tx>
          <c:layout>
            <c:manualLayout>
              <c:xMode val="edge"/>
              <c:yMode val="edge"/>
              <c:x val="0.50395713035870504"/>
              <c:y val="0.924976669582968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lumMod val="10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3377296"/>
        <c:crosses val="autoZero"/>
        <c:auto val="1"/>
        <c:lblAlgn val="ctr"/>
        <c:lblOffset val="100"/>
        <c:noMultiLvlLbl val="0"/>
      </c:catAx>
      <c:valAx>
        <c:axId val="33377296"/>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ZA" dirty="0"/>
                  <a:t>Cumulative biogas production  (mL)</a:t>
                </a:r>
              </a:p>
            </c:rich>
          </c:tx>
          <c:layout>
            <c:manualLayout>
              <c:xMode val="edge"/>
              <c:yMode val="edge"/>
              <c:x val="3.4482758620689647E-4"/>
              <c:y val="0.1052830065359477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ZA"/>
            </a:p>
          </c:txPr>
        </c:title>
        <c:numFmt formatCode="General" sourceLinked="1"/>
        <c:majorTickMark val="out"/>
        <c:minorTickMark val="none"/>
        <c:tickLblPos val="nextTo"/>
        <c:spPr>
          <a:noFill/>
          <a:ln>
            <a:solidFill>
              <a:schemeClr val="bg2">
                <a:lumMod val="1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30330880"/>
        <c:crosses val="autoZero"/>
        <c:crossBetween val="between"/>
        <c:majorUnit val="200"/>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1196E-88DD-45EE-900E-8BCEEC3F3779}" type="doc">
      <dgm:prSet loTypeId="urn:microsoft.com/office/officeart/2005/8/layout/radial5" loCatId="relationship" qsTypeId="urn:microsoft.com/office/officeart/2005/8/quickstyle/simple5" qsCatId="simple" csTypeId="urn:microsoft.com/office/officeart/2005/8/colors/colorful4" csCatId="colorful" phldr="1"/>
      <dgm:spPr/>
      <dgm:t>
        <a:bodyPr/>
        <a:lstStyle/>
        <a:p>
          <a:endParaRPr lang="en-ZA"/>
        </a:p>
      </dgm:t>
    </dgm:pt>
    <dgm:pt modelId="{9E73725B-5E36-4B8D-AFBF-27ED9B9F0F1B}">
      <dgm:prSet phldrT="[Text]" phldr="0" custT="1"/>
      <dgm:spPr/>
      <dgm:t>
        <a:bodyPr/>
        <a:lstStyle/>
        <a:p>
          <a:r>
            <a:rPr lang="en-ZA" sz="1400" dirty="0">
              <a:solidFill>
                <a:schemeClr val="tx1"/>
              </a:solidFill>
            </a:rPr>
            <a:t>Metal oxide benefits</a:t>
          </a:r>
        </a:p>
      </dgm:t>
    </dgm:pt>
    <dgm:pt modelId="{9C3230A3-7D0F-4C3A-9F09-72E89CFF554F}" type="parTrans" cxnId="{0F98EBD7-5530-496B-B93F-F71014C02114}">
      <dgm:prSet/>
      <dgm:spPr/>
      <dgm:t>
        <a:bodyPr/>
        <a:lstStyle/>
        <a:p>
          <a:endParaRPr lang="en-ZA" sz="1400">
            <a:solidFill>
              <a:schemeClr val="tx1"/>
            </a:solidFill>
          </a:endParaRPr>
        </a:p>
      </dgm:t>
    </dgm:pt>
    <dgm:pt modelId="{73C10C51-B481-4059-BEFA-3CCA06F79384}" type="sibTrans" cxnId="{0F98EBD7-5530-496B-B93F-F71014C02114}">
      <dgm:prSet/>
      <dgm:spPr/>
      <dgm:t>
        <a:bodyPr/>
        <a:lstStyle/>
        <a:p>
          <a:endParaRPr lang="en-ZA" sz="1400">
            <a:solidFill>
              <a:schemeClr val="tx1"/>
            </a:solidFill>
          </a:endParaRPr>
        </a:p>
      </dgm:t>
    </dgm:pt>
    <dgm:pt modelId="{E8FA0EDE-A3DE-4422-AEEC-F8C1FFCCA42C}">
      <dgm:prSet phldrT="[Text]" phldr="0" custT="1"/>
      <dgm:spPr/>
      <dgm:t>
        <a:bodyPr/>
        <a:lstStyle/>
        <a:p>
          <a:r>
            <a:rPr lang="en-ZA" sz="1400" dirty="0">
              <a:solidFill>
                <a:schemeClr val="tx1"/>
              </a:solidFill>
            </a:rPr>
            <a:t>Enhances CH</a:t>
          </a:r>
          <a:r>
            <a:rPr lang="en-ZA" sz="1400" baseline="-25000" dirty="0">
              <a:solidFill>
                <a:schemeClr val="tx1"/>
              </a:solidFill>
            </a:rPr>
            <a:t>4</a:t>
          </a:r>
          <a:r>
            <a:rPr lang="en-ZA" sz="1400" dirty="0">
              <a:solidFill>
                <a:schemeClr val="tx1"/>
              </a:solidFill>
            </a:rPr>
            <a:t> production</a:t>
          </a:r>
        </a:p>
      </dgm:t>
    </dgm:pt>
    <dgm:pt modelId="{A66A93DD-EDD2-4EF6-9732-E03E71FF6B46}" type="parTrans" cxnId="{6A50682E-608E-4542-B94C-2165F0D3A6E4}">
      <dgm:prSet custT="1"/>
      <dgm:spPr/>
      <dgm:t>
        <a:bodyPr/>
        <a:lstStyle/>
        <a:p>
          <a:endParaRPr lang="en-ZA" sz="1400">
            <a:solidFill>
              <a:schemeClr val="tx1"/>
            </a:solidFill>
          </a:endParaRPr>
        </a:p>
      </dgm:t>
    </dgm:pt>
    <dgm:pt modelId="{B20709FF-B3E4-4C8E-A0F8-D9E4E558523B}" type="sibTrans" cxnId="{6A50682E-608E-4542-B94C-2165F0D3A6E4}">
      <dgm:prSet/>
      <dgm:spPr/>
      <dgm:t>
        <a:bodyPr/>
        <a:lstStyle/>
        <a:p>
          <a:endParaRPr lang="en-ZA" sz="1400">
            <a:solidFill>
              <a:schemeClr val="tx1"/>
            </a:solidFill>
          </a:endParaRPr>
        </a:p>
      </dgm:t>
    </dgm:pt>
    <dgm:pt modelId="{D699D136-3D3E-419B-9889-3B3554350BCD}">
      <dgm:prSet phldrT="[Text]" phldr="0" custT="1"/>
      <dgm:spPr/>
      <dgm:t>
        <a:bodyPr/>
        <a:lstStyle/>
        <a:p>
          <a:r>
            <a:rPr lang="en-ZA" sz="1400" dirty="0">
              <a:solidFill>
                <a:schemeClr val="tx1"/>
              </a:solidFill>
            </a:rPr>
            <a:t>Reduces H</a:t>
          </a:r>
          <a:r>
            <a:rPr lang="en-ZA" sz="1400" baseline="-25000" dirty="0">
              <a:solidFill>
                <a:schemeClr val="tx1"/>
              </a:solidFill>
            </a:rPr>
            <a:t>2</a:t>
          </a:r>
          <a:r>
            <a:rPr lang="en-ZA" sz="1400" dirty="0">
              <a:solidFill>
                <a:schemeClr val="tx1"/>
              </a:solidFill>
            </a:rPr>
            <a:t>S</a:t>
          </a:r>
        </a:p>
      </dgm:t>
    </dgm:pt>
    <dgm:pt modelId="{E6F0177A-4294-40DC-B314-F9F67B7965B6}" type="parTrans" cxnId="{7F0A0239-A66E-4911-B211-38F0C935BF52}">
      <dgm:prSet custT="1"/>
      <dgm:spPr/>
      <dgm:t>
        <a:bodyPr/>
        <a:lstStyle/>
        <a:p>
          <a:endParaRPr lang="en-ZA" sz="1400">
            <a:solidFill>
              <a:schemeClr val="tx1"/>
            </a:solidFill>
          </a:endParaRPr>
        </a:p>
      </dgm:t>
    </dgm:pt>
    <dgm:pt modelId="{33A881E8-84C1-4354-9FEE-1CD259FA3EC3}" type="sibTrans" cxnId="{7F0A0239-A66E-4911-B211-38F0C935BF52}">
      <dgm:prSet/>
      <dgm:spPr/>
      <dgm:t>
        <a:bodyPr/>
        <a:lstStyle/>
        <a:p>
          <a:endParaRPr lang="en-ZA" sz="1400">
            <a:solidFill>
              <a:schemeClr val="tx1"/>
            </a:solidFill>
          </a:endParaRPr>
        </a:p>
      </dgm:t>
    </dgm:pt>
    <dgm:pt modelId="{F71FF0BB-C657-4EF7-B0CC-F896F173FFD9}">
      <dgm:prSet phldrT="[Text]" phldr="0" custT="1"/>
      <dgm:spPr/>
      <dgm:t>
        <a:bodyPr/>
        <a:lstStyle/>
        <a:p>
          <a:r>
            <a:rPr lang="en-ZA" sz="1400" dirty="0">
              <a:solidFill>
                <a:schemeClr val="tx1"/>
              </a:solidFill>
            </a:rPr>
            <a:t>Faster degradation of organic material</a:t>
          </a:r>
        </a:p>
      </dgm:t>
    </dgm:pt>
    <dgm:pt modelId="{7A4DC42F-219C-41AD-B8D7-DF72D3BEF447}" type="parTrans" cxnId="{F02C04D8-A1D3-4812-92F1-26923006791B}">
      <dgm:prSet custT="1"/>
      <dgm:spPr/>
      <dgm:t>
        <a:bodyPr/>
        <a:lstStyle/>
        <a:p>
          <a:endParaRPr lang="en-ZA" sz="1400">
            <a:solidFill>
              <a:schemeClr val="tx1"/>
            </a:solidFill>
          </a:endParaRPr>
        </a:p>
      </dgm:t>
    </dgm:pt>
    <dgm:pt modelId="{CDAC09B3-4196-446E-82C3-D89490757BA5}" type="sibTrans" cxnId="{F02C04D8-A1D3-4812-92F1-26923006791B}">
      <dgm:prSet/>
      <dgm:spPr/>
      <dgm:t>
        <a:bodyPr/>
        <a:lstStyle/>
        <a:p>
          <a:endParaRPr lang="en-ZA" sz="1400">
            <a:solidFill>
              <a:schemeClr val="tx1"/>
            </a:solidFill>
          </a:endParaRPr>
        </a:p>
      </dgm:t>
    </dgm:pt>
    <dgm:pt modelId="{1966D3E4-8682-4D70-B3FB-98BD08CD6005}">
      <dgm:prSet custT="1"/>
      <dgm:spPr/>
      <dgm:t>
        <a:bodyPr/>
        <a:lstStyle/>
        <a:p>
          <a:r>
            <a:rPr lang="en-ZA" sz="1400" dirty="0">
              <a:solidFill>
                <a:schemeClr val="tx1"/>
              </a:solidFill>
            </a:rPr>
            <a:t>Improves gas quality</a:t>
          </a:r>
        </a:p>
      </dgm:t>
    </dgm:pt>
    <dgm:pt modelId="{FC4E8D6C-E135-40B7-A660-2D4248CEE929}" type="parTrans" cxnId="{2250C454-9B96-4FB7-9309-CC14081A0574}">
      <dgm:prSet custT="1"/>
      <dgm:spPr/>
      <dgm:t>
        <a:bodyPr/>
        <a:lstStyle/>
        <a:p>
          <a:endParaRPr lang="en-ZA" sz="1400">
            <a:solidFill>
              <a:schemeClr val="tx1"/>
            </a:solidFill>
          </a:endParaRPr>
        </a:p>
      </dgm:t>
    </dgm:pt>
    <dgm:pt modelId="{4A2EAAAE-6C5C-4C37-AC1F-ABE16DD35ACC}" type="sibTrans" cxnId="{2250C454-9B96-4FB7-9309-CC14081A0574}">
      <dgm:prSet/>
      <dgm:spPr/>
      <dgm:t>
        <a:bodyPr/>
        <a:lstStyle/>
        <a:p>
          <a:endParaRPr lang="en-ZA" sz="1400">
            <a:solidFill>
              <a:schemeClr val="tx1"/>
            </a:solidFill>
          </a:endParaRPr>
        </a:p>
      </dgm:t>
    </dgm:pt>
    <dgm:pt modelId="{337357B2-3813-4472-839C-2A0F96492F97}" type="pres">
      <dgm:prSet presAssocID="{BA81196E-88DD-45EE-900E-8BCEEC3F3779}" presName="Name0" presStyleCnt="0">
        <dgm:presLayoutVars>
          <dgm:chMax val="1"/>
          <dgm:dir/>
          <dgm:animLvl val="ctr"/>
          <dgm:resizeHandles val="exact"/>
        </dgm:presLayoutVars>
      </dgm:prSet>
      <dgm:spPr/>
    </dgm:pt>
    <dgm:pt modelId="{09ACFFE4-FF98-49D3-BA51-9CDE287B5726}" type="pres">
      <dgm:prSet presAssocID="{9E73725B-5E36-4B8D-AFBF-27ED9B9F0F1B}" presName="centerShape" presStyleLbl="node0" presStyleIdx="0" presStyleCnt="1"/>
      <dgm:spPr/>
    </dgm:pt>
    <dgm:pt modelId="{41A8C448-72FB-42D6-AE62-95223BF8DDF5}" type="pres">
      <dgm:prSet presAssocID="{A66A93DD-EDD2-4EF6-9732-E03E71FF6B46}" presName="parTrans" presStyleLbl="sibTrans2D1" presStyleIdx="0" presStyleCnt="4"/>
      <dgm:spPr/>
    </dgm:pt>
    <dgm:pt modelId="{F68E6C6A-4F0E-4C52-AB6A-6396CB56E02A}" type="pres">
      <dgm:prSet presAssocID="{A66A93DD-EDD2-4EF6-9732-E03E71FF6B46}" presName="connectorText" presStyleLbl="sibTrans2D1" presStyleIdx="0" presStyleCnt="4"/>
      <dgm:spPr/>
    </dgm:pt>
    <dgm:pt modelId="{7D2CC6CB-FA06-47A1-8A31-0247CB1E9418}" type="pres">
      <dgm:prSet presAssocID="{E8FA0EDE-A3DE-4422-AEEC-F8C1FFCCA42C}" presName="node" presStyleLbl="node1" presStyleIdx="0" presStyleCnt="4" custScaleX="97975">
        <dgm:presLayoutVars>
          <dgm:bulletEnabled val="1"/>
        </dgm:presLayoutVars>
      </dgm:prSet>
      <dgm:spPr/>
    </dgm:pt>
    <dgm:pt modelId="{1339B65E-8689-468B-AE91-F2D04FD1A464}" type="pres">
      <dgm:prSet presAssocID="{E6F0177A-4294-40DC-B314-F9F67B7965B6}" presName="parTrans" presStyleLbl="sibTrans2D1" presStyleIdx="1" presStyleCnt="4"/>
      <dgm:spPr/>
    </dgm:pt>
    <dgm:pt modelId="{A392A831-3585-463F-B6C1-4A5885629A27}" type="pres">
      <dgm:prSet presAssocID="{E6F0177A-4294-40DC-B314-F9F67B7965B6}" presName="connectorText" presStyleLbl="sibTrans2D1" presStyleIdx="1" presStyleCnt="4"/>
      <dgm:spPr/>
    </dgm:pt>
    <dgm:pt modelId="{708ECC36-02FE-4BDF-9AF4-A8B71CC5FBFC}" type="pres">
      <dgm:prSet presAssocID="{D699D136-3D3E-419B-9889-3B3554350BCD}" presName="node" presStyleLbl="node1" presStyleIdx="1" presStyleCnt="4" custRadScaleRad="101520" custRadScaleInc="0">
        <dgm:presLayoutVars>
          <dgm:bulletEnabled val="1"/>
        </dgm:presLayoutVars>
      </dgm:prSet>
      <dgm:spPr/>
    </dgm:pt>
    <dgm:pt modelId="{EBA4DF32-1DB1-4198-A860-D7512EEA4630}" type="pres">
      <dgm:prSet presAssocID="{FC4E8D6C-E135-40B7-A660-2D4248CEE929}" presName="parTrans" presStyleLbl="sibTrans2D1" presStyleIdx="2" presStyleCnt="4"/>
      <dgm:spPr/>
    </dgm:pt>
    <dgm:pt modelId="{40CC7E87-CB96-4462-B85E-5E9D6F525F15}" type="pres">
      <dgm:prSet presAssocID="{FC4E8D6C-E135-40B7-A660-2D4248CEE929}" presName="connectorText" presStyleLbl="sibTrans2D1" presStyleIdx="2" presStyleCnt="4"/>
      <dgm:spPr/>
    </dgm:pt>
    <dgm:pt modelId="{1B690CD3-8CC6-4A12-A696-54832EBEF951}" type="pres">
      <dgm:prSet presAssocID="{1966D3E4-8682-4D70-B3FB-98BD08CD6005}" presName="node" presStyleLbl="node1" presStyleIdx="2" presStyleCnt="4">
        <dgm:presLayoutVars>
          <dgm:bulletEnabled val="1"/>
        </dgm:presLayoutVars>
      </dgm:prSet>
      <dgm:spPr/>
    </dgm:pt>
    <dgm:pt modelId="{02298F37-ACFF-445C-AE6C-FB51584E0D12}" type="pres">
      <dgm:prSet presAssocID="{7A4DC42F-219C-41AD-B8D7-DF72D3BEF447}" presName="parTrans" presStyleLbl="sibTrans2D1" presStyleIdx="3" presStyleCnt="4"/>
      <dgm:spPr/>
    </dgm:pt>
    <dgm:pt modelId="{736BD9F1-C405-47FE-9561-41F3FB22D66D}" type="pres">
      <dgm:prSet presAssocID="{7A4DC42F-219C-41AD-B8D7-DF72D3BEF447}" presName="connectorText" presStyleLbl="sibTrans2D1" presStyleIdx="3" presStyleCnt="4"/>
      <dgm:spPr/>
    </dgm:pt>
    <dgm:pt modelId="{94A7B406-B7EE-44E3-A996-5FD67601C6E8}" type="pres">
      <dgm:prSet presAssocID="{F71FF0BB-C657-4EF7-B0CC-F896F173FFD9}" presName="node" presStyleLbl="node1" presStyleIdx="3" presStyleCnt="4">
        <dgm:presLayoutVars>
          <dgm:bulletEnabled val="1"/>
        </dgm:presLayoutVars>
      </dgm:prSet>
      <dgm:spPr/>
    </dgm:pt>
  </dgm:ptLst>
  <dgm:cxnLst>
    <dgm:cxn modelId="{D6254306-4210-45B7-BD8C-BE1C06F06389}" type="presOf" srcId="{D699D136-3D3E-419B-9889-3B3554350BCD}" destId="{708ECC36-02FE-4BDF-9AF4-A8B71CC5FBFC}" srcOrd="0" destOrd="0" presId="urn:microsoft.com/office/officeart/2005/8/layout/radial5"/>
    <dgm:cxn modelId="{6A50682E-608E-4542-B94C-2165F0D3A6E4}" srcId="{9E73725B-5E36-4B8D-AFBF-27ED9B9F0F1B}" destId="{E8FA0EDE-A3DE-4422-AEEC-F8C1FFCCA42C}" srcOrd="0" destOrd="0" parTransId="{A66A93DD-EDD2-4EF6-9732-E03E71FF6B46}" sibTransId="{B20709FF-B3E4-4C8E-A0F8-D9E4E558523B}"/>
    <dgm:cxn modelId="{F8587733-7BB1-4821-804E-D77209F0127E}" type="presOf" srcId="{E6F0177A-4294-40DC-B314-F9F67B7965B6}" destId="{1339B65E-8689-468B-AE91-F2D04FD1A464}" srcOrd="0" destOrd="0" presId="urn:microsoft.com/office/officeart/2005/8/layout/radial5"/>
    <dgm:cxn modelId="{0B801236-18E1-4077-853C-CCBF8AC95783}" type="presOf" srcId="{1966D3E4-8682-4D70-B3FB-98BD08CD6005}" destId="{1B690CD3-8CC6-4A12-A696-54832EBEF951}" srcOrd="0" destOrd="0" presId="urn:microsoft.com/office/officeart/2005/8/layout/radial5"/>
    <dgm:cxn modelId="{7F0A0239-A66E-4911-B211-38F0C935BF52}" srcId="{9E73725B-5E36-4B8D-AFBF-27ED9B9F0F1B}" destId="{D699D136-3D3E-419B-9889-3B3554350BCD}" srcOrd="1" destOrd="0" parTransId="{E6F0177A-4294-40DC-B314-F9F67B7965B6}" sibTransId="{33A881E8-84C1-4354-9FEE-1CD259FA3EC3}"/>
    <dgm:cxn modelId="{B45B0446-5230-409A-8C51-051C997D880D}" type="presOf" srcId="{FC4E8D6C-E135-40B7-A660-2D4248CEE929}" destId="{EBA4DF32-1DB1-4198-A860-D7512EEA4630}" srcOrd="0" destOrd="0" presId="urn:microsoft.com/office/officeart/2005/8/layout/radial5"/>
    <dgm:cxn modelId="{2250C454-9B96-4FB7-9309-CC14081A0574}" srcId="{9E73725B-5E36-4B8D-AFBF-27ED9B9F0F1B}" destId="{1966D3E4-8682-4D70-B3FB-98BD08CD6005}" srcOrd="2" destOrd="0" parTransId="{FC4E8D6C-E135-40B7-A660-2D4248CEE929}" sibTransId="{4A2EAAAE-6C5C-4C37-AC1F-ABE16DD35ACC}"/>
    <dgm:cxn modelId="{7D511E7A-F34F-465B-A6A4-56598E4CFAEF}" type="presOf" srcId="{9E73725B-5E36-4B8D-AFBF-27ED9B9F0F1B}" destId="{09ACFFE4-FF98-49D3-BA51-9CDE287B5726}" srcOrd="0" destOrd="0" presId="urn:microsoft.com/office/officeart/2005/8/layout/radial5"/>
    <dgm:cxn modelId="{B73A0A81-399A-469F-8529-E282D846F62E}" type="presOf" srcId="{FC4E8D6C-E135-40B7-A660-2D4248CEE929}" destId="{40CC7E87-CB96-4462-B85E-5E9D6F525F15}" srcOrd="1" destOrd="0" presId="urn:microsoft.com/office/officeart/2005/8/layout/radial5"/>
    <dgm:cxn modelId="{7BD76588-3ACC-42FC-BBED-2CA827314479}" type="presOf" srcId="{A66A93DD-EDD2-4EF6-9732-E03E71FF6B46}" destId="{F68E6C6A-4F0E-4C52-AB6A-6396CB56E02A}" srcOrd="1" destOrd="0" presId="urn:microsoft.com/office/officeart/2005/8/layout/radial5"/>
    <dgm:cxn modelId="{F7074E92-EC0E-4068-A906-1D8A4B90666D}" type="presOf" srcId="{7A4DC42F-219C-41AD-B8D7-DF72D3BEF447}" destId="{02298F37-ACFF-445C-AE6C-FB51584E0D12}" srcOrd="0" destOrd="0" presId="urn:microsoft.com/office/officeart/2005/8/layout/radial5"/>
    <dgm:cxn modelId="{3E0CE8A9-EA78-47F4-9DA9-E2E6D8AED421}" type="presOf" srcId="{E8FA0EDE-A3DE-4422-AEEC-F8C1FFCCA42C}" destId="{7D2CC6CB-FA06-47A1-8A31-0247CB1E9418}" srcOrd="0" destOrd="0" presId="urn:microsoft.com/office/officeart/2005/8/layout/radial5"/>
    <dgm:cxn modelId="{7EAA99B2-1552-4331-9B07-61AACA1CC05C}" type="presOf" srcId="{F71FF0BB-C657-4EF7-B0CC-F896F173FFD9}" destId="{94A7B406-B7EE-44E3-A996-5FD67601C6E8}" srcOrd="0" destOrd="0" presId="urn:microsoft.com/office/officeart/2005/8/layout/radial5"/>
    <dgm:cxn modelId="{810C83B5-938E-4B90-AC74-A37B570876AD}" type="presOf" srcId="{7A4DC42F-219C-41AD-B8D7-DF72D3BEF447}" destId="{736BD9F1-C405-47FE-9561-41F3FB22D66D}" srcOrd="1" destOrd="0" presId="urn:microsoft.com/office/officeart/2005/8/layout/radial5"/>
    <dgm:cxn modelId="{0F98EBD7-5530-496B-B93F-F71014C02114}" srcId="{BA81196E-88DD-45EE-900E-8BCEEC3F3779}" destId="{9E73725B-5E36-4B8D-AFBF-27ED9B9F0F1B}" srcOrd="0" destOrd="0" parTransId="{9C3230A3-7D0F-4C3A-9F09-72E89CFF554F}" sibTransId="{73C10C51-B481-4059-BEFA-3CCA06F79384}"/>
    <dgm:cxn modelId="{F02C04D8-A1D3-4812-92F1-26923006791B}" srcId="{9E73725B-5E36-4B8D-AFBF-27ED9B9F0F1B}" destId="{F71FF0BB-C657-4EF7-B0CC-F896F173FFD9}" srcOrd="3" destOrd="0" parTransId="{7A4DC42F-219C-41AD-B8D7-DF72D3BEF447}" sibTransId="{CDAC09B3-4196-446E-82C3-D89490757BA5}"/>
    <dgm:cxn modelId="{9643BCDC-307E-45FA-BF32-646AADDBA15F}" type="presOf" srcId="{A66A93DD-EDD2-4EF6-9732-E03E71FF6B46}" destId="{41A8C448-72FB-42D6-AE62-95223BF8DDF5}" srcOrd="0" destOrd="0" presId="urn:microsoft.com/office/officeart/2005/8/layout/radial5"/>
    <dgm:cxn modelId="{010979EC-ED2F-4304-BE47-669D4FF0D8AC}" type="presOf" srcId="{E6F0177A-4294-40DC-B314-F9F67B7965B6}" destId="{A392A831-3585-463F-B6C1-4A5885629A27}" srcOrd="1" destOrd="0" presId="urn:microsoft.com/office/officeart/2005/8/layout/radial5"/>
    <dgm:cxn modelId="{BA2F93F0-345C-46D2-A874-E7AA479FE8E4}" type="presOf" srcId="{BA81196E-88DD-45EE-900E-8BCEEC3F3779}" destId="{337357B2-3813-4472-839C-2A0F96492F97}" srcOrd="0" destOrd="0" presId="urn:microsoft.com/office/officeart/2005/8/layout/radial5"/>
    <dgm:cxn modelId="{D219BC92-C6F1-4E9C-9D45-563DEB3D9665}" type="presParOf" srcId="{337357B2-3813-4472-839C-2A0F96492F97}" destId="{09ACFFE4-FF98-49D3-BA51-9CDE287B5726}" srcOrd="0" destOrd="0" presId="urn:microsoft.com/office/officeart/2005/8/layout/radial5"/>
    <dgm:cxn modelId="{14AF3BBB-94AB-438D-A61B-6D9F5563914A}" type="presParOf" srcId="{337357B2-3813-4472-839C-2A0F96492F97}" destId="{41A8C448-72FB-42D6-AE62-95223BF8DDF5}" srcOrd="1" destOrd="0" presId="urn:microsoft.com/office/officeart/2005/8/layout/radial5"/>
    <dgm:cxn modelId="{B2A3EB91-8CB6-426D-B653-73E75F19B0C0}" type="presParOf" srcId="{41A8C448-72FB-42D6-AE62-95223BF8DDF5}" destId="{F68E6C6A-4F0E-4C52-AB6A-6396CB56E02A}" srcOrd="0" destOrd="0" presId="urn:microsoft.com/office/officeart/2005/8/layout/radial5"/>
    <dgm:cxn modelId="{395B79FD-750B-4120-988F-5AF61A61ED41}" type="presParOf" srcId="{337357B2-3813-4472-839C-2A0F96492F97}" destId="{7D2CC6CB-FA06-47A1-8A31-0247CB1E9418}" srcOrd="2" destOrd="0" presId="urn:microsoft.com/office/officeart/2005/8/layout/radial5"/>
    <dgm:cxn modelId="{DB355E6C-3E6D-4687-B7B3-7300CFB6FD9C}" type="presParOf" srcId="{337357B2-3813-4472-839C-2A0F96492F97}" destId="{1339B65E-8689-468B-AE91-F2D04FD1A464}" srcOrd="3" destOrd="0" presId="urn:microsoft.com/office/officeart/2005/8/layout/radial5"/>
    <dgm:cxn modelId="{3E082746-E85F-48E9-8C61-8C9F51161613}" type="presParOf" srcId="{1339B65E-8689-468B-AE91-F2D04FD1A464}" destId="{A392A831-3585-463F-B6C1-4A5885629A27}" srcOrd="0" destOrd="0" presId="urn:microsoft.com/office/officeart/2005/8/layout/radial5"/>
    <dgm:cxn modelId="{F85B8BF9-4A75-4715-869D-43BE59F3EC0F}" type="presParOf" srcId="{337357B2-3813-4472-839C-2A0F96492F97}" destId="{708ECC36-02FE-4BDF-9AF4-A8B71CC5FBFC}" srcOrd="4" destOrd="0" presId="urn:microsoft.com/office/officeart/2005/8/layout/radial5"/>
    <dgm:cxn modelId="{8A019D1C-E665-4921-A3C7-D248EDBD9199}" type="presParOf" srcId="{337357B2-3813-4472-839C-2A0F96492F97}" destId="{EBA4DF32-1DB1-4198-A860-D7512EEA4630}" srcOrd="5" destOrd="0" presId="urn:microsoft.com/office/officeart/2005/8/layout/radial5"/>
    <dgm:cxn modelId="{3A734A15-73EE-4831-A3ED-83F322FD5B1A}" type="presParOf" srcId="{EBA4DF32-1DB1-4198-A860-D7512EEA4630}" destId="{40CC7E87-CB96-4462-B85E-5E9D6F525F15}" srcOrd="0" destOrd="0" presId="urn:microsoft.com/office/officeart/2005/8/layout/radial5"/>
    <dgm:cxn modelId="{6E15F38F-7341-4E92-A3BC-82C6D39CF077}" type="presParOf" srcId="{337357B2-3813-4472-839C-2A0F96492F97}" destId="{1B690CD3-8CC6-4A12-A696-54832EBEF951}" srcOrd="6" destOrd="0" presId="urn:microsoft.com/office/officeart/2005/8/layout/radial5"/>
    <dgm:cxn modelId="{AE710029-0685-46D8-AD3C-9C840DA9C1B1}" type="presParOf" srcId="{337357B2-3813-4472-839C-2A0F96492F97}" destId="{02298F37-ACFF-445C-AE6C-FB51584E0D12}" srcOrd="7" destOrd="0" presId="urn:microsoft.com/office/officeart/2005/8/layout/radial5"/>
    <dgm:cxn modelId="{ED449130-1E50-44C5-BC36-7B532761C4E5}" type="presParOf" srcId="{02298F37-ACFF-445C-AE6C-FB51584E0D12}" destId="{736BD9F1-C405-47FE-9561-41F3FB22D66D}" srcOrd="0" destOrd="0" presId="urn:microsoft.com/office/officeart/2005/8/layout/radial5"/>
    <dgm:cxn modelId="{28C899F8-0AEB-4EEF-8EDD-A0509ED29E8D}" type="presParOf" srcId="{337357B2-3813-4472-839C-2A0F96492F97}" destId="{94A7B406-B7EE-44E3-A996-5FD67601C6E8}" srcOrd="8"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4947CB-6269-4280-8686-8A2B7135B3E4}" type="doc">
      <dgm:prSet loTypeId="urn:microsoft.com/office/officeart/2008/layout/PictureAccentList" loCatId="list" qsTypeId="urn:microsoft.com/office/officeart/2005/8/quickstyle/simple1" qsCatId="simple" csTypeId="urn:microsoft.com/office/officeart/2005/8/colors/accent3_5" csCatId="accent3" phldr="1"/>
      <dgm:spPr/>
      <dgm:t>
        <a:bodyPr/>
        <a:lstStyle/>
        <a:p>
          <a:endParaRPr lang="en-ZA"/>
        </a:p>
      </dgm:t>
    </dgm:pt>
    <dgm:pt modelId="{BE1EE598-C566-4702-B7D0-9E9EB1D8CB98}">
      <dgm:prSet phldrT="[Text]" phldr="0" custT="1"/>
      <dgm:spPr/>
      <dgm:t>
        <a:bodyPr/>
        <a:lstStyle/>
        <a:p>
          <a:pPr>
            <a:lnSpc>
              <a:spcPct val="100000"/>
            </a:lnSpc>
          </a:pPr>
          <a:r>
            <a:rPr lang="en-GB" sz="1800" dirty="0">
              <a:solidFill>
                <a:schemeClr val="tx1"/>
              </a:solidFill>
              <a:latin typeface="Aptos Narrow" panose="020B0004020202020204" pitchFamily="34" charset="0"/>
            </a:rPr>
            <a:t>This study aims to evaluate the effect of varying Fe₂O₃ nanoparticle concentrations on the anaerobic digestion of cow dung under mesophilic (37°C) and thermophilic (55°C) conditions.</a:t>
          </a:r>
          <a:endParaRPr lang="en-ZA" sz="1800" dirty="0">
            <a:solidFill>
              <a:schemeClr val="tx1"/>
            </a:solidFill>
            <a:latin typeface="Aptos Narrow" panose="020B0004020202020204" pitchFamily="34" charset="0"/>
          </a:endParaRPr>
        </a:p>
      </dgm:t>
    </dgm:pt>
    <dgm:pt modelId="{9D3D99A9-A472-4BAC-B0C6-6561C204D0C1}" type="parTrans" cxnId="{DA051208-5FCD-4953-8993-77B739D96840}">
      <dgm:prSet/>
      <dgm:spPr/>
      <dgm:t>
        <a:bodyPr/>
        <a:lstStyle/>
        <a:p>
          <a:endParaRPr lang="en-ZA" sz="1800">
            <a:solidFill>
              <a:schemeClr val="tx1"/>
            </a:solidFill>
            <a:latin typeface="Aptos Narrow" panose="020B0004020202020204" pitchFamily="34" charset="0"/>
          </a:endParaRPr>
        </a:p>
      </dgm:t>
    </dgm:pt>
    <dgm:pt modelId="{FD235DFF-663A-40D4-AAF0-ABDF7A173F59}" type="sibTrans" cxnId="{DA051208-5FCD-4953-8993-77B739D96840}">
      <dgm:prSet/>
      <dgm:spPr/>
      <dgm:t>
        <a:bodyPr/>
        <a:lstStyle/>
        <a:p>
          <a:endParaRPr lang="en-ZA" sz="1800">
            <a:solidFill>
              <a:schemeClr val="tx1"/>
            </a:solidFill>
            <a:latin typeface="Aptos Narrow" panose="020B0004020202020204" pitchFamily="34" charset="0"/>
          </a:endParaRPr>
        </a:p>
      </dgm:t>
    </dgm:pt>
    <dgm:pt modelId="{5F621004-2D7E-4C2F-B7A3-1C0E4C05A697}">
      <dgm:prSet phldrT="[Text]" custT="1"/>
      <dgm:spPr/>
      <dgm:t>
        <a:bodyPr/>
        <a:lstStyle/>
        <a:p>
          <a:pPr>
            <a:buNone/>
          </a:pPr>
          <a:r>
            <a:rPr lang="en-GB" sz="1800" dirty="0">
              <a:solidFill>
                <a:schemeClr val="tx1"/>
              </a:solidFill>
              <a:latin typeface="Aptos Narrow" panose="020B0004020202020204" pitchFamily="34" charset="0"/>
            </a:rPr>
            <a:t>Characterize the physicochemical properties of cow dung.</a:t>
          </a:r>
          <a:endParaRPr lang="en-ZA" sz="1800" dirty="0">
            <a:solidFill>
              <a:schemeClr val="tx1"/>
            </a:solidFill>
            <a:latin typeface="Aptos Narrow" panose="020B0004020202020204" pitchFamily="34" charset="0"/>
          </a:endParaRPr>
        </a:p>
      </dgm:t>
    </dgm:pt>
    <dgm:pt modelId="{659DF212-7316-497E-BEBA-50F986FC7C62}" type="parTrans" cxnId="{AE1CE94A-22C9-4619-99E1-1192ED80DBCC}">
      <dgm:prSet/>
      <dgm:spPr/>
      <dgm:t>
        <a:bodyPr/>
        <a:lstStyle/>
        <a:p>
          <a:endParaRPr lang="en-ZA" sz="1800">
            <a:solidFill>
              <a:schemeClr val="tx1"/>
            </a:solidFill>
            <a:latin typeface="Aptos Narrow" panose="020B0004020202020204" pitchFamily="34" charset="0"/>
          </a:endParaRPr>
        </a:p>
      </dgm:t>
    </dgm:pt>
    <dgm:pt modelId="{5CE99A10-1B29-4D70-8AB8-A1CB43943806}" type="sibTrans" cxnId="{AE1CE94A-22C9-4619-99E1-1192ED80DBCC}">
      <dgm:prSet/>
      <dgm:spPr/>
      <dgm:t>
        <a:bodyPr/>
        <a:lstStyle/>
        <a:p>
          <a:endParaRPr lang="en-ZA" sz="1800">
            <a:solidFill>
              <a:schemeClr val="tx1"/>
            </a:solidFill>
            <a:latin typeface="Aptos Narrow" panose="020B0004020202020204" pitchFamily="34" charset="0"/>
          </a:endParaRPr>
        </a:p>
      </dgm:t>
    </dgm:pt>
    <dgm:pt modelId="{4D47715C-DDF3-40AF-8F48-D97743EBB8CD}">
      <dgm:prSet phldrT="[Text]" custT="1"/>
      <dgm:spPr/>
      <dgm:t>
        <a:bodyPr/>
        <a:lstStyle/>
        <a:p>
          <a:pPr>
            <a:lnSpc>
              <a:spcPct val="100000"/>
            </a:lnSpc>
          </a:pPr>
          <a:r>
            <a:rPr lang="en-GB" sz="1800" dirty="0">
              <a:solidFill>
                <a:schemeClr val="tx1"/>
              </a:solidFill>
              <a:latin typeface="Aptos Narrow" panose="020B0004020202020204" pitchFamily="34" charset="0"/>
            </a:rPr>
            <a:t>Evaluate the effect of Fe₂O₃ nanoparticles on daily and cumulative biogas production.</a:t>
          </a:r>
          <a:endParaRPr lang="en-ZA" sz="1800" dirty="0">
            <a:solidFill>
              <a:schemeClr val="tx1"/>
            </a:solidFill>
            <a:latin typeface="Aptos Narrow" panose="020B0004020202020204" pitchFamily="34" charset="0"/>
          </a:endParaRPr>
        </a:p>
      </dgm:t>
    </dgm:pt>
    <dgm:pt modelId="{0204D624-8DAF-47FF-AAC5-C5A69AA52938}" type="parTrans" cxnId="{ABB2B24C-78AA-4974-80AF-43DC5A688A76}">
      <dgm:prSet/>
      <dgm:spPr/>
      <dgm:t>
        <a:bodyPr/>
        <a:lstStyle/>
        <a:p>
          <a:endParaRPr lang="en-ZA" sz="1800">
            <a:solidFill>
              <a:schemeClr val="tx1"/>
            </a:solidFill>
            <a:latin typeface="Aptos Narrow" panose="020B0004020202020204" pitchFamily="34" charset="0"/>
          </a:endParaRPr>
        </a:p>
      </dgm:t>
    </dgm:pt>
    <dgm:pt modelId="{379AFE13-650E-4F0D-97C5-6A3211B53577}" type="sibTrans" cxnId="{ABB2B24C-78AA-4974-80AF-43DC5A688A76}">
      <dgm:prSet/>
      <dgm:spPr/>
      <dgm:t>
        <a:bodyPr/>
        <a:lstStyle/>
        <a:p>
          <a:endParaRPr lang="en-ZA" sz="1800">
            <a:solidFill>
              <a:schemeClr val="tx1"/>
            </a:solidFill>
            <a:latin typeface="Aptos Narrow" panose="020B0004020202020204" pitchFamily="34" charset="0"/>
          </a:endParaRPr>
        </a:p>
      </dgm:t>
    </dgm:pt>
    <dgm:pt modelId="{29EBE3A5-6A95-4A6A-9782-69D489B1259B}">
      <dgm:prSet phldrT="[Text]" custT="1"/>
      <dgm:spPr/>
      <dgm:t>
        <a:bodyPr/>
        <a:lstStyle/>
        <a:p>
          <a:r>
            <a:rPr lang="en-GB" sz="1800" dirty="0">
              <a:solidFill>
                <a:schemeClr val="tx1"/>
              </a:solidFill>
              <a:latin typeface="Aptos Narrow" panose="020B0004020202020204" pitchFamily="34" charset="0"/>
            </a:rPr>
            <a:t>Determine the optimal Fe₂O₃ nanoparticle concentration under mesophilic (37°C) and thermophilic (55°C) conditions.</a:t>
          </a:r>
          <a:endParaRPr lang="en-ZA" sz="1800" dirty="0">
            <a:solidFill>
              <a:schemeClr val="tx1"/>
            </a:solidFill>
            <a:latin typeface="Aptos Narrow" panose="020B0004020202020204" pitchFamily="34" charset="0"/>
          </a:endParaRPr>
        </a:p>
      </dgm:t>
    </dgm:pt>
    <dgm:pt modelId="{B1640354-5319-41F9-ACA7-DEB4B0B8A6AB}" type="parTrans" cxnId="{EA4D42D6-25E5-4720-BB5E-73DC4F79D8B5}">
      <dgm:prSet/>
      <dgm:spPr/>
      <dgm:t>
        <a:bodyPr/>
        <a:lstStyle/>
        <a:p>
          <a:endParaRPr lang="en-ZA" sz="1800">
            <a:solidFill>
              <a:schemeClr val="tx1"/>
            </a:solidFill>
            <a:latin typeface="Aptos Narrow" panose="020B0004020202020204" pitchFamily="34" charset="0"/>
          </a:endParaRPr>
        </a:p>
      </dgm:t>
    </dgm:pt>
    <dgm:pt modelId="{FEC2A2EA-9A46-4DC8-BDEF-380DE705989B}" type="sibTrans" cxnId="{EA4D42D6-25E5-4720-BB5E-73DC4F79D8B5}">
      <dgm:prSet/>
      <dgm:spPr/>
      <dgm:t>
        <a:bodyPr/>
        <a:lstStyle/>
        <a:p>
          <a:endParaRPr lang="en-ZA" sz="1800">
            <a:solidFill>
              <a:schemeClr val="tx1"/>
            </a:solidFill>
            <a:latin typeface="Aptos Narrow" panose="020B0004020202020204" pitchFamily="34" charset="0"/>
          </a:endParaRPr>
        </a:p>
      </dgm:t>
    </dgm:pt>
    <dgm:pt modelId="{9C340E25-0C3C-4E7D-959A-6BF35EF89AA5}" type="pres">
      <dgm:prSet presAssocID="{324947CB-6269-4280-8686-8A2B7135B3E4}" presName="layout" presStyleCnt="0">
        <dgm:presLayoutVars>
          <dgm:chMax/>
          <dgm:chPref/>
          <dgm:dir/>
          <dgm:animOne val="branch"/>
          <dgm:animLvl val="lvl"/>
          <dgm:resizeHandles/>
        </dgm:presLayoutVars>
      </dgm:prSet>
      <dgm:spPr/>
    </dgm:pt>
    <dgm:pt modelId="{AF3C5F9A-1FBB-48F4-9E39-70255538E6C6}" type="pres">
      <dgm:prSet presAssocID="{BE1EE598-C566-4702-B7D0-9E9EB1D8CB98}" presName="root" presStyleCnt="0">
        <dgm:presLayoutVars>
          <dgm:chMax/>
          <dgm:chPref val="4"/>
        </dgm:presLayoutVars>
      </dgm:prSet>
      <dgm:spPr/>
    </dgm:pt>
    <dgm:pt modelId="{4653DBAC-9EAB-4F97-A84B-F0AD0AE5FD90}" type="pres">
      <dgm:prSet presAssocID="{BE1EE598-C566-4702-B7D0-9E9EB1D8CB98}" presName="rootComposite" presStyleCnt="0">
        <dgm:presLayoutVars/>
      </dgm:prSet>
      <dgm:spPr/>
    </dgm:pt>
    <dgm:pt modelId="{71A53B17-2D7D-40CF-ABEC-3AB8E2C9EE13}" type="pres">
      <dgm:prSet presAssocID="{BE1EE598-C566-4702-B7D0-9E9EB1D8CB98}" presName="rootText" presStyleLbl="node0" presStyleIdx="0" presStyleCnt="1" custScaleX="106562">
        <dgm:presLayoutVars>
          <dgm:chMax/>
          <dgm:chPref val="4"/>
        </dgm:presLayoutVars>
      </dgm:prSet>
      <dgm:spPr/>
    </dgm:pt>
    <dgm:pt modelId="{E7B294CD-B97C-457A-B7E9-BF99F7B7AB66}" type="pres">
      <dgm:prSet presAssocID="{BE1EE598-C566-4702-B7D0-9E9EB1D8CB98}" presName="childShape" presStyleCnt="0">
        <dgm:presLayoutVars>
          <dgm:chMax val="0"/>
          <dgm:chPref val="0"/>
        </dgm:presLayoutVars>
      </dgm:prSet>
      <dgm:spPr/>
    </dgm:pt>
    <dgm:pt modelId="{FE9A49F4-73CC-4B8F-B665-267B29960B10}" type="pres">
      <dgm:prSet presAssocID="{5F621004-2D7E-4C2F-B7A3-1C0E4C05A697}" presName="childComposite" presStyleCnt="0">
        <dgm:presLayoutVars>
          <dgm:chMax val="0"/>
          <dgm:chPref val="0"/>
        </dgm:presLayoutVars>
      </dgm:prSet>
      <dgm:spPr/>
    </dgm:pt>
    <dgm:pt modelId="{EA351D87-33AF-455C-8642-E8329AAD1C63}" type="pres">
      <dgm:prSet presAssocID="{5F621004-2D7E-4C2F-B7A3-1C0E4C05A697}" presName="Image"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Badge 1 with solid fill"/>
        </a:ext>
      </dgm:extLst>
    </dgm:pt>
    <dgm:pt modelId="{7AE4ACEF-E21F-45E9-8F88-622352A82CD8}" type="pres">
      <dgm:prSet presAssocID="{5F621004-2D7E-4C2F-B7A3-1C0E4C05A697}" presName="childText" presStyleLbl="lnNode1" presStyleIdx="0" presStyleCnt="3">
        <dgm:presLayoutVars>
          <dgm:chMax val="0"/>
          <dgm:chPref val="0"/>
          <dgm:bulletEnabled val="1"/>
        </dgm:presLayoutVars>
      </dgm:prSet>
      <dgm:spPr/>
    </dgm:pt>
    <dgm:pt modelId="{577E208D-C96C-4A9E-B009-DA69DD03861E}" type="pres">
      <dgm:prSet presAssocID="{4D47715C-DDF3-40AF-8F48-D97743EBB8CD}" presName="childComposite" presStyleCnt="0">
        <dgm:presLayoutVars>
          <dgm:chMax val="0"/>
          <dgm:chPref val="0"/>
        </dgm:presLayoutVars>
      </dgm:prSet>
      <dgm:spPr/>
    </dgm:pt>
    <dgm:pt modelId="{270DD9B4-A54B-444D-9451-08BE30F524A5}" type="pres">
      <dgm:prSet presAssocID="{4D47715C-DDF3-40AF-8F48-D97743EBB8CD}" presName="Image"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with solid fill"/>
        </a:ext>
      </dgm:extLst>
    </dgm:pt>
    <dgm:pt modelId="{37CC83F8-F0BC-4612-AC4E-F300CBFAFE2C}" type="pres">
      <dgm:prSet presAssocID="{4D47715C-DDF3-40AF-8F48-D97743EBB8CD}" presName="childText" presStyleLbl="lnNode1" presStyleIdx="1" presStyleCnt="3">
        <dgm:presLayoutVars>
          <dgm:chMax val="0"/>
          <dgm:chPref val="0"/>
          <dgm:bulletEnabled val="1"/>
        </dgm:presLayoutVars>
      </dgm:prSet>
      <dgm:spPr/>
    </dgm:pt>
    <dgm:pt modelId="{E8EB47EC-8D2A-496D-B72E-C016E13AA165}" type="pres">
      <dgm:prSet presAssocID="{29EBE3A5-6A95-4A6A-9782-69D489B1259B}" presName="childComposite" presStyleCnt="0">
        <dgm:presLayoutVars>
          <dgm:chMax val="0"/>
          <dgm:chPref val="0"/>
        </dgm:presLayoutVars>
      </dgm:prSet>
      <dgm:spPr/>
    </dgm:pt>
    <dgm:pt modelId="{D49E364A-4182-4927-A165-C709A7492022}" type="pres">
      <dgm:prSet presAssocID="{29EBE3A5-6A95-4A6A-9782-69D489B1259B}" presName="Image"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adge 3 with solid fill"/>
        </a:ext>
      </dgm:extLst>
    </dgm:pt>
    <dgm:pt modelId="{6C77EBD4-89C0-481F-8381-B536F98176FE}" type="pres">
      <dgm:prSet presAssocID="{29EBE3A5-6A95-4A6A-9782-69D489B1259B}" presName="childText" presStyleLbl="lnNode1" presStyleIdx="2" presStyleCnt="3">
        <dgm:presLayoutVars>
          <dgm:chMax val="0"/>
          <dgm:chPref val="0"/>
          <dgm:bulletEnabled val="1"/>
        </dgm:presLayoutVars>
      </dgm:prSet>
      <dgm:spPr/>
    </dgm:pt>
  </dgm:ptLst>
  <dgm:cxnLst>
    <dgm:cxn modelId="{DA051208-5FCD-4953-8993-77B739D96840}" srcId="{324947CB-6269-4280-8686-8A2B7135B3E4}" destId="{BE1EE598-C566-4702-B7D0-9E9EB1D8CB98}" srcOrd="0" destOrd="0" parTransId="{9D3D99A9-A472-4BAC-B0C6-6561C204D0C1}" sibTransId="{FD235DFF-663A-40D4-AAF0-ABDF7A173F59}"/>
    <dgm:cxn modelId="{3B77DD33-37C4-425D-A628-F88817A6412D}" type="presOf" srcId="{4D47715C-DDF3-40AF-8F48-D97743EBB8CD}" destId="{37CC83F8-F0BC-4612-AC4E-F300CBFAFE2C}" srcOrd="0" destOrd="0" presId="urn:microsoft.com/office/officeart/2008/layout/PictureAccentList"/>
    <dgm:cxn modelId="{AE1CE94A-22C9-4619-99E1-1192ED80DBCC}" srcId="{BE1EE598-C566-4702-B7D0-9E9EB1D8CB98}" destId="{5F621004-2D7E-4C2F-B7A3-1C0E4C05A697}" srcOrd="0" destOrd="0" parTransId="{659DF212-7316-497E-BEBA-50F986FC7C62}" sibTransId="{5CE99A10-1B29-4D70-8AB8-A1CB43943806}"/>
    <dgm:cxn modelId="{A34AF36B-D65B-4728-8844-BE4B223F3F2C}" type="presOf" srcId="{BE1EE598-C566-4702-B7D0-9E9EB1D8CB98}" destId="{71A53B17-2D7D-40CF-ABEC-3AB8E2C9EE13}" srcOrd="0" destOrd="0" presId="urn:microsoft.com/office/officeart/2008/layout/PictureAccentList"/>
    <dgm:cxn modelId="{ABB2B24C-78AA-4974-80AF-43DC5A688A76}" srcId="{BE1EE598-C566-4702-B7D0-9E9EB1D8CB98}" destId="{4D47715C-DDF3-40AF-8F48-D97743EBB8CD}" srcOrd="1" destOrd="0" parTransId="{0204D624-8DAF-47FF-AAC5-C5A69AA52938}" sibTransId="{379AFE13-650E-4F0D-97C5-6A3211B53577}"/>
    <dgm:cxn modelId="{095F8D8E-C30D-4F4D-A086-D3564385A778}" type="presOf" srcId="{29EBE3A5-6A95-4A6A-9782-69D489B1259B}" destId="{6C77EBD4-89C0-481F-8381-B536F98176FE}" srcOrd="0" destOrd="0" presId="urn:microsoft.com/office/officeart/2008/layout/PictureAccentList"/>
    <dgm:cxn modelId="{EA4D42D6-25E5-4720-BB5E-73DC4F79D8B5}" srcId="{BE1EE598-C566-4702-B7D0-9E9EB1D8CB98}" destId="{29EBE3A5-6A95-4A6A-9782-69D489B1259B}" srcOrd="2" destOrd="0" parTransId="{B1640354-5319-41F9-ACA7-DEB4B0B8A6AB}" sibTransId="{FEC2A2EA-9A46-4DC8-BDEF-380DE705989B}"/>
    <dgm:cxn modelId="{ECC99ED6-8BFC-4A31-8EB4-FF02F312844E}" type="presOf" srcId="{324947CB-6269-4280-8686-8A2B7135B3E4}" destId="{9C340E25-0C3C-4E7D-959A-6BF35EF89AA5}" srcOrd="0" destOrd="0" presId="urn:microsoft.com/office/officeart/2008/layout/PictureAccentList"/>
    <dgm:cxn modelId="{A581FBF9-304E-4FF1-9BEE-42E1143AFD53}" type="presOf" srcId="{5F621004-2D7E-4C2F-B7A3-1C0E4C05A697}" destId="{7AE4ACEF-E21F-45E9-8F88-622352A82CD8}" srcOrd="0" destOrd="0" presId="urn:microsoft.com/office/officeart/2008/layout/PictureAccentList"/>
    <dgm:cxn modelId="{5FA873BE-FA58-4600-9C69-E466CDFF5B08}" type="presParOf" srcId="{9C340E25-0C3C-4E7D-959A-6BF35EF89AA5}" destId="{AF3C5F9A-1FBB-48F4-9E39-70255538E6C6}" srcOrd="0" destOrd="0" presId="urn:microsoft.com/office/officeart/2008/layout/PictureAccentList"/>
    <dgm:cxn modelId="{2A8E9E32-C5F5-4324-9FDF-F260E88D1152}" type="presParOf" srcId="{AF3C5F9A-1FBB-48F4-9E39-70255538E6C6}" destId="{4653DBAC-9EAB-4F97-A84B-F0AD0AE5FD90}" srcOrd="0" destOrd="0" presId="urn:microsoft.com/office/officeart/2008/layout/PictureAccentList"/>
    <dgm:cxn modelId="{419917A6-2B4D-4769-B44E-F43BCA0EA001}" type="presParOf" srcId="{4653DBAC-9EAB-4F97-A84B-F0AD0AE5FD90}" destId="{71A53B17-2D7D-40CF-ABEC-3AB8E2C9EE13}" srcOrd="0" destOrd="0" presId="urn:microsoft.com/office/officeart/2008/layout/PictureAccentList"/>
    <dgm:cxn modelId="{031FC267-EFEF-4DD2-B5C9-CB81E58FFE49}" type="presParOf" srcId="{AF3C5F9A-1FBB-48F4-9E39-70255538E6C6}" destId="{E7B294CD-B97C-457A-B7E9-BF99F7B7AB66}" srcOrd="1" destOrd="0" presId="urn:microsoft.com/office/officeart/2008/layout/PictureAccentList"/>
    <dgm:cxn modelId="{E5A70524-01D8-44A4-876C-52C89AA15775}" type="presParOf" srcId="{E7B294CD-B97C-457A-B7E9-BF99F7B7AB66}" destId="{FE9A49F4-73CC-4B8F-B665-267B29960B10}" srcOrd="0" destOrd="0" presId="urn:microsoft.com/office/officeart/2008/layout/PictureAccentList"/>
    <dgm:cxn modelId="{3D589B17-F451-4B1E-AF1D-70C0CBD80EE6}" type="presParOf" srcId="{FE9A49F4-73CC-4B8F-B665-267B29960B10}" destId="{EA351D87-33AF-455C-8642-E8329AAD1C63}" srcOrd="0" destOrd="0" presId="urn:microsoft.com/office/officeart/2008/layout/PictureAccentList"/>
    <dgm:cxn modelId="{98978AE4-9B45-4881-926D-3D38B75E5D07}" type="presParOf" srcId="{FE9A49F4-73CC-4B8F-B665-267B29960B10}" destId="{7AE4ACEF-E21F-45E9-8F88-622352A82CD8}" srcOrd="1" destOrd="0" presId="urn:microsoft.com/office/officeart/2008/layout/PictureAccentList"/>
    <dgm:cxn modelId="{1EBF69A8-0C57-403D-A98A-EE431CC4CA51}" type="presParOf" srcId="{E7B294CD-B97C-457A-B7E9-BF99F7B7AB66}" destId="{577E208D-C96C-4A9E-B009-DA69DD03861E}" srcOrd="1" destOrd="0" presId="urn:microsoft.com/office/officeart/2008/layout/PictureAccentList"/>
    <dgm:cxn modelId="{D2CFF4D7-E1A1-406D-8664-C108789D9534}" type="presParOf" srcId="{577E208D-C96C-4A9E-B009-DA69DD03861E}" destId="{270DD9B4-A54B-444D-9451-08BE30F524A5}" srcOrd="0" destOrd="0" presId="urn:microsoft.com/office/officeart/2008/layout/PictureAccentList"/>
    <dgm:cxn modelId="{C096B9BA-FFDC-4135-BF0C-FF67577F4B9A}" type="presParOf" srcId="{577E208D-C96C-4A9E-B009-DA69DD03861E}" destId="{37CC83F8-F0BC-4612-AC4E-F300CBFAFE2C}" srcOrd="1" destOrd="0" presId="urn:microsoft.com/office/officeart/2008/layout/PictureAccentList"/>
    <dgm:cxn modelId="{1ED7C23D-4E01-42F9-8934-C3931C22554F}" type="presParOf" srcId="{E7B294CD-B97C-457A-B7E9-BF99F7B7AB66}" destId="{E8EB47EC-8D2A-496D-B72E-C016E13AA165}" srcOrd="2" destOrd="0" presId="urn:microsoft.com/office/officeart/2008/layout/PictureAccentList"/>
    <dgm:cxn modelId="{4BA21A52-1E5B-470C-98EA-06BC80F0F5C9}" type="presParOf" srcId="{E8EB47EC-8D2A-496D-B72E-C016E13AA165}" destId="{D49E364A-4182-4927-A165-C709A7492022}" srcOrd="0" destOrd="0" presId="urn:microsoft.com/office/officeart/2008/layout/PictureAccentList"/>
    <dgm:cxn modelId="{980833E1-AE7A-4024-A6BF-7B04D841697B}" type="presParOf" srcId="{E8EB47EC-8D2A-496D-B72E-C016E13AA165}" destId="{6C77EBD4-89C0-481F-8381-B536F98176FE}"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CFFE4-FF98-49D3-BA51-9CDE287B5726}">
      <dsp:nvSpPr>
        <dsp:cNvPr id="0" name=""/>
        <dsp:cNvSpPr/>
      </dsp:nvSpPr>
      <dsp:spPr>
        <a:xfrm>
          <a:off x="3160664" y="1906488"/>
          <a:ext cx="1359526" cy="135952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solidFill>
                <a:schemeClr val="tx1"/>
              </a:solidFill>
            </a:rPr>
            <a:t>Metal oxide benefits</a:t>
          </a:r>
        </a:p>
      </dsp:txBody>
      <dsp:txXfrm>
        <a:off x="3359762" y="2105586"/>
        <a:ext cx="961330" cy="961330"/>
      </dsp:txXfrm>
    </dsp:sp>
    <dsp:sp modelId="{41A8C448-72FB-42D6-AE62-95223BF8DDF5}">
      <dsp:nvSpPr>
        <dsp:cNvPr id="0" name=""/>
        <dsp:cNvSpPr/>
      </dsp:nvSpPr>
      <dsp:spPr>
        <a:xfrm rot="16200000">
          <a:off x="3696639" y="1412210"/>
          <a:ext cx="287575" cy="462238"/>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ZA" sz="1400" kern="1200">
            <a:solidFill>
              <a:schemeClr val="tx1"/>
            </a:solidFill>
          </a:endParaRPr>
        </a:p>
      </dsp:txBody>
      <dsp:txXfrm>
        <a:off x="3739775" y="1547794"/>
        <a:ext cx="201303" cy="277342"/>
      </dsp:txXfrm>
    </dsp:sp>
    <dsp:sp modelId="{7D2CC6CB-FA06-47A1-8A31-0247CB1E9418}">
      <dsp:nvSpPr>
        <dsp:cNvPr id="0" name=""/>
        <dsp:cNvSpPr/>
      </dsp:nvSpPr>
      <dsp:spPr>
        <a:xfrm>
          <a:off x="3174429" y="4366"/>
          <a:ext cx="1331995" cy="135952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solidFill>
                <a:schemeClr val="tx1"/>
              </a:solidFill>
            </a:rPr>
            <a:t>Enhances CH</a:t>
          </a:r>
          <a:r>
            <a:rPr lang="en-ZA" sz="1400" kern="1200" baseline="-25000" dirty="0">
              <a:solidFill>
                <a:schemeClr val="tx1"/>
              </a:solidFill>
            </a:rPr>
            <a:t>4</a:t>
          </a:r>
          <a:r>
            <a:rPr lang="en-ZA" sz="1400" kern="1200" dirty="0">
              <a:solidFill>
                <a:schemeClr val="tx1"/>
              </a:solidFill>
            </a:rPr>
            <a:t> production</a:t>
          </a:r>
        </a:p>
      </dsp:txBody>
      <dsp:txXfrm>
        <a:off x="3369495" y="203464"/>
        <a:ext cx="941863" cy="961330"/>
      </dsp:txXfrm>
    </dsp:sp>
    <dsp:sp modelId="{1339B65E-8689-468B-AE91-F2D04FD1A464}">
      <dsp:nvSpPr>
        <dsp:cNvPr id="0" name=""/>
        <dsp:cNvSpPr/>
      </dsp:nvSpPr>
      <dsp:spPr>
        <a:xfrm>
          <a:off x="4645922" y="2355132"/>
          <a:ext cx="302899" cy="462238"/>
        </a:xfrm>
        <a:prstGeom prst="rightArrow">
          <a:avLst>
            <a:gd name="adj1" fmla="val 60000"/>
            <a:gd name="adj2" fmla="val 5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ZA" sz="1400" kern="1200">
            <a:solidFill>
              <a:schemeClr val="tx1"/>
            </a:solidFill>
          </a:endParaRPr>
        </a:p>
      </dsp:txBody>
      <dsp:txXfrm>
        <a:off x="4645922" y="2447580"/>
        <a:ext cx="212029" cy="277342"/>
      </dsp:txXfrm>
    </dsp:sp>
    <dsp:sp modelId="{708ECC36-02FE-4BDF-9AF4-A8B71CC5FBFC}">
      <dsp:nvSpPr>
        <dsp:cNvPr id="0" name=""/>
        <dsp:cNvSpPr/>
      </dsp:nvSpPr>
      <dsp:spPr>
        <a:xfrm>
          <a:off x="5091698" y="1906488"/>
          <a:ext cx="1359526" cy="1359526"/>
        </a:xfrm>
        <a:prstGeom prst="ellips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solidFill>
                <a:schemeClr val="tx1"/>
              </a:solidFill>
            </a:rPr>
            <a:t>Reduces H</a:t>
          </a:r>
          <a:r>
            <a:rPr lang="en-ZA" sz="1400" kern="1200" baseline="-25000" dirty="0">
              <a:solidFill>
                <a:schemeClr val="tx1"/>
              </a:solidFill>
            </a:rPr>
            <a:t>2</a:t>
          </a:r>
          <a:r>
            <a:rPr lang="en-ZA" sz="1400" kern="1200" dirty="0">
              <a:solidFill>
                <a:schemeClr val="tx1"/>
              </a:solidFill>
            </a:rPr>
            <a:t>S</a:t>
          </a:r>
        </a:p>
      </dsp:txBody>
      <dsp:txXfrm>
        <a:off x="5290796" y="2105586"/>
        <a:ext cx="961330" cy="961330"/>
      </dsp:txXfrm>
    </dsp:sp>
    <dsp:sp modelId="{EBA4DF32-1DB1-4198-A860-D7512EEA4630}">
      <dsp:nvSpPr>
        <dsp:cNvPr id="0" name=""/>
        <dsp:cNvSpPr/>
      </dsp:nvSpPr>
      <dsp:spPr>
        <a:xfrm rot="5400000">
          <a:off x="3696639" y="3298054"/>
          <a:ext cx="287575" cy="462238"/>
        </a:xfrm>
        <a:prstGeom prst="rightArrow">
          <a:avLst>
            <a:gd name="adj1" fmla="val 60000"/>
            <a:gd name="adj2" fmla="val 5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ZA" sz="1400" kern="1200">
            <a:solidFill>
              <a:schemeClr val="tx1"/>
            </a:solidFill>
          </a:endParaRPr>
        </a:p>
      </dsp:txBody>
      <dsp:txXfrm>
        <a:off x="3739775" y="3347366"/>
        <a:ext cx="201303" cy="277342"/>
      </dsp:txXfrm>
    </dsp:sp>
    <dsp:sp modelId="{1B690CD3-8CC6-4A12-A696-54832EBEF951}">
      <dsp:nvSpPr>
        <dsp:cNvPr id="0" name=""/>
        <dsp:cNvSpPr/>
      </dsp:nvSpPr>
      <dsp:spPr>
        <a:xfrm>
          <a:off x="3160664" y="3808610"/>
          <a:ext cx="1359526" cy="1359526"/>
        </a:xfrm>
        <a:prstGeom prst="ellips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solidFill>
                <a:schemeClr val="tx1"/>
              </a:solidFill>
            </a:rPr>
            <a:t>Improves gas quality</a:t>
          </a:r>
        </a:p>
      </dsp:txBody>
      <dsp:txXfrm>
        <a:off x="3359762" y="4007708"/>
        <a:ext cx="961330" cy="961330"/>
      </dsp:txXfrm>
    </dsp:sp>
    <dsp:sp modelId="{02298F37-ACFF-445C-AE6C-FB51584E0D12}">
      <dsp:nvSpPr>
        <dsp:cNvPr id="0" name=""/>
        <dsp:cNvSpPr/>
      </dsp:nvSpPr>
      <dsp:spPr>
        <a:xfrm rot="10800000">
          <a:off x="2753717" y="2355132"/>
          <a:ext cx="287575" cy="462238"/>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ZA" sz="1400" kern="1200">
            <a:solidFill>
              <a:schemeClr val="tx1"/>
            </a:solidFill>
          </a:endParaRPr>
        </a:p>
      </dsp:txBody>
      <dsp:txXfrm rot="10800000">
        <a:off x="2839989" y="2447580"/>
        <a:ext cx="201303" cy="277342"/>
      </dsp:txXfrm>
    </dsp:sp>
    <dsp:sp modelId="{94A7B406-B7EE-44E3-A996-5FD67601C6E8}">
      <dsp:nvSpPr>
        <dsp:cNvPr id="0" name=""/>
        <dsp:cNvSpPr/>
      </dsp:nvSpPr>
      <dsp:spPr>
        <a:xfrm>
          <a:off x="1258542" y="1906488"/>
          <a:ext cx="1359526" cy="1359526"/>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ZA" sz="1400" kern="1200" dirty="0">
              <a:solidFill>
                <a:schemeClr val="tx1"/>
              </a:solidFill>
            </a:rPr>
            <a:t>Faster degradation of organic material</a:t>
          </a:r>
        </a:p>
      </dsp:txBody>
      <dsp:txXfrm>
        <a:off x="1457640" y="2105586"/>
        <a:ext cx="961330" cy="961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53B17-2D7D-40CF-ABEC-3AB8E2C9EE13}">
      <dsp:nvSpPr>
        <dsp:cNvPr id="0" name=""/>
        <dsp:cNvSpPr/>
      </dsp:nvSpPr>
      <dsp:spPr>
        <a:xfrm>
          <a:off x="163943" y="1951"/>
          <a:ext cx="8689113" cy="1173613"/>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100000"/>
            </a:lnSpc>
            <a:spcBef>
              <a:spcPct val="0"/>
            </a:spcBef>
            <a:spcAft>
              <a:spcPct val="35000"/>
            </a:spcAft>
            <a:buNone/>
          </a:pPr>
          <a:r>
            <a:rPr lang="en-GB" sz="1800" kern="1200" dirty="0">
              <a:solidFill>
                <a:schemeClr val="tx1"/>
              </a:solidFill>
              <a:latin typeface="Aptos Narrow" panose="020B0004020202020204" pitchFamily="34" charset="0"/>
            </a:rPr>
            <a:t>This study aims to evaluate the effect of varying Fe₂O₃ nanoparticle concentrations on the anaerobic digestion of cow dung under mesophilic (37°C) and thermophilic (55°C) conditions.</a:t>
          </a:r>
          <a:endParaRPr lang="en-ZA" sz="1800" kern="1200" dirty="0">
            <a:solidFill>
              <a:schemeClr val="tx1"/>
            </a:solidFill>
            <a:latin typeface="Aptos Narrow" panose="020B0004020202020204" pitchFamily="34" charset="0"/>
          </a:endParaRPr>
        </a:p>
      </dsp:txBody>
      <dsp:txXfrm>
        <a:off x="198317" y="36325"/>
        <a:ext cx="8620365" cy="1104865"/>
      </dsp:txXfrm>
    </dsp:sp>
    <dsp:sp modelId="{EA351D87-33AF-455C-8642-E8329AAD1C63}">
      <dsp:nvSpPr>
        <dsp:cNvPr id="0" name=""/>
        <dsp:cNvSpPr/>
      </dsp:nvSpPr>
      <dsp:spPr>
        <a:xfrm>
          <a:off x="431477" y="1386815"/>
          <a:ext cx="1173613" cy="1173613"/>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E4ACEF-E21F-45E9-8F88-622352A82CD8}">
      <dsp:nvSpPr>
        <dsp:cNvPr id="0" name=""/>
        <dsp:cNvSpPr/>
      </dsp:nvSpPr>
      <dsp:spPr>
        <a:xfrm>
          <a:off x="1675508" y="1386815"/>
          <a:ext cx="6910014" cy="1173613"/>
        </a:xfrm>
        <a:prstGeom prst="roundRect">
          <a:avLst>
            <a:gd name="adj" fmla="val 16670"/>
          </a:avLst>
        </a:prstGeom>
        <a:solidFill>
          <a:schemeClr val="accent3">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ptos Narrow" panose="020B0004020202020204" pitchFamily="34" charset="0"/>
            </a:rPr>
            <a:t>Characterize the physicochemical properties of cow dung.</a:t>
          </a:r>
          <a:endParaRPr lang="en-ZA" sz="1800" kern="1200" dirty="0">
            <a:solidFill>
              <a:schemeClr val="tx1"/>
            </a:solidFill>
            <a:latin typeface="Aptos Narrow" panose="020B0004020202020204" pitchFamily="34" charset="0"/>
          </a:endParaRPr>
        </a:p>
      </dsp:txBody>
      <dsp:txXfrm>
        <a:off x="1732809" y="1444116"/>
        <a:ext cx="6795412" cy="1059011"/>
      </dsp:txXfrm>
    </dsp:sp>
    <dsp:sp modelId="{270DD9B4-A54B-444D-9451-08BE30F524A5}">
      <dsp:nvSpPr>
        <dsp:cNvPr id="0" name=""/>
        <dsp:cNvSpPr/>
      </dsp:nvSpPr>
      <dsp:spPr>
        <a:xfrm>
          <a:off x="431477" y="2701263"/>
          <a:ext cx="1173613" cy="1173613"/>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CC83F8-F0BC-4612-AC4E-F300CBFAFE2C}">
      <dsp:nvSpPr>
        <dsp:cNvPr id="0" name=""/>
        <dsp:cNvSpPr/>
      </dsp:nvSpPr>
      <dsp:spPr>
        <a:xfrm>
          <a:off x="1675508" y="2701263"/>
          <a:ext cx="6910014" cy="1173613"/>
        </a:xfrm>
        <a:prstGeom prst="roundRect">
          <a:avLst>
            <a:gd name="adj" fmla="val 16670"/>
          </a:avLst>
        </a:prstGeom>
        <a:solidFill>
          <a:schemeClr val="accent3">
            <a:shade val="90000"/>
            <a:hueOff val="0"/>
            <a:satOff val="0"/>
            <a:lumOff val="11547"/>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ct val="35000"/>
            </a:spcAft>
            <a:buNone/>
          </a:pPr>
          <a:r>
            <a:rPr lang="en-GB" sz="1800" kern="1200" dirty="0">
              <a:solidFill>
                <a:schemeClr val="tx1"/>
              </a:solidFill>
              <a:latin typeface="Aptos Narrow" panose="020B0004020202020204" pitchFamily="34" charset="0"/>
            </a:rPr>
            <a:t>Evaluate the effect of Fe₂O₃ nanoparticles on daily and cumulative biogas production.</a:t>
          </a:r>
          <a:endParaRPr lang="en-ZA" sz="1800" kern="1200" dirty="0">
            <a:solidFill>
              <a:schemeClr val="tx1"/>
            </a:solidFill>
            <a:latin typeface="Aptos Narrow" panose="020B0004020202020204" pitchFamily="34" charset="0"/>
          </a:endParaRPr>
        </a:p>
      </dsp:txBody>
      <dsp:txXfrm>
        <a:off x="1732809" y="2758564"/>
        <a:ext cx="6795412" cy="1059011"/>
      </dsp:txXfrm>
    </dsp:sp>
    <dsp:sp modelId="{D49E364A-4182-4927-A165-C709A7492022}">
      <dsp:nvSpPr>
        <dsp:cNvPr id="0" name=""/>
        <dsp:cNvSpPr/>
      </dsp:nvSpPr>
      <dsp:spPr>
        <a:xfrm>
          <a:off x="431477" y="4015710"/>
          <a:ext cx="1173613" cy="1173613"/>
        </a:xfrm>
        <a:prstGeom prst="roundRect">
          <a:avLst>
            <a:gd name="adj" fmla="val 16670"/>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7EBD4-89C0-481F-8381-B536F98176FE}">
      <dsp:nvSpPr>
        <dsp:cNvPr id="0" name=""/>
        <dsp:cNvSpPr/>
      </dsp:nvSpPr>
      <dsp:spPr>
        <a:xfrm>
          <a:off x="1675508" y="4015710"/>
          <a:ext cx="6910014" cy="1173613"/>
        </a:xfrm>
        <a:prstGeom prst="roundRect">
          <a:avLst>
            <a:gd name="adj" fmla="val 16670"/>
          </a:avLst>
        </a:prstGeom>
        <a:solidFill>
          <a:schemeClr val="accent3">
            <a:shade val="90000"/>
            <a:hueOff val="0"/>
            <a:satOff val="0"/>
            <a:lumOff val="23095"/>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Aptos Narrow" panose="020B0004020202020204" pitchFamily="34" charset="0"/>
            </a:rPr>
            <a:t>Determine the optimal Fe₂O₃ nanoparticle concentration under mesophilic (37°C) and thermophilic (55°C) conditions.</a:t>
          </a:r>
          <a:endParaRPr lang="en-ZA" sz="1800" kern="1200" dirty="0">
            <a:solidFill>
              <a:schemeClr val="tx1"/>
            </a:solidFill>
            <a:latin typeface="Aptos Narrow" panose="020B0004020202020204" pitchFamily="34" charset="0"/>
          </a:endParaRPr>
        </a:p>
      </dsp:txBody>
      <dsp:txXfrm>
        <a:off x="1732809" y="4073011"/>
        <a:ext cx="6795412" cy="105901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1E0F7F-5989-4E6A-BBC5-579FD3BBB516}" type="datetimeFigureOut">
              <a:rPr lang="en-US" smtClean="0"/>
              <a:t>7/9/2026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CABB70-5EF3-48A6-8524-1D233C20DF29}" type="slidenum">
              <a:rPr lang="en-US" smtClean="0"/>
              <a:t>‹#›</a:t>
            </a:fld>
            <a:endParaRPr lang="en-US"/>
          </a:p>
        </p:txBody>
      </p:sp>
    </p:spTree>
    <p:extLst>
      <p:ext uri="{BB962C8B-B14F-4D97-AF65-F5344CB8AC3E}">
        <p14:creationId xmlns:p14="http://schemas.microsoft.com/office/powerpoint/2010/main" val="4014600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90D3C7-C88F-4037-B8FC-CE38D232F66B}" type="datetimeFigureOut">
              <a:rPr lang="en-US" smtClean="0"/>
              <a:t>7/9/2026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35F609-3654-4168-BEAC-3280E995DC9F}" type="slidenum">
              <a:rPr lang="en-US" smtClean="0"/>
              <a:t>‹#›</a:t>
            </a:fld>
            <a:endParaRPr lang="en-US"/>
          </a:p>
        </p:txBody>
      </p:sp>
    </p:spTree>
    <p:extLst>
      <p:ext uri="{BB962C8B-B14F-4D97-AF65-F5344CB8AC3E}">
        <p14:creationId xmlns:p14="http://schemas.microsoft.com/office/powerpoint/2010/main" val="22364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ZA"/>
          </a:p>
        </p:txBody>
      </p:sp>
      <p:sp>
        <p:nvSpPr>
          <p:cNvPr id="3" name="Notes Placeholder 2"/>
          <p:cNvSpPr>
            <a:spLocks noGrp="1"/>
          </p:cNvSpPr>
          <p:nvPr>
            <p:ph type="body" idx="1"/>
          </p:nvPr>
        </p:nvSpPr>
        <p:spPr/>
        <p:txBody>
          <a:bodyPr/>
          <a:lstStyle/>
          <a:p>
            <a:pPr marL="171450" indent="-171450" algn="just">
              <a:lnSpc>
                <a:spcPct val="200000"/>
              </a:lnSpc>
              <a:buFont typeface="Arial" panose="020B0604020202020204" pitchFamily="34" charset="0"/>
              <a:buChar char="•"/>
            </a:pPr>
            <a:r>
              <a:rPr lang="en-US" sz="1100" dirty="0">
                <a:cs typeface="Times New Roman" panose="02020603050405020304" pitchFamily="18" charset="0"/>
              </a:rPr>
              <a:t>Global increase in population, rapid industrialization and urbanization has  led to a significant demand for energy.</a:t>
            </a:r>
          </a:p>
          <a:p>
            <a:pPr marL="171450" indent="-171450" algn="just">
              <a:lnSpc>
                <a:spcPct val="200000"/>
              </a:lnSpc>
              <a:buFont typeface="Arial" panose="020B0604020202020204" pitchFamily="34" charset="0"/>
              <a:buChar char="•"/>
            </a:pPr>
            <a:r>
              <a:rPr lang="en-US" sz="1100" dirty="0">
                <a:cs typeface="Times New Roman" panose="02020603050405020304" pitchFamily="18" charset="0"/>
              </a:rPr>
              <a:t>The increased energy consumption puts pressure on resources and infrastructure.</a:t>
            </a:r>
          </a:p>
          <a:p>
            <a:pPr marL="171450" indent="-171450">
              <a:buFont typeface="Arial" pitchFamily="34" charset="0"/>
              <a:buChar char="•"/>
            </a:pPr>
            <a:endParaRPr lang="en-US" sz="1100" dirty="0"/>
          </a:p>
          <a:p>
            <a:endParaRPr lang="en-US" sz="1100" dirty="0"/>
          </a:p>
          <a:p>
            <a:pPr marL="171450" indent="-171450">
              <a:buFont typeface="Arial" pitchFamily="34" charset="0"/>
              <a:buChar char="•"/>
            </a:pPr>
            <a:endParaRPr lang="en-US" sz="1100" dirty="0"/>
          </a:p>
          <a:p>
            <a:pPr marL="171450" indent="-171450">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fld id="{9635F609-3654-4168-BEAC-3280E995DC9F}" type="slidenum">
              <a:rPr lang="en-US" smtClean="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CB0C-8B48-98F4-3FA6-BCC727F92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D86B4-3D03-923D-E7EC-326DD073BE0D}"/>
              </a:ext>
            </a:extLst>
          </p:cNvPr>
          <p:cNvSpPr>
            <a:spLocks noGrp="1" noRot="1" noChangeAspect="1"/>
          </p:cNvSpPr>
          <p:nvPr>
            <p:ph type="sldImg"/>
          </p:nvPr>
        </p:nvSpPr>
        <p:spPr>
          <a:xfrm>
            <a:off x="381000" y="685800"/>
            <a:ext cx="6096000" cy="3429000"/>
          </a:xfrm>
        </p:spPr>
        <p:txBody>
          <a:bodyPr/>
          <a:lstStyle/>
          <a:p>
            <a:endParaRPr lang="en-ZA"/>
          </a:p>
        </p:txBody>
      </p:sp>
      <p:sp>
        <p:nvSpPr>
          <p:cNvPr id="3" name="Notes Placeholder 2">
            <a:extLst>
              <a:ext uri="{FF2B5EF4-FFF2-40B4-BE49-F238E27FC236}">
                <a16:creationId xmlns:a16="http://schemas.microsoft.com/office/drawing/2014/main" id="{DF114684-7FA1-A25C-DB67-B85F0DD82037}"/>
              </a:ext>
            </a:extLst>
          </p:cNvPr>
          <p:cNvSpPr>
            <a:spLocks noGrp="1"/>
          </p:cNvSpPr>
          <p:nvPr>
            <p:ph type="body" idx="1"/>
          </p:nvPr>
        </p:nvSpPr>
        <p:spPr/>
        <p:txBody>
          <a:bodyPr/>
          <a:lstStyle/>
          <a:p>
            <a:r>
              <a:rPr lang="en-ZA" b="1" dirty="0"/>
              <a:t>Key findings:</a:t>
            </a:r>
            <a:r>
              <a:rPr lang="en-ZA" dirty="0"/>
              <a:t> </a:t>
            </a:r>
          </a:p>
          <a:p>
            <a:pPr marL="171450" indent="-171450">
              <a:buFont typeface="Arial" panose="020B0604020202020204" pitchFamily="34" charset="0"/>
              <a:buChar char="•"/>
            </a:pPr>
            <a:r>
              <a:rPr lang="en-ZA" dirty="0"/>
              <a:t>Mesophilic digestion produced substantially higher cumulative biogas yields than thermophilic digestion.</a:t>
            </a:r>
          </a:p>
          <a:p>
            <a:pPr marL="171450" indent="-171450">
              <a:buFont typeface="Arial" panose="020B0604020202020204" pitchFamily="34" charset="0"/>
              <a:buChar char="•"/>
            </a:pPr>
            <a:r>
              <a:rPr lang="en-ZA" dirty="0"/>
              <a:t>Control treatment performed best under mesophilic conditions.</a:t>
            </a:r>
          </a:p>
          <a:p>
            <a:pPr marL="171450" indent="-171450">
              <a:buFont typeface="Arial" panose="020B0604020202020204" pitchFamily="34" charset="0"/>
              <a:buChar char="•"/>
            </a:pPr>
            <a:r>
              <a:rPr lang="en-ZA" dirty="0"/>
              <a:t>150 mg/L Fe₂O₃ was the optimum concentration under thermophilic conditions.</a:t>
            </a:r>
          </a:p>
          <a:p>
            <a:pPr marL="171450" indent="-171450">
              <a:buFont typeface="Arial" panose="020B0604020202020204" pitchFamily="34" charset="0"/>
              <a:buChar char="•"/>
            </a:pPr>
            <a:r>
              <a:rPr lang="en-ZA" dirty="0"/>
              <a:t>500 mg/L Fe₂O₃ consistently produced the lowest cumulative yield under thermophilic conditions, suggesting inhibitory effects at higher concentrations.</a:t>
            </a:r>
          </a:p>
          <a:p>
            <a:pPr marL="171450" indent="-171450">
              <a:buFont typeface="Arial" panose="020B0604020202020204" pitchFamily="34" charset="0"/>
              <a:buChar char="•"/>
            </a:pPr>
            <a:r>
              <a:rPr lang="en-ZA" dirty="0"/>
              <a:t>The influence of Fe₂O₃ nanoparticles depended on both operating temperature and nanoparticle concentration.</a:t>
            </a:r>
          </a:p>
          <a:p>
            <a:pPr marL="171450" indent="-171450">
              <a:buFont typeface="Arial" panose="020B0604020202020204" pitchFamily="34" charset="0"/>
              <a:buChar char="•"/>
            </a:pPr>
            <a:r>
              <a:rPr lang="en-ZA" i="1" dirty="0"/>
              <a:t>Results are preliminary and subject to statistical validation.</a:t>
            </a:r>
            <a:endParaRPr lang="en-ZA" dirty="0"/>
          </a:p>
        </p:txBody>
      </p:sp>
      <p:sp>
        <p:nvSpPr>
          <p:cNvPr id="4" name="Slide Number Placeholder 3">
            <a:extLst>
              <a:ext uri="{FF2B5EF4-FFF2-40B4-BE49-F238E27FC236}">
                <a16:creationId xmlns:a16="http://schemas.microsoft.com/office/drawing/2014/main" id="{2B190B7D-7CCE-D4A1-E125-846B5527C70D}"/>
              </a:ext>
            </a:extLst>
          </p:cNvPr>
          <p:cNvSpPr>
            <a:spLocks noGrp="1"/>
          </p:cNvSpPr>
          <p:nvPr>
            <p:ph type="sldNum" sz="quarter" idx="5"/>
          </p:nvPr>
        </p:nvSpPr>
        <p:spPr/>
        <p:txBody>
          <a:bodyPr/>
          <a:lstStyle/>
          <a:p>
            <a:fld id="{9635F609-3654-4168-BEAC-3280E995DC9F}" type="slidenum">
              <a:rPr lang="en-US" smtClean="0"/>
              <a:t>11</a:t>
            </a:fld>
            <a:endParaRPr lang="en-US"/>
          </a:p>
        </p:txBody>
      </p:sp>
    </p:spTree>
    <p:extLst>
      <p:ext uri="{BB962C8B-B14F-4D97-AF65-F5344CB8AC3E}">
        <p14:creationId xmlns:p14="http://schemas.microsoft.com/office/powerpoint/2010/main" val="322753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E16F-ABBE-67CC-F109-68536ACAF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F4E39-E406-7D34-9641-55716112C3F0}"/>
              </a:ext>
            </a:extLst>
          </p:cNvPr>
          <p:cNvSpPr>
            <a:spLocks noGrp="1" noRot="1" noChangeAspect="1"/>
          </p:cNvSpPr>
          <p:nvPr>
            <p:ph type="sldImg"/>
          </p:nvPr>
        </p:nvSpPr>
        <p:spPr>
          <a:xfrm>
            <a:off x="381000" y="685800"/>
            <a:ext cx="6096000" cy="3429000"/>
          </a:xfrm>
        </p:spPr>
        <p:txBody>
          <a:bodyPr/>
          <a:lstStyle/>
          <a:p>
            <a:endParaRPr lang="en-ZA"/>
          </a:p>
        </p:txBody>
      </p:sp>
      <p:sp>
        <p:nvSpPr>
          <p:cNvPr id="3" name="Notes Placeholder 2">
            <a:extLst>
              <a:ext uri="{FF2B5EF4-FFF2-40B4-BE49-F238E27FC236}">
                <a16:creationId xmlns:a16="http://schemas.microsoft.com/office/drawing/2014/main" id="{EE2CBB78-4CF0-0D40-4CFB-1F509F4EDACE}"/>
              </a:ext>
            </a:extLst>
          </p:cNvPr>
          <p:cNvSpPr>
            <a:spLocks noGrp="1"/>
          </p:cNvSpPr>
          <p:nvPr>
            <p:ph type="body" idx="1"/>
          </p:nvPr>
        </p:nvSpPr>
        <p:spPr/>
        <p:txBody>
          <a:bodyPr/>
          <a:lstStyle/>
          <a:p>
            <a:r>
              <a:rPr lang="en-ZA" b="1" dirty="0"/>
              <a:t>Key findings:</a:t>
            </a:r>
            <a:r>
              <a:rPr lang="en-ZA" dirty="0"/>
              <a:t> </a:t>
            </a:r>
          </a:p>
          <a:p>
            <a:pPr marL="171450" indent="-171450">
              <a:buFont typeface="Arial" panose="020B0604020202020204" pitchFamily="34" charset="0"/>
              <a:buChar char="•"/>
            </a:pPr>
            <a:r>
              <a:rPr lang="en-ZA" dirty="0"/>
              <a:t>Fe₂O₃ supplementation showed limited benefits under mesophilic conditions (37°C), with cumulative biogas yields remaining below the control. </a:t>
            </a:r>
          </a:p>
          <a:p>
            <a:pPr marL="171450" indent="-171450">
              <a:buFont typeface="Arial" panose="020B0604020202020204" pitchFamily="34" charset="0"/>
              <a:buChar char="•"/>
            </a:pPr>
            <a:r>
              <a:rPr lang="en-ZA" dirty="0"/>
              <a:t>Under thermophilic conditions (55°C), moderate Fe₂O₃ concentrations enhanced biogas production, with the highest yield achieved at 150 mg/L. </a:t>
            </a:r>
          </a:p>
          <a:p>
            <a:pPr marL="171450" indent="-171450">
              <a:buFont typeface="Arial" panose="020B0604020202020204" pitchFamily="34" charset="0"/>
              <a:buChar char="•"/>
            </a:pPr>
            <a:r>
              <a:rPr lang="en-ZA" dirty="0"/>
              <a:t>However, increasing the concentration to 500 mg/L reduced biogas production, suggesting potential inhibitory effects at higher nanoparticle concentrations. </a:t>
            </a:r>
          </a:p>
          <a:p>
            <a:pPr marL="171450" indent="-171450">
              <a:buFont typeface="Arial" panose="020B0604020202020204" pitchFamily="34" charset="0"/>
              <a:buChar char="•"/>
            </a:pPr>
            <a:r>
              <a:rPr lang="en-ZA" i="1" dirty="0"/>
              <a:t>Results are preliminary and subject to statistical validation.</a:t>
            </a:r>
            <a:endParaRPr lang="en-ZA" dirty="0"/>
          </a:p>
        </p:txBody>
      </p:sp>
      <p:sp>
        <p:nvSpPr>
          <p:cNvPr id="4" name="Slide Number Placeholder 3">
            <a:extLst>
              <a:ext uri="{FF2B5EF4-FFF2-40B4-BE49-F238E27FC236}">
                <a16:creationId xmlns:a16="http://schemas.microsoft.com/office/drawing/2014/main" id="{D84DD84E-983F-ADD2-0CFA-22ED108D83F5}"/>
              </a:ext>
            </a:extLst>
          </p:cNvPr>
          <p:cNvSpPr>
            <a:spLocks noGrp="1"/>
          </p:cNvSpPr>
          <p:nvPr>
            <p:ph type="sldNum" sz="quarter" idx="5"/>
          </p:nvPr>
        </p:nvSpPr>
        <p:spPr/>
        <p:txBody>
          <a:bodyPr/>
          <a:lstStyle/>
          <a:p>
            <a:fld id="{9635F609-3654-4168-BEAC-3280E995DC9F}" type="slidenum">
              <a:rPr lang="en-US" smtClean="0"/>
              <a:t>12</a:t>
            </a:fld>
            <a:endParaRPr lang="en-US"/>
          </a:p>
        </p:txBody>
      </p:sp>
    </p:spTree>
    <p:extLst>
      <p:ext uri="{BB962C8B-B14F-4D97-AF65-F5344CB8AC3E}">
        <p14:creationId xmlns:p14="http://schemas.microsoft.com/office/powerpoint/2010/main" val="181593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5F93-3080-0082-BCA8-2CA83E927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7D478-3468-671A-09F3-47D3B08056EC}"/>
              </a:ext>
            </a:extLst>
          </p:cNvPr>
          <p:cNvSpPr>
            <a:spLocks noGrp="1" noRot="1" noChangeAspect="1"/>
          </p:cNvSpPr>
          <p:nvPr>
            <p:ph type="sldImg"/>
          </p:nvPr>
        </p:nvSpPr>
        <p:spPr>
          <a:xfrm>
            <a:off x="381000" y="685800"/>
            <a:ext cx="6096000" cy="3429000"/>
          </a:xfrm>
        </p:spPr>
        <p:txBody>
          <a:bodyPr/>
          <a:lstStyle/>
          <a:p>
            <a:endParaRPr lang="en-ZA"/>
          </a:p>
        </p:txBody>
      </p:sp>
      <p:sp>
        <p:nvSpPr>
          <p:cNvPr id="3" name="Notes Placeholder 2">
            <a:extLst>
              <a:ext uri="{FF2B5EF4-FFF2-40B4-BE49-F238E27FC236}">
                <a16:creationId xmlns:a16="http://schemas.microsoft.com/office/drawing/2014/main" id="{06C5ADF9-AB43-205E-AD89-E47EE803686F}"/>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36DFC325-1ECA-666F-19BA-2B2374076753}"/>
              </a:ext>
            </a:extLst>
          </p:cNvPr>
          <p:cNvSpPr>
            <a:spLocks noGrp="1"/>
          </p:cNvSpPr>
          <p:nvPr>
            <p:ph type="sldNum" sz="quarter" idx="5"/>
          </p:nvPr>
        </p:nvSpPr>
        <p:spPr/>
        <p:txBody>
          <a:bodyPr/>
          <a:lstStyle/>
          <a:p>
            <a:fld id="{9635F609-3654-4168-BEAC-3280E995DC9F}" type="slidenum">
              <a:rPr lang="en-US" smtClean="0"/>
              <a:t>13</a:t>
            </a:fld>
            <a:endParaRPr lang="en-US"/>
          </a:p>
        </p:txBody>
      </p:sp>
    </p:spTree>
    <p:extLst>
      <p:ext uri="{BB962C8B-B14F-4D97-AF65-F5344CB8AC3E}">
        <p14:creationId xmlns:p14="http://schemas.microsoft.com/office/powerpoint/2010/main" val="3659068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EC996-0BE7-7E2F-6A58-A14CFF04D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B1481-C46C-7851-65F2-62C08E1222C8}"/>
              </a:ext>
            </a:extLst>
          </p:cNvPr>
          <p:cNvSpPr>
            <a:spLocks noGrp="1" noRot="1" noChangeAspect="1"/>
          </p:cNvSpPr>
          <p:nvPr>
            <p:ph type="sldImg"/>
          </p:nvPr>
        </p:nvSpPr>
        <p:spPr>
          <a:xfrm>
            <a:off x="381000" y="685800"/>
            <a:ext cx="6096000" cy="3429000"/>
          </a:xfrm>
        </p:spPr>
        <p:txBody>
          <a:bodyPr/>
          <a:lstStyle/>
          <a:p>
            <a:endParaRPr lang="en-ZA"/>
          </a:p>
        </p:txBody>
      </p:sp>
      <p:sp>
        <p:nvSpPr>
          <p:cNvPr id="3" name="Notes Placeholder 2">
            <a:extLst>
              <a:ext uri="{FF2B5EF4-FFF2-40B4-BE49-F238E27FC236}">
                <a16:creationId xmlns:a16="http://schemas.microsoft.com/office/drawing/2014/main" id="{FADA2E91-33A5-6F02-16CC-239D68D7203D}"/>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9C5F2984-ADC1-0C37-10C2-01942B19FF54}"/>
              </a:ext>
            </a:extLst>
          </p:cNvPr>
          <p:cNvSpPr>
            <a:spLocks noGrp="1"/>
          </p:cNvSpPr>
          <p:nvPr>
            <p:ph type="sldNum" sz="quarter" idx="5"/>
          </p:nvPr>
        </p:nvSpPr>
        <p:spPr/>
        <p:txBody>
          <a:bodyPr/>
          <a:lstStyle/>
          <a:p>
            <a:fld id="{9635F609-3654-4168-BEAC-3280E995DC9F}" type="slidenum">
              <a:rPr lang="en-US" smtClean="0"/>
              <a:t>14</a:t>
            </a:fld>
            <a:endParaRPr lang="en-US"/>
          </a:p>
        </p:txBody>
      </p:sp>
    </p:spTree>
    <p:extLst>
      <p:ext uri="{BB962C8B-B14F-4D97-AF65-F5344CB8AC3E}">
        <p14:creationId xmlns:p14="http://schemas.microsoft.com/office/powerpoint/2010/main" val="35469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635F609-3654-4168-BEAC-3280E995DC9F}" type="slidenum">
              <a:rPr lang="en-US" smtClean="0"/>
              <a:t>15</a:t>
            </a:fld>
            <a:endParaRPr lang="en-US"/>
          </a:p>
        </p:txBody>
      </p:sp>
    </p:spTree>
    <p:extLst>
      <p:ext uri="{BB962C8B-B14F-4D97-AF65-F5344CB8AC3E}">
        <p14:creationId xmlns:p14="http://schemas.microsoft.com/office/powerpoint/2010/main" val="3117521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Z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a:t>Anaerobic digestion (AD) is the natural breakdown of organic in the absence of oxygen.</a:t>
            </a:r>
          </a:p>
          <a:p>
            <a:pPr marL="171450" indent="-171450">
              <a:buFont typeface="Arial" panose="020B0604020202020204" pitchFamily="34" charset="0"/>
              <a:buChar char="•"/>
            </a:pPr>
            <a:r>
              <a:rPr lang="en-ZA" dirty="0"/>
              <a:t>AD is </a:t>
            </a:r>
            <a:r>
              <a:rPr lang="en-US" dirty="0"/>
              <a:t>a major technology for converting organic waste into renewable energy and reusable digestate (Fig 1).</a:t>
            </a:r>
          </a:p>
          <a:p>
            <a:pPr marL="171450" indent="-171450">
              <a:buFont typeface="Arial" panose="020B0604020202020204" pitchFamily="34" charset="0"/>
              <a:buChar char="•"/>
            </a:pPr>
            <a:r>
              <a:rPr lang="en-ZA" dirty="0"/>
              <a:t>AD is a complex multi-step process involving 4 consecutive microbial stages performed by a group of microorganisms (Fig 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microorganisms influence the performance and efficiency of the AD process (Baniamerian et al., 2019).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885678C-5C35-4CF3-BDE9-C9C6C7BDBCC5}" type="slidenum">
              <a:rPr lang="en-ZA" smtClean="0"/>
              <a:t>3</a:t>
            </a:fld>
            <a:endParaRPr lang="en-ZA"/>
          </a:p>
        </p:txBody>
      </p:sp>
    </p:spTree>
    <p:extLst>
      <p:ext uri="{BB962C8B-B14F-4D97-AF65-F5344CB8AC3E}">
        <p14:creationId xmlns:p14="http://schemas.microsoft.com/office/powerpoint/2010/main" val="295024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9B4E-D725-0CC6-B503-0EC873844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B0339-DE1B-96A4-C634-6688134E311A}"/>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AC5741BB-A960-14E1-63C0-4FEC02C5DCF9}"/>
              </a:ext>
            </a:extLst>
          </p:cNvPr>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The rate-limiting step is the slowest step in a process, which determines the overall speed of the entire process.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anaerobic digestion, even if all the other stages proceed rapidly, the process cannot move faster than its slowest stage.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rate-limiting step depends on both the </a:t>
            </a:r>
            <a:r>
              <a:rPr lang="en-US" sz="1200" b="1" kern="1200" dirty="0">
                <a:solidFill>
                  <a:schemeClr val="tx1"/>
                </a:solidFill>
                <a:effectLst/>
                <a:latin typeface="+mn-lt"/>
                <a:ea typeface="+mn-ea"/>
                <a:cs typeface="+mn-cs"/>
              </a:rPr>
              <a:t>type of substrate </a:t>
            </a:r>
            <a:r>
              <a:rPr lang="en-US" sz="1200" kern="1200" dirty="0">
                <a:solidFill>
                  <a:schemeClr val="tx1"/>
                </a:solidFill>
                <a:effectLst/>
                <a:latin typeface="+mn-lt"/>
                <a:ea typeface="+mn-ea"/>
                <a:cs typeface="+mn-cs"/>
              </a:rPr>
              <a:t>and its </a:t>
            </a:r>
            <a:r>
              <a:rPr lang="en-US" sz="1200" b="1" kern="1200" dirty="0">
                <a:solidFill>
                  <a:schemeClr val="tx1"/>
                </a:solidFill>
                <a:effectLst/>
                <a:latin typeface="+mn-lt"/>
                <a:ea typeface="+mn-ea"/>
                <a:cs typeface="+mn-cs"/>
              </a:rPr>
              <a:t>concentration</a:t>
            </a:r>
            <a:r>
              <a:rPr lang="en-US" sz="1200" kern="1200" dirty="0">
                <a:solidFill>
                  <a:schemeClr val="tx1"/>
                </a:solidFill>
                <a:effectLst/>
                <a:latin typeface="+mn-lt"/>
                <a:ea typeface="+mn-ea"/>
                <a:cs typeface="+mn-cs"/>
              </a:rPr>
              <a:t>. For complex organic substrates like cow dung, hydrolysis is usually the rate-limiting step because it takes longer to break down complex polymers such as lignocellulosic material (Kulkarni, 2025). In contrast, easily biodegradable substrates such as sugars or volatile fatty acids often have methanogenesis as the rate-limiting step (Ma et al., 2013).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Since there is no single, fixed rate-limiting step, it is necessary to increase the overall reaction rate by accelerating whichever step is rate-limiting for the specific substrate being digested.</a:t>
            </a:r>
            <a:endParaRPr lang="en-ZA" dirty="0"/>
          </a:p>
        </p:txBody>
      </p:sp>
      <p:sp>
        <p:nvSpPr>
          <p:cNvPr id="4" name="Slide Number Placeholder 3">
            <a:extLst>
              <a:ext uri="{FF2B5EF4-FFF2-40B4-BE49-F238E27FC236}">
                <a16:creationId xmlns:a16="http://schemas.microsoft.com/office/drawing/2014/main" id="{4ED51A30-F9E7-8B20-CD86-03CA862FF589}"/>
              </a:ext>
            </a:extLst>
          </p:cNvPr>
          <p:cNvSpPr>
            <a:spLocks noGrp="1"/>
          </p:cNvSpPr>
          <p:nvPr>
            <p:ph type="sldNum" sz="quarter" idx="5"/>
          </p:nvPr>
        </p:nvSpPr>
        <p:spPr/>
        <p:txBody>
          <a:bodyPr/>
          <a:lstStyle/>
          <a:p>
            <a:fld id="{4885678C-5C35-4CF3-BDE9-C9C6C7BDBCC5}" type="slidenum">
              <a:rPr lang="en-ZA" smtClean="0"/>
              <a:t>4</a:t>
            </a:fld>
            <a:endParaRPr lang="en-ZA"/>
          </a:p>
        </p:txBody>
      </p:sp>
    </p:spTree>
    <p:extLst>
      <p:ext uri="{BB962C8B-B14F-4D97-AF65-F5344CB8AC3E}">
        <p14:creationId xmlns:p14="http://schemas.microsoft.com/office/powerpoint/2010/main" val="393148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there is no single, fixed rate-limiting step, it is necessary to increase the overall reaction rate by accelerating whichever step is rate-limiting for the specific substrate being digested </a:t>
            </a:r>
            <a:endParaRPr lang="en-ZA" dirty="0"/>
          </a:p>
        </p:txBody>
      </p:sp>
      <p:sp>
        <p:nvSpPr>
          <p:cNvPr id="4" name="Slide Number Placeholder 3"/>
          <p:cNvSpPr>
            <a:spLocks noGrp="1"/>
          </p:cNvSpPr>
          <p:nvPr>
            <p:ph type="sldNum" sz="quarter" idx="5"/>
          </p:nvPr>
        </p:nvSpPr>
        <p:spPr/>
        <p:txBody>
          <a:bodyPr/>
          <a:lstStyle/>
          <a:p>
            <a:fld id="{4885678C-5C35-4CF3-BDE9-C9C6C7BDBCC5}" type="slidenum">
              <a:rPr lang="en-ZA" smtClean="0"/>
              <a:t>5</a:t>
            </a:fld>
            <a:endParaRPr lang="en-ZA"/>
          </a:p>
        </p:txBody>
      </p:sp>
    </p:spTree>
    <p:extLst>
      <p:ext uri="{BB962C8B-B14F-4D97-AF65-F5344CB8AC3E}">
        <p14:creationId xmlns:p14="http://schemas.microsoft.com/office/powerpoint/2010/main" val="202489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635F609-3654-4168-BEAC-3280E995DC9F}" type="slidenum">
              <a:rPr lang="en-US" smtClean="0"/>
              <a:t>6</a:t>
            </a:fld>
            <a:endParaRPr lang="en-US"/>
          </a:p>
        </p:txBody>
      </p:sp>
    </p:spTree>
    <p:extLst>
      <p:ext uri="{BB962C8B-B14F-4D97-AF65-F5344CB8AC3E}">
        <p14:creationId xmlns:p14="http://schemas.microsoft.com/office/powerpoint/2010/main" val="103918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635F609-3654-4168-BEAC-3280E995DC9F}" type="slidenum">
              <a:rPr lang="en-US" smtClean="0"/>
              <a:t>7</a:t>
            </a:fld>
            <a:endParaRPr lang="en-US"/>
          </a:p>
        </p:txBody>
      </p:sp>
    </p:spTree>
    <p:extLst>
      <p:ext uri="{BB962C8B-B14F-4D97-AF65-F5344CB8AC3E}">
        <p14:creationId xmlns:p14="http://schemas.microsoft.com/office/powerpoint/2010/main" val="118361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E7559-EA3B-B728-045B-65FC199E1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AFBB5-3B5F-74A1-8817-DA6069C12104}"/>
              </a:ext>
            </a:extLst>
          </p:cNvPr>
          <p:cNvSpPr>
            <a:spLocks noGrp="1" noRot="1" noChangeAspect="1"/>
          </p:cNvSpPr>
          <p:nvPr>
            <p:ph type="sldImg"/>
          </p:nvPr>
        </p:nvSpPr>
        <p:spPr>
          <a:xfrm>
            <a:off x="381000" y="685800"/>
            <a:ext cx="6096000" cy="3429000"/>
          </a:xfrm>
        </p:spPr>
        <p:txBody>
          <a:bodyPr/>
          <a:lstStyle/>
          <a:p>
            <a:endParaRPr lang="en-ZA"/>
          </a:p>
        </p:txBody>
      </p:sp>
      <p:sp>
        <p:nvSpPr>
          <p:cNvPr id="3" name="Notes Placeholder 2">
            <a:extLst>
              <a:ext uri="{FF2B5EF4-FFF2-40B4-BE49-F238E27FC236}">
                <a16:creationId xmlns:a16="http://schemas.microsoft.com/office/drawing/2014/main" id="{D819C6E1-EB80-5616-2597-339C3C3D0EC5}"/>
              </a:ext>
            </a:extLst>
          </p:cNvPr>
          <p:cNvSpPr>
            <a:spLocks noGrp="1"/>
          </p:cNvSpPr>
          <p:nvPr>
            <p:ph type="body" idx="1"/>
          </p:nvPr>
        </p:nvSpPr>
        <p:spPr/>
        <p:txBody>
          <a:bodyPr/>
          <a:lstStyle/>
          <a:p>
            <a:pPr marL="0" indent="0">
              <a:buFont typeface="Arial" panose="020B0604020202020204" pitchFamily="34" charset="0"/>
              <a:buNone/>
            </a:pPr>
            <a:r>
              <a:rPr lang="en-ZA" b="1" dirty="0"/>
              <a:t>Experimental workflow:</a:t>
            </a:r>
            <a:r>
              <a:rPr lang="en-ZA" dirty="0"/>
              <a:t> </a:t>
            </a:r>
          </a:p>
          <a:p>
            <a:pPr marL="171450" indent="-171450">
              <a:buFont typeface="Arial" panose="020B0604020202020204" pitchFamily="34" charset="0"/>
              <a:buChar char="•"/>
            </a:pPr>
            <a:r>
              <a:rPr lang="en-ZA" dirty="0"/>
              <a:t>Part A: Collected cow dung was characterized for total solids (TS), volatile solids (VS), and moisture content (MC). </a:t>
            </a:r>
          </a:p>
          <a:p>
            <a:pPr marL="171450" indent="-171450">
              <a:buFont typeface="Arial" panose="020B0604020202020204" pitchFamily="34" charset="0"/>
              <a:buChar char="•"/>
            </a:pPr>
            <a:r>
              <a:rPr lang="en-ZA" dirty="0"/>
              <a:t>Part B: The collected cow dung was mixed with water (1:1 ratio) to make a slurry, which was blended for homogeneity. After blending, the slurry was poured into 500 mL laboratory-scale anaerobic digesters maintained at 37°C and 55°C. </a:t>
            </a:r>
            <a:r>
              <a:rPr lang="en-GB" dirty="0"/>
              <a:t>Cumulative biogas production was quantified using the water displacement method over a 40-day retention period.</a:t>
            </a:r>
            <a:endParaRPr lang="en-ZA" dirty="0"/>
          </a:p>
        </p:txBody>
      </p:sp>
      <p:sp>
        <p:nvSpPr>
          <p:cNvPr id="4" name="Slide Number Placeholder 3">
            <a:extLst>
              <a:ext uri="{FF2B5EF4-FFF2-40B4-BE49-F238E27FC236}">
                <a16:creationId xmlns:a16="http://schemas.microsoft.com/office/drawing/2014/main" id="{A48F5DCA-15D8-E82B-E343-10BA15D8ECA0}"/>
              </a:ext>
            </a:extLst>
          </p:cNvPr>
          <p:cNvSpPr>
            <a:spLocks noGrp="1"/>
          </p:cNvSpPr>
          <p:nvPr>
            <p:ph type="sldNum" sz="quarter" idx="5"/>
          </p:nvPr>
        </p:nvSpPr>
        <p:spPr/>
        <p:txBody>
          <a:bodyPr/>
          <a:lstStyle/>
          <a:p>
            <a:fld id="{9635F609-3654-4168-BEAC-3280E995DC9F}" type="slidenum">
              <a:rPr lang="en-US" smtClean="0"/>
              <a:t>8</a:t>
            </a:fld>
            <a:endParaRPr lang="en-US"/>
          </a:p>
        </p:txBody>
      </p:sp>
    </p:spTree>
    <p:extLst>
      <p:ext uri="{BB962C8B-B14F-4D97-AF65-F5344CB8AC3E}">
        <p14:creationId xmlns:p14="http://schemas.microsoft.com/office/powerpoint/2010/main" val="81002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US" b="0" dirty="0"/>
              <a:t>TS = everything inside the bag after removing water</a:t>
            </a:r>
          </a:p>
          <a:p>
            <a:r>
              <a:rPr lang="en-US" b="0" dirty="0"/>
              <a:t>VS = the edible part</a:t>
            </a:r>
          </a:p>
          <a:p>
            <a:r>
              <a:rPr lang="en-US" b="0" dirty="0"/>
              <a:t>VS reduction = how much of the edible part was actually eaten</a:t>
            </a:r>
          </a:p>
          <a:p>
            <a:endParaRPr lang="en-ZA" dirty="0"/>
          </a:p>
        </p:txBody>
      </p:sp>
      <p:sp>
        <p:nvSpPr>
          <p:cNvPr id="4" name="Slide Number Placeholder 3"/>
          <p:cNvSpPr>
            <a:spLocks noGrp="1"/>
          </p:cNvSpPr>
          <p:nvPr>
            <p:ph type="sldNum" sz="quarter" idx="5"/>
          </p:nvPr>
        </p:nvSpPr>
        <p:spPr/>
        <p:txBody>
          <a:bodyPr/>
          <a:lstStyle/>
          <a:p>
            <a:fld id="{4885678C-5C35-4CF3-BDE9-C9C6C7BDBCC5}" type="slidenum">
              <a:rPr lang="en-ZA" smtClean="0"/>
              <a:t>9</a:t>
            </a:fld>
            <a:endParaRPr lang="en-ZA"/>
          </a:p>
        </p:txBody>
      </p:sp>
    </p:spTree>
    <p:extLst>
      <p:ext uri="{BB962C8B-B14F-4D97-AF65-F5344CB8AC3E}">
        <p14:creationId xmlns:p14="http://schemas.microsoft.com/office/powerpoint/2010/main" val="153151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7FD5-55D4-3FD3-F727-CBEBE0B17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E43AB-20E0-28FA-4F02-6EDEB6F54FF7}"/>
              </a:ext>
            </a:extLst>
          </p:cNvPr>
          <p:cNvSpPr>
            <a:spLocks noGrp="1" noRot="1" noChangeAspect="1"/>
          </p:cNvSpPr>
          <p:nvPr>
            <p:ph type="sldImg"/>
          </p:nvPr>
        </p:nvSpPr>
        <p:spPr>
          <a:xfrm>
            <a:off x="381000" y="685800"/>
            <a:ext cx="6096000" cy="3429000"/>
          </a:xfrm>
        </p:spPr>
        <p:txBody>
          <a:bodyPr/>
          <a:lstStyle/>
          <a:p>
            <a:endParaRPr lang="en-ZA"/>
          </a:p>
        </p:txBody>
      </p:sp>
      <p:sp>
        <p:nvSpPr>
          <p:cNvPr id="3" name="Notes Placeholder 2">
            <a:extLst>
              <a:ext uri="{FF2B5EF4-FFF2-40B4-BE49-F238E27FC236}">
                <a16:creationId xmlns:a16="http://schemas.microsoft.com/office/drawing/2014/main" id="{7A026245-BCB0-604E-570F-538FAF80A5EB}"/>
              </a:ext>
            </a:extLst>
          </p:cNvPr>
          <p:cNvSpPr>
            <a:spLocks noGrp="1"/>
          </p:cNvSpPr>
          <p:nvPr>
            <p:ph type="body" idx="1"/>
          </p:nvPr>
        </p:nvSpPr>
        <p:spPr/>
        <p:txBody>
          <a:bodyPr/>
          <a:lstStyle/>
          <a:p>
            <a:r>
              <a:rPr lang="en-ZA" b="1" dirty="0"/>
              <a:t>Key findings (Visual Inspections):</a:t>
            </a:r>
            <a:r>
              <a:rPr lang="en-ZA" dirty="0"/>
              <a:t> </a:t>
            </a:r>
          </a:p>
          <a:p>
            <a:pPr marL="171450" indent="-171450">
              <a:lnSpc>
                <a:spcPct val="150000"/>
              </a:lnSpc>
              <a:buFont typeface="Arial" panose="020B0604020202020204" pitchFamily="34" charset="0"/>
              <a:buChar char="•"/>
            </a:pPr>
            <a:r>
              <a:rPr lang="en-ZA" dirty="0"/>
              <a:t>Mesophilic digestion exhibited a more stable and sustained biogas production profile</a:t>
            </a:r>
          </a:p>
          <a:p>
            <a:pPr marL="171450" indent="-171450">
              <a:lnSpc>
                <a:spcPct val="150000"/>
              </a:lnSpc>
              <a:buFont typeface="Arial" panose="020B0604020202020204" pitchFamily="34" charset="0"/>
              <a:buChar char="•"/>
            </a:pPr>
            <a:r>
              <a:rPr lang="en-ZA" dirty="0"/>
              <a:t>Thermophilic digestion generated higher initial production rates followed by rapid depletion of biodegradable substrates. </a:t>
            </a:r>
          </a:p>
          <a:p>
            <a:pPr marL="171450" indent="-171450">
              <a:lnSpc>
                <a:spcPct val="150000"/>
              </a:lnSpc>
              <a:buFont typeface="Arial" panose="020B0604020202020204" pitchFamily="34" charset="0"/>
              <a:buChar char="•"/>
            </a:pPr>
            <a:r>
              <a:rPr lang="en-ZA" dirty="0"/>
              <a:t>Across both operating temperatures, Fe₂O₃ nanoparticle supplementation did not demonstrate a consistent concentration-dependent enhancement in daily biogas production, with the control treatment frequently producing the highest daily yields.</a:t>
            </a:r>
          </a:p>
        </p:txBody>
      </p:sp>
      <p:sp>
        <p:nvSpPr>
          <p:cNvPr id="4" name="Slide Number Placeholder 3">
            <a:extLst>
              <a:ext uri="{FF2B5EF4-FFF2-40B4-BE49-F238E27FC236}">
                <a16:creationId xmlns:a16="http://schemas.microsoft.com/office/drawing/2014/main" id="{BA7714C6-F01E-9ED9-A35F-88D402D17519}"/>
              </a:ext>
            </a:extLst>
          </p:cNvPr>
          <p:cNvSpPr>
            <a:spLocks noGrp="1"/>
          </p:cNvSpPr>
          <p:nvPr>
            <p:ph type="sldNum" sz="quarter" idx="5"/>
          </p:nvPr>
        </p:nvSpPr>
        <p:spPr/>
        <p:txBody>
          <a:bodyPr/>
          <a:lstStyle/>
          <a:p>
            <a:fld id="{9635F609-3654-4168-BEAC-3280E995DC9F}" type="slidenum">
              <a:rPr lang="en-US" smtClean="0"/>
              <a:t>10</a:t>
            </a:fld>
            <a:endParaRPr lang="en-US"/>
          </a:p>
        </p:txBody>
      </p:sp>
    </p:spTree>
    <p:extLst>
      <p:ext uri="{BB962C8B-B14F-4D97-AF65-F5344CB8AC3E}">
        <p14:creationId xmlns:p14="http://schemas.microsoft.com/office/powerpoint/2010/main" val="69533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D2DFB9E-0665-4D73-B2AE-0E6F03C45788}" type="datetime1">
              <a:rPr lang="en-ZA" smtClean="0"/>
              <a:t>2026/07/09</a:t>
            </a:fld>
            <a:endParaRPr lang="en-US" dirty="0"/>
          </a:p>
        </p:txBody>
      </p:sp>
      <p:sp>
        <p:nvSpPr>
          <p:cNvPr id="5" name="Footer Placeholder 4"/>
          <p:cNvSpPr>
            <a:spLocks noGrp="1"/>
          </p:cNvSpPr>
          <p:nvPr>
            <p:ph type="ftr" sz="quarter" idx="11"/>
          </p:nvPr>
        </p:nvSpPr>
        <p:spPr/>
        <p:txBody>
          <a:bodyPr/>
          <a:lstStyle/>
          <a:p>
            <a:r>
              <a:rPr lang="en-GB"/>
              <a:t>Enhancing Biogas Yield from Cow Dung: A Comparative Study of Varying Fe₂O₃ Nanoparticle Concentrations</a:t>
            </a:r>
            <a:endParaRPr lang="en-US" dirty="0"/>
          </a:p>
        </p:txBody>
      </p:sp>
      <p:sp>
        <p:nvSpPr>
          <p:cNvPr id="6" name="Slide Number Placeholder 5"/>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3691329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43C709F-0254-4810-8CE6-EDCB1D2B5726}" type="datetime1">
              <a:rPr lang="en-ZA" smtClean="0"/>
              <a:t>2026/07/09</a:t>
            </a:fld>
            <a:endParaRPr lang="en-ZA"/>
          </a:p>
        </p:txBody>
      </p:sp>
      <p:sp>
        <p:nvSpPr>
          <p:cNvPr id="5" name="Footer Placeholder 4"/>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6" name="Slide Number Placeholder 5"/>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89525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56AB756-AA16-429B-8DC8-F28D39876C4E}" type="datetime1">
              <a:rPr lang="en-ZA" smtClean="0"/>
              <a:t>2026/07/09</a:t>
            </a:fld>
            <a:endParaRPr lang="en-ZA"/>
          </a:p>
        </p:txBody>
      </p:sp>
      <p:sp>
        <p:nvSpPr>
          <p:cNvPr id="5" name="Footer Placeholder 4"/>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6" name="Slide Number Placeholder 5"/>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216161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erson with braided hair wearing glasses&#10;&#10;AI-generated content may be incorrect.">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728870" y="3279912"/>
            <a:ext cx="10611678" cy="1451114"/>
          </a:xfrm>
        </p:spPr>
        <p:txBody>
          <a:bodyPr anchor="b">
            <a:normAutofit/>
          </a:bodyPr>
          <a:lstStyle>
            <a:lvl1pPr algn="l">
              <a:defRPr sz="4400" b="1">
                <a:solidFill>
                  <a:schemeClr val="bg1"/>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728870" y="4931468"/>
            <a:ext cx="7669695" cy="9823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9431468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728870" y="2077277"/>
            <a:ext cx="6129130" cy="2365514"/>
          </a:xfrm>
        </p:spPr>
        <p:txBody>
          <a:bodyPr anchor="b">
            <a:normAutofit/>
          </a:bodyPr>
          <a:lstStyle>
            <a:lvl1pPr algn="l">
              <a:defRPr sz="4400" b="1">
                <a:solidFill>
                  <a:schemeClr val="bg1"/>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728871" y="4931468"/>
            <a:ext cx="6129130" cy="9823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407368080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43"/>
            <a:ext cx="12192000" cy="6856714"/>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728870" y="2077277"/>
            <a:ext cx="6129130" cy="2365514"/>
          </a:xfrm>
        </p:spPr>
        <p:txBody>
          <a:bodyPr anchor="b">
            <a:normAutofit/>
          </a:bodyPr>
          <a:lstStyle>
            <a:lvl1pPr algn="l">
              <a:defRPr sz="4400" b="1">
                <a:solidFill>
                  <a:schemeClr val="bg1"/>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728871" y="4931468"/>
            <a:ext cx="6129130" cy="9823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164804341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43"/>
            <a:ext cx="12192000" cy="6856714"/>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728870" y="2077277"/>
            <a:ext cx="6129130" cy="2365514"/>
          </a:xfrm>
        </p:spPr>
        <p:txBody>
          <a:bodyPr anchor="b">
            <a:normAutofit/>
          </a:bodyPr>
          <a:lstStyle>
            <a:lvl1pPr algn="l">
              <a:defRPr sz="4400" b="1">
                <a:solidFill>
                  <a:schemeClr val="bg1"/>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728871" y="4931468"/>
            <a:ext cx="6129130" cy="9823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40842607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43"/>
            <a:ext cx="12192000" cy="6856714"/>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728870" y="2077277"/>
            <a:ext cx="6129130" cy="2365514"/>
          </a:xfrm>
        </p:spPr>
        <p:txBody>
          <a:bodyPr anchor="b">
            <a:normAutofit/>
          </a:bodyPr>
          <a:lstStyle>
            <a:lvl1pPr algn="l">
              <a:defRPr sz="4400" b="1">
                <a:solidFill>
                  <a:schemeClr val="bg1"/>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728871" y="4931468"/>
            <a:ext cx="6129130" cy="9823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153559735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357"/>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1162878" y="2186608"/>
            <a:ext cx="5695122" cy="1461052"/>
          </a:xfrm>
        </p:spPr>
        <p:txBody>
          <a:bodyPr anchor="b">
            <a:normAutofit/>
          </a:bodyPr>
          <a:lstStyle>
            <a:lvl1pPr algn="l">
              <a:defRPr sz="4400" b="1">
                <a:solidFill>
                  <a:schemeClr val="bg1"/>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1162876" y="3917677"/>
            <a:ext cx="5695123" cy="65432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22260922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9E6ADD-4E14-6738-3D19-FC502DE89A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9" y="643"/>
            <a:ext cx="12192000" cy="6856714"/>
          </a:xfrm>
          <a:prstGeom prst="rect">
            <a:avLst/>
          </a:prstGeom>
        </p:spPr>
      </p:pic>
      <p:sp>
        <p:nvSpPr>
          <p:cNvPr id="2" name="Title 1">
            <a:extLst>
              <a:ext uri="{FF2B5EF4-FFF2-40B4-BE49-F238E27FC236}">
                <a16:creationId xmlns:a16="http://schemas.microsoft.com/office/drawing/2014/main" id="{9CBF6963-BBE6-27FF-C388-5C02C9B3B36F}"/>
              </a:ext>
            </a:extLst>
          </p:cNvPr>
          <p:cNvSpPr>
            <a:spLocks noGrp="1"/>
          </p:cNvSpPr>
          <p:nvPr>
            <p:ph type="ctrTitle"/>
          </p:nvPr>
        </p:nvSpPr>
        <p:spPr>
          <a:xfrm>
            <a:off x="1580322" y="2077277"/>
            <a:ext cx="5277678" cy="2365514"/>
          </a:xfrm>
        </p:spPr>
        <p:txBody>
          <a:bodyPr anchor="b">
            <a:normAutofit/>
          </a:bodyPr>
          <a:lstStyle>
            <a:lvl1pPr algn="l">
              <a:defRPr sz="4400" b="1">
                <a:solidFill>
                  <a:srgbClr val="1B4075"/>
                </a:solidFill>
              </a:defRPr>
            </a:lvl1pPr>
          </a:lstStyle>
          <a:p>
            <a:r>
              <a:rPr lang="en-US" dirty="0"/>
              <a:t>Click to edit Master title style</a:t>
            </a:r>
            <a:endParaRPr lang="en-ZA" dirty="0"/>
          </a:p>
        </p:txBody>
      </p:sp>
      <p:sp>
        <p:nvSpPr>
          <p:cNvPr id="3" name="Subtitle 2">
            <a:extLst>
              <a:ext uri="{FF2B5EF4-FFF2-40B4-BE49-F238E27FC236}">
                <a16:creationId xmlns:a16="http://schemas.microsoft.com/office/drawing/2014/main" id="{13DEF1AF-CE58-CDBE-4D7D-D3019DEAC0F8}"/>
              </a:ext>
            </a:extLst>
          </p:cNvPr>
          <p:cNvSpPr>
            <a:spLocks noGrp="1"/>
          </p:cNvSpPr>
          <p:nvPr>
            <p:ph type="subTitle" idx="1"/>
          </p:nvPr>
        </p:nvSpPr>
        <p:spPr>
          <a:xfrm>
            <a:off x="1580321" y="4931468"/>
            <a:ext cx="5277679" cy="982315"/>
          </a:xfrm>
        </p:spPr>
        <p:txBody>
          <a:bodyPr/>
          <a:lstStyle>
            <a:lvl1pPr marL="0" indent="0" algn="l">
              <a:buNone/>
              <a:defRPr sz="2400">
                <a:solidFill>
                  <a:srgbClr val="1B407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70311719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white background with black dots&#10;&#10;AI-generated content may be incorrect.">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105156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22005190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1F8CD6-BB8A-4F91-B48B-8AF27162CBF3}" type="datetime1">
              <a:rPr lang="en-ZA" smtClean="0"/>
              <a:t>2026/07/09</a:t>
            </a:fld>
            <a:endParaRPr lang="en-ZA"/>
          </a:p>
        </p:txBody>
      </p:sp>
      <p:sp>
        <p:nvSpPr>
          <p:cNvPr id="5" name="Footer Placeholder 4"/>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6" name="Slide Number Placeholder 5"/>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50952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105156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6304124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5095462"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
        <p:nvSpPr>
          <p:cNvPr id="7" name="Content Placeholder 2">
            <a:extLst>
              <a:ext uri="{FF2B5EF4-FFF2-40B4-BE49-F238E27FC236}">
                <a16:creationId xmlns:a16="http://schemas.microsoft.com/office/drawing/2014/main" id="{30D881B4-0D13-1F53-A852-1F4E1A184A07}"/>
              </a:ext>
            </a:extLst>
          </p:cNvPr>
          <p:cNvSpPr>
            <a:spLocks noGrp="1"/>
          </p:cNvSpPr>
          <p:nvPr>
            <p:ph idx="13"/>
          </p:nvPr>
        </p:nvSpPr>
        <p:spPr>
          <a:xfrm>
            <a:off x="6096000" y="1302026"/>
            <a:ext cx="52578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323968716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105156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333028148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105156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336425852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105156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1429255752"/>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colorful flag with a white background&#10;&#10;AI-generated content may be incorrect.">
            <a:extLst>
              <a:ext uri="{FF2B5EF4-FFF2-40B4-BE49-F238E27FC236}">
                <a16:creationId xmlns:a16="http://schemas.microsoft.com/office/drawing/2014/main" id="{4772F730-DAD6-B37F-7B9E-9152601B9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A1AF21-2E21-ABB5-AAB1-5B93C67D62E9}"/>
              </a:ext>
            </a:extLst>
          </p:cNvPr>
          <p:cNvSpPr>
            <a:spLocks noGrp="1"/>
          </p:cNvSpPr>
          <p:nvPr>
            <p:ph type="title"/>
          </p:nvPr>
        </p:nvSpPr>
        <p:spPr>
          <a:xfrm>
            <a:off x="839788" y="506895"/>
            <a:ext cx="3932237" cy="944217"/>
          </a:xfrm>
        </p:spPr>
        <p:txBody>
          <a:bodyPr anchor="b"/>
          <a:lstStyle>
            <a:lvl1pPr>
              <a:defRPr sz="32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Picture Placeholder 2">
            <a:extLst>
              <a:ext uri="{FF2B5EF4-FFF2-40B4-BE49-F238E27FC236}">
                <a16:creationId xmlns:a16="http://schemas.microsoft.com/office/drawing/2014/main" id="{B134BF6C-29C3-1E77-4F77-59299D1B6FC6}"/>
              </a:ext>
            </a:extLst>
          </p:cNvPr>
          <p:cNvSpPr>
            <a:spLocks noGrp="1"/>
          </p:cNvSpPr>
          <p:nvPr>
            <p:ph type="pic" idx="1"/>
          </p:nvPr>
        </p:nvSpPr>
        <p:spPr>
          <a:xfrm>
            <a:off x="5183188" y="506895"/>
            <a:ext cx="6172200" cy="53541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DF43066-0170-E22C-B5C0-662DCCE46FC5}"/>
              </a:ext>
            </a:extLst>
          </p:cNvPr>
          <p:cNvSpPr>
            <a:spLocks noGrp="1"/>
          </p:cNvSpPr>
          <p:nvPr>
            <p:ph type="body" sz="half" idx="2"/>
          </p:nvPr>
        </p:nvSpPr>
        <p:spPr>
          <a:xfrm>
            <a:off x="839788" y="1600200"/>
            <a:ext cx="3932237" cy="4268788"/>
          </a:xfrm>
        </p:spPr>
        <p:txBody>
          <a:bodyPr/>
          <a:lstStyle>
            <a:lvl1pPr marL="0" indent="0">
              <a:buNone/>
              <a:defRPr sz="1600">
                <a:solidFill>
                  <a:srgbClr val="1B407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B37987F-547E-DD74-00D1-9E5CDCC72861}"/>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6" name="Footer Placeholder 5">
            <a:extLst>
              <a:ext uri="{FF2B5EF4-FFF2-40B4-BE49-F238E27FC236}">
                <a16:creationId xmlns:a16="http://schemas.microsoft.com/office/drawing/2014/main" id="{50ED54FF-716D-44BF-BBB1-BCD5C3F7AFF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2989AFA-4E76-FEA5-85A4-17E60BA8C543}"/>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416161586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8E4F51-196D-2FAD-F0EC-32005EED28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A2BDA-E981-28EE-E5D6-69477C6881AD}"/>
              </a:ext>
            </a:extLst>
          </p:cNvPr>
          <p:cNvSpPr>
            <a:spLocks noGrp="1"/>
          </p:cNvSpPr>
          <p:nvPr>
            <p:ph type="title"/>
          </p:nvPr>
        </p:nvSpPr>
        <p:spPr>
          <a:xfrm>
            <a:off x="838200" y="365125"/>
            <a:ext cx="10515600" cy="779463"/>
          </a:xfrm>
        </p:spPr>
        <p:txBody>
          <a:bodyPr>
            <a:normAutofit/>
          </a:bodyPr>
          <a:lstStyle>
            <a:lvl1pPr>
              <a:defRPr sz="2800" b="1">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2BB20632-0E60-F066-D0CC-50606EE5AFEE}"/>
              </a:ext>
            </a:extLst>
          </p:cNvPr>
          <p:cNvSpPr>
            <a:spLocks noGrp="1"/>
          </p:cNvSpPr>
          <p:nvPr>
            <p:ph idx="1"/>
          </p:nvPr>
        </p:nvSpPr>
        <p:spPr>
          <a:xfrm>
            <a:off x="838200" y="1302026"/>
            <a:ext cx="10515600" cy="4874937"/>
          </a:xfrm>
        </p:spPr>
        <p:txBody>
          <a:bodyPr/>
          <a:lstStyle>
            <a:lvl1pPr>
              <a:defRPr>
                <a:solidFill>
                  <a:srgbClr val="BDA456"/>
                </a:solidFill>
              </a:defRPr>
            </a:lvl1pPr>
            <a:lvl2pPr>
              <a:defRPr>
                <a:solidFill>
                  <a:srgbClr val="1B4075"/>
                </a:solidFill>
              </a:defRPr>
            </a:lvl2pPr>
            <a:lvl3pPr>
              <a:defRPr>
                <a:solidFill>
                  <a:srgbClr val="1B4075"/>
                </a:solidFill>
              </a:defRPr>
            </a:lvl3pPr>
            <a:lvl4pPr>
              <a:defRPr>
                <a:solidFill>
                  <a:srgbClr val="1B4075"/>
                </a:solidFill>
              </a:defRPr>
            </a:lvl4pPr>
            <a:lvl5pPr>
              <a:defRPr>
                <a:solidFill>
                  <a:srgbClr val="1B40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6FDF2BBF-DD61-C21F-7E74-4B14A2DAABA2}"/>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94F8EDC0-D705-AF41-B3EA-10CCCAC2FAC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CE81A7-B27B-025E-ACAE-ADE0E4E6ACEA}"/>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120500482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A white background with black dots&#10;&#10;AI-generated content may be incorrect.">
            <a:extLst>
              <a:ext uri="{FF2B5EF4-FFF2-40B4-BE49-F238E27FC236}">
                <a16:creationId xmlns:a16="http://schemas.microsoft.com/office/drawing/2014/main" id="{216B9953-40A2-A617-B30F-4F343574FD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264289-E983-FBDE-3449-02B34DF0CB95}"/>
              </a:ext>
            </a:extLst>
          </p:cNvPr>
          <p:cNvSpPr>
            <a:spLocks noGrp="1"/>
          </p:cNvSpPr>
          <p:nvPr>
            <p:ph type="title"/>
          </p:nvPr>
        </p:nvSpPr>
        <p:spPr/>
        <p:txBody>
          <a:bodyPr/>
          <a:lstStyle>
            <a:lvl1pPr>
              <a:defRPr>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Date Placeholder 2">
            <a:extLst>
              <a:ext uri="{FF2B5EF4-FFF2-40B4-BE49-F238E27FC236}">
                <a16:creationId xmlns:a16="http://schemas.microsoft.com/office/drawing/2014/main" id="{A969DFF3-3DD6-5060-5FA6-568D9905406D}"/>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4" name="Footer Placeholder 3">
            <a:extLst>
              <a:ext uri="{FF2B5EF4-FFF2-40B4-BE49-F238E27FC236}">
                <a16:creationId xmlns:a16="http://schemas.microsoft.com/office/drawing/2014/main" id="{9D22B523-7118-0400-7416-AD23633EDD4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8FDC011-CFE3-CFA9-EEA5-E2DE6E5B1C96}"/>
              </a:ext>
            </a:extLst>
          </p:cNvPr>
          <p:cNvSpPr>
            <a:spLocks noGrp="1"/>
          </p:cNvSpPr>
          <p:nvPr>
            <p:ph type="sldNum" sz="quarter" idx="12"/>
          </p:nvPr>
        </p:nvSpPr>
        <p:spPr/>
        <p:txBody>
          <a:bodyPr/>
          <a:lstStyle/>
          <a:p>
            <a:fld id="{0DA52921-D307-40A9-A998-62595134A61E}" type="slidenum">
              <a:rPr lang="en-ZA" smtClean="0"/>
              <a:t>‹#›</a:t>
            </a:fld>
            <a:endParaRPr lang="en-ZA"/>
          </a:p>
        </p:txBody>
      </p:sp>
    </p:spTree>
    <p:extLst>
      <p:ext uri="{BB962C8B-B14F-4D97-AF65-F5344CB8AC3E}">
        <p14:creationId xmlns:p14="http://schemas.microsoft.com/office/powerpoint/2010/main" val="31238028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white background with colorful lines&#10;&#10;AI-generated content may be incorrect.">
            <a:extLst>
              <a:ext uri="{FF2B5EF4-FFF2-40B4-BE49-F238E27FC236}">
                <a16:creationId xmlns:a16="http://schemas.microsoft.com/office/drawing/2014/main" id="{9ACD2D34-F160-6C19-098E-0C0644E5DA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C299CB-3BE1-B84A-F9FA-174B40653C9C}"/>
              </a:ext>
            </a:extLst>
          </p:cNvPr>
          <p:cNvSpPr>
            <a:spLocks noGrp="1"/>
          </p:cNvSpPr>
          <p:nvPr>
            <p:ph type="title"/>
          </p:nvPr>
        </p:nvSpPr>
        <p:spPr>
          <a:xfrm>
            <a:off x="2945295" y="1709738"/>
            <a:ext cx="6301409" cy="2111375"/>
          </a:xfrm>
        </p:spPr>
        <p:txBody>
          <a:bodyPr anchor="b"/>
          <a:lstStyle>
            <a:lvl1pPr algn="ctr">
              <a:defRPr sz="6000">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B4AA5A14-BDE3-7E17-8CEC-AEC05DE0DD1B}"/>
              </a:ext>
            </a:extLst>
          </p:cNvPr>
          <p:cNvSpPr>
            <a:spLocks noGrp="1"/>
          </p:cNvSpPr>
          <p:nvPr>
            <p:ph type="body" idx="1"/>
          </p:nvPr>
        </p:nvSpPr>
        <p:spPr>
          <a:xfrm>
            <a:off x="2945293" y="4152142"/>
            <a:ext cx="6211959" cy="817423"/>
          </a:xfrm>
        </p:spPr>
        <p:txBody>
          <a:bodyPr/>
          <a:lstStyle>
            <a:lvl1pPr marL="0" indent="0" algn="ctr">
              <a:buNone/>
              <a:defRPr sz="2400">
                <a:solidFill>
                  <a:srgbClr val="BDA456"/>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225022087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CD2D34-F160-6C19-098E-0C0644E5DA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C299CB-3BE1-B84A-F9FA-174B40653C9C}"/>
              </a:ext>
            </a:extLst>
          </p:cNvPr>
          <p:cNvSpPr>
            <a:spLocks noGrp="1"/>
          </p:cNvSpPr>
          <p:nvPr>
            <p:ph type="title"/>
          </p:nvPr>
        </p:nvSpPr>
        <p:spPr>
          <a:xfrm>
            <a:off x="2945295" y="1709738"/>
            <a:ext cx="6301409" cy="2111375"/>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B4AA5A14-BDE3-7E17-8CEC-AEC05DE0DD1B}"/>
              </a:ext>
            </a:extLst>
          </p:cNvPr>
          <p:cNvSpPr>
            <a:spLocks noGrp="1"/>
          </p:cNvSpPr>
          <p:nvPr>
            <p:ph type="body" idx="1"/>
          </p:nvPr>
        </p:nvSpPr>
        <p:spPr>
          <a:xfrm>
            <a:off x="2945293" y="4152142"/>
            <a:ext cx="6211959" cy="817423"/>
          </a:xfrm>
        </p:spPr>
        <p:txBody>
          <a:bodyPr/>
          <a:lstStyle>
            <a:lvl1pPr marL="0" indent="0" algn="ctr">
              <a:buNone/>
              <a:defRPr sz="2400">
                <a:solidFill>
                  <a:srgbClr val="BDA456"/>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21947793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04821B9-61BF-41CF-897D-DC6AFA96CAD0}" type="datetime1">
              <a:rPr lang="en-ZA" smtClean="0"/>
              <a:t>2026/07/09</a:t>
            </a:fld>
            <a:endParaRPr lang="en-ZA"/>
          </a:p>
        </p:txBody>
      </p:sp>
      <p:sp>
        <p:nvSpPr>
          <p:cNvPr id="5" name="Footer Placeholder 4"/>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6" name="Slide Number Placeholder 5"/>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422781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CD2D34-F160-6C19-098E-0C0644E5DA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C299CB-3BE1-B84A-F9FA-174B40653C9C}"/>
              </a:ext>
            </a:extLst>
          </p:cNvPr>
          <p:cNvSpPr>
            <a:spLocks noGrp="1"/>
          </p:cNvSpPr>
          <p:nvPr>
            <p:ph type="title"/>
          </p:nvPr>
        </p:nvSpPr>
        <p:spPr>
          <a:xfrm>
            <a:off x="2945295" y="1709738"/>
            <a:ext cx="6301409" cy="2111375"/>
          </a:xfrm>
        </p:spPr>
        <p:txBody>
          <a:bodyPr anchor="b"/>
          <a:lstStyle>
            <a:lvl1pPr algn="ctr">
              <a:defRPr sz="6000">
                <a:solidFill>
                  <a:srgbClr val="1B4075"/>
                </a:solidFill>
                <a:latin typeface="Arial" panose="020B0604020202020204" pitchFamily="34" charset="0"/>
                <a:cs typeface="Arial" panose="020B0604020202020204" pitchFamily="34" charset="0"/>
              </a:defRPr>
            </a:lvl1p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B4AA5A14-BDE3-7E17-8CEC-AEC05DE0DD1B}"/>
              </a:ext>
            </a:extLst>
          </p:cNvPr>
          <p:cNvSpPr>
            <a:spLocks noGrp="1"/>
          </p:cNvSpPr>
          <p:nvPr>
            <p:ph type="body" idx="1"/>
          </p:nvPr>
        </p:nvSpPr>
        <p:spPr>
          <a:xfrm>
            <a:off x="2945293" y="4152142"/>
            <a:ext cx="6211959" cy="817423"/>
          </a:xfrm>
        </p:spPr>
        <p:txBody>
          <a:bodyPr/>
          <a:lstStyle>
            <a:lvl1pPr marL="0" indent="0" algn="ctr">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Tree>
    <p:extLst>
      <p:ext uri="{BB962C8B-B14F-4D97-AF65-F5344CB8AC3E}">
        <p14:creationId xmlns:p14="http://schemas.microsoft.com/office/powerpoint/2010/main" val="126141259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7F6FE-A27B-D5BD-9EF7-AE900DD959CB}"/>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3" name="Footer Placeholder 2">
            <a:extLst>
              <a:ext uri="{FF2B5EF4-FFF2-40B4-BE49-F238E27FC236}">
                <a16:creationId xmlns:a16="http://schemas.microsoft.com/office/drawing/2014/main" id="{4441F421-6652-E024-11E9-3FF8E3CC74A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CA2A486-55DA-9B8D-C5B4-E607A68B24FE}"/>
              </a:ext>
            </a:extLst>
          </p:cNvPr>
          <p:cNvSpPr>
            <a:spLocks noGrp="1"/>
          </p:cNvSpPr>
          <p:nvPr>
            <p:ph type="sldNum" sz="quarter" idx="12"/>
          </p:nvPr>
        </p:nvSpPr>
        <p:spPr/>
        <p:txBody>
          <a:bodyPr/>
          <a:lstStyle/>
          <a:p>
            <a:fld id="{0DA52921-D307-40A9-A998-62595134A61E}" type="slidenum">
              <a:rPr lang="en-ZA" smtClean="0"/>
              <a:t>‹#›</a:t>
            </a:fld>
            <a:endParaRPr lang="en-ZA"/>
          </a:p>
        </p:txBody>
      </p:sp>
      <p:pic>
        <p:nvPicPr>
          <p:cNvPr id="6" name="Picture 5" descr="A person sitting at a table&#10;&#10;AI-generated content may be incorrect.">
            <a:extLst>
              <a:ext uri="{FF2B5EF4-FFF2-40B4-BE49-F238E27FC236}">
                <a16:creationId xmlns:a16="http://schemas.microsoft.com/office/drawing/2014/main" id="{355DD7F4-A3CC-8FB3-8209-CAE22F768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91447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7F6FE-A27B-D5BD-9EF7-AE900DD959CB}"/>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3" name="Footer Placeholder 2">
            <a:extLst>
              <a:ext uri="{FF2B5EF4-FFF2-40B4-BE49-F238E27FC236}">
                <a16:creationId xmlns:a16="http://schemas.microsoft.com/office/drawing/2014/main" id="{4441F421-6652-E024-11E9-3FF8E3CC74A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CA2A486-55DA-9B8D-C5B4-E607A68B24FE}"/>
              </a:ext>
            </a:extLst>
          </p:cNvPr>
          <p:cNvSpPr>
            <a:spLocks noGrp="1"/>
          </p:cNvSpPr>
          <p:nvPr>
            <p:ph type="sldNum" sz="quarter" idx="12"/>
          </p:nvPr>
        </p:nvSpPr>
        <p:spPr/>
        <p:txBody>
          <a:bodyPr/>
          <a:lstStyle/>
          <a:p>
            <a:fld id="{0DA52921-D307-40A9-A998-62595134A61E}" type="slidenum">
              <a:rPr lang="en-ZA" smtClean="0"/>
              <a:t>‹#›</a:t>
            </a:fld>
            <a:endParaRPr lang="en-ZA"/>
          </a:p>
        </p:txBody>
      </p:sp>
      <p:pic>
        <p:nvPicPr>
          <p:cNvPr id="6" name="Picture 5">
            <a:extLst>
              <a:ext uri="{FF2B5EF4-FFF2-40B4-BE49-F238E27FC236}">
                <a16:creationId xmlns:a16="http://schemas.microsoft.com/office/drawing/2014/main" id="{355DD7F4-A3CC-8FB3-8209-CAE22F768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104146362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7F6FE-A27B-D5BD-9EF7-AE900DD959CB}"/>
              </a:ext>
            </a:extLst>
          </p:cNvPr>
          <p:cNvSpPr>
            <a:spLocks noGrp="1"/>
          </p:cNvSpPr>
          <p:nvPr>
            <p:ph type="dt" sz="half" idx="10"/>
          </p:nvPr>
        </p:nvSpPr>
        <p:spPr/>
        <p:txBody>
          <a:bodyPr/>
          <a:lstStyle/>
          <a:p>
            <a:fld id="{234C0632-F41A-4A04-81EA-EAFC40C5E648}" type="datetimeFigureOut">
              <a:rPr lang="en-ZA" smtClean="0"/>
              <a:t>2026/07/09</a:t>
            </a:fld>
            <a:endParaRPr lang="en-ZA"/>
          </a:p>
        </p:txBody>
      </p:sp>
      <p:sp>
        <p:nvSpPr>
          <p:cNvPr id="3" name="Footer Placeholder 2">
            <a:extLst>
              <a:ext uri="{FF2B5EF4-FFF2-40B4-BE49-F238E27FC236}">
                <a16:creationId xmlns:a16="http://schemas.microsoft.com/office/drawing/2014/main" id="{4441F421-6652-E024-11E9-3FF8E3CC74A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CA2A486-55DA-9B8D-C5B4-E607A68B24FE}"/>
              </a:ext>
            </a:extLst>
          </p:cNvPr>
          <p:cNvSpPr>
            <a:spLocks noGrp="1"/>
          </p:cNvSpPr>
          <p:nvPr>
            <p:ph type="sldNum" sz="quarter" idx="12"/>
          </p:nvPr>
        </p:nvSpPr>
        <p:spPr/>
        <p:txBody>
          <a:bodyPr/>
          <a:lstStyle/>
          <a:p>
            <a:fld id="{0DA52921-D307-40A9-A998-62595134A61E}" type="slidenum">
              <a:rPr lang="en-ZA" smtClean="0"/>
              <a:t>‹#›</a:t>
            </a:fld>
            <a:endParaRPr lang="en-ZA"/>
          </a:p>
        </p:txBody>
      </p:sp>
      <p:pic>
        <p:nvPicPr>
          <p:cNvPr id="6" name="Picture 5">
            <a:extLst>
              <a:ext uri="{FF2B5EF4-FFF2-40B4-BE49-F238E27FC236}">
                <a16:creationId xmlns:a16="http://schemas.microsoft.com/office/drawing/2014/main" id="{355DD7F4-A3CC-8FB3-8209-CAE22F7684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156739508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D209D93-59E5-4270-8168-E95B151FF762}" type="datetime1">
              <a:rPr lang="en-ZA" smtClean="0"/>
              <a:t>2026/07/09</a:t>
            </a:fld>
            <a:endParaRPr lang="en-ZA"/>
          </a:p>
        </p:txBody>
      </p:sp>
      <p:sp>
        <p:nvSpPr>
          <p:cNvPr id="6" name="Footer Placeholder 5"/>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7" name="Slide Number Placeholder 6"/>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90643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A739938-CECD-4C22-BEC0-47FF9489CE52}" type="datetime1">
              <a:rPr lang="en-ZA" smtClean="0"/>
              <a:t>2026/07/09</a:t>
            </a:fld>
            <a:endParaRPr lang="en-ZA"/>
          </a:p>
        </p:txBody>
      </p:sp>
      <p:sp>
        <p:nvSpPr>
          <p:cNvPr id="8" name="Footer Placeholder 7"/>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9" name="Slide Number Placeholder 8"/>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07337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2E429A5-4C14-4440-8303-826233569AFF}" type="datetime1">
              <a:rPr lang="en-ZA" smtClean="0"/>
              <a:t>2026/07/09</a:t>
            </a:fld>
            <a:endParaRPr lang="en-ZA"/>
          </a:p>
        </p:txBody>
      </p:sp>
      <p:sp>
        <p:nvSpPr>
          <p:cNvPr id="4" name="Footer Placeholder 3"/>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5" name="Slide Number Placeholder 4"/>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70008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7DBEC-FDCA-4A95-A59C-6218C5E904F6}" type="datetime1">
              <a:rPr lang="en-ZA" smtClean="0"/>
              <a:t>2026/07/09</a:t>
            </a:fld>
            <a:endParaRPr lang="en-ZA"/>
          </a:p>
        </p:txBody>
      </p:sp>
      <p:sp>
        <p:nvSpPr>
          <p:cNvPr id="3" name="Footer Placeholder 2"/>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4" name="Slide Number Placeholder 3"/>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908708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06F87F6-E997-4234-8038-48861C609141}" type="datetime1">
              <a:rPr lang="en-ZA" smtClean="0"/>
              <a:t>2026/07/09</a:t>
            </a:fld>
            <a:endParaRPr lang="en-ZA"/>
          </a:p>
        </p:txBody>
      </p:sp>
      <p:sp>
        <p:nvSpPr>
          <p:cNvPr id="6" name="Footer Placeholder 5"/>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7" name="Slide Number Placeholder 6"/>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603651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FCAA6BE-3188-42AE-8B04-B1952F657FB5}" type="datetime1">
              <a:rPr lang="en-ZA" smtClean="0"/>
              <a:t>2026/07/09</a:t>
            </a:fld>
            <a:endParaRPr lang="en-ZA"/>
          </a:p>
        </p:txBody>
      </p:sp>
      <p:sp>
        <p:nvSpPr>
          <p:cNvPr id="6" name="Footer Placeholder 5"/>
          <p:cNvSpPr>
            <a:spLocks noGrp="1"/>
          </p:cNvSpPr>
          <p:nvPr>
            <p:ph type="ftr" sz="quarter" idx="11"/>
          </p:nvPr>
        </p:nvSpPr>
        <p:spPr/>
        <p:txBody>
          <a:bodyPr/>
          <a:lstStyle/>
          <a:p>
            <a:r>
              <a:rPr lang="en-GB"/>
              <a:t>Enhancing Biogas Yield from Cow Dung: A Comparative Study of Varying Fe₂O₃ Nanoparticle Concentrations</a:t>
            </a:r>
            <a:endParaRPr lang="en-ZA" dirty="0"/>
          </a:p>
        </p:txBody>
      </p:sp>
      <p:sp>
        <p:nvSpPr>
          <p:cNvPr id="7" name="Slide Number Placeholder 6"/>
          <p:cNvSpPr>
            <a:spLocks noGrp="1"/>
          </p:cNvSpPr>
          <p:nvPr>
            <p:ph type="sldNum" sz="quarter" idx="12"/>
          </p:nvPr>
        </p:nvSpPr>
        <p:spPr/>
        <p:txBody>
          <a:bodyPr/>
          <a:lstStyle/>
          <a:p>
            <a:fld id="{CAFB8D76-E0E2-4FC3-B7A5-1D6CE27B8104}" type="slidenum">
              <a:rPr lang="en-ZA" smtClean="0"/>
              <a:t>‹#›</a:t>
            </a:fld>
            <a:endParaRPr lang="en-ZA"/>
          </a:p>
        </p:txBody>
      </p:sp>
    </p:spTree>
    <p:extLst>
      <p:ext uri="{BB962C8B-B14F-4D97-AF65-F5344CB8AC3E}">
        <p14:creationId xmlns:p14="http://schemas.microsoft.com/office/powerpoint/2010/main" val="123112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0A620-51D6-4D54-9DE2-6B04EB2879B0}" type="datetime1">
              <a:rPr lang="en-ZA" smtClean="0"/>
              <a:t>2026/07/09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Enhancing Biogas Yield from Cow Dung: A Comparative Study of Varying Fe₂O₃ Nanoparticle Concentrations</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Picture 2" descr="Corporate Identity | University of Venda">
            <a:extLst>
              <a:ext uri="{FF2B5EF4-FFF2-40B4-BE49-F238E27FC236}">
                <a16:creationId xmlns:a16="http://schemas.microsoft.com/office/drawing/2014/main" id="{5AD9E9DE-2EF0-E7CE-4487-E1838034482A}"/>
              </a:ext>
            </a:extLst>
          </p:cNvPr>
          <p:cNvPicPr>
            <a:picLocks noChangeAspect="1" noChangeArrowheads="1"/>
          </p:cNvPicPr>
          <p:nvPr userDrawn="1"/>
        </p:nvPicPr>
        <p:blipFill>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893287" y="5682573"/>
            <a:ext cx="1113256" cy="114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43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6409D-9866-BB2E-B1CC-3366B0C065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36B8F1DB-5BA0-3C80-4FF6-D99632F5A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37EEC31B-B00E-33FC-8296-0587CC520E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4C0632-F41A-4A04-81EA-EAFC40C5E648}" type="datetimeFigureOut">
              <a:rPr lang="en-ZA" smtClean="0"/>
              <a:t>2026/07/09</a:t>
            </a:fld>
            <a:endParaRPr lang="en-ZA"/>
          </a:p>
        </p:txBody>
      </p:sp>
      <p:sp>
        <p:nvSpPr>
          <p:cNvPr id="5" name="Footer Placeholder 4">
            <a:extLst>
              <a:ext uri="{FF2B5EF4-FFF2-40B4-BE49-F238E27FC236}">
                <a16:creationId xmlns:a16="http://schemas.microsoft.com/office/drawing/2014/main" id="{8249FDA1-5FAE-5952-360C-AB48A3C02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B9774752-A3A6-A181-1800-171F59D91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A52921-D307-40A9-A998-62595134A61E}" type="slidenum">
              <a:rPr lang="en-ZA" smtClean="0"/>
              <a:t>‹#›</a:t>
            </a:fld>
            <a:endParaRPr lang="en-ZA"/>
          </a:p>
        </p:txBody>
      </p:sp>
    </p:spTree>
    <p:extLst>
      <p:ext uri="{BB962C8B-B14F-4D97-AF65-F5344CB8AC3E}">
        <p14:creationId xmlns:p14="http://schemas.microsoft.com/office/powerpoint/2010/main" val="13854867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56.svg"/><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56.svg"/></Relationships>
</file>

<file path=ppt/slides/_rels/slide1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1016/j.biortech.2007.01.057" TargetMode="External"/><Relationship Id="rId13" Type="http://schemas.openxmlformats.org/officeDocument/2006/relationships/hyperlink" Target="https://doi.org/10.1016/j.rser.2015.05.073" TargetMode="External"/><Relationship Id="rId18" Type="http://schemas.openxmlformats.org/officeDocument/2006/relationships/image" Target="../media/image36.svg"/><Relationship Id="rId3" Type="http://schemas.openxmlformats.org/officeDocument/2006/relationships/hyperlink" Target="https://doi.org/10.1016/j.wds.2026.100288" TargetMode="External"/><Relationship Id="rId7" Type="http://schemas.openxmlformats.org/officeDocument/2006/relationships/hyperlink" Target="https://doi.org/10.1515/psr-2021-0068" TargetMode="External"/><Relationship Id="rId12" Type="http://schemas.openxmlformats.org/officeDocument/2006/relationships/hyperlink" Target="https://libkey.io/libraries/3821/articles/392262103/full-text-file?utm_source=nomad" TargetMode="External"/><Relationship Id="rId17" Type="http://schemas.openxmlformats.org/officeDocument/2006/relationships/image" Target="../media/image56.svg"/><Relationship Id="rId2" Type="http://schemas.openxmlformats.org/officeDocument/2006/relationships/notesSlide" Target="../notesSlides/notesSlide14.xml"/><Relationship Id="rId16" Type="http://schemas.openxmlformats.org/officeDocument/2006/relationships/hyperlink" Target="https://doi.org/10.1016/j.biortech.2008.02.044" TargetMode="External"/><Relationship Id="rId1" Type="http://schemas.openxmlformats.org/officeDocument/2006/relationships/slideLayout" Target="../slideLayouts/slideLayout2.xml"/><Relationship Id="rId6" Type="http://schemas.openxmlformats.org/officeDocument/2006/relationships/hyperlink" Target="https://doi.org/10.3389/fenrg.2018.00111" TargetMode="External"/><Relationship Id="rId11" Type="http://schemas.openxmlformats.org/officeDocument/2006/relationships/hyperlink" Target="https://doi.org/10.1016/j.fuel.2020.118234" TargetMode="External"/><Relationship Id="rId5" Type="http://schemas.openxmlformats.org/officeDocument/2006/relationships/hyperlink" Target="https://www.agchange.org/" TargetMode="External"/><Relationship Id="rId15" Type="http://schemas.openxmlformats.org/officeDocument/2006/relationships/hyperlink" Target="https://doi.org/10.1016/j.biombioe.2003.08.008" TargetMode="External"/><Relationship Id="rId10" Type="http://schemas.openxmlformats.org/officeDocument/2006/relationships/hyperlink" Target="https://doi.org/10.1016/j.chemosphere.2019.04.193" TargetMode="External"/><Relationship Id="rId4" Type="http://schemas.openxmlformats.org/officeDocument/2006/relationships/hyperlink" Target="https://doi.org/10.1016/j.socscimed.2020.113068" TargetMode="External"/><Relationship Id="rId9" Type="http://schemas.openxmlformats.org/officeDocument/2006/relationships/hyperlink" Target="https://doi.org/10.1016/j.eti.2015.09.003" TargetMode="External"/><Relationship Id="rId14" Type="http://schemas.openxmlformats.org/officeDocument/2006/relationships/hyperlink" Target="https://libkey.io/libraries/3821/articles/55533714/full-text-file?utm_source=noma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9.svg"/><Relationship Id="rId4" Type="http://schemas.openxmlformats.org/officeDocument/2006/relationships/diagramLayout" Target="../diagrams/layout1.xm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2.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2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1.png"/><Relationship Id="rId5" Type="http://schemas.openxmlformats.org/officeDocument/2006/relationships/image" Target="../media/image46.jpe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180.png"/><Relationship Id="rId14" Type="http://schemas.openxmlformats.org/officeDocument/2006/relationships/image" Target="../media/image53.svg"/></Relationships>
</file>

<file path=ppt/slides/_rels/slide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0E796F-8228-0AC4-6C1D-34C43FBA6616}"/>
              </a:ext>
            </a:extLst>
          </p:cNvPr>
          <p:cNvSpPr txBox="1"/>
          <p:nvPr/>
        </p:nvSpPr>
        <p:spPr>
          <a:xfrm>
            <a:off x="533400" y="1732103"/>
            <a:ext cx="11125200" cy="4647426"/>
          </a:xfrm>
          <a:prstGeom prst="rect">
            <a:avLst/>
          </a:prstGeom>
          <a:noFill/>
        </p:spPr>
        <p:txBody>
          <a:bodyPr wrap="square">
            <a:spAutoFit/>
          </a:bodyPr>
          <a:lstStyle/>
          <a:p>
            <a:pPr marL="0" marR="0" lvl="0" indent="0" algn="ctr" defTabSz="685783"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Narrow" panose="020B0004020202020204" pitchFamily="34" charset="0"/>
              </a:rPr>
              <a:t>Enhancing Biogas Yield from Cow Dung: </a:t>
            </a:r>
          </a:p>
          <a:p>
            <a:pPr marL="0" marR="0" lvl="0" indent="0" algn="ctr" defTabSz="685783"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Narrow" panose="020B0004020202020204" pitchFamily="34" charset="0"/>
              </a:rPr>
              <a:t>A Comparative Study of Varying Fe₂O₃ Nanoparticle Concentrations</a:t>
            </a:r>
            <a:endParaRPr kumimoji="0" lang="en-US" sz="20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Narrow" panose="020B0004020202020204" pitchFamily="34" charset="0"/>
              </a:rPr>
              <a:t>Takalani Nethavhanani</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Narrow" panose="020B0004020202020204" pitchFamily="34" charset="0"/>
              </a:rPr>
              <a:t>Supervisor: Prof. N.E. Maluta</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Narrow" panose="020B0004020202020204" pitchFamily="34" charset="0"/>
              </a:rPr>
              <a:t>Co-supervisors: Dr. V Nekhubvi; Dr. L Mathomu</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ptos Narrow" panose="020B0004020202020204" pitchFamily="34"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Narrow" panose="020B0004020202020204" pitchFamily="34" charset="0"/>
              </a:rPr>
              <a:t>09 July 2026</a:t>
            </a:r>
            <a:endParaRPr kumimoji="0" lang="en-US" b="1" i="0" u="none" strike="noStrike" kern="1200" cap="none" spc="0" normalizeH="0" baseline="0" noProof="0" dirty="0">
              <a:ln>
                <a:noFill/>
              </a:ln>
              <a:solidFill>
                <a:prstClr val="black"/>
              </a:solidFill>
              <a:effectLst/>
              <a:uLnTx/>
              <a:uFillTx/>
              <a:latin typeface="Aptos Narrow" panose="020B0004020202020204" pitchFamily="34" charset="0"/>
            </a:endParaRPr>
          </a:p>
        </p:txBody>
      </p:sp>
      <p:pic>
        <p:nvPicPr>
          <p:cNvPr id="14" name="Picture 13">
            <a:extLst>
              <a:ext uri="{FF2B5EF4-FFF2-40B4-BE49-F238E27FC236}">
                <a16:creationId xmlns:a16="http://schemas.microsoft.com/office/drawing/2014/main" id="{E35243DC-3C05-A096-D7B9-84AD6E70EFAD}"/>
              </a:ext>
            </a:extLst>
          </p:cNvPr>
          <p:cNvPicPr>
            <a:picLocks noChangeAspect="1"/>
          </p:cNvPicPr>
          <p:nvPr/>
        </p:nvPicPr>
        <p:blipFill>
          <a:blip r:embed="rId2"/>
          <a:stretch>
            <a:fillRect/>
          </a:stretch>
        </p:blipFill>
        <p:spPr>
          <a:xfrm>
            <a:off x="10798629" y="5464629"/>
            <a:ext cx="1393371" cy="1393371"/>
          </a:xfrm>
          <a:prstGeom prst="rect">
            <a:avLst/>
          </a:prstGeom>
        </p:spPr>
      </p:pic>
    </p:spTree>
    <p:extLst>
      <p:ext uri="{BB962C8B-B14F-4D97-AF65-F5344CB8AC3E}">
        <p14:creationId xmlns:p14="http://schemas.microsoft.com/office/powerpoint/2010/main" val="14436600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52BE-198C-913E-06C9-5A3A58861D1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6CFAAE2-AE5A-26BB-6BAD-0DFC5317CE2B}"/>
              </a:ext>
            </a:extLst>
          </p:cNvPr>
          <p:cNvSpPr txBox="1"/>
          <p:nvPr/>
        </p:nvSpPr>
        <p:spPr>
          <a:xfrm>
            <a:off x="3872112" y="901124"/>
            <a:ext cx="4447777" cy="369460"/>
          </a:xfrm>
          <a:prstGeom prst="rect">
            <a:avLst/>
          </a:prstGeom>
          <a:noFill/>
        </p:spPr>
        <p:txBody>
          <a:bodyPr wrap="square" rtlCol="0">
            <a:spAutoFit/>
          </a:bodyPr>
          <a:lstStyle/>
          <a:p>
            <a:pPr algn="ctr"/>
            <a:r>
              <a:rPr lang="en-ZA" sz="1801" b="1" dirty="0">
                <a:latin typeface="Aptos Narrow" panose="020B0004020202020204" pitchFamily="34" charset="0"/>
              </a:rPr>
              <a:t>(ii) Effect of Fe</a:t>
            </a:r>
            <a:r>
              <a:rPr lang="en-ZA" sz="1801" b="1" baseline="-25000" dirty="0">
                <a:latin typeface="Aptos Narrow" panose="020B0004020202020204" pitchFamily="34" charset="0"/>
              </a:rPr>
              <a:t>2</a:t>
            </a:r>
            <a:r>
              <a:rPr lang="en-ZA" sz="1801" b="1" dirty="0">
                <a:latin typeface="Aptos Narrow" panose="020B0004020202020204" pitchFamily="34" charset="0"/>
              </a:rPr>
              <a:t>O</a:t>
            </a:r>
            <a:r>
              <a:rPr lang="en-ZA" sz="1801" b="1" baseline="-25000" dirty="0">
                <a:latin typeface="Aptos Narrow" panose="020B0004020202020204" pitchFamily="34" charset="0"/>
              </a:rPr>
              <a:t>3</a:t>
            </a:r>
            <a:r>
              <a:rPr lang="en-ZA" sz="1801" b="1" dirty="0">
                <a:latin typeface="Aptos Narrow" panose="020B0004020202020204" pitchFamily="34" charset="0"/>
              </a:rPr>
              <a:t> on the biogas production</a:t>
            </a:r>
          </a:p>
        </p:txBody>
      </p:sp>
      <p:cxnSp>
        <p:nvCxnSpPr>
          <p:cNvPr id="20" name="Straight Connector 19">
            <a:extLst>
              <a:ext uri="{FF2B5EF4-FFF2-40B4-BE49-F238E27FC236}">
                <a16:creationId xmlns:a16="http://schemas.microsoft.com/office/drawing/2014/main" id="{094C9503-A211-23C5-9A7A-F79DD7951548}"/>
              </a:ext>
            </a:extLst>
          </p:cNvPr>
          <p:cNvCxnSpPr>
            <a:cxnSpLocks/>
          </p:cNvCxnSpPr>
          <p:nvPr/>
        </p:nvCxnSpPr>
        <p:spPr>
          <a:xfrm>
            <a:off x="6096000" y="1768252"/>
            <a:ext cx="0" cy="3620177"/>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31AAF981-88AB-84FA-086D-D0889533A182}"/>
              </a:ext>
            </a:extLst>
          </p:cNvPr>
          <p:cNvSpPr txBox="1"/>
          <p:nvPr/>
        </p:nvSpPr>
        <p:spPr>
          <a:xfrm>
            <a:off x="2816234" y="1768252"/>
            <a:ext cx="489857" cy="338554"/>
          </a:xfrm>
          <a:prstGeom prst="rect">
            <a:avLst/>
          </a:prstGeom>
          <a:noFill/>
        </p:spPr>
        <p:txBody>
          <a:bodyPr wrap="square" rtlCol="0">
            <a:spAutoFit/>
          </a:bodyPr>
          <a:lstStyle/>
          <a:p>
            <a:r>
              <a:rPr lang="en-GB" sz="1600" dirty="0"/>
              <a:t>(a)</a:t>
            </a:r>
            <a:endParaRPr lang="en-ZA" sz="1600" dirty="0"/>
          </a:p>
        </p:txBody>
      </p:sp>
      <p:sp>
        <p:nvSpPr>
          <p:cNvPr id="2" name="TextBox 21">
            <a:extLst>
              <a:ext uri="{FF2B5EF4-FFF2-40B4-BE49-F238E27FC236}">
                <a16:creationId xmlns:a16="http://schemas.microsoft.com/office/drawing/2014/main" id="{333852A5-5171-62D4-580F-C9DEA5F48B0E}"/>
              </a:ext>
            </a:extLst>
          </p:cNvPr>
          <p:cNvSpPr txBox="1"/>
          <p:nvPr/>
        </p:nvSpPr>
        <p:spPr>
          <a:xfrm>
            <a:off x="8926664" y="1798576"/>
            <a:ext cx="489857" cy="338554"/>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GB" sz="1600" dirty="0"/>
              <a:t>(b)</a:t>
            </a:r>
            <a:endParaRPr lang="en-ZA" sz="1600" dirty="0"/>
          </a:p>
        </p:txBody>
      </p:sp>
      <p:graphicFrame>
        <p:nvGraphicFramePr>
          <p:cNvPr id="8" name="Chart 7">
            <a:extLst>
              <a:ext uri="{FF2B5EF4-FFF2-40B4-BE49-F238E27FC236}">
                <a16:creationId xmlns:a16="http://schemas.microsoft.com/office/drawing/2014/main" id="{FAC025C5-81EF-9F18-3C6B-828C1C2A78F3}"/>
              </a:ext>
            </a:extLst>
          </p:cNvPr>
          <p:cNvGraphicFramePr>
            <a:graphicFrameLocks/>
          </p:cNvGraphicFramePr>
          <p:nvPr>
            <p:extLst>
              <p:ext uri="{D42A27DB-BD31-4B8C-83A1-F6EECF244321}">
                <p14:modId xmlns:p14="http://schemas.microsoft.com/office/powerpoint/2010/main" val="4244306749"/>
              </p:ext>
            </p:extLst>
          </p:nvPr>
        </p:nvGraphicFramePr>
        <p:xfrm>
          <a:off x="361163" y="2106806"/>
          <a:ext cx="540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6AC22CC-21A8-B6A9-A06E-69BC0A62343C}"/>
              </a:ext>
            </a:extLst>
          </p:cNvPr>
          <p:cNvGraphicFramePr>
            <a:graphicFrameLocks/>
          </p:cNvGraphicFramePr>
          <p:nvPr>
            <p:extLst>
              <p:ext uri="{D42A27DB-BD31-4B8C-83A1-F6EECF244321}">
                <p14:modId xmlns:p14="http://schemas.microsoft.com/office/powerpoint/2010/main" val="3859897911"/>
              </p:ext>
            </p:extLst>
          </p:nvPr>
        </p:nvGraphicFramePr>
        <p:xfrm>
          <a:off x="6471593" y="2106806"/>
          <a:ext cx="540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a:extLst>
              <a:ext uri="{FF2B5EF4-FFF2-40B4-BE49-F238E27FC236}">
                <a16:creationId xmlns:a16="http://schemas.microsoft.com/office/drawing/2014/main" id="{BA74A12D-1CB2-383F-BBFA-C469BED510DD}"/>
              </a:ext>
            </a:extLst>
          </p:cNvPr>
          <p:cNvSpPr>
            <a:spLocks noGrp="1"/>
          </p:cNvSpPr>
          <p:nvPr>
            <p:ph type="title"/>
          </p:nvPr>
        </p:nvSpPr>
        <p:spPr>
          <a:xfrm>
            <a:off x="2152650" y="314690"/>
            <a:ext cx="7886700" cy="489133"/>
          </a:xfrm>
        </p:spPr>
        <p:txBody>
          <a:bodyPr>
            <a:normAutofit/>
          </a:bodyPr>
          <a:lstStyle/>
          <a:p>
            <a:pPr algn="ctr"/>
            <a:r>
              <a:rPr lang="en-ZA" sz="2400" b="1" dirty="0">
                <a:latin typeface="Aptos Narrow" panose="020B0004020202020204" pitchFamily="34" charset="0"/>
              </a:rPr>
              <a:t>Results</a:t>
            </a:r>
          </a:p>
        </p:txBody>
      </p:sp>
      <p:sp>
        <p:nvSpPr>
          <p:cNvPr id="4" name="TextBox 3">
            <a:extLst>
              <a:ext uri="{FF2B5EF4-FFF2-40B4-BE49-F238E27FC236}">
                <a16:creationId xmlns:a16="http://schemas.microsoft.com/office/drawing/2014/main" id="{7BE59C88-8947-3E35-2127-63304937533F}"/>
              </a:ext>
            </a:extLst>
          </p:cNvPr>
          <p:cNvSpPr txBox="1"/>
          <p:nvPr/>
        </p:nvSpPr>
        <p:spPr>
          <a:xfrm>
            <a:off x="-237499" y="5685360"/>
            <a:ext cx="9989111" cy="369332"/>
          </a:xfrm>
          <a:prstGeom prst="rect">
            <a:avLst/>
          </a:prstGeom>
          <a:noFill/>
        </p:spPr>
        <p:txBody>
          <a:bodyPr wrap="square">
            <a:spAutoFit/>
          </a:bodyPr>
          <a:lstStyle/>
          <a:p>
            <a:pPr algn="ctr"/>
            <a:r>
              <a:rPr lang="en-US" b="1" dirty="0">
                <a:effectLst/>
                <a:latin typeface="Aptos Narrow" panose="020B0004020202020204" pitchFamily="34" charset="0"/>
                <a:ea typeface="MS Mincho" panose="02020609040205080304" pitchFamily="49" charset="-128"/>
                <a:cs typeface="Times New Roman" panose="02020603050405020304" pitchFamily="18" charset="0"/>
              </a:rPr>
              <a:t>Figure</a:t>
            </a:r>
            <a:r>
              <a:rPr lang="en-US" b="1" dirty="0">
                <a:latin typeface="Aptos Narrow" panose="020B0004020202020204" pitchFamily="34" charset="0"/>
                <a:ea typeface="MS Mincho" panose="02020609040205080304" pitchFamily="49" charset="-128"/>
                <a:cs typeface="Times New Roman" panose="02020603050405020304" pitchFamily="18" charset="0"/>
              </a:rPr>
              <a:t> 6: </a:t>
            </a:r>
            <a:r>
              <a:rPr lang="en-GB" dirty="0">
                <a:latin typeface="Aptos Narrow" panose="020B0004020202020204" pitchFamily="34" charset="0"/>
              </a:rPr>
              <a:t>Daily biogas production of cow dung at (a) mesophilic and (b) thermophilic conditions.</a:t>
            </a:r>
            <a:endParaRPr lang="en-ZA" dirty="0">
              <a:latin typeface="Aptos Narrow" panose="020B0004020202020204" pitchFamily="34" charset="0"/>
            </a:endParaRPr>
          </a:p>
        </p:txBody>
      </p:sp>
      <p:pic>
        <p:nvPicPr>
          <p:cNvPr id="5" name="Graphic 4" descr="Badge 10 with solid fill">
            <a:extLst>
              <a:ext uri="{FF2B5EF4-FFF2-40B4-BE49-F238E27FC236}">
                <a16:creationId xmlns:a16="http://schemas.microsoft.com/office/drawing/2014/main" id="{EF0421F2-9F3D-E10B-0C05-501C7FD15F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80000" y="6426000"/>
            <a:ext cx="432000" cy="432000"/>
          </a:xfrm>
          <a:prstGeom prst="rect">
            <a:avLst/>
          </a:prstGeom>
        </p:spPr>
      </p:pic>
    </p:spTree>
    <p:extLst>
      <p:ext uri="{BB962C8B-B14F-4D97-AF65-F5344CB8AC3E}">
        <p14:creationId xmlns:p14="http://schemas.microsoft.com/office/powerpoint/2010/main" val="18630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69B73-7C15-E45C-3D4D-E73A339DD22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1FCA434-A83E-7E3D-9681-666455097D24}"/>
              </a:ext>
            </a:extLst>
          </p:cNvPr>
          <p:cNvSpPr txBox="1"/>
          <p:nvPr/>
        </p:nvSpPr>
        <p:spPr>
          <a:xfrm>
            <a:off x="2764801" y="964166"/>
            <a:ext cx="6662399" cy="369460"/>
          </a:xfrm>
          <a:prstGeom prst="rect">
            <a:avLst/>
          </a:prstGeom>
          <a:noFill/>
        </p:spPr>
        <p:txBody>
          <a:bodyPr wrap="square" rtlCol="0">
            <a:spAutoFit/>
          </a:bodyPr>
          <a:lstStyle/>
          <a:p>
            <a:pPr algn="ctr"/>
            <a:r>
              <a:rPr lang="en-ZA" sz="1801" b="1" dirty="0">
                <a:latin typeface="Aptos Narrow" panose="020B0004020202020204" pitchFamily="34" charset="0"/>
              </a:rPr>
              <a:t>(iii) Effect of Fe</a:t>
            </a:r>
            <a:r>
              <a:rPr lang="en-ZA" sz="1801" b="1" baseline="-25000" dirty="0">
                <a:latin typeface="Aptos Narrow" panose="020B0004020202020204" pitchFamily="34" charset="0"/>
              </a:rPr>
              <a:t>2</a:t>
            </a:r>
            <a:r>
              <a:rPr lang="en-ZA" sz="1801" b="1" dirty="0">
                <a:latin typeface="Aptos Narrow" panose="020B0004020202020204" pitchFamily="34" charset="0"/>
              </a:rPr>
              <a:t>O</a:t>
            </a:r>
            <a:r>
              <a:rPr lang="en-ZA" sz="1801" b="1" baseline="-25000" dirty="0">
                <a:latin typeface="Aptos Narrow" panose="020B0004020202020204" pitchFamily="34" charset="0"/>
              </a:rPr>
              <a:t>3</a:t>
            </a:r>
            <a:r>
              <a:rPr lang="en-ZA" sz="1801" b="1" dirty="0">
                <a:latin typeface="Aptos Narrow" panose="020B0004020202020204" pitchFamily="34" charset="0"/>
              </a:rPr>
              <a:t> on the cumulative biogas production</a:t>
            </a:r>
          </a:p>
        </p:txBody>
      </p:sp>
      <p:cxnSp>
        <p:nvCxnSpPr>
          <p:cNvPr id="20" name="Straight Connector 19">
            <a:extLst>
              <a:ext uri="{FF2B5EF4-FFF2-40B4-BE49-F238E27FC236}">
                <a16:creationId xmlns:a16="http://schemas.microsoft.com/office/drawing/2014/main" id="{ABB80DC7-B4FD-89D6-EBDA-823D40B688E5}"/>
              </a:ext>
            </a:extLst>
          </p:cNvPr>
          <p:cNvCxnSpPr>
            <a:cxnSpLocks/>
          </p:cNvCxnSpPr>
          <p:nvPr/>
        </p:nvCxnSpPr>
        <p:spPr>
          <a:xfrm>
            <a:off x="6096000" y="1768252"/>
            <a:ext cx="0" cy="3620177"/>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A1B1BFF-C73B-2DD3-A81D-D6AF3B5E4545}"/>
              </a:ext>
            </a:extLst>
          </p:cNvPr>
          <p:cNvSpPr txBox="1"/>
          <p:nvPr/>
        </p:nvSpPr>
        <p:spPr>
          <a:xfrm>
            <a:off x="2777608" y="1907846"/>
            <a:ext cx="489857" cy="338554"/>
          </a:xfrm>
          <a:prstGeom prst="rect">
            <a:avLst/>
          </a:prstGeom>
          <a:noFill/>
        </p:spPr>
        <p:txBody>
          <a:bodyPr wrap="square" rtlCol="0">
            <a:spAutoFit/>
          </a:bodyPr>
          <a:lstStyle/>
          <a:p>
            <a:r>
              <a:rPr lang="en-GB" sz="1600" dirty="0"/>
              <a:t>(a)</a:t>
            </a:r>
            <a:endParaRPr lang="en-ZA" sz="1600" dirty="0"/>
          </a:p>
        </p:txBody>
      </p:sp>
      <p:sp>
        <p:nvSpPr>
          <p:cNvPr id="2" name="TextBox 21">
            <a:extLst>
              <a:ext uri="{FF2B5EF4-FFF2-40B4-BE49-F238E27FC236}">
                <a16:creationId xmlns:a16="http://schemas.microsoft.com/office/drawing/2014/main" id="{7D0A68FC-556F-6456-4E7D-EE00F7D6C765}"/>
              </a:ext>
            </a:extLst>
          </p:cNvPr>
          <p:cNvSpPr txBox="1"/>
          <p:nvPr/>
        </p:nvSpPr>
        <p:spPr>
          <a:xfrm>
            <a:off x="9169463" y="1951243"/>
            <a:ext cx="489857" cy="338554"/>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GB" sz="1600" dirty="0"/>
              <a:t>(b)</a:t>
            </a:r>
            <a:endParaRPr lang="en-ZA" sz="1600" dirty="0"/>
          </a:p>
        </p:txBody>
      </p:sp>
      <p:graphicFrame>
        <p:nvGraphicFramePr>
          <p:cNvPr id="3" name="Chart 2">
            <a:extLst>
              <a:ext uri="{FF2B5EF4-FFF2-40B4-BE49-F238E27FC236}">
                <a16:creationId xmlns:a16="http://schemas.microsoft.com/office/drawing/2014/main" id="{30880E44-B83F-D2D2-FD0F-1CBF47CA31D5}"/>
              </a:ext>
            </a:extLst>
          </p:cNvPr>
          <p:cNvGraphicFramePr>
            <a:graphicFrameLocks/>
          </p:cNvGraphicFramePr>
          <p:nvPr>
            <p:extLst>
              <p:ext uri="{D42A27DB-BD31-4B8C-83A1-F6EECF244321}">
                <p14:modId xmlns:p14="http://schemas.microsoft.com/office/powerpoint/2010/main" val="1545108608"/>
              </p:ext>
            </p:extLst>
          </p:nvPr>
        </p:nvGraphicFramePr>
        <p:xfrm>
          <a:off x="322537" y="2246400"/>
          <a:ext cx="540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D2445AE-C67B-A1E2-3961-1A870820ABF4}"/>
              </a:ext>
            </a:extLst>
          </p:cNvPr>
          <p:cNvGraphicFramePr>
            <a:graphicFrameLocks/>
          </p:cNvGraphicFramePr>
          <p:nvPr>
            <p:extLst>
              <p:ext uri="{D42A27DB-BD31-4B8C-83A1-F6EECF244321}">
                <p14:modId xmlns:p14="http://schemas.microsoft.com/office/powerpoint/2010/main" val="1284092806"/>
              </p:ext>
            </p:extLst>
          </p:nvPr>
        </p:nvGraphicFramePr>
        <p:xfrm>
          <a:off x="6469463" y="2267149"/>
          <a:ext cx="540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DCA37694-75C3-ACEE-9BD7-CEEFCA3DB382}"/>
              </a:ext>
            </a:extLst>
          </p:cNvPr>
          <p:cNvSpPr>
            <a:spLocks noGrp="1"/>
          </p:cNvSpPr>
          <p:nvPr>
            <p:ph type="title"/>
          </p:nvPr>
        </p:nvSpPr>
        <p:spPr>
          <a:xfrm>
            <a:off x="2152650" y="314690"/>
            <a:ext cx="7886700" cy="489133"/>
          </a:xfrm>
        </p:spPr>
        <p:txBody>
          <a:bodyPr>
            <a:normAutofit/>
          </a:bodyPr>
          <a:lstStyle/>
          <a:p>
            <a:pPr algn="ctr"/>
            <a:r>
              <a:rPr lang="en-ZA" sz="2400" b="1" dirty="0">
                <a:latin typeface="Aptos Narrow" panose="020B0004020202020204" pitchFamily="34" charset="0"/>
              </a:rPr>
              <a:t>Results</a:t>
            </a:r>
          </a:p>
        </p:txBody>
      </p:sp>
      <p:sp>
        <p:nvSpPr>
          <p:cNvPr id="8" name="TextBox 7">
            <a:extLst>
              <a:ext uri="{FF2B5EF4-FFF2-40B4-BE49-F238E27FC236}">
                <a16:creationId xmlns:a16="http://schemas.microsoft.com/office/drawing/2014/main" id="{6E241EBA-9E56-BBF7-E682-755CFD7B48CF}"/>
              </a:ext>
            </a:extLst>
          </p:cNvPr>
          <p:cNvSpPr txBox="1"/>
          <p:nvPr/>
        </p:nvSpPr>
        <p:spPr>
          <a:xfrm>
            <a:off x="137480" y="5777983"/>
            <a:ext cx="9989111" cy="369332"/>
          </a:xfrm>
          <a:prstGeom prst="rect">
            <a:avLst/>
          </a:prstGeom>
          <a:noFill/>
        </p:spPr>
        <p:txBody>
          <a:bodyPr wrap="square">
            <a:spAutoFit/>
          </a:bodyPr>
          <a:lstStyle/>
          <a:p>
            <a:pPr algn="ctr"/>
            <a:r>
              <a:rPr lang="en-US" b="1" dirty="0">
                <a:effectLst/>
                <a:latin typeface="Aptos Narrow" panose="020B0004020202020204" pitchFamily="34" charset="0"/>
                <a:ea typeface="MS Mincho" panose="02020609040205080304" pitchFamily="49" charset="-128"/>
                <a:cs typeface="Times New Roman" panose="02020603050405020304" pitchFamily="18" charset="0"/>
              </a:rPr>
              <a:t>Figure</a:t>
            </a:r>
            <a:r>
              <a:rPr lang="en-US" b="1" dirty="0">
                <a:latin typeface="Aptos Narrow" panose="020B0004020202020204" pitchFamily="34" charset="0"/>
                <a:ea typeface="MS Mincho" panose="02020609040205080304" pitchFamily="49" charset="-128"/>
                <a:cs typeface="Times New Roman" panose="02020603050405020304" pitchFamily="18" charset="0"/>
              </a:rPr>
              <a:t> 7: </a:t>
            </a:r>
            <a:r>
              <a:rPr lang="en-US" dirty="0">
                <a:latin typeface="Aptos Narrow" panose="020B0004020202020204" pitchFamily="34" charset="0"/>
                <a:ea typeface="MS Mincho" panose="02020609040205080304" pitchFamily="49" charset="-128"/>
                <a:cs typeface="Times New Roman" panose="02020603050405020304" pitchFamily="18" charset="0"/>
              </a:rPr>
              <a:t>Cumulative </a:t>
            </a:r>
            <a:r>
              <a:rPr lang="en-GB" dirty="0">
                <a:latin typeface="Aptos Narrow" panose="020B0004020202020204" pitchFamily="34" charset="0"/>
              </a:rPr>
              <a:t>biogas production of cow dung at (a) mesophilic and (b) thermophilic conditions.</a:t>
            </a:r>
            <a:endParaRPr lang="en-ZA" dirty="0">
              <a:latin typeface="Aptos Narrow" panose="020B0004020202020204" pitchFamily="34" charset="0"/>
            </a:endParaRPr>
          </a:p>
        </p:txBody>
      </p:sp>
      <p:pic>
        <p:nvPicPr>
          <p:cNvPr id="9" name="Graphic 8" descr="Badge 1 with solid fill">
            <a:extLst>
              <a:ext uri="{FF2B5EF4-FFF2-40B4-BE49-F238E27FC236}">
                <a16:creationId xmlns:a16="http://schemas.microsoft.com/office/drawing/2014/main" id="{3E750A63-D6A8-1021-1F5C-0F0BA5D83E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51400" y="6426000"/>
            <a:ext cx="432000" cy="432000"/>
          </a:xfrm>
          <a:prstGeom prst="rect">
            <a:avLst/>
          </a:prstGeom>
        </p:spPr>
      </p:pic>
      <p:pic>
        <p:nvPicPr>
          <p:cNvPr id="11" name="Graphic 10" descr="Badge 1 with solid fill">
            <a:extLst>
              <a:ext uri="{FF2B5EF4-FFF2-40B4-BE49-F238E27FC236}">
                <a16:creationId xmlns:a16="http://schemas.microsoft.com/office/drawing/2014/main" id="{2EEE718D-9F04-EC35-BE6D-09E18029A9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67400" y="6426000"/>
            <a:ext cx="432000" cy="432000"/>
          </a:xfrm>
          <a:prstGeom prst="rect">
            <a:avLst/>
          </a:prstGeom>
        </p:spPr>
      </p:pic>
    </p:spTree>
    <p:extLst>
      <p:ext uri="{BB962C8B-B14F-4D97-AF65-F5344CB8AC3E}">
        <p14:creationId xmlns:p14="http://schemas.microsoft.com/office/powerpoint/2010/main" val="81070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64E75-1F92-0FEF-4842-CA33885D6A4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2942D59-9BBA-31F0-23EC-D26C81D16FB0}"/>
              </a:ext>
            </a:extLst>
          </p:cNvPr>
          <p:cNvSpPr txBox="1"/>
          <p:nvPr/>
        </p:nvSpPr>
        <p:spPr>
          <a:xfrm>
            <a:off x="2764801" y="1090933"/>
            <a:ext cx="6662399" cy="369460"/>
          </a:xfrm>
          <a:prstGeom prst="rect">
            <a:avLst/>
          </a:prstGeom>
          <a:noFill/>
        </p:spPr>
        <p:txBody>
          <a:bodyPr wrap="square" rtlCol="0">
            <a:spAutoFit/>
          </a:bodyPr>
          <a:lstStyle/>
          <a:p>
            <a:pPr algn="ctr"/>
            <a:r>
              <a:rPr lang="en-ZA" sz="1801" b="1" dirty="0">
                <a:latin typeface="Aptos Narrow" panose="020B0004020202020204" pitchFamily="34" charset="0"/>
              </a:rPr>
              <a:t>(iv) Optimum Fe</a:t>
            </a:r>
            <a:r>
              <a:rPr lang="en-ZA" sz="1801" b="1" baseline="-25000" dirty="0">
                <a:latin typeface="Aptos Narrow" panose="020B0004020202020204" pitchFamily="34" charset="0"/>
              </a:rPr>
              <a:t>2</a:t>
            </a:r>
            <a:r>
              <a:rPr lang="en-ZA" sz="1801" b="1" dirty="0">
                <a:latin typeface="Aptos Narrow" panose="020B0004020202020204" pitchFamily="34" charset="0"/>
              </a:rPr>
              <a:t>O</a:t>
            </a:r>
            <a:r>
              <a:rPr lang="en-ZA" sz="1801" b="1" baseline="-25000" dirty="0">
                <a:latin typeface="Aptos Narrow" panose="020B0004020202020204" pitchFamily="34" charset="0"/>
              </a:rPr>
              <a:t>3</a:t>
            </a:r>
            <a:r>
              <a:rPr lang="en-ZA" sz="1801" b="1" dirty="0">
                <a:latin typeface="Aptos Narrow" panose="020B0004020202020204" pitchFamily="34" charset="0"/>
              </a:rPr>
              <a:t> NP concentration</a:t>
            </a:r>
          </a:p>
        </p:txBody>
      </p:sp>
      <p:cxnSp>
        <p:nvCxnSpPr>
          <p:cNvPr id="20" name="Straight Connector 19">
            <a:extLst>
              <a:ext uri="{FF2B5EF4-FFF2-40B4-BE49-F238E27FC236}">
                <a16:creationId xmlns:a16="http://schemas.microsoft.com/office/drawing/2014/main" id="{2B9E5C6D-FCCA-1297-6B58-78BD87108627}"/>
              </a:ext>
            </a:extLst>
          </p:cNvPr>
          <p:cNvCxnSpPr>
            <a:cxnSpLocks/>
          </p:cNvCxnSpPr>
          <p:nvPr/>
        </p:nvCxnSpPr>
        <p:spPr>
          <a:xfrm>
            <a:off x="6096000" y="1768252"/>
            <a:ext cx="0" cy="3620177"/>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94D658D2-5355-4398-F2AF-6F3271AE580B}"/>
              </a:ext>
            </a:extLst>
          </p:cNvPr>
          <p:cNvSpPr txBox="1"/>
          <p:nvPr/>
        </p:nvSpPr>
        <p:spPr>
          <a:xfrm>
            <a:off x="2868008" y="1747503"/>
            <a:ext cx="489857" cy="338554"/>
          </a:xfrm>
          <a:prstGeom prst="rect">
            <a:avLst/>
          </a:prstGeom>
          <a:noFill/>
        </p:spPr>
        <p:txBody>
          <a:bodyPr wrap="square" rtlCol="0">
            <a:spAutoFit/>
          </a:bodyPr>
          <a:lstStyle/>
          <a:p>
            <a:r>
              <a:rPr lang="en-GB" sz="1600" dirty="0"/>
              <a:t>(a)</a:t>
            </a:r>
            <a:endParaRPr lang="en-ZA" sz="1600" dirty="0"/>
          </a:p>
        </p:txBody>
      </p:sp>
      <p:sp>
        <p:nvSpPr>
          <p:cNvPr id="2" name="TextBox 21">
            <a:extLst>
              <a:ext uri="{FF2B5EF4-FFF2-40B4-BE49-F238E27FC236}">
                <a16:creationId xmlns:a16="http://schemas.microsoft.com/office/drawing/2014/main" id="{7F13C20F-F815-3B48-2568-F6E2B9443561}"/>
              </a:ext>
            </a:extLst>
          </p:cNvPr>
          <p:cNvSpPr txBox="1"/>
          <p:nvPr/>
        </p:nvSpPr>
        <p:spPr>
          <a:xfrm>
            <a:off x="8681736" y="1768252"/>
            <a:ext cx="489857" cy="338554"/>
          </a:xfrm>
          <a:prstGeom prst="rect">
            <a:avLst/>
          </a:prstGeom>
          <a:noFill/>
        </p:spPr>
        <p:txBody>
          <a:bodyPr wrap="square" rtlCol="0">
            <a:spAutoFit/>
          </a:bodyPr>
          <a:lstStyle>
            <a:defPPr>
              <a:defRPr lang="en-US"/>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n-GB" sz="1600" dirty="0"/>
              <a:t>(b)</a:t>
            </a:r>
            <a:endParaRPr lang="en-ZA" sz="1600" dirty="0"/>
          </a:p>
        </p:txBody>
      </p:sp>
      <p:sp>
        <p:nvSpPr>
          <p:cNvPr id="7" name="Title 1">
            <a:extLst>
              <a:ext uri="{FF2B5EF4-FFF2-40B4-BE49-F238E27FC236}">
                <a16:creationId xmlns:a16="http://schemas.microsoft.com/office/drawing/2014/main" id="{28AB2A22-3550-BB1C-11AB-2856F20FED46}"/>
              </a:ext>
            </a:extLst>
          </p:cNvPr>
          <p:cNvSpPr>
            <a:spLocks noGrp="1"/>
          </p:cNvSpPr>
          <p:nvPr>
            <p:ph type="title"/>
          </p:nvPr>
        </p:nvSpPr>
        <p:spPr>
          <a:xfrm>
            <a:off x="2152650" y="314690"/>
            <a:ext cx="7886700" cy="489133"/>
          </a:xfrm>
        </p:spPr>
        <p:txBody>
          <a:bodyPr>
            <a:normAutofit/>
          </a:bodyPr>
          <a:lstStyle/>
          <a:p>
            <a:pPr algn="ctr"/>
            <a:r>
              <a:rPr lang="en-ZA" sz="2400" b="1" dirty="0">
                <a:latin typeface="Aptos Narrow" panose="020B0004020202020204" pitchFamily="34" charset="0"/>
              </a:rPr>
              <a:t>Results</a:t>
            </a:r>
          </a:p>
        </p:txBody>
      </p:sp>
      <p:sp>
        <p:nvSpPr>
          <p:cNvPr id="8" name="TextBox 7">
            <a:extLst>
              <a:ext uri="{FF2B5EF4-FFF2-40B4-BE49-F238E27FC236}">
                <a16:creationId xmlns:a16="http://schemas.microsoft.com/office/drawing/2014/main" id="{0CA6BF9E-2860-B9C0-DF23-E051A3C0BD14}"/>
              </a:ext>
            </a:extLst>
          </p:cNvPr>
          <p:cNvSpPr txBox="1"/>
          <p:nvPr/>
        </p:nvSpPr>
        <p:spPr>
          <a:xfrm>
            <a:off x="50239" y="5696288"/>
            <a:ext cx="9989111" cy="369332"/>
          </a:xfrm>
          <a:prstGeom prst="rect">
            <a:avLst/>
          </a:prstGeom>
          <a:noFill/>
        </p:spPr>
        <p:txBody>
          <a:bodyPr wrap="square">
            <a:spAutoFit/>
          </a:bodyPr>
          <a:lstStyle/>
          <a:p>
            <a:pPr algn="ctr"/>
            <a:r>
              <a:rPr lang="en-US" b="1" dirty="0">
                <a:effectLst/>
                <a:latin typeface="Aptos Narrow" panose="020B0004020202020204" pitchFamily="34" charset="0"/>
                <a:ea typeface="MS Mincho" panose="02020609040205080304" pitchFamily="49" charset="-128"/>
                <a:cs typeface="Times New Roman" panose="02020603050405020304" pitchFamily="18" charset="0"/>
              </a:rPr>
              <a:t>Figure</a:t>
            </a:r>
            <a:r>
              <a:rPr lang="en-US" b="1" dirty="0">
                <a:latin typeface="Aptos Narrow" panose="020B0004020202020204" pitchFamily="34" charset="0"/>
                <a:ea typeface="MS Mincho" panose="02020609040205080304" pitchFamily="49" charset="-128"/>
                <a:cs typeface="Times New Roman" panose="02020603050405020304" pitchFamily="18" charset="0"/>
              </a:rPr>
              <a:t> 8: </a:t>
            </a:r>
            <a:r>
              <a:rPr lang="en-US" dirty="0">
                <a:latin typeface="Aptos Narrow" panose="020B0004020202020204" pitchFamily="34" charset="0"/>
                <a:ea typeface="MS Mincho" panose="02020609040205080304" pitchFamily="49" charset="-128"/>
                <a:cs typeface="Times New Roman" panose="02020603050405020304" pitchFamily="18" charset="0"/>
              </a:rPr>
              <a:t>Cumulative </a:t>
            </a:r>
            <a:r>
              <a:rPr lang="en-GB" dirty="0">
                <a:latin typeface="Aptos Narrow" panose="020B0004020202020204" pitchFamily="34" charset="0"/>
              </a:rPr>
              <a:t>biogas production of cow dung at (a) mesophilic and (b) thermophilic conditions.</a:t>
            </a:r>
            <a:endParaRPr lang="en-ZA" dirty="0">
              <a:latin typeface="Aptos Narrow" panose="020B0004020202020204" pitchFamily="34" charset="0"/>
            </a:endParaRPr>
          </a:p>
        </p:txBody>
      </p:sp>
      <p:graphicFrame>
        <p:nvGraphicFramePr>
          <p:cNvPr id="3" name="Chart 2">
            <a:extLst>
              <a:ext uri="{FF2B5EF4-FFF2-40B4-BE49-F238E27FC236}">
                <a16:creationId xmlns:a16="http://schemas.microsoft.com/office/drawing/2014/main" id="{8224C01D-642B-35B8-8CBB-BA0801C5406C}"/>
              </a:ext>
            </a:extLst>
          </p:cNvPr>
          <p:cNvGraphicFramePr>
            <a:graphicFrameLocks/>
          </p:cNvGraphicFramePr>
          <p:nvPr>
            <p:extLst>
              <p:ext uri="{D42A27DB-BD31-4B8C-83A1-F6EECF244321}">
                <p14:modId xmlns:p14="http://schemas.microsoft.com/office/powerpoint/2010/main" val="1644554701"/>
              </p:ext>
            </p:extLst>
          </p:nvPr>
        </p:nvGraphicFramePr>
        <p:xfrm>
          <a:off x="411212" y="2190923"/>
          <a:ext cx="5220000" cy="30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58171F7C-E4F6-B3C5-2C05-5621084E9AFB}"/>
              </a:ext>
            </a:extLst>
          </p:cNvPr>
          <p:cNvGraphicFramePr>
            <a:graphicFrameLocks/>
          </p:cNvGraphicFramePr>
          <p:nvPr>
            <p:extLst>
              <p:ext uri="{D42A27DB-BD31-4B8C-83A1-F6EECF244321}">
                <p14:modId xmlns:p14="http://schemas.microsoft.com/office/powerpoint/2010/main" val="32815754"/>
              </p:ext>
            </p:extLst>
          </p:nvPr>
        </p:nvGraphicFramePr>
        <p:xfrm>
          <a:off x="6560788" y="2190923"/>
          <a:ext cx="5220000" cy="30600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Graphic 8" descr="Badge 1 with solid fill">
            <a:extLst>
              <a:ext uri="{FF2B5EF4-FFF2-40B4-BE49-F238E27FC236}">
                <a16:creationId xmlns:a16="http://schemas.microsoft.com/office/drawing/2014/main" id="{9BBD3C29-9542-188A-6EC0-D12719BEB0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21910" y="6426000"/>
            <a:ext cx="432000" cy="432000"/>
          </a:xfrm>
          <a:prstGeom prst="rect">
            <a:avLst/>
          </a:prstGeom>
        </p:spPr>
      </p:pic>
      <p:pic>
        <p:nvPicPr>
          <p:cNvPr id="11" name="Graphic 10" descr="Badge with solid fill">
            <a:extLst>
              <a:ext uri="{FF2B5EF4-FFF2-40B4-BE49-F238E27FC236}">
                <a16:creationId xmlns:a16="http://schemas.microsoft.com/office/drawing/2014/main" id="{D77B7115-F4A7-0977-23CC-C8479D99FCB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40393" y="6426000"/>
            <a:ext cx="432000" cy="432000"/>
          </a:xfrm>
          <a:prstGeom prst="rect">
            <a:avLst/>
          </a:prstGeom>
        </p:spPr>
      </p:pic>
    </p:spTree>
    <p:extLst>
      <p:ext uri="{BB962C8B-B14F-4D97-AF65-F5344CB8AC3E}">
        <p14:creationId xmlns:p14="http://schemas.microsoft.com/office/powerpoint/2010/main" val="418762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4823-2AE6-8833-3BFC-B20DF999881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9BB82E1-B272-0D83-6CCE-B15D49AAA610}"/>
              </a:ext>
            </a:extLst>
          </p:cNvPr>
          <p:cNvSpPr txBox="1"/>
          <p:nvPr/>
        </p:nvSpPr>
        <p:spPr>
          <a:xfrm>
            <a:off x="2560864" y="523575"/>
            <a:ext cx="7070272" cy="461665"/>
          </a:xfrm>
          <a:prstGeom prst="rect">
            <a:avLst/>
          </a:prstGeom>
          <a:noFill/>
        </p:spPr>
        <p:txBody>
          <a:bodyPr wrap="square" rtlCol="0">
            <a:spAutoFit/>
          </a:bodyPr>
          <a:lstStyle/>
          <a:p>
            <a:pPr algn="ctr"/>
            <a:r>
              <a:rPr lang="en-GB" sz="2400" b="1" dirty="0">
                <a:latin typeface="Aptos Narrow" panose="020B0004020202020204" pitchFamily="34" charset="0"/>
              </a:rPr>
              <a:t>Summary of findings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DCFA16-0382-EAE0-E21D-0D8424A0EA74}"/>
                  </a:ext>
                </a:extLst>
              </p:cNvPr>
              <p:cNvSpPr txBox="1"/>
              <p:nvPr/>
            </p:nvSpPr>
            <p:spPr>
              <a:xfrm>
                <a:off x="822366" y="1330014"/>
                <a:ext cx="10547267" cy="4524315"/>
              </a:xfrm>
              <a:prstGeom prst="rect">
                <a:avLst/>
              </a:prstGeom>
              <a:noFill/>
            </p:spPr>
            <p:txBody>
              <a:bodyPr wrap="square">
                <a:spAutoFit/>
              </a:bodyPr>
              <a:lstStyle/>
              <a:p>
                <a:pPr marL="285750" indent="-285750" algn="just">
                  <a:buFont typeface="Arial" panose="020B0604020202020204" pitchFamily="34" charset="0"/>
                  <a:buChar char="•"/>
                </a:pPr>
                <a:r>
                  <a:rPr lang="en-GB" dirty="0">
                    <a:latin typeface="Aptos Narrow" panose="020B0004020202020204" pitchFamily="34" charset="0"/>
                  </a:rPr>
                  <a:t>The prepared cow dung slurry exhibited physicochemical properties suitable for anaerobic digestion, including optimal pH and appropriate TS for wet digestion.</a:t>
                </a:r>
              </a:p>
              <a:p>
                <a:pPr algn="just">
                  <a:lnSpc>
                    <a:spcPct val="150000"/>
                  </a:lnSpc>
                </a:pPr>
                <a:endParaRPr lang="en-GB" dirty="0">
                  <a:latin typeface="Aptos Narrow" panose="020B0004020202020204" pitchFamily="34" charset="0"/>
                </a:endParaRPr>
              </a:p>
              <a:p>
                <a:pPr marL="285750" indent="-285750" algn="just">
                  <a:buFont typeface="Arial" panose="020B0604020202020204" pitchFamily="34" charset="0"/>
                  <a:buChar char="•"/>
                </a:pPr>
                <a:r>
                  <a:rPr lang="en-GB" dirty="0">
                    <a:latin typeface="Aptos Narrow" panose="020B0004020202020204" pitchFamily="34" charset="0"/>
                  </a:rPr>
                  <a:t>Mesophilic digestion (37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oMath>
                </a14:m>
                <a:r>
                  <a:rPr lang="en-GB" dirty="0">
                    <a:latin typeface="Aptos Narrow" panose="020B0004020202020204" pitchFamily="34" charset="0"/>
                  </a:rPr>
                  <a:t>0.5 °C) achieved the highest cumulative biogas yield (2870 mL), with the control treatment outperforming all Fe₂O₃-supplemented digesters.</a:t>
                </a:r>
              </a:p>
              <a:p>
                <a:pPr algn="just">
                  <a:lnSpc>
                    <a:spcPct val="150000"/>
                  </a:lnSpc>
                </a:pPr>
                <a:endParaRPr lang="en-GB" dirty="0">
                  <a:latin typeface="Aptos Narrow" panose="020B0004020202020204" pitchFamily="34" charset="0"/>
                </a:endParaRPr>
              </a:p>
              <a:p>
                <a:pPr marL="285750" indent="-285750" algn="just">
                  <a:buFont typeface="Arial" panose="020B0604020202020204" pitchFamily="34" charset="0"/>
                  <a:buChar char="•"/>
                </a:pPr>
                <a:r>
                  <a:rPr lang="en-GB" dirty="0">
                    <a:latin typeface="Aptos Narrow" panose="020B0004020202020204" pitchFamily="34" charset="0"/>
                  </a:rPr>
                  <a:t>Under thermophilic conditions (55 </a:t>
                </a:r>
                <a14:m>
                  <m:oMath xmlns:m="http://schemas.openxmlformats.org/officeDocument/2006/math">
                    <m:r>
                      <a:rPr lang="en-GB" i="1" smtClean="0">
                        <a:latin typeface="Cambria Math" panose="02040503050406030204" pitchFamily="18" charset="0"/>
                        <a:ea typeface="Cambria Math" panose="02040503050406030204" pitchFamily="18" charset="0"/>
                      </a:rPr>
                      <m:t>±</m:t>
                    </m:r>
                  </m:oMath>
                </a14:m>
                <a:r>
                  <a:rPr lang="en-GB" dirty="0">
                    <a:latin typeface="Aptos Narrow" panose="020B0004020202020204" pitchFamily="34" charset="0"/>
                  </a:rPr>
                  <a:t> 0.5 °C), </a:t>
                </a:r>
                <a:r>
                  <a:rPr lang="en-GB" b="1" dirty="0">
                    <a:latin typeface="Aptos Narrow" panose="020B0004020202020204" pitchFamily="34" charset="0"/>
                  </a:rPr>
                  <a:t>150 mg/L </a:t>
                </a:r>
                <a:r>
                  <a:rPr lang="en-GB" dirty="0">
                    <a:latin typeface="Aptos Narrow" panose="020B0004020202020204" pitchFamily="34" charset="0"/>
                  </a:rPr>
                  <a:t>Fe₂O₃ produced the highest cumulative biogas yield (902 mL), indicating it as the optimum concentration under the experimental conditions.</a:t>
                </a:r>
              </a:p>
              <a:p>
                <a:pPr algn="just">
                  <a:lnSpc>
                    <a:spcPct val="150000"/>
                  </a:lnSpc>
                </a:pPr>
                <a:endParaRPr lang="en-GB" dirty="0">
                  <a:latin typeface="Aptos Narrow" panose="020B0004020202020204" pitchFamily="34" charset="0"/>
                </a:endParaRPr>
              </a:p>
              <a:p>
                <a:pPr marL="285750" indent="-285750" algn="just">
                  <a:buFont typeface="Arial" panose="020B0604020202020204" pitchFamily="34" charset="0"/>
                  <a:buChar char="•"/>
                </a:pPr>
                <a:r>
                  <a:rPr lang="en-GB" dirty="0">
                    <a:latin typeface="Aptos Narrow" panose="020B0004020202020204" pitchFamily="34" charset="0"/>
                  </a:rPr>
                  <a:t>High Fe₂O₃ loading (500 mg/L) reduced biogas production, suggesting possible inhibitory effects at elevated nanoparticle concentrations.</a:t>
                </a:r>
              </a:p>
              <a:p>
                <a:pPr algn="just">
                  <a:lnSpc>
                    <a:spcPct val="150000"/>
                  </a:lnSpc>
                </a:pPr>
                <a:endParaRPr lang="en-GB" dirty="0">
                  <a:latin typeface="Aptos Narrow" panose="020B0004020202020204" pitchFamily="34" charset="0"/>
                </a:endParaRPr>
              </a:p>
              <a:p>
                <a:pPr marL="285750" indent="-285750" algn="just">
                  <a:buFont typeface="Arial" panose="020B0604020202020204" pitchFamily="34" charset="0"/>
                  <a:buChar char="•"/>
                </a:pPr>
                <a:r>
                  <a:rPr lang="en-GB" b="1" dirty="0">
                    <a:latin typeface="Aptos Narrow" panose="020B0004020202020204" pitchFamily="34" charset="0"/>
                  </a:rPr>
                  <a:t>Overall, the influence of Fe₂O₃ nanoparticles was dependent on both operating temperature and nanoparticle dosage.</a:t>
                </a:r>
              </a:p>
            </p:txBody>
          </p:sp>
        </mc:Choice>
        <mc:Fallback xmlns="">
          <p:sp>
            <p:nvSpPr>
              <p:cNvPr id="5" name="TextBox 4">
                <a:extLst>
                  <a:ext uri="{FF2B5EF4-FFF2-40B4-BE49-F238E27FC236}">
                    <a16:creationId xmlns:a16="http://schemas.microsoft.com/office/drawing/2014/main" id="{E7DCFA16-0382-EAE0-E21D-0D8424A0EA74}"/>
                  </a:ext>
                </a:extLst>
              </p:cNvPr>
              <p:cNvSpPr txBox="1">
                <a:spLocks noRot="1" noChangeAspect="1" noMove="1" noResize="1" noEditPoints="1" noAdjustHandles="1" noChangeArrowheads="1" noChangeShapeType="1" noTextEdit="1"/>
              </p:cNvSpPr>
              <p:nvPr/>
            </p:nvSpPr>
            <p:spPr>
              <a:xfrm>
                <a:off x="822366" y="1330014"/>
                <a:ext cx="10547267" cy="4524315"/>
              </a:xfrm>
              <a:prstGeom prst="rect">
                <a:avLst/>
              </a:prstGeom>
              <a:blipFill>
                <a:blip r:embed="rId3"/>
                <a:stretch>
                  <a:fillRect l="-405" t="-539" r="-462" b="-1348"/>
                </a:stretch>
              </a:blipFill>
            </p:spPr>
            <p:txBody>
              <a:bodyPr/>
              <a:lstStyle/>
              <a:p>
                <a:r>
                  <a:rPr lang="en-ZA">
                    <a:noFill/>
                  </a:rPr>
                  <a:t> </a:t>
                </a:r>
              </a:p>
            </p:txBody>
          </p:sp>
        </mc:Fallback>
      </mc:AlternateContent>
      <p:pic>
        <p:nvPicPr>
          <p:cNvPr id="3" name="Graphic 2" descr="Badge 1 with solid fill">
            <a:extLst>
              <a:ext uri="{FF2B5EF4-FFF2-40B4-BE49-F238E27FC236}">
                <a16:creationId xmlns:a16="http://schemas.microsoft.com/office/drawing/2014/main" id="{99D87DE5-A191-1367-9B58-06AB08F9B0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64000" y="6426000"/>
            <a:ext cx="432000" cy="432000"/>
          </a:xfrm>
          <a:prstGeom prst="rect">
            <a:avLst/>
          </a:prstGeom>
        </p:spPr>
      </p:pic>
      <p:pic>
        <p:nvPicPr>
          <p:cNvPr id="7" name="Graphic 6" descr="Badge 3 with solid fill">
            <a:extLst>
              <a:ext uri="{FF2B5EF4-FFF2-40B4-BE49-F238E27FC236}">
                <a16:creationId xmlns:a16="http://schemas.microsoft.com/office/drawing/2014/main" id="{EBEAB9D6-AF17-FC35-9CAB-E8A78B05AB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80000" y="6426000"/>
            <a:ext cx="432000" cy="432000"/>
          </a:xfrm>
          <a:prstGeom prst="rect">
            <a:avLst/>
          </a:prstGeom>
        </p:spPr>
      </p:pic>
    </p:spTree>
    <p:extLst>
      <p:ext uri="{BB962C8B-B14F-4D97-AF65-F5344CB8AC3E}">
        <p14:creationId xmlns:p14="http://schemas.microsoft.com/office/powerpoint/2010/main" val="339120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3718B-D205-F63A-8EA0-69378BCAA0C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E6498C-98B9-E940-81DD-5CDDFA30E2B5}"/>
              </a:ext>
            </a:extLst>
          </p:cNvPr>
          <p:cNvSpPr txBox="1"/>
          <p:nvPr/>
        </p:nvSpPr>
        <p:spPr>
          <a:xfrm>
            <a:off x="2560864" y="756106"/>
            <a:ext cx="7070272" cy="461665"/>
          </a:xfrm>
          <a:prstGeom prst="rect">
            <a:avLst/>
          </a:prstGeom>
          <a:noFill/>
        </p:spPr>
        <p:txBody>
          <a:bodyPr wrap="square" rtlCol="0">
            <a:spAutoFit/>
          </a:bodyPr>
          <a:lstStyle/>
          <a:p>
            <a:pPr algn="ctr"/>
            <a:r>
              <a:rPr lang="en-GB" sz="2400" b="1" dirty="0">
                <a:latin typeface="Aptos Narrow" panose="020B0004020202020204" pitchFamily="34" charset="0"/>
              </a:rPr>
              <a:t>Future Work</a:t>
            </a:r>
          </a:p>
        </p:txBody>
      </p:sp>
      <p:sp>
        <p:nvSpPr>
          <p:cNvPr id="5" name="TextBox 4">
            <a:extLst>
              <a:ext uri="{FF2B5EF4-FFF2-40B4-BE49-F238E27FC236}">
                <a16:creationId xmlns:a16="http://schemas.microsoft.com/office/drawing/2014/main" id="{DFEE6A4B-7A68-5DB8-B3C7-D121E718D76A}"/>
              </a:ext>
            </a:extLst>
          </p:cNvPr>
          <p:cNvSpPr txBox="1"/>
          <p:nvPr/>
        </p:nvSpPr>
        <p:spPr>
          <a:xfrm>
            <a:off x="1568904" y="1714620"/>
            <a:ext cx="9054192" cy="254537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GB" dirty="0">
                <a:latin typeface="Aptos Narrow" panose="020B0004020202020204" pitchFamily="34" charset="0"/>
              </a:rPr>
              <a:t>Determine biogas composition (CH₄, CO₂ and H₂S) to evaluate gas quality and methane yield.</a:t>
            </a:r>
          </a:p>
          <a:p>
            <a:pPr algn="just">
              <a:lnSpc>
                <a:spcPct val="150000"/>
              </a:lnSpc>
            </a:pPr>
            <a:endParaRPr lang="en-GB" dirty="0">
              <a:latin typeface="Aptos Narrow" panose="020B0004020202020204" pitchFamily="34" charset="0"/>
            </a:endParaRPr>
          </a:p>
          <a:p>
            <a:pPr marL="285750" indent="-285750" algn="just">
              <a:lnSpc>
                <a:spcPct val="150000"/>
              </a:lnSpc>
              <a:buFont typeface="Arial" panose="020B0604020202020204" pitchFamily="34" charset="0"/>
              <a:buChar char="•"/>
            </a:pPr>
            <a:r>
              <a:rPr lang="en-GB" dirty="0">
                <a:latin typeface="Aptos Narrow" panose="020B0004020202020204" pitchFamily="34" charset="0"/>
              </a:rPr>
              <a:t>Characterize Fe₂O₃ nanoparticles and digestate using techniques such as SEM, XRF, and CHNS elemental analysis to investigate structural and compositional changes.</a:t>
            </a:r>
          </a:p>
          <a:p>
            <a:pPr algn="just">
              <a:lnSpc>
                <a:spcPct val="150000"/>
              </a:lnSpc>
            </a:pPr>
            <a:endParaRPr lang="en-GB" dirty="0">
              <a:latin typeface="Aptos Narrow" panose="020B0004020202020204" pitchFamily="34" charset="0"/>
            </a:endParaRPr>
          </a:p>
          <a:p>
            <a:pPr marL="285750" indent="-285750" algn="just">
              <a:lnSpc>
                <a:spcPct val="150000"/>
              </a:lnSpc>
              <a:buFont typeface="Arial" panose="020B0604020202020204" pitchFamily="34" charset="0"/>
              <a:buChar char="•"/>
            </a:pPr>
            <a:r>
              <a:rPr lang="en-GB" dirty="0">
                <a:latin typeface="Aptos Narrow" panose="020B0004020202020204" pitchFamily="34" charset="0"/>
              </a:rPr>
              <a:t>Perform statistical analyses (e.g., ANOVA) to determine the significance of treatment effects.</a:t>
            </a:r>
          </a:p>
        </p:txBody>
      </p:sp>
      <p:pic>
        <p:nvPicPr>
          <p:cNvPr id="6" name="Graphic 5" descr="Badge 1 with solid fill">
            <a:extLst>
              <a:ext uri="{FF2B5EF4-FFF2-40B4-BE49-F238E27FC236}">
                <a16:creationId xmlns:a16="http://schemas.microsoft.com/office/drawing/2014/main" id="{2084368A-1133-E4FA-03AB-2FDD83D2749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68801" y="6426000"/>
            <a:ext cx="432000" cy="432000"/>
          </a:xfrm>
          <a:prstGeom prst="rect">
            <a:avLst/>
          </a:prstGeom>
        </p:spPr>
      </p:pic>
      <p:pic>
        <p:nvPicPr>
          <p:cNvPr id="9" name="Graphic 8" descr="Badge 4 with solid fill">
            <a:extLst>
              <a:ext uri="{FF2B5EF4-FFF2-40B4-BE49-F238E27FC236}">
                <a16:creationId xmlns:a16="http://schemas.microsoft.com/office/drawing/2014/main" id="{59614899-D243-93F5-EF08-15F31A06426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09345" y="6426000"/>
            <a:ext cx="432000" cy="432000"/>
          </a:xfrm>
          <a:prstGeom prst="rect">
            <a:avLst/>
          </a:prstGeom>
        </p:spPr>
      </p:pic>
    </p:spTree>
    <p:extLst>
      <p:ext uri="{BB962C8B-B14F-4D97-AF65-F5344CB8AC3E}">
        <p14:creationId xmlns:p14="http://schemas.microsoft.com/office/powerpoint/2010/main" val="515685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76B92-9D1E-9DE9-1FEF-1EC311DDFD4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5E252D0-C8D6-66A8-2AD3-DAD559B50F02}"/>
              </a:ext>
            </a:extLst>
          </p:cNvPr>
          <p:cNvSpPr txBox="1"/>
          <p:nvPr/>
        </p:nvSpPr>
        <p:spPr>
          <a:xfrm>
            <a:off x="2560864" y="313805"/>
            <a:ext cx="7070272" cy="415498"/>
          </a:xfrm>
          <a:prstGeom prst="rect">
            <a:avLst/>
          </a:prstGeom>
          <a:noFill/>
        </p:spPr>
        <p:txBody>
          <a:bodyPr wrap="square" rtlCol="0">
            <a:spAutoFit/>
          </a:bodyPr>
          <a:lstStyle/>
          <a:p>
            <a:pPr algn="ctr"/>
            <a:r>
              <a:rPr lang="en-GB" sz="2100" b="1" dirty="0">
                <a:latin typeface="Lucida Bright" panose="02040602050505020304" pitchFamily="18" charset="0"/>
              </a:rPr>
              <a:t>References</a:t>
            </a:r>
          </a:p>
        </p:txBody>
      </p:sp>
      <p:sp>
        <p:nvSpPr>
          <p:cNvPr id="5" name="TextBox 4">
            <a:extLst>
              <a:ext uri="{FF2B5EF4-FFF2-40B4-BE49-F238E27FC236}">
                <a16:creationId xmlns:a16="http://schemas.microsoft.com/office/drawing/2014/main" id="{67E40FB0-5CBE-68C0-A302-AF82512F0039}"/>
              </a:ext>
            </a:extLst>
          </p:cNvPr>
          <p:cNvSpPr txBox="1"/>
          <p:nvPr/>
        </p:nvSpPr>
        <p:spPr>
          <a:xfrm>
            <a:off x="524533" y="974222"/>
            <a:ext cx="10916354" cy="5635902"/>
          </a:xfrm>
          <a:prstGeom prst="rect">
            <a:avLst/>
          </a:prstGeom>
          <a:noFill/>
        </p:spPr>
        <p:txBody>
          <a:bodyPr wrap="square">
            <a:spAutoFit/>
          </a:bodyPr>
          <a:lstStyle/>
          <a:p>
            <a:pPr marL="342900" indent="-342900" algn="just">
              <a:buFont typeface="+mj-lt"/>
              <a:buAutoNum type="arabicPeriod"/>
            </a:pPr>
            <a:r>
              <a:rPr lang="en-ZA" sz="1400" dirty="0" err="1">
                <a:latin typeface="Aptos Narrow" panose="020B0004020202020204" pitchFamily="34" charset="0"/>
              </a:rPr>
              <a:t>Sikayena</a:t>
            </a:r>
            <a:r>
              <a:rPr lang="en-ZA" sz="1400" dirty="0">
                <a:latin typeface="Aptos Narrow" panose="020B0004020202020204" pitchFamily="34" charset="0"/>
              </a:rPr>
              <a:t>, I., </a:t>
            </a:r>
            <a:r>
              <a:rPr lang="en-ZA" sz="1400" dirty="0" err="1">
                <a:latin typeface="Aptos Narrow" panose="020B0004020202020204" pitchFamily="34" charset="0"/>
              </a:rPr>
              <a:t>Abokyi</a:t>
            </a:r>
            <a:r>
              <a:rPr lang="en-ZA" sz="1400" dirty="0">
                <a:latin typeface="Aptos Narrow" panose="020B0004020202020204" pitchFamily="34" charset="0"/>
              </a:rPr>
              <a:t>, E., Boateng, F. O., &amp; Ankomah, K. (2026). </a:t>
            </a:r>
            <a:r>
              <a:rPr lang="en-ZA" sz="1400" i="1" dirty="0">
                <a:latin typeface="Aptos Narrow" panose="020B0004020202020204" pitchFamily="34" charset="0"/>
              </a:rPr>
              <a:t>Cities, factories, and energy: How urbanization and industrialization shape renewable and fossil fuel use: Evidence from a developing economy</a:t>
            </a:r>
            <a:r>
              <a:rPr lang="en-ZA" sz="1400" dirty="0">
                <a:latin typeface="Aptos Narrow" panose="020B0004020202020204" pitchFamily="34" charset="0"/>
              </a:rPr>
              <a:t>. </a:t>
            </a:r>
            <a:r>
              <a:rPr lang="en-ZA" sz="1400" i="1" dirty="0">
                <a:latin typeface="Aptos Narrow" panose="020B0004020202020204" pitchFamily="34" charset="0"/>
              </a:rPr>
              <a:t>World Development Sustainability, 8</a:t>
            </a:r>
            <a:r>
              <a:rPr lang="en-ZA" sz="1400" dirty="0">
                <a:latin typeface="Aptos Narrow" panose="020B0004020202020204" pitchFamily="34" charset="0"/>
              </a:rPr>
              <a:t>, 100288. </a:t>
            </a:r>
            <a:r>
              <a:rPr lang="en-ZA" sz="1400" dirty="0">
                <a:latin typeface="Aptos Narrow" panose="020B0004020202020204" pitchFamily="34" charset="0"/>
                <a:hlinkClick r:id="rId3"/>
              </a:rPr>
              <a:t>https://doi.org/10.1016/j.wds.2026.100288</a:t>
            </a:r>
            <a:endParaRPr lang="en-ZA" sz="1400" dirty="0">
              <a:latin typeface="Aptos Narrow" panose="020B0004020202020204" pitchFamily="34" charset="0"/>
            </a:endParaRPr>
          </a:p>
          <a:p>
            <a:pPr marL="342900" indent="-342900" algn="just">
              <a:buFont typeface="+mj-lt"/>
              <a:buAutoNum type="arabicPeriod"/>
            </a:pPr>
            <a:r>
              <a:rPr lang="en-ZA" sz="1400" dirty="0">
                <a:latin typeface="Aptos Narrow" panose="020B0004020202020204" pitchFamily="34" charset="0"/>
              </a:rPr>
              <a:t>Boateng, G. O., Balogun, M. R., Dada, F. O., &amp; Armah, F. A. (2020). Household energy insecurity: Dimensions and consequences for women, infants and children in low- and middle-income countries. </a:t>
            </a:r>
            <a:r>
              <a:rPr lang="en-ZA" sz="1400" i="1" dirty="0">
                <a:latin typeface="Aptos Narrow" panose="020B0004020202020204" pitchFamily="34" charset="0"/>
              </a:rPr>
              <a:t>Social Science &amp; Medicine, 258</a:t>
            </a:r>
            <a:r>
              <a:rPr lang="en-ZA" sz="1400" dirty="0">
                <a:latin typeface="Aptos Narrow" panose="020B0004020202020204" pitchFamily="34" charset="0"/>
              </a:rPr>
              <a:t>, 113068. </a:t>
            </a:r>
            <a:r>
              <a:rPr lang="en-ZA" sz="1400" dirty="0">
                <a:latin typeface="Aptos Narrow" panose="020B0004020202020204" pitchFamily="34" charset="0"/>
                <a:hlinkClick r:id="rId4"/>
              </a:rPr>
              <a:t>https://doi.org/10.1016/j.socscimed.2020.113068</a:t>
            </a:r>
            <a:endParaRPr lang="en-ZA" sz="1400" dirty="0">
              <a:latin typeface="Aptos Narrow" panose="020B0004020202020204" pitchFamily="34" charset="0"/>
            </a:endParaRPr>
          </a:p>
          <a:p>
            <a:pPr marL="342900" indent="-342900" algn="just">
              <a:buFont typeface="+mj-lt"/>
              <a:buAutoNum type="arabicPeriod"/>
            </a:pPr>
            <a:r>
              <a:rPr lang="en-ZA" sz="1400" dirty="0">
                <a:latin typeface="Aptos Narrow" panose="020B0004020202020204" pitchFamily="34" charset="0"/>
              </a:rPr>
              <a:t>C-CHANGE. (2023). What is anaerobic digestion? Iowa State University. </a:t>
            </a:r>
            <a:r>
              <a:rPr lang="en-ZA" sz="1400" dirty="0">
                <a:latin typeface="Aptos Narrow" panose="020B0004020202020204" pitchFamily="34" charset="0"/>
                <a:hlinkClick r:id="rId5"/>
              </a:rPr>
              <a:t>https://www.agchange.org</a:t>
            </a:r>
            <a:endParaRPr lang="en-ZA" sz="1400" dirty="0">
              <a:latin typeface="Aptos Narrow" panose="020B0004020202020204" pitchFamily="34" charset="0"/>
            </a:endParaRPr>
          </a:p>
          <a:p>
            <a:pPr marL="342900" indent="-342900" algn="just">
              <a:buFont typeface="+mj-lt"/>
              <a:buAutoNum type="arabicPeriod"/>
            </a:pPr>
            <a:r>
              <a:rPr lang="en-ZA" sz="1400" dirty="0">
                <a:latin typeface="Aptos Narrow" panose="020B0004020202020204" pitchFamily="34" charset="0"/>
              </a:rPr>
              <a:t>Prajapati, K., Pareek, N., &amp; Vivekanand. (2018). Pretreatment and multi-feed anaerobic co-digestion of agro-industrial residual biomass for improved </a:t>
            </a:r>
            <a:r>
              <a:rPr lang="en-ZA" sz="1400" dirty="0" err="1">
                <a:latin typeface="Aptos Narrow" panose="020B0004020202020204" pitchFamily="34" charset="0"/>
              </a:rPr>
              <a:t>biomethanation</a:t>
            </a:r>
            <a:r>
              <a:rPr lang="en-ZA" sz="1400" dirty="0">
                <a:latin typeface="Aptos Narrow" panose="020B0004020202020204" pitchFamily="34" charset="0"/>
              </a:rPr>
              <a:t> and kinetic analysis. Frontiers in Energy Research, 6, Article 111. </a:t>
            </a:r>
            <a:r>
              <a:rPr lang="en-ZA" sz="1400" dirty="0">
                <a:latin typeface="Aptos Narrow" panose="020B0004020202020204" pitchFamily="34" charset="0"/>
                <a:hlinkClick r:id="rId6"/>
              </a:rPr>
              <a:t>https://doi.org/10.3389/fenrg.2018.00111</a:t>
            </a:r>
            <a:endParaRPr lang="en-ZA" sz="1400" dirty="0">
              <a:latin typeface="Aptos Narrow" panose="020B0004020202020204" pitchFamily="34" charset="0"/>
            </a:endParaRPr>
          </a:p>
          <a:p>
            <a:pPr marL="342900" indent="-342900" algn="just">
              <a:buFont typeface="+mj-lt"/>
              <a:buAutoNum type="arabicPeriod"/>
            </a:pPr>
            <a:r>
              <a:rPr lang="en-GB" sz="1400" dirty="0">
                <a:latin typeface="Aptos Narrow" panose="020B0004020202020204" pitchFamily="34" charset="0"/>
              </a:rPr>
              <a:t>Uddin, M. &amp; Wright, M. (2023). Anaerobic digestion fundamentals, challenges, and technological advances. Physical Sciences Reviews, 8(9), 2819-2837. </a:t>
            </a:r>
            <a:r>
              <a:rPr lang="en-GB" sz="1400" dirty="0">
                <a:latin typeface="Aptos Narrow" panose="020B0004020202020204" pitchFamily="34" charset="0"/>
                <a:hlinkClick r:id="rId7"/>
              </a:rPr>
              <a:t>https://doi.org/10.1515/psr-2021-0068</a:t>
            </a:r>
            <a:endParaRPr lang="en-GB" sz="1400" dirty="0">
              <a:latin typeface="Aptos Narrow" panose="020B0004020202020204" pitchFamily="34" charset="0"/>
            </a:endParaRPr>
          </a:p>
          <a:p>
            <a:pPr marL="342900" indent="-342900" algn="just">
              <a:buFont typeface="+mj-lt"/>
              <a:buAutoNum type="arabicPeriod"/>
            </a:pPr>
            <a:r>
              <a:rPr lang="en-GB" sz="1400" dirty="0">
                <a:latin typeface="Aptos Narrow" panose="020B0004020202020204" pitchFamily="34" charset="0"/>
              </a:rPr>
              <a:t>Chen, Y., Cheng, J. J., &amp; Creamer, K. S. (2008). Inhibition of anaerobic digestion process: a review. Bioresource technology, 99(10), 4044–4064. </a:t>
            </a:r>
            <a:r>
              <a:rPr lang="en-GB" sz="1400" dirty="0">
                <a:latin typeface="Aptos Narrow" panose="020B0004020202020204" pitchFamily="34" charset="0"/>
                <a:hlinkClick r:id="rId8"/>
              </a:rPr>
              <a:t>https://doi.org/10.1016/j.biortech.2007.01.057</a:t>
            </a:r>
            <a:endParaRPr lang="en-GB" sz="1400" dirty="0">
              <a:latin typeface="Aptos Narrow" panose="020B0004020202020204" pitchFamily="34" charset="0"/>
            </a:endParaRPr>
          </a:p>
          <a:p>
            <a:pPr marL="342900" indent="-342900" algn="just">
              <a:buFont typeface="+mj-lt"/>
              <a:buAutoNum type="arabicPeriod"/>
            </a:pPr>
            <a:r>
              <a:rPr lang="en-GB" sz="1400" dirty="0">
                <a:latin typeface="Aptos Narrow" panose="020B0004020202020204" pitchFamily="34" charset="0"/>
              </a:rPr>
              <a:t>Fagbohungbe, M. O., Dodda, I. C., Herbert, B. M. J., Li, H., Ricketts, L., &amp; Semple, K. T. (2015). High solid anaerobic digestion: Operational challenges and possibilities. Environmental Technology &amp; Innovation, 4, 268–284. </a:t>
            </a:r>
            <a:r>
              <a:rPr lang="en-GB" sz="1400" dirty="0">
                <a:latin typeface="Aptos Narrow" panose="020B0004020202020204" pitchFamily="34" charset="0"/>
                <a:hlinkClick r:id="rId9"/>
              </a:rPr>
              <a:t>https://doi.org/10.1016/j.eti.2015.09.003</a:t>
            </a:r>
            <a:endParaRPr lang="en-GB" sz="1400" dirty="0">
              <a:latin typeface="Aptos Narrow" panose="020B0004020202020204" pitchFamily="34" charset="0"/>
            </a:endParaRPr>
          </a:p>
          <a:p>
            <a:pPr marL="342900" indent="-342900" algn="just">
              <a:buFont typeface="+mj-lt"/>
              <a:buAutoNum type="arabicPeriod"/>
            </a:pPr>
            <a:r>
              <a:rPr lang="en-GB" sz="1400" dirty="0">
                <a:latin typeface="Aptos Narrow" panose="020B0004020202020204" pitchFamily="34" charset="0"/>
              </a:rPr>
              <a:t>Baniamerian, H., Isfahani, P. G., </a:t>
            </a:r>
            <a:r>
              <a:rPr lang="en-GB" sz="1400" dirty="0" err="1">
                <a:latin typeface="Aptos Narrow" panose="020B0004020202020204" pitchFamily="34" charset="0"/>
              </a:rPr>
              <a:t>Tsapekos</a:t>
            </a:r>
            <a:r>
              <a:rPr lang="en-GB" sz="1400" dirty="0">
                <a:latin typeface="Aptos Narrow" panose="020B0004020202020204" pitchFamily="34" charset="0"/>
              </a:rPr>
              <a:t>, P., Alvarado-Morales, M., Shahrokhi, M., Vossoughi, M., &amp; Angelidaki, I. (2019). Application of nano-structured materials in anaerobic digestion: Current status and perspectives. Chemosphere, 229, 188-199. </a:t>
            </a:r>
            <a:r>
              <a:rPr lang="en-GB" sz="1400" dirty="0">
                <a:latin typeface="Aptos Narrow" panose="020B0004020202020204" pitchFamily="34" charset="0"/>
                <a:hlinkClick r:id="rId10"/>
              </a:rPr>
              <a:t>https://doi.org/10.1016/j.chemosphere.2019.04.193</a:t>
            </a:r>
            <a:endParaRPr lang="en-GB" sz="1400" dirty="0">
              <a:latin typeface="Aptos Narrow" panose="020B0004020202020204" pitchFamily="34" charset="0"/>
            </a:endParaRPr>
          </a:p>
          <a:p>
            <a:pPr marL="342900" indent="-342900" algn="just">
              <a:buFont typeface="+mj-lt"/>
              <a:buAutoNum type="arabicPeriod"/>
            </a:pPr>
            <a:r>
              <a:rPr lang="en-ZA" sz="1400" dirty="0">
                <a:latin typeface="Aptos Narrow" panose="020B0004020202020204" pitchFamily="34" charset="0"/>
              </a:rPr>
              <a:t>Ajay, C. M. (2020). Review of impact of nanoparticle additives on anaerobic digestion and methane generation. </a:t>
            </a:r>
            <a:r>
              <a:rPr lang="en-ZA" sz="1400" i="1" dirty="0">
                <a:latin typeface="Aptos Narrow" panose="020B0004020202020204" pitchFamily="34" charset="0"/>
              </a:rPr>
              <a:t>Fuel, 277</a:t>
            </a:r>
            <a:r>
              <a:rPr lang="en-ZA" sz="1400" dirty="0">
                <a:latin typeface="Aptos Narrow" panose="020B0004020202020204" pitchFamily="34" charset="0"/>
              </a:rPr>
              <a:t>, 118234. </a:t>
            </a:r>
            <a:r>
              <a:rPr lang="en-ZA" sz="1400" dirty="0">
                <a:latin typeface="Aptos Narrow" panose="020B0004020202020204" pitchFamily="34" charset="0"/>
                <a:hlinkClick r:id="rId11"/>
              </a:rPr>
              <a:t>https://doi.org/10.1016/j.fuel.2020.118234</a:t>
            </a:r>
            <a:endParaRPr lang="en-ZA" sz="1400" dirty="0">
              <a:latin typeface="Aptos Narrow" panose="020B0004020202020204" pitchFamily="34" charset="0"/>
              <a:hlinkClick r:id="rId12"/>
            </a:endParaRPr>
          </a:p>
          <a:p>
            <a:pPr marL="342900" indent="-342900" algn="just">
              <a:buFont typeface="+mj-lt"/>
              <a:buAutoNum type="arabicPeriod"/>
            </a:pPr>
            <a:r>
              <a:rPr lang="en-ZA" sz="1400" dirty="0">
                <a:latin typeface="Aptos Narrow" panose="020B0004020202020204" pitchFamily="34" charset="0"/>
              </a:rPr>
              <a:t>Ganzoury, M., &amp; Allam, N. K. (2015). Impact of nanotechnology on biogas production: A mini review. </a:t>
            </a:r>
            <a:r>
              <a:rPr lang="en-ZA" sz="1400" i="1" dirty="0">
                <a:latin typeface="Aptos Narrow" panose="020B0004020202020204" pitchFamily="34" charset="0"/>
              </a:rPr>
              <a:t>Renewable and Sustainable Energy Reviews, 50</a:t>
            </a:r>
            <a:r>
              <a:rPr lang="en-ZA" sz="1400" dirty="0">
                <a:latin typeface="Aptos Narrow" panose="020B0004020202020204" pitchFamily="34" charset="0"/>
              </a:rPr>
              <a:t>, 1392–1404. </a:t>
            </a:r>
            <a:r>
              <a:rPr lang="en-ZA" sz="1400" dirty="0">
                <a:latin typeface="Aptos Narrow" panose="020B0004020202020204" pitchFamily="34" charset="0"/>
                <a:hlinkClick r:id="rId13"/>
              </a:rPr>
              <a:t>https://doi.org/10.1016/j.rser.2015.05.073</a:t>
            </a:r>
            <a:endParaRPr lang="en-ZA" sz="1400" dirty="0">
              <a:latin typeface="Aptos Narrow" panose="020B0004020202020204" pitchFamily="34" charset="0"/>
              <a:hlinkClick r:id="rId14"/>
            </a:endParaRPr>
          </a:p>
          <a:p>
            <a:pPr marL="342900" indent="-342900" algn="just">
              <a:buFont typeface="+mj-lt"/>
              <a:buAutoNum type="arabicPeriod"/>
            </a:pPr>
            <a:r>
              <a:rPr lang="en-ZA" sz="1400" dirty="0">
                <a:latin typeface="Aptos Narrow" panose="020B0004020202020204" pitchFamily="34" charset="0"/>
              </a:rPr>
              <a:t>Møller, H. B., Sommer, S. G., &amp; Ahring, B. K. (2004). Methane productivity of manure, straw and solid fractions of manure. </a:t>
            </a:r>
            <a:r>
              <a:rPr lang="en-ZA" sz="1400" i="1" dirty="0">
                <a:latin typeface="Aptos Narrow" panose="020B0004020202020204" pitchFamily="34" charset="0"/>
              </a:rPr>
              <a:t>Biomass and Bioenergy, 26</a:t>
            </a:r>
            <a:r>
              <a:rPr lang="en-ZA" sz="1400" dirty="0">
                <a:latin typeface="Aptos Narrow" panose="020B0004020202020204" pitchFamily="34" charset="0"/>
              </a:rPr>
              <a:t>(5), 485–495. </a:t>
            </a:r>
            <a:r>
              <a:rPr lang="en-ZA" sz="1400" dirty="0">
                <a:latin typeface="Aptos Narrow" panose="020B0004020202020204" pitchFamily="34" charset="0"/>
                <a:hlinkClick r:id="rId15"/>
              </a:rPr>
              <a:t>https://doi.org/10.1016/j.biombioe.2003.08.008</a:t>
            </a:r>
            <a:endParaRPr lang="en-ZA" sz="1400" dirty="0">
              <a:latin typeface="Aptos Narrow" panose="020B0004020202020204" pitchFamily="34" charset="0"/>
              <a:hlinkClick r:id="rId14"/>
            </a:endParaRPr>
          </a:p>
          <a:p>
            <a:pPr marL="342900" indent="-342900" algn="just">
              <a:buFont typeface="+mj-lt"/>
              <a:buAutoNum type="arabicPeriod"/>
            </a:pPr>
            <a:r>
              <a:rPr lang="en-ZA" sz="1400" dirty="0">
                <a:latin typeface="Aptos Narrow" panose="020B0004020202020204" pitchFamily="34" charset="0"/>
              </a:rPr>
              <a:t>Ward, A. J., Hobbs, P. J., Holliman, P. J., &amp; Jones, D. L. (2008). Optimisation of the anaerobic digestion of agricultural resources. </a:t>
            </a:r>
            <a:r>
              <a:rPr lang="en-ZA" sz="1400" i="1" dirty="0">
                <a:latin typeface="Aptos Narrow" panose="020B0004020202020204" pitchFamily="34" charset="0"/>
              </a:rPr>
              <a:t>Bioresource Technology, 99</a:t>
            </a:r>
            <a:r>
              <a:rPr lang="en-ZA" sz="1400" dirty="0">
                <a:latin typeface="Aptos Narrow" panose="020B0004020202020204" pitchFamily="34" charset="0"/>
              </a:rPr>
              <a:t>(17), 7928–7940. </a:t>
            </a:r>
            <a:r>
              <a:rPr lang="en-ZA" sz="1400" dirty="0">
                <a:latin typeface="Aptos Narrow" panose="020B0004020202020204" pitchFamily="34" charset="0"/>
                <a:hlinkClick r:id="rId16"/>
              </a:rPr>
              <a:t>https://doi.org/10.1016/j.biortech.2008.02.044</a:t>
            </a:r>
            <a:endParaRPr lang="en-GB" sz="1400" dirty="0">
              <a:latin typeface="Aptos Narrow" panose="020B0004020202020204" pitchFamily="34" charset="0"/>
            </a:endParaRPr>
          </a:p>
          <a:p>
            <a:pPr algn="just">
              <a:lnSpc>
                <a:spcPct val="200000"/>
              </a:lnSpc>
            </a:pPr>
            <a:endParaRPr lang="en-ZA" sz="1400" dirty="0">
              <a:latin typeface="Aptos Narrow" panose="020B0004020202020204" pitchFamily="34" charset="0"/>
            </a:endParaRPr>
          </a:p>
        </p:txBody>
      </p:sp>
      <p:pic>
        <p:nvPicPr>
          <p:cNvPr id="3" name="Graphic 2" descr="Badge 1 with solid fill">
            <a:extLst>
              <a:ext uri="{FF2B5EF4-FFF2-40B4-BE49-F238E27FC236}">
                <a16:creationId xmlns:a16="http://schemas.microsoft.com/office/drawing/2014/main" id="{4DB3E523-D363-8BA1-58E4-D7102DC712CA}"/>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5664000" y="6426000"/>
            <a:ext cx="432000" cy="432000"/>
          </a:xfrm>
          <a:prstGeom prst="rect">
            <a:avLst/>
          </a:prstGeom>
        </p:spPr>
      </p:pic>
      <p:pic>
        <p:nvPicPr>
          <p:cNvPr id="6" name="Graphic 5" descr="Badge 5 with solid fill">
            <a:extLst>
              <a:ext uri="{FF2B5EF4-FFF2-40B4-BE49-F238E27FC236}">
                <a16:creationId xmlns:a16="http://schemas.microsoft.com/office/drawing/2014/main" id="{1C9CB758-C2C6-9C34-DCCF-E95CDDBD3C33}"/>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5880000" y="6426000"/>
            <a:ext cx="432000" cy="432000"/>
          </a:xfrm>
          <a:prstGeom prst="rect">
            <a:avLst/>
          </a:prstGeom>
        </p:spPr>
      </p:pic>
    </p:spTree>
    <p:extLst>
      <p:ext uri="{BB962C8B-B14F-4D97-AF65-F5344CB8AC3E}">
        <p14:creationId xmlns:p14="http://schemas.microsoft.com/office/powerpoint/2010/main" val="324182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9768-3FF6-5B8D-C527-65EA8E87BE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334961-F45A-C35B-2E6A-C8AFA2B9B5EB}"/>
              </a:ext>
            </a:extLst>
          </p:cNvPr>
          <p:cNvPicPr>
            <a:picLocks noChangeAspect="1"/>
          </p:cNvPicPr>
          <p:nvPr/>
        </p:nvPicPr>
        <p:blipFill>
          <a:blip r:embed="rId2"/>
          <a:stretch>
            <a:fillRect/>
          </a:stretch>
        </p:blipFill>
        <p:spPr>
          <a:xfrm>
            <a:off x="3142586" y="3787526"/>
            <a:ext cx="2053427" cy="2053427"/>
          </a:xfrm>
          <a:prstGeom prst="rect">
            <a:avLst/>
          </a:prstGeom>
        </p:spPr>
      </p:pic>
      <p:pic>
        <p:nvPicPr>
          <p:cNvPr id="4" name="Picture 3">
            <a:extLst>
              <a:ext uri="{FF2B5EF4-FFF2-40B4-BE49-F238E27FC236}">
                <a16:creationId xmlns:a16="http://schemas.microsoft.com/office/drawing/2014/main" id="{3A3E9AAC-9145-AEA7-44FF-3774A61CCB74}"/>
              </a:ext>
            </a:extLst>
          </p:cNvPr>
          <p:cNvPicPr>
            <a:picLocks noChangeAspect="1"/>
          </p:cNvPicPr>
          <p:nvPr/>
        </p:nvPicPr>
        <p:blipFill>
          <a:blip r:embed="rId3"/>
          <a:stretch>
            <a:fillRect/>
          </a:stretch>
        </p:blipFill>
        <p:spPr>
          <a:xfrm>
            <a:off x="3875385" y="1706211"/>
            <a:ext cx="4002414" cy="1364263"/>
          </a:xfrm>
          <a:prstGeom prst="rect">
            <a:avLst/>
          </a:prstGeom>
        </p:spPr>
      </p:pic>
      <p:pic>
        <p:nvPicPr>
          <p:cNvPr id="6" name="Picture 5">
            <a:extLst>
              <a:ext uri="{FF2B5EF4-FFF2-40B4-BE49-F238E27FC236}">
                <a16:creationId xmlns:a16="http://schemas.microsoft.com/office/drawing/2014/main" id="{FAC34041-52F0-81E6-83CB-7034BF33A11B}"/>
              </a:ext>
            </a:extLst>
          </p:cNvPr>
          <p:cNvPicPr>
            <a:picLocks noChangeAspect="1"/>
          </p:cNvPicPr>
          <p:nvPr/>
        </p:nvPicPr>
        <p:blipFill>
          <a:blip r:embed="rId4"/>
          <a:srcRect l="7726" t="10033" r="11905" b="14988"/>
          <a:stretch>
            <a:fillRect/>
          </a:stretch>
        </p:blipFill>
        <p:spPr>
          <a:xfrm>
            <a:off x="8851262" y="1399546"/>
            <a:ext cx="2437374" cy="1692000"/>
          </a:xfrm>
          <a:prstGeom prst="rect">
            <a:avLst/>
          </a:prstGeom>
        </p:spPr>
      </p:pic>
      <p:sp>
        <p:nvSpPr>
          <p:cNvPr id="9" name="Title 1">
            <a:extLst>
              <a:ext uri="{FF2B5EF4-FFF2-40B4-BE49-F238E27FC236}">
                <a16:creationId xmlns:a16="http://schemas.microsoft.com/office/drawing/2014/main" id="{835C5AFD-7591-B1AE-1CFB-E9D660EA59CD}"/>
              </a:ext>
            </a:extLst>
          </p:cNvPr>
          <p:cNvSpPr>
            <a:spLocks noGrp="1"/>
          </p:cNvSpPr>
          <p:nvPr>
            <p:ph type="title"/>
          </p:nvPr>
        </p:nvSpPr>
        <p:spPr>
          <a:xfrm>
            <a:off x="929260" y="178499"/>
            <a:ext cx="10515600" cy="652177"/>
          </a:xfrm>
        </p:spPr>
        <p:txBody>
          <a:bodyPr>
            <a:normAutofit/>
          </a:bodyPr>
          <a:lstStyle/>
          <a:p>
            <a:pPr algn="ctr"/>
            <a:r>
              <a:rPr lang="en-ZA" sz="2400" b="1" dirty="0">
                <a:latin typeface="Aptos Narrow" panose="020B0004020202020204" pitchFamily="34" charset="0"/>
              </a:rPr>
              <a:t>Acknowledgements</a:t>
            </a:r>
          </a:p>
        </p:txBody>
      </p:sp>
      <p:pic>
        <p:nvPicPr>
          <p:cNvPr id="10" name="Picture 9">
            <a:extLst>
              <a:ext uri="{FF2B5EF4-FFF2-40B4-BE49-F238E27FC236}">
                <a16:creationId xmlns:a16="http://schemas.microsoft.com/office/drawing/2014/main" id="{D4B51FCA-0E5F-08CF-5062-EF78BFE647AE}"/>
              </a:ext>
            </a:extLst>
          </p:cNvPr>
          <p:cNvPicPr>
            <a:picLocks noChangeAspect="1"/>
          </p:cNvPicPr>
          <p:nvPr/>
        </p:nvPicPr>
        <p:blipFill>
          <a:blip r:embed="rId5">
            <a:clrChange>
              <a:clrFrom>
                <a:srgbClr val="F9F9F9"/>
              </a:clrFrom>
              <a:clrTo>
                <a:srgbClr val="F9F9F9">
                  <a:alpha val="0"/>
                </a:srgbClr>
              </a:clrTo>
            </a:clrChange>
          </a:blip>
          <a:srcRect l="23128" t="25088" r="23128" b="15641"/>
          <a:stretch>
            <a:fillRect/>
          </a:stretch>
        </p:blipFill>
        <p:spPr>
          <a:xfrm>
            <a:off x="1086903" y="1151976"/>
            <a:ext cx="2253835" cy="2122780"/>
          </a:xfrm>
          <a:prstGeom prst="rect">
            <a:avLst/>
          </a:prstGeom>
        </p:spPr>
      </p:pic>
      <p:pic>
        <p:nvPicPr>
          <p:cNvPr id="5" name="Picture 4">
            <a:extLst>
              <a:ext uri="{FF2B5EF4-FFF2-40B4-BE49-F238E27FC236}">
                <a16:creationId xmlns:a16="http://schemas.microsoft.com/office/drawing/2014/main" id="{2B411CF4-F198-EE34-005B-AE312B66120E}"/>
              </a:ext>
            </a:extLst>
          </p:cNvPr>
          <p:cNvPicPr>
            <a:picLocks noChangeAspect="1"/>
          </p:cNvPicPr>
          <p:nvPr/>
        </p:nvPicPr>
        <p:blipFill>
          <a:blip r:embed="rId6"/>
          <a:stretch>
            <a:fillRect/>
          </a:stretch>
        </p:blipFill>
        <p:spPr>
          <a:xfrm>
            <a:off x="6797835" y="3741130"/>
            <a:ext cx="2053427" cy="2053427"/>
          </a:xfrm>
          <a:prstGeom prst="rect">
            <a:avLst/>
          </a:prstGeom>
        </p:spPr>
      </p:pic>
    </p:spTree>
    <p:extLst>
      <p:ext uri="{BB962C8B-B14F-4D97-AF65-F5344CB8AC3E}">
        <p14:creationId xmlns:p14="http://schemas.microsoft.com/office/powerpoint/2010/main" val="408696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38835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D81091-9565-50F9-18B4-F3E3371135A2}"/>
              </a:ext>
            </a:extLst>
          </p:cNvPr>
          <p:cNvPicPr>
            <a:picLocks noChangeAspect="1"/>
          </p:cNvPicPr>
          <p:nvPr/>
        </p:nvPicPr>
        <p:blipFill>
          <a:blip r:embed="rId3"/>
          <a:stretch>
            <a:fillRect/>
          </a:stretch>
        </p:blipFill>
        <p:spPr>
          <a:xfrm>
            <a:off x="223721" y="1216717"/>
            <a:ext cx="6833375" cy="4555583"/>
          </a:xfrm>
          <a:prstGeom prst="rect">
            <a:avLst/>
          </a:prstGeom>
        </p:spPr>
      </p:pic>
      <p:sp>
        <p:nvSpPr>
          <p:cNvPr id="12" name="TextBox 11">
            <a:extLst>
              <a:ext uri="{FF2B5EF4-FFF2-40B4-BE49-F238E27FC236}">
                <a16:creationId xmlns:a16="http://schemas.microsoft.com/office/drawing/2014/main" id="{097E6FE6-D7F2-3356-014B-D07D9B99EFD6}"/>
              </a:ext>
            </a:extLst>
          </p:cNvPr>
          <p:cNvSpPr txBox="1"/>
          <p:nvPr/>
        </p:nvSpPr>
        <p:spPr>
          <a:xfrm>
            <a:off x="-102851" y="5880769"/>
            <a:ext cx="6318594" cy="369332"/>
          </a:xfrm>
          <a:prstGeom prst="rect">
            <a:avLst/>
          </a:prstGeom>
          <a:noFill/>
        </p:spPr>
        <p:txBody>
          <a:bodyPr wrap="square" rtlCol="0">
            <a:spAutoFit/>
          </a:bodyPr>
          <a:lstStyle/>
          <a:p>
            <a:pPr algn="ctr"/>
            <a:r>
              <a:rPr lang="en-GB" b="1" dirty="0">
                <a:latin typeface="Aptos Narrow" panose="020B0004020202020204" pitchFamily="34" charset="0"/>
              </a:rPr>
              <a:t>Figure 1</a:t>
            </a:r>
            <a:r>
              <a:rPr lang="en-GB" dirty="0">
                <a:latin typeface="Aptos Narrow" panose="020B0004020202020204" pitchFamily="34" charset="0"/>
              </a:rPr>
              <a:t>: Factors that increase pressure on the energy system [1].</a:t>
            </a:r>
          </a:p>
        </p:txBody>
      </p:sp>
      <p:sp>
        <p:nvSpPr>
          <p:cNvPr id="13" name="TextBox 12">
            <a:extLst>
              <a:ext uri="{FF2B5EF4-FFF2-40B4-BE49-F238E27FC236}">
                <a16:creationId xmlns:a16="http://schemas.microsoft.com/office/drawing/2014/main" id="{AC57A12C-AF28-E522-ABA5-B49F8C406251}"/>
              </a:ext>
            </a:extLst>
          </p:cNvPr>
          <p:cNvSpPr txBox="1"/>
          <p:nvPr/>
        </p:nvSpPr>
        <p:spPr>
          <a:xfrm>
            <a:off x="2581728" y="477520"/>
            <a:ext cx="7070272" cy="461665"/>
          </a:xfrm>
          <a:prstGeom prst="rect">
            <a:avLst/>
          </a:prstGeom>
          <a:noFill/>
        </p:spPr>
        <p:txBody>
          <a:bodyPr wrap="square" rtlCol="0">
            <a:spAutoFit/>
          </a:bodyPr>
          <a:lstStyle/>
          <a:p>
            <a:pPr algn="ctr"/>
            <a:r>
              <a:rPr lang="en-GB" sz="2400" b="1" dirty="0">
                <a:latin typeface="Aptos Narrow" panose="020B0004020202020204" pitchFamily="34" charset="0"/>
              </a:rPr>
              <a:t>Background </a:t>
            </a:r>
          </a:p>
        </p:txBody>
      </p:sp>
      <p:grpSp>
        <p:nvGrpSpPr>
          <p:cNvPr id="3" name="Group 2">
            <a:extLst>
              <a:ext uri="{FF2B5EF4-FFF2-40B4-BE49-F238E27FC236}">
                <a16:creationId xmlns:a16="http://schemas.microsoft.com/office/drawing/2014/main" id="{EFEDA8C6-744F-7937-E5BB-65C4C2580CD7}"/>
              </a:ext>
            </a:extLst>
          </p:cNvPr>
          <p:cNvGrpSpPr/>
          <p:nvPr/>
        </p:nvGrpSpPr>
        <p:grpSpPr>
          <a:xfrm>
            <a:off x="7223759" y="1216718"/>
            <a:ext cx="4777178" cy="2332026"/>
            <a:chOff x="5029200" y="1295400"/>
            <a:chExt cx="4045190" cy="1828800"/>
          </a:xfrm>
        </p:grpSpPr>
        <p:pic>
          <p:nvPicPr>
            <p:cNvPr id="5" name="Picture 3">
              <a:extLst>
                <a:ext uri="{FF2B5EF4-FFF2-40B4-BE49-F238E27FC236}">
                  <a16:creationId xmlns:a16="http://schemas.microsoft.com/office/drawing/2014/main" id="{32034E8B-9CA4-B5F8-E919-AD0F10F755F6}"/>
                </a:ext>
              </a:extLst>
            </p:cNvPr>
            <p:cNvPicPr>
              <a:picLocks noChangeAspect="1" noChangeArrowheads="1"/>
            </p:cNvPicPr>
            <p:nvPr/>
          </p:nvPicPr>
          <p:blipFill>
            <a:blip r:embed="rId4"/>
            <a:srcRect r="3997"/>
            <a:stretch>
              <a:fillRect/>
            </a:stretch>
          </p:blipFill>
          <p:spPr bwMode="auto">
            <a:xfrm>
              <a:off x="7099224" y="1295400"/>
              <a:ext cx="1975166" cy="1828800"/>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1FD44AE3-4649-931F-D32D-397D81A8230A}"/>
                </a:ext>
              </a:extLst>
            </p:cNvPr>
            <p:cNvPicPr>
              <a:picLocks noChangeAspect="1" noChangeArrowheads="1"/>
            </p:cNvPicPr>
            <p:nvPr/>
          </p:nvPicPr>
          <p:blipFill>
            <a:blip r:embed="rId5" cstate="print"/>
            <a:srcRect/>
            <a:stretch>
              <a:fillRect/>
            </a:stretch>
          </p:blipFill>
          <p:spPr bwMode="auto">
            <a:xfrm>
              <a:off x="5029200" y="1295400"/>
              <a:ext cx="2057400" cy="1822450"/>
            </a:xfrm>
            <a:prstGeom prst="rect">
              <a:avLst/>
            </a:prstGeom>
            <a:noFill/>
            <a:ln w="9525">
              <a:noFill/>
              <a:miter lim="800000"/>
              <a:headEnd/>
              <a:tailEnd/>
            </a:ln>
            <a:effectLst/>
          </p:spPr>
        </p:pic>
      </p:grpSp>
      <p:sp>
        <p:nvSpPr>
          <p:cNvPr id="4" name="TextBox 3">
            <a:extLst>
              <a:ext uri="{FF2B5EF4-FFF2-40B4-BE49-F238E27FC236}">
                <a16:creationId xmlns:a16="http://schemas.microsoft.com/office/drawing/2014/main" id="{7DA8C36F-D47F-0B7F-DD19-D9169E7FA8CB}"/>
              </a:ext>
            </a:extLst>
          </p:cNvPr>
          <p:cNvSpPr txBox="1"/>
          <p:nvPr/>
        </p:nvSpPr>
        <p:spPr>
          <a:xfrm>
            <a:off x="7057096" y="5603770"/>
            <a:ext cx="4976497" cy="646331"/>
          </a:xfrm>
          <a:prstGeom prst="rect">
            <a:avLst/>
          </a:prstGeom>
          <a:solidFill>
            <a:schemeClr val="bg1"/>
          </a:solidFill>
        </p:spPr>
        <p:txBody>
          <a:bodyPr wrap="square" rtlCol="0">
            <a:spAutoFit/>
          </a:bodyPr>
          <a:lstStyle/>
          <a:p>
            <a:pPr algn="ctr"/>
            <a:endParaRPr lang="en-GB" b="1" dirty="0">
              <a:latin typeface="Aptos Narrow" panose="020B0004020202020204" pitchFamily="34" charset="0"/>
            </a:endParaRPr>
          </a:p>
          <a:p>
            <a:pPr algn="ctr"/>
            <a:r>
              <a:rPr lang="en-GB" b="1" dirty="0">
                <a:latin typeface="Aptos Narrow" panose="020B0004020202020204" pitchFamily="34" charset="0"/>
              </a:rPr>
              <a:t>Figure 2</a:t>
            </a:r>
            <a:r>
              <a:rPr lang="en-GB" dirty="0">
                <a:latin typeface="Aptos Narrow" panose="020B0004020202020204" pitchFamily="34" charset="0"/>
              </a:rPr>
              <a:t>: Impact of household energy insecurity [2].</a:t>
            </a:r>
          </a:p>
        </p:txBody>
      </p:sp>
      <p:pic>
        <p:nvPicPr>
          <p:cNvPr id="10" name="Picture 9">
            <a:extLst>
              <a:ext uri="{FF2B5EF4-FFF2-40B4-BE49-F238E27FC236}">
                <a16:creationId xmlns:a16="http://schemas.microsoft.com/office/drawing/2014/main" id="{D96926FE-858D-6D6E-B392-363D6F44DBA2}"/>
              </a:ext>
            </a:extLst>
          </p:cNvPr>
          <p:cNvPicPr>
            <a:picLocks noChangeAspect="1"/>
          </p:cNvPicPr>
          <p:nvPr/>
        </p:nvPicPr>
        <p:blipFill>
          <a:blip r:embed="rId6"/>
          <a:stretch>
            <a:fillRect/>
          </a:stretch>
        </p:blipFill>
        <p:spPr>
          <a:xfrm>
            <a:off x="9684629" y="3548744"/>
            <a:ext cx="2316307" cy="2223556"/>
          </a:xfrm>
          <a:prstGeom prst="rect">
            <a:avLst/>
          </a:prstGeom>
        </p:spPr>
      </p:pic>
      <p:pic>
        <p:nvPicPr>
          <p:cNvPr id="14" name="Picture 13">
            <a:extLst>
              <a:ext uri="{FF2B5EF4-FFF2-40B4-BE49-F238E27FC236}">
                <a16:creationId xmlns:a16="http://schemas.microsoft.com/office/drawing/2014/main" id="{E5A59373-90B2-3B8C-308B-DAB549673160}"/>
              </a:ext>
            </a:extLst>
          </p:cNvPr>
          <p:cNvPicPr>
            <a:picLocks noChangeAspect="1"/>
          </p:cNvPicPr>
          <p:nvPr/>
        </p:nvPicPr>
        <p:blipFill>
          <a:blip r:embed="rId7"/>
          <a:stretch>
            <a:fillRect/>
          </a:stretch>
        </p:blipFill>
        <p:spPr>
          <a:xfrm>
            <a:off x="7223758" y="3562501"/>
            <a:ext cx="2428242" cy="2209799"/>
          </a:xfrm>
          <a:prstGeom prst="rect">
            <a:avLst/>
          </a:prstGeom>
        </p:spPr>
      </p:pic>
      <p:pic>
        <p:nvPicPr>
          <p:cNvPr id="11" name="Graphic 10" descr="Badge with solid fill">
            <a:extLst>
              <a:ext uri="{FF2B5EF4-FFF2-40B4-BE49-F238E27FC236}">
                <a16:creationId xmlns:a16="http://schemas.microsoft.com/office/drawing/2014/main" id="{BEBBF909-936D-B86C-7417-499CDC4E3DD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80000" y="6426000"/>
            <a:ext cx="432000" cy="432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13C74-670E-5575-280C-196ADE674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7182C-D33D-12C6-2DA1-1894CDFC9C0A}"/>
              </a:ext>
            </a:extLst>
          </p:cNvPr>
          <p:cNvSpPr>
            <a:spLocks noGrp="1"/>
          </p:cNvSpPr>
          <p:nvPr>
            <p:ph type="title"/>
          </p:nvPr>
        </p:nvSpPr>
        <p:spPr>
          <a:xfrm>
            <a:off x="2152650" y="549386"/>
            <a:ext cx="7886700" cy="489133"/>
          </a:xfrm>
        </p:spPr>
        <p:txBody>
          <a:bodyPr>
            <a:normAutofit/>
          </a:bodyPr>
          <a:lstStyle/>
          <a:p>
            <a:pPr algn="ctr"/>
            <a:r>
              <a:rPr lang="en-ZA" sz="2400" b="1" dirty="0">
                <a:latin typeface="Aptos Narrow" panose="020B0004020202020204" pitchFamily="34" charset="0"/>
              </a:rPr>
              <a:t>Introduction</a:t>
            </a:r>
          </a:p>
        </p:txBody>
      </p:sp>
      <p:sp>
        <p:nvSpPr>
          <p:cNvPr id="3" name="TextBox 2">
            <a:extLst>
              <a:ext uri="{FF2B5EF4-FFF2-40B4-BE49-F238E27FC236}">
                <a16:creationId xmlns:a16="http://schemas.microsoft.com/office/drawing/2014/main" id="{5B2F77CE-B790-D101-C41D-9BA8574AA3E1}"/>
              </a:ext>
            </a:extLst>
          </p:cNvPr>
          <p:cNvSpPr txBox="1"/>
          <p:nvPr/>
        </p:nvSpPr>
        <p:spPr>
          <a:xfrm>
            <a:off x="4111803" y="1248376"/>
            <a:ext cx="3968393" cy="369332"/>
          </a:xfrm>
          <a:prstGeom prst="rect">
            <a:avLst/>
          </a:prstGeom>
          <a:noFill/>
        </p:spPr>
        <p:txBody>
          <a:bodyPr wrap="square" rtlCol="0">
            <a:spAutoFit/>
          </a:bodyPr>
          <a:lstStyle/>
          <a:p>
            <a:pPr algn="ctr"/>
            <a:r>
              <a:rPr lang="en-ZA" b="1" dirty="0"/>
              <a:t>Anaerobic digestion</a:t>
            </a:r>
          </a:p>
        </p:txBody>
      </p:sp>
      <p:pic>
        <p:nvPicPr>
          <p:cNvPr id="13" name="Picture 12">
            <a:extLst>
              <a:ext uri="{FF2B5EF4-FFF2-40B4-BE49-F238E27FC236}">
                <a16:creationId xmlns:a16="http://schemas.microsoft.com/office/drawing/2014/main" id="{4E633817-C311-6836-111E-01F92DC34920}"/>
              </a:ext>
            </a:extLst>
          </p:cNvPr>
          <p:cNvPicPr>
            <a:picLocks noChangeAspect="1"/>
          </p:cNvPicPr>
          <p:nvPr/>
        </p:nvPicPr>
        <p:blipFill>
          <a:blip r:embed="rId3"/>
          <a:srcRect b="6487"/>
          <a:stretch>
            <a:fillRect/>
          </a:stretch>
        </p:blipFill>
        <p:spPr>
          <a:xfrm>
            <a:off x="1169546" y="1617708"/>
            <a:ext cx="6910650" cy="4191162"/>
          </a:xfrm>
          <a:prstGeom prst="rect">
            <a:avLst/>
          </a:prstGeom>
        </p:spPr>
      </p:pic>
      <p:sp>
        <p:nvSpPr>
          <p:cNvPr id="15" name="TextBox 14">
            <a:extLst>
              <a:ext uri="{FF2B5EF4-FFF2-40B4-BE49-F238E27FC236}">
                <a16:creationId xmlns:a16="http://schemas.microsoft.com/office/drawing/2014/main" id="{F15E9889-1A06-7DCF-CAE8-CDC0E3EDEB51}"/>
              </a:ext>
            </a:extLst>
          </p:cNvPr>
          <p:cNvSpPr txBox="1"/>
          <p:nvPr/>
        </p:nvSpPr>
        <p:spPr>
          <a:xfrm>
            <a:off x="1370768" y="5932769"/>
            <a:ext cx="6508205" cy="369332"/>
          </a:xfrm>
          <a:prstGeom prst="rect">
            <a:avLst/>
          </a:prstGeom>
          <a:noFill/>
        </p:spPr>
        <p:txBody>
          <a:bodyPr wrap="square">
            <a:spAutoFit/>
          </a:bodyPr>
          <a:lstStyle/>
          <a:p>
            <a:r>
              <a:rPr lang="en-ZA" b="1" dirty="0">
                <a:latin typeface="Aptos Narrow" panose="020B0004020202020204" pitchFamily="34" charset="0"/>
              </a:rPr>
              <a:t>Figure 3: </a:t>
            </a:r>
            <a:r>
              <a:rPr lang="en-US" dirty="0">
                <a:latin typeface="Aptos Narrow" panose="020B0004020202020204" pitchFamily="34" charset="0"/>
              </a:rPr>
              <a:t>The anaerobic digestion process and its multiple outputs [3]. </a:t>
            </a:r>
            <a:endParaRPr lang="en-ZA" dirty="0">
              <a:latin typeface="Aptos Narrow" panose="020B0004020202020204" pitchFamily="34" charset="0"/>
            </a:endParaRPr>
          </a:p>
        </p:txBody>
      </p:sp>
      <p:pic>
        <p:nvPicPr>
          <p:cNvPr id="9" name="Graphic 8" descr="Badge 3 with solid fill">
            <a:extLst>
              <a:ext uri="{FF2B5EF4-FFF2-40B4-BE49-F238E27FC236}">
                <a16:creationId xmlns:a16="http://schemas.microsoft.com/office/drawing/2014/main" id="{113A4A1A-4EAF-D80B-5373-BAB236FF5C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80000" y="6426000"/>
            <a:ext cx="432000" cy="432000"/>
          </a:xfrm>
          <a:prstGeom prst="rect">
            <a:avLst/>
          </a:prstGeom>
        </p:spPr>
      </p:pic>
      <p:pic>
        <p:nvPicPr>
          <p:cNvPr id="11" name="Picture 10">
            <a:extLst>
              <a:ext uri="{FF2B5EF4-FFF2-40B4-BE49-F238E27FC236}">
                <a16:creationId xmlns:a16="http://schemas.microsoft.com/office/drawing/2014/main" id="{8F681FBB-B8A9-3D89-6180-84D7CFFD52DD}"/>
              </a:ext>
            </a:extLst>
          </p:cNvPr>
          <p:cNvPicPr>
            <a:picLocks noChangeAspect="1"/>
          </p:cNvPicPr>
          <p:nvPr/>
        </p:nvPicPr>
        <p:blipFill>
          <a:blip r:embed="rId5"/>
          <a:srcRect t="17304" r="40842" b="14347"/>
          <a:stretch>
            <a:fillRect/>
          </a:stretch>
        </p:blipFill>
        <p:spPr>
          <a:xfrm>
            <a:off x="8495819" y="2549236"/>
            <a:ext cx="3696181" cy="2846983"/>
          </a:xfrm>
          <a:prstGeom prst="rect">
            <a:avLst/>
          </a:prstGeom>
        </p:spPr>
      </p:pic>
    </p:spTree>
    <p:extLst>
      <p:ext uri="{BB962C8B-B14F-4D97-AF65-F5344CB8AC3E}">
        <p14:creationId xmlns:p14="http://schemas.microsoft.com/office/powerpoint/2010/main" val="238073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D30AE-1728-D273-53E7-AE5A1BE5763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B6FC1A1-2615-7CFC-5E8B-526541E5C0DC}"/>
              </a:ext>
            </a:extLst>
          </p:cNvPr>
          <p:cNvPicPr>
            <a:picLocks noChangeAspect="1"/>
          </p:cNvPicPr>
          <p:nvPr/>
        </p:nvPicPr>
        <p:blipFill>
          <a:blip r:embed="rId3"/>
          <a:stretch>
            <a:fillRect/>
          </a:stretch>
        </p:blipFill>
        <p:spPr>
          <a:xfrm>
            <a:off x="6278388" y="570931"/>
            <a:ext cx="7606749" cy="5078776"/>
          </a:xfrm>
          <a:prstGeom prst="rect">
            <a:avLst/>
          </a:prstGeom>
        </p:spPr>
      </p:pic>
      <p:sp>
        <p:nvSpPr>
          <p:cNvPr id="18" name="Arrow: Striped Right 17">
            <a:extLst>
              <a:ext uri="{FF2B5EF4-FFF2-40B4-BE49-F238E27FC236}">
                <a16:creationId xmlns:a16="http://schemas.microsoft.com/office/drawing/2014/main" id="{2B47E9BD-3E04-A5FB-5523-22736410BD2E}"/>
              </a:ext>
            </a:extLst>
          </p:cNvPr>
          <p:cNvSpPr/>
          <p:nvPr/>
        </p:nvSpPr>
        <p:spPr>
          <a:xfrm flipH="1">
            <a:off x="8775417" y="549386"/>
            <a:ext cx="3416583" cy="1620000"/>
          </a:xfrm>
          <a:prstGeom prst="stripedRightArrow">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ZA" dirty="0">
              <a:solidFill>
                <a:sysClr val="windowText" lastClr="000000"/>
              </a:solidFill>
            </a:endParaRPr>
          </a:p>
        </p:txBody>
      </p:sp>
      <p:sp>
        <p:nvSpPr>
          <p:cNvPr id="17" name="TextBox 16">
            <a:extLst>
              <a:ext uri="{FF2B5EF4-FFF2-40B4-BE49-F238E27FC236}">
                <a16:creationId xmlns:a16="http://schemas.microsoft.com/office/drawing/2014/main" id="{EF949B71-3573-FF54-981E-4FDEAEF8B62B}"/>
              </a:ext>
            </a:extLst>
          </p:cNvPr>
          <p:cNvSpPr txBox="1"/>
          <p:nvPr/>
        </p:nvSpPr>
        <p:spPr>
          <a:xfrm>
            <a:off x="185379" y="1390689"/>
            <a:ext cx="8076082" cy="369332"/>
          </a:xfrm>
          <a:prstGeom prst="rect">
            <a:avLst/>
          </a:prstGeom>
          <a:noFill/>
        </p:spPr>
        <p:txBody>
          <a:bodyPr wrap="square" rtlCol="0">
            <a:spAutoFit/>
          </a:bodyPr>
          <a:lstStyle/>
          <a:p>
            <a:r>
              <a:rPr lang="en-ZA" b="1" dirty="0">
                <a:latin typeface="Aptos Narrow" panose="020B0004020202020204" pitchFamily="34" charset="0"/>
              </a:rPr>
              <a:t>Table 1.</a:t>
            </a:r>
            <a:r>
              <a:rPr lang="en-ZA" dirty="0">
                <a:latin typeface="Aptos Narrow" panose="020B0004020202020204" pitchFamily="34" charset="0"/>
              </a:rPr>
              <a:t> </a:t>
            </a:r>
            <a:r>
              <a:rPr lang="en-GB" dirty="0">
                <a:latin typeface="Aptos Narrow" panose="020B0004020202020204" pitchFamily="34" charset="0"/>
              </a:rPr>
              <a:t>Summary of factors affecting anaerobic digestion performance.</a:t>
            </a:r>
            <a:endParaRPr lang="en-ZA" dirty="0">
              <a:latin typeface="Aptos Narrow" panose="020B0004020202020204" pitchFamily="34" charset="0"/>
            </a:endParaRPr>
          </a:p>
        </p:txBody>
      </p:sp>
      <p:graphicFrame>
        <p:nvGraphicFramePr>
          <p:cNvPr id="30" name="Table 29">
            <a:extLst>
              <a:ext uri="{FF2B5EF4-FFF2-40B4-BE49-F238E27FC236}">
                <a16:creationId xmlns:a16="http://schemas.microsoft.com/office/drawing/2014/main" id="{167FEFFF-3CE5-6155-919E-45CD9ECF1364}"/>
              </a:ext>
            </a:extLst>
          </p:cNvPr>
          <p:cNvGraphicFramePr>
            <a:graphicFrameLocks noGrp="1"/>
          </p:cNvGraphicFramePr>
          <p:nvPr>
            <p:extLst>
              <p:ext uri="{D42A27DB-BD31-4B8C-83A1-F6EECF244321}">
                <p14:modId xmlns:p14="http://schemas.microsoft.com/office/powerpoint/2010/main" val="2795573870"/>
              </p:ext>
            </p:extLst>
          </p:nvPr>
        </p:nvGraphicFramePr>
        <p:xfrm>
          <a:off x="185379" y="1858779"/>
          <a:ext cx="6896901" cy="4369705"/>
        </p:xfrm>
        <a:graphic>
          <a:graphicData uri="http://schemas.openxmlformats.org/drawingml/2006/table">
            <a:tbl>
              <a:tblPr firstRow="1" bandRow="1">
                <a:tableStyleId>{3B4B98B0-60AC-42C2-AFA5-B58CD77FA1E5}</a:tableStyleId>
              </a:tblPr>
              <a:tblGrid>
                <a:gridCol w="2945748">
                  <a:extLst>
                    <a:ext uri="{9D8B030D-6E8A-4147-A177-3AD203B41FA5}">
                      <a16:colId xmlns:a16="http://schemas.microsoft.com/office/drawing/2014/main" val="4102671698"/>
                    </a:ext>
                  </a:extLst>
                </a:gridCol>
                <a:gridCol w="2798618">
                  <a:extLst>
                    <a:ext uri="{9D8B030D-6E8A-4147-A177-3AD203B41FA5}">
                      <a16:colId xmlns:a16="http://schemas.microsoft.com/office/drawing/2014/main" val="4244340649"/>
                    </a:ext>
                  </a:extLst>
                </a:gridCol>
                <a:gridCol w="1152535">
                  <a:extLst>
                    <a:ext uri="{9D8B030D-6E8A-4147-A177-3AD203B41FA5}">
                      <a16:colId xmlns:a16="http://schemas.microsoft.com/office/drawing/2014/main" val="1092926171"/>
                    </a:ext>
                  </a:extLst>
                </a:gridCol>
              </a:tblGrid>
              <a:tr h="873941">
                <a:tc>
                  <a:txBody>
                    <a:bodyPr/>
                    <a:lstStyle/>
                    <a:p>
                      <a:pPr algn="ctr"/>
                      <a:r>
                        <a:rPr lang="en-ZA" sz="1600" dirty="0">
                          <a:latin typeface="Aptos Narrow" panose="020B0004020202020204" pitchFamily="34" charset="0"/>
                        </a:rPr>
                        <a:t>Factor</a:t>
                      </a:r>
                    </a:p>
                  </a:txBody>
                  <a:tcPr anchor="ctr">
                    <a:lnL>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600" dirty="0">
                          <a:latin typeface="Aptos Narrow" panose="020B0004020202020204" pitchFamily="34" charset="0"/>
                        </a:rPr>
                        <a:t>Effect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600" dirty="0">
                          <a:latin typeface="Aptos Narrow" panose="020B0004020202020204" pitchFamily="34" charset="0"/>
                        </a:rPr>
                        <a:t>Reference</a:t>
                      </a:r>
                    </a:p>
                  </a:txBody>
                  <a:tcPr anchor="ctr">
                    <a:lnL w="12700" cap="flat" cmpd="sng" algn="ctr">
                      <a:no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3165657"/>
                  </a:ext>
                </a:extLst>
              </a:tr>
              <a:tr h="873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latin typeface="Aptos Narrow" panose="020B0004020202020204" pitchFamily="34" charset="0"/>
                        </a:rPr>
                        <a:t>1. Substrate &amp; biochemical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latin typeface="Aptos Narrow" panose="020B0004020202020204" pitchFamily="34" charset="0"/>
                        </a:rPr>
                        <a:t>(e.g. rate limiting step)</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1600" dirty="0">
                          <a:latin typeface="Aptos Narrow" panose="020B0004020202020204" pitchFamily="34" charset="0"/>
                        </a:rPr>
                        <a:t>Long HRTs and low biodegradation efficiency</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1600" dirty="0">
                          <a:latin typeface="Aptos Narrow" panose="020B0004020202020204" pitchFamily="34" charset="0"/>
                        </a:rPr>
                        <a:t>[5]</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013208785"/>
                  </a:ext>
                </a:extLst>
              </a:tr>
              <a:tr h="873941">
                <a:tc>
                  <a:txBody>
                    <a:bodyPr/>
                    <a:lstStyle/>
                    <a:p>
                      <a:r>
                        <a:rPr lang="en-ZA" sz="1600" dirty="0">
                          <a:latin typeface="Aptos Narrow" panose="020B0004020202020204" pitchFamily="34" charset="0"/>
                        </a:rPr>
                        <a:t>2. Inhibition &amp; toxicity</a:t>
                      </a:r>
                    </a:p>
                    <a:p>
                      <a:r>
                        <a:rPr lang="en-ZA" sz="1600" dirty="0">
                          <a:latin typeface="Aptos Narrow" panose="020B0004020202020204" pitchFamily="34" charset="0"/>
                        </a:rPr>
                        <a:t>(e.g. accumulation of H</a:t>
                      </a:r>
                      <a:r>
                        <a:rPr lang="en-ZA" sz="1600" baseline="-25000" dirty="0">
                          <a:latin typeface="Aptos Narrow" panose="020B0004020202020204" pitchFamily="34" charset="0"/>
                        </a:rPr>
                        <a:t>2</a:t>
                      </a:r>
                      <a:r>
                        <a:rPr lang="en-ZA" sz="1600" dirty="0">
                          <a:latin typeface="Aptos Narrow" panose="020B0004020202020204" pitchFamily="34" charset="0"/>
                        </a:rPr>
                        <a:t>S)</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1600" dirty="0">
                          <a:latin typeface="Aptos Narrow" panose="020B0004020202020204" pitchFamily="34" charset="0"/>
                        </a:rPr>
                        <a:t>Inhibit methanogens and cause process failure</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ZA" sz="1600" dirty="0">
                          <a:latin typeface="Aptos Narrow" panose="020B0004020202020204" pitchFamily="34" charset="0"/>
                        </a:rPr>
                        <a:t>[6]</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90492129"/>
                  </a:ext>
                </a:extLst>
              </a:tr>
              <a:tr h="873941">
                <a:tc>
                  <a:txBody>
                    <a:bodyPr/>
                    <a:lstStyle/>
                    <a:p>
                      <a:r>
                        <a:rPr lang="en-ZA" sz="1600" dirty="0">
                          <a:latin typeface="Aptos Narrow" panose="020B0004020202020204" pitchFamily="34" charset="0"/>
                        </a:rPr>
                        <a:t>3. Operational constraints </a:t>
                      </a:r>
                    </a:p>
                    <a:p>
                      <a:r>
                        <a:rPr lang="en-ZA" sz="1600" dirty="0">
                          <a:latin typeface="Aptos Narrow" panose="020B0004020202020204" pitchFamily="34" charset="0"/>
                        </a:rPr>
                        <a:t>(e.g. temp, pH, OLR, etc.)</a:t>
                      </a:r>
                    </a:p>
                  </a:txBody>
                  <a:tcPr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1600" dirty="0">
                          <a:latin typeface="Aptos Narrow" panose="020B0004020202020204" pitchFamily="34" charset="0"/>
                        </a:rPr>
                        <a:t>leads to reduced methane yield or complete digester failure</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ZA" sz="1600" b="0" i="0" kern="1200" dirty="0">
                          <a:solidFill>
                            <a:schemeClr val="tx1"/>
                          </a:solidFill>
                          <a:effectLst/>
                          <a:latin typeface="Aptos Narrow" panose="020B0004020202020204" pitchFamily="34" charset="0"/>
                          <a:ea typeface="+mn-ea"/>
                          <a:cs typeface="+mn-cs"/>
                        </a:rPr>
                        <a:t>[7]</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48812698"/>
                  </a:ext>
                </a:extLst>
              </a:tr>
              <a:tr h="873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600" dirty="0">
                          <a:latin typeface="Aptos Narrow" panose="020B0004020202020204" pitchFamily="34" charset="0"/>
                        </a:rPr>
                        <a:t>4. Process stability</a:t>
                      </a:r>
                    </a:p>
                    <a:p>
                      <a:r>
                        <a:rPr lang="en-ZA" sz="1600" dirty="0">
                          <a:latin typeface="Aptos Narrow" panose="020B0004020202020204" pitchFamily="34" charset="0"/>
                        </a:rPr>
                        <a:t>(e.g. poor mixing, foaming, etc.)</a:t>
                      </a:r>
                    </a:p>
                  </a:txBody>
                  <a:tcPr anchor="ctr">
                    <a:lnL>
                      <a:noFill/>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tc>
                  <a:txBody>
                    <a:bodyPr/>
                    <a:lstStyle/>
                    <a:p>
                      <a:pPr algn="ctr"/>
                      <a:r>
                        <a:rPr lang="en-US" sz="1600" dirty="0">
                          <a:latin typeface="Aptos Narrow" panose="020B0004020202020204" pitchFamily="34" charset="0"/>
                        </a:rPr>
                        <a:t>reduces methane yield, disrupts microbial activity, and increases the risk of digester failure</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[5]</a:t>
                      </a:r>
                      <a:endParaRPr lang="en-ZA" sz="1600" dirty="0">
                        <a:latin typeface="Aptos Narrow" panose="020B0004020202020204" pitchFamily="34" charset="0"/>
                      </a:endParaRPr>
                    </a:p>
                    <a:p>
                      <a:pPr algn="ct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4138271"/>
                  </a:ext>
                </a:extLst>
              </a:tr>
            </a:tbl>
          </a:graphicData>
        </a:graphic>
      </p:graphicFrame>
      <p:sp>
        <p:nvSpPr>
          <p:cNvPr id="6" name="Title 1">
            <a:extLst>
              <a:ext uri="{FF2B5EF4-FFF2-40B4-BE49-F238E27FC236}">
                <a16:creationId xmlns:a16="http://schemas.microsoft.com/office/drawing/2014/main" id="{997A6253-81DC-E2D8-A46D-BB9245D4B191}"/>
              </a:ext>
            </a:extLst>
          </p:cNvPr>
          <p:cNvSpPr>
            <a:spLocks noGrp="1"/>
          </p:cNvSpPr>
          <p:nvPr>
            <p:ph type="title"/>
          </p:nvPr>
        </p:nvSpPr>
        <p:spPr>
          <a:xfrm>
            <a:off x="2152650" y="549386"/>
            <a:ext cx="7886700" cy="489133"/>
          </a:xfrm>
        </p:spPr>
        <p:txBody>
          <a:bodyPr>
            <a:normAutofit/>
          </a:bodyPr>
          <a:lstStyle/>
          <a:p>
            <a:pPr algn="ctr"/>
            <a:r>
              <a:rPr lang="en-ZA" sz="2400" b="1" dirty="0">
                <a:latin typeface="Aptos Narrow" panose="020B0004020202020204" pitchFamily="34" charset="0"/>
              </a:rPr>
              <a:t>Introduction</a:t>
            </a:r>
          </a:p>
        </p:txBody>
      </p:sp>
      <p:pic>
        <p:nvPicPr>
          <p:cNvPr id="3" name="Graphic 2" descr="Badge 4 with solid fill">
            <a:extLst>
              <a:ext uri="{FF2B5EF4-FFF2-40B4-BE49-F238E27FC236}">
                <a16:creationId xmlns:a16="http://schemas.microsoft.com/office/drawing/2014/main" id="{4EBB0853-72F9-9175-84BB-E1FFA38FBA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80000" y="6426000"/>
            <a:ext cx="432000" cy="432000"/>
          </a:xfrm>
          <a:prstGeom prst="rect">
            <a:avLst/>
          </a:prstGeom>
        </p:spPr>
      </p:pic>
      <p:sp>
        <p:nvSpPr>
          <p:cNvPr id="4" name="Oval 3">
            <a:extLst>
              <a:ext uri="{FF2B5EF4-FFF2-40B4-BE49-F238E27FC236}">
                <a16:creationId xmlns:a16="http://schemas.microsoft.com/office/drawing/2014/main" id="{E8BAAD78-9859-4725-D692-8381DC5A6D03}"/>
              </a:ext>
            </a:extLst>
          </p:cNvPr>
          <p:cNvSpPr/>
          <p:nvPr/>
        </p:nvSpPr>
        <p:spPr>
          <a:xfrm>
            <a:off x="-1" y="2590800"/>
            <a:ext cx="6782937" cy="1136073"/>
          </a:xfrm>
          <a:prstGeom prst="ellipse">
            <a:avLst/>
          </a:prstGeom>
          <a:noFill/>
          <a:ln>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0AB81411-6BC9-88D6-2CED-9D9CEFE37D47}"/>
              </a:ext>
            </a:extLst>
          </p:cNvPr>
          <p:cNvSpPr txBox="1"/>
          <p:nvPr/>
        </p:nvSpPr>
        <p:spPr>
          <a:xfrm>
            <a:off x="8261461" y="5678711"/>
            <a:ext cx="3930539" cy="646331"/>
          </a:xfrm>
          <a:prstGeom prst="rect">
            <a:avLst/>
          </a:prstGeom>
          <a:solidFill>
            <a:schemeClr val="bg1"/>
          </a:solidFill>
        </p:spPr>
        <p:txBody>
          <a:bodyPr wrap="square">
            <a:spAutoFit/>
          </a:bodyPr>
          <a:lstStyle/>
          <a:p>
            <a:endParaRPr lang="en-ZA" b="1" dirty="0">
              <a:latin typeface="Aptos Narrow" panose="020B0004020202020204" pitchFamily="34" charset="0"/>
            </a:endParaRPr>
          </a:p>
          <a:p>
            <a:r>
              <a:rPr lang="en-ZA" b="1" dirty="0">
                <a:latin typeface="Aptos Narrow" panose="020B0004020202020204" pitchFamily="34" charset="0"/>
              </a:rPr>
              <a:t>Figure 4: </a:t>
            </a:r>
            <a:r>
              <a:rPr lang="en-ZA" dirty="0">
                <a:latin typeface="Aptos Narrow" panose="020B0004020202020204" pitchFamily="34" charset="0"/>
              </a:rPr>
              <a:t>Stages of the AD process [4]. </a:t>
            </a:r>
          </a:p>
        </p:txBody>
      </p:sp>
      <p:sp>
        <p:nvSpPr>
          <p:cNvPr id="19" name="Arrow: Striped Right 18">
            <a:extLst>
              <a:ext uri="{FF2B5EF4-FFF2-40B4-BE49-F238E27FC236}">
                <a16:creationId xmlns:a16="http://schemas.microsoft.com/office/drawing/2014/main" id="{304203AB-CBEE-9E06-5D37-77DF13E9BF53}"/>
              </a:ext>
            </a:extLst>
          </p:cNvPr>
          <p:cNvSpPr/>
          <p:nvPr/>
        </p:nvSpPr>
        <p:spPr>
          <a:xfrm flipH="1">
            <a:off x="8602246" y="4125002"/>
            <a:ext cx="3589754" cy="1620000"/>
          </a:xfrm>
          <a:prstGeom prst="stripedRightArrow">
            <a:avLst/>
          </a:prstGeom>
          <a:noFill/>
          <a:ln/>
        </p:spPr>
        <p:style>
          <a:lnRef idx="2">
            <a:schemeClr val="accent2"/>
          </a:lnRef>
          <a:fillRef idx="1">
            <a:schemeClr val="lt1"/>
          </a:fillRef>
          <a:effectRef idx="0">
            <a:schemeClr val="accent2"/>
          </a:effectRef>
          <a:fontRef idx="minor">
            <a:schemeClr val="dk1"/>
          </a:fontRef>
        </p:style>
        <p:txBody>
          <a:bodyPr rtlCol="0" anchor="ctr"/>
          <a:lstStyle/>
          <a:p>
            <a:endParaRPr lang="en-ZA" dirty="0">
              <a:solidFill>
                <a:sysClr val="windowText" lastClr="000000"/>
              </a:solidFill>
            </a:endParaRPr>
          </a:p>
        </p:txBody>
      </p:sp>
    </p:spTree>
    <p:extLst>
      <p:ext uri="{BB962C8B-B14F-4D97-AF65-F5344CB8AC3E}">
        <p14:creationId xmlns:p14="http://schemas.microsoft.com/office/powerpoint/2010/main" val="339194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3391-EDBE-687C-149E-1E0706DF70ED}"/>
            </a:ext>
          </a:extLst>
        </p:cNvPr>
        <p:cNvGrpSpPr/>
        <p:nvPr/>
      </p:nvGrpSpPr>
      <p:grpSpPr>
        <a:xfrm>
          <a:off x="0" y="0"/>
          <a:ext cx="0" cy="0"/>
          <a:chOff x="0" y="0"/>
          <a:chExt cx="0" cy="0"/>
        </a:xfrm>
      </p:grpSpPr>
      <p:sp>
        <p:nvSpPr>
          <p:cNvPr id="111" name="TextBox 110">
            <a:extLst>
              <a:ext uri="{FF2B5EF4-FFF2-40B4-BE49-F238E27FC236}">
                <a16:creationId xmlns:a16="http://schemas.microsoft.com/office/drawing/2014/main" id="{0825F7F3-E433-51A6-C0D9-C57D5FB98C99}"/>
              </a:ext>
            </a:extLst>
          </p:cNvPr>
          <p:cNvSpPr txBox="1"/>
          <p:nvPr/>
        </p:nvSpPr>
        <p:spPr>
          <a:xfrm>
            <a:off x="-1247882" y="5987504"/>
            <a:ext cx="10484548" cy="369332"/>
          </a:xfrm>
          <a:prstGeom prst="rect">
            <a:avLst/>
          </a:prstGeom>
          <a:noFill/>
        </p:spPr>
        <p:txBody>
          <a:bodyPr wrap="square">
            <a:spAutoFit/>
          </a:bodyPr>
          <a:lstStyle/>
          <a:p>
            <a:pPr algn="ctr"/>
            <a:r>
              <a:rPr lang="en-US" b="1" dirty="0">
                <a:effectLst/>
                <a:latin typeface="Aptos Narrow" panose="020B0004020202020204" pitchFamily="34" charset="0"/>
                <a:ea typeface="MS Mincho" panose="02020609040205080304" pitchFamily="49" charset="-128"/>
                <a:cs typeface="Times New Roman" panose="02020603050405020304" pitchFamily="18" charset="0"/>
              </a:rPr>
              <a:t>Figure</a:t>
            </a:r>
            <a:r>
              <a:rPr lang="en-US" b="1" dirty="0">
                <a:latin typeface="Aptos Narrow" panose="020B0004020202020204" pitchFamily="34" charset="0"/>
                <a:ea typeface="MS Mincho" panose="02020609040205080304" pitchFamily="49" charset="-128"/>
                <a:cs typeface="Times New Roman" panose="02020603050405020304" pitchFamily="18" charset="0"/>
              </a:rPr>
              <a:t> 5: </a:t>
            </a:r>
            <a:r>
              <a:rPr lang="en-US" dirty="0">
                <a:latin typeface="Aptos Narrow" panose="020B0004020202020204" pitchFamily="34" charset="0"/>
              </a:rPr>
              <a:t>Various additive strategies used to enhance the AD process [8].</a:t>
            </a:r>
            <a:endParaRPr lang="en-US" b="1" dirty="0">
              <a:effectLst/>
              <a:latin typeface="Aptos Narrow" panose="020B0004020202020204" pitchFamily="34" charset="0"/>
              <a:ea typeface="MS Mincho" panose="02020609040205080304" pitchFamily="49" charset="-128"/>
              <a:cs typeface="Times New Roman" panose="02020603050405020304" pitchFamily="18" charset="0"/>
            </a:endParaRPr>
          </a:p>
        </p:txBody>
      </p:sp>
      <p:sp>
        <p:nvSpPr>
          <p:cNvPr id="131" name="TextBox 130">
            <a:extLst>
              <a:ext uri="{FF2B5EF4-FFF2-40B4-BE49-F238E27FC236}">
                <a16:creationId xmlns:a16="http://schemas.microsoft.com/office/drawing/2014/main" id="{5016059C-9728-A927-CB01-1964DDCB0126}"/>
              </a:ext>
            </a:extLst>
          </p:cNvPr>
          <p:cNvSpPr txBox="1"/>
          <p:nvPr/>
        </p:nvSpPr>
        <p:spPr>
          <a:xfrm>
            <a:off x="1156724" y="1159377"/>
            <a:ext cx="10060672" cy="646331"/>
          </a:xfrm>
          <a:prstGeom prst="rect">
            <a:avLst/>
          </a:prstGeom>
          <a:noFill/>
        </p:spPr>
        <p:txBody>
          <a:bodyPr wrap="square">
            <a:spAutoFit/>
          </a:bodyPr>
          <a:lstStyle/>
          <a:p>
            <a:pPr algn="ctr"/>
            <a:r>
              <a:rPr lang="en-US" sz="1800" kern="1200" dirty="0">
                <a:solidFill>
                  <a:schemeClr val="tx1"/>
                </a:solidFill>
                <a:effectLst/>
                <a:latin typeface="Aptos Narrow" panose="020B0004020202020204" pitchFamily="34" charset="0"/>
              </a:rPr>
              <a:t>Since there is no single, fixed rate-limiting step, it is necessary to increase the overall reaction rate by accelerating whichever step is rate-limiting for the specific substrate being digested. </a:t>
            </a:r>
            <a:endParaRPr lang="en-ZA" dirty="0">
              <a:latin typeface="Aptos Narrow" panose="020B0004020202020204" pitchFamily="34" charset="0"/>
            </a:endParaRPr>
          </a:p>
        </p:txBody>
      </p:sp>
      <p:grpSp>
        <p:nvGrpSpPr>
          <p:cNvPr id="142" name="Group 141">
            <a:extLst>
              <a:ext uri="{FF2B5EF4-FFF2-40B4-BE49-F238E27FC236}">
                <a16:creationId xmlns:a16="http://schemas.microsoft.com/office/drawing/2014/main" id="{C8B459FF-B914-0065-16D1-5934E5ECBBD0}"/>
              </a:ext>
            </a:extLst>
          </p:cNvPr>
          <p:cNvGrpSpPr/>
          <p:nvPr/>
        </p:nvGrpSpPr>
        <p:grpSpPr>
          <a:xfrm>
            <a:off x="1065664" y="2161289"/>
            <a:ext cx="10060672" cy="3633886"/>
            <a:chOff x="1156724" y="2516861"/>
            <a:chExt cx="10060672" cy="3633886"/>
          </a:xfrm>
        </p:grpSpPr>
        <p:grpSp>
          <p:nvGrpSpPr>
            <p:cNvPr id="129" name="Group 128">
              <a:extLst>
                <a:ext uri="{FF2B5EF4-FFF2-40B4-BE49-F238E27FC236}">
                  <a16:creationId xmlns:a16="http://schemas.microsoft.com/office/drawing/2014/main" id="{758E86D8-4CA3-856C-E91E-1C2616AB1E90}"/>
                </a:ext>
              </a:extLst>
            </p:cNvPr>
            <p:cNvGrpSpPr/>
            <p:nvPr/>
          </p:nvGrpSpPr>
          <p:grpSpPr>
            <a:xfrm>
              <a:off x="1156724" y="2516861"/>
              <a:ext cx="10060672" cy="3633886"/>
              <a:chOff x="283053" y="1918098"/>
              <a:chExt cx="12040880" cy="4197708"/>
            </a:xfrm>
          </p:grpSpPr>
          <p:grpSp>
            <p:nvGrpSpPr>
              <p:cNvPr id="109" name="Group 108">
                <a:extLst>
                  <a:ext uri="{FF2B5EF4-FFF2-40B4-BE49-F238E27FC236}">
                    <a16:creationId xmlns:a16="http://schemas.microsoft.com/office/drawing/2014/main" id="{5F7F5FE5-9281-013C-B40B-7BBD16ABF761}"/>
                  </a:ext>
                </a:extLst>
              </p:cNvPr>
              <p:cNvGrpSpPr/>
              <p:nvPr/>
            </p:nvGrpSpPr>
            <p:grpSpPr>
              <a:xfrm>
                <a:off x="283053" y="1918098"/>
                <a:ext cx="12040880" cy="2408125"/>
                <a:chOff x="16353" y="1752998"/>
                <a:chExt cx="12040880" cy="2408125"/>
              </a:xfrm>
            </p:grpSpPr>
            <p:cxnSp>
              <p:nvCxnSpPr>
                <p:cNvPr id="86" name="Straight Arrow Connector 85">
                  <a:extLst>
                    <a:ext uri="{FF2B5EF4-FFF2-40B4-BE49-F238E27FC236}">
                      <a16:creationId xmlns:a16="http://schemas.microsoft.com/office/drawing/2014/main" id="{457F3682-6554-9981-7C54-3615AA015845}"/>
                    </a:ext>
                  </a:extLst>
                </p:cNvPr>
                <p:cNvCxnSpPr/>
                <p:nvPr/>
              </p:nvCxnSpPr>
              <p:spPr>
                <a:xfrm flipH="1">
                  <a:off x="9510214" y="2948105"/>
                  <a:ext cx="6350" cy="4720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108" name="Group 107">
                  <a:extLst>
                    <a:ext uri="{FF2B5EF4-FFF2-40B4-BE49-F238E27FC236}">
                      <a16:creationId xmlns:a16="http://schemas.microsoft.com/office/drawing/2014/main" id="{196BC666-62CB-062F-B71C-B764E74EAAA2}"/>
                    </a:ext>
                  </a:extLst>
                </p:cNvPr>
                <p:cNvGrpSpPr/>
                <p:nvPr/>
              </p:nvGrpSpPr>
              <p:grpSpPr>
                <a:xfrm>
                  <a:off x="16353" y="1752998"/>
                  <a:ext cx="12040880" cy="2408125"/>
                  <a:chOff x="16353" y="1752998"/>
                  <a:chExt cx="12040880" cy="2408125"/>
                </a:xfrm>
              </p:grpSpPr>
              <p:sp>
                <p:nvSpPr>
                  <p:cNvPr id="78" name="Rectangle 77">
                    <a:extLst>
                      <a:ext uri="{FF2B5EF4-FFF2-40B4-BE49-F238E27FC236}">
                        <a16:creationId xmlns:a16="http://schemas.microsoft.com/office/drawing/2014/main" id="{CB8DD551-C3CC-F04C-CD30-A6E8EB8F0B72}"/>
                      </a:ext>
                    </a:extLst>
                  </p:cNvPr>
                  <p:cNvSpPr/>
                  <p:nvPr/>
                </p:nvSpPr>
                <p:spPr>
                  <a:xfrm>
                    <a:off x="1800926" y="3441123"/>
                    <a:ext cx="2022292" cy="72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Microorganisms</a:t>
                    </a:r>
                  </a:p>
                </p:txBody>
              </p:sp>
              <p:grpSp>
                <p:nvGrpSpPr>
                  <p:cNvPr id="107" name="Group 106">
                    <a:extLst>
                      <a:ext uri="{FF2B5EF4-FFF2-40B4-BE49-F238E27FC236}">
                        <a16:creationId xmlns:a16="http://schemas.microsoft.com/office/drawing/2014/main" id="{8E0782BF-91A8-9277-4115-2CD0423B81C2}"/>
                      </a:ext>
                    </a:extLst>
                  </p:cNvPr>
                  <p:cNvGrpSpPr/>
                  <p:nvPr/>
                </p:nvGrpSpPr>
                <p:grpSpPr>
                  <a:xfrm>
                    <a:off x="16353" y="1752998"/>
                    <a:ext cx="12040880" cy="2408125"/>
                    <a:chOff x="16353" y="1752998"/>
                    <a:chExt cx="12040880" cy="2408125"/>
                  </a:xfrm>
                </p:grpSpPr>
                <p:sp>
                  <p:nvSpPr>
                    <p:cNvPr id="66" name="Rectangle 65">
                      <a:extLst>
                        <a:ext uri="{FF2B5EF4-FFF2-40B4-BE49-F238E27FC236}">
                          <a16:creationId xmlns:a16="http://schemas.microsoft.com/office/drawing/2014/main" id="{406F3A98-D779-81A0-1C3B-C41648960676}"/>
                        </a:ext>
                      </a:extLst>
                    </p:cNvPr>
                    <p:cNvSpPr/>
                    <p:nvPr/>
                  </p:nvSpPr>
                  <p:spPr>
                    <a:xfrm>
                      <a:off x="1598390" y="2507602"/>
                      <a:ext cx="2340000" cy="457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Organic</a:t>
                      </a:r>
                    </a:p>
                  </p:txBody>
                </p:sp>
                <p:sp>
                  <p:nvSpPr>
                    <p:cNvPr id="67" name="Rectangle 66">
                      <a:extLst>
                        <a:ext uri="{FF2B5EF4-FFF2-40B4-BE49-F238E27FC236}">
                          <a16:creationId xmlns:a16="http://schemas.microsoft.com/office/drawing/2014/main" id="{C34EFF17-EA01-371E-5B07-FE850031FD31}"/>
                        </a:ext>
                      </a:extLst>
                    </p:cNvPr>
                    <p:cNvSpPr/>
                    <p:nvPr/>
                  </p:nvSpPr>
                  <p:spPr>
                    <a:xfrm>
                      <a:off x="8341801" y="2497613"/>
                      <a:ext cx="2340000" cy="4572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Inorganic</a:t>
                      </a:r>
                    </a:p>
                  </p:txBody>
                </p:sp>
                <p:sp>
                  <p:nvSpPr>
                    <p:cNvPr id="68" name="Rectangle 67">
                      <a:extLst>
                        <a:ext uri="{FF2B5EF4-FFF2-40B4-BE49-F238E27FC236}">
                          <a16:creationId xmlns:a16="http://schemas.microsoft.com/office/drawing/2014/main" id="{0B2D49D2-8424-EEAA-3C23-CF52BA974C3C}"/>
                        </a:ext>
                      </a:extLst>
                    </p:cNvPr>
                    <p:cNvSpPr/>
                    <p:nvPr/>
                  </p:nvSpPr>
                  <p:spPr>
                    <a:xfrm>
                      <a:off x="4972050" y="1752998"/>
                      <a:ext cx="2247900" cy="468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Additives</a:t>
                      </a:r>
                    </a:p>
                  </p:txBody>
                </p:sp>
                <p:sp>
                  <p:nvSpPr>
                    <p:cNvPr id="71" name="Rectangle 70">
                      <a:extLst>
                        <a:ext uri="{FF2B5EF4-FFF2-40B4-BE49-F238E27FC236}">
                          <a16:creationId xmlns:a16="http://schemas.microsoft.com/office/drawing/2014/main" id="{98511634-637C-BD51-E491-1B5B8B475A6F}"/>
                        </a:ext>
                      </a:extLst>
                    </p:cNvPr>
                    <p:cNvSpPr/>
                    <p:nvPr/>
                  </p:nvSpPr>
                  <p:spPr>
                    <a:xfrm>
                      <a:off x="6969545" y="3393418"/>
                      <a:ext cx="1620000" cy="72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Macro-nutrient</a:t>
                      </a:r>
                    </a:p>
                  </p:txBody>
                </p:sp>
                <p:sp>
                  <p:nvSpPr>
                    <p:cNvPr id="72" name="Rectangle 71">
                      <a:extLst>
                        <a:ext uri="{FF2B5EF4-FFF2-40B4-BE49-F238E27FC236}">
                          <a16:creationId xmlns:a16="http://schemas.microsoft.com/office/drawing/2014/main" id="{3C6AC50F-2B5B-4D39-A9DF-45F88462DFFC}"/>
                        </a:ext>
                      </a:extLst>
                    </p:cNvPr>
                    <p:cNvSpPr/>
                    <p:nvPr/>
                  </p:nvSpPr>
                  <p:spPr>
                    <a:xfrm>
                      <a:off x="8703389" y="3409518"/>
                      <a:ext cx="1620000" cy="720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Micro-nutrients</a:t>
                      </a:r>
                    </a:p>
                  </p:txBody>
                </p:sp>
                <p:sp>
                  <p:nvSpPr>
                    <p:cNvPr id="77" name="Rectangle 76">
                      <a:extLst>
                        <a:ext uri="{FF2B5EF4-FFF2-40B4-BE49-F238E27FC236}">
                          <a16:creationId xmlns:a16="http://schemas.microsoft.com/office/drawing/2014/main" id="{6F215315-51D4-09DC-9A66-AAE195200690}"/>
                        </a:ext>
                      </a:extLst>
                    </p:cNvPr>
                    <p:cNvSpPr/>
                    <p:nvPr/>
                  </p:nvSpPr>
                  <p:spPr>
                    <a:xfrm>
                      <a:off x="10437233" y="3393418"/>
                      <a:ext cx="1620000" cy="72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Carbonous materials</a:t>
                      </a:r>
                    </a:p>
                  </p:txBody>
                </p:sp>
                <p:sp>
                  <p:nvSpPr>
                    <p:cNvPr id="79" name="Rectangle 78">
                      <a:extLst>
                        <a:ext uri="{FF2B5EF4-FFF2-40B4-BE49-F238E27FC236}">
                          <a16:creationId xmlns:a16="http://schemas.microsoft.com/office/drawing/2014/main" id="{6E977D84-F757-1782-7B93-E0625AEA7AC0}"/>
                        </a:ext>
                      </a:extLst>
                    </p:cNvPr>
                    <p:cNvSpPr/>
                    <p:nvPr/>
                  </p:nvSpPr>
                  <p:spPr>
                    <a:xfrm>
                      <a:off x="3987790" y="3405125"/>
                      <a:ext cx="1463209" cy="72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Enzymes</a:t>
                      </a:r>
                    </a:p>
                  </p:txBody>
                </p:sp>
                <p:sp>
                  <p:nvSpPr>
                    <p:cNvPr id="80" name="Rectangle 79">
                      <a:extLst>
                        <a:ext uri="{FF2B5EF4-FFF2-40B4-BE49-F238E27FC236}">
                          <a16:creationId xmlns:a16="http://schemas.microsoft.com/office/drawing/2014/main" id="{AC6840B4-D4E2-B3E9-EEF3-C310F663D22A}"/>
                        </a:ext>
                      </a:extLst>
                    </p:cNvPr>
                    <p:cNvSpPr/>
                    <p:nvPr/>
                  </p:nvSpPr>
                  <p:spPr>
                    <a:xfrm>
                      <a:off x="16353" y="3441123"/>
                      <a:ext cx="1620001" cy="72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Green </a:t>
                      </a:r>
                    </a:p>
                    <a:p>
                      <a:pPr algn="ctr"/>
                      <a:r>
                        <a:rPr lang="en-ZA" sz="1600" dirty="0">
                          <a:solidFill>
                            <a:sysClr val="windowText" lastClr="000000"/>
                          </a:solidFill>
                          <a:latin typeface="Aptos Narrow" panose="020B0004020202020204" pitchFamily="34" charset="0"/>
                        </a:rPr>
                        <a:t>biomass</a:t>
                      </a:r>
                    </a:p>
                  </p:txBody>
                </p:sp>
                <p:cxnSp>
                  <p:nvCxnSpPr>
                    <p:cNvPr id="82" name="Straight Arrow Connector 81">
                      <a:extLst>
                        <a:ext uri="{FF2B5EF4-FFF2-40B4-BE49-F238E27FC236}">
                          <a16:creationId xmlns:a16="http://schemas.microsoft.com/office/drawing/2014/main" id="{777F4DA7-29A5-FC1C-D1BD-F54665BE0230}"/>
                        </a:ext>
                      </a:extLst>
                    </p:cNvPr>
                    <p:cNvCxnSpPr>
                      <a:cxnSpLocks/>
                    </p:cNvCxnSpPr>
                    <p:nvPr/>
                  </p:nvCxnSpPr>
                  <p:spPr>
                    <a:xfrm>
                      <a:off x="2813949" y="2964395"/>
                      <a:ext cx="0" cy="4646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52A53348-8BD9-6CAF-DBB0-F27D47EBDBA1}"/>
                        </a:ext>
                      </a:extLst>
                    </p:cNvPr>
                    <p:cNvCxnSpPr>
                      <a:cxnSpLocks/>
                    </p:cNvCxnSpPr>
                    <p:nvPr/>
                  </p:nvCxnSpPr>
                  <p:spPr>
                    <a:xfrm>
                      <a:off x="944767" y="2726213"/>
                      <a:ext cx="0" cy="6833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E9016159-19D9-4773-98A7-D88BAEC2F68D}"/>
                        </a:ext>
                      </a:extLst>
                    </p:cNvPr>
                    <p:cNvCxnSpPr>
                      <a:cxnSpLocks/>
                    </p:cNvCxnSpPr>
                    <p:nvPr/>
                  </p:nvCxnSpPr>
                  <p:spPr>
                    <a:xfrm>
                      <a:off x="4582489" y="2726213"/>
                      <a:ext cx="3175" cy="6833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B043DC47-F1F0-E320-D278-66D06E8046CC}"/>
                        </a:ext>
                      </a:extLst>
                    </p:cNvPr>
                    <p:cNvCxnSpPr>
                      <a:cxnSpLocks/>
                      <a:endCxn id="71" idx="0"/>
                    </p:cNvCxnSpPr>
                    <p:nvPr/>
                  </p:nvCxnSpPr>
                  <p:spPr>
                    <a:xfrm>
                      <a:off x="7776369" y="2740831"/>
                      <a:ext cx="3176" cy="652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F9B4094C-6437-9050-1EB3-57FF3180EC61}"/>
                        </a:ext>
                      </a:extLst>
                    </p:cNvPr>
                    <p:cNvCxnSpPr>
                      <a:cxnSpLocks/>
                    </p:cNvCxnSpPr>
                    <p:nvPr/>
                  </p:nvCxnSpPr>
                  <p:spPr>
                    <a:xfrm flipH="1">
                      <a:off x="11247233" y="2726213"/>
                      <a:ext cx="14011" cy="6672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4E6D42BA-AFF6-2BE4-B6E4-A9B5EA2F95E5}"/>
                        </a:ext>
                      </a:extLst>
                    </p:cNvPr>
                    <p:cNvCxnSpPr/>
                    <p:nvPr/>
                  </p:nvCxnSpPr>
                  <p:spPr>
                    <a:xfrm flipH="1">
                      <a:off x="2914650" y="1999602"/>
                      <a:ext cx="6350" cy="4720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C5180156-9151-F3E0-C14A-82B374923DAA}"/>
                        </a:ext>
                      </a:extLst>
                    </p:cNvPr>
                    <p:cNvCxnSpPr/>
                    <p:nvPr/>
                  </p:nvCxnSpPr>
                  <p:spPr>
                    <a:xfrm flipH="1">
                      <a:off x="9503864" y="1986998"/>
                      <a:ext cx="6350" cy="47201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1" name="Straight Connector 90">
                      <a:extLst>
                        <a:ext uri="{FF2B5EF4-FFF2-40B4-BE49-F238E27FC236}">
                          <a16:creationId xmlns:a16="http://schemas.microsoft.com/office/drawing/2014/main" id="{16014994-5B83-5C44-C413-2EC4FE685727}"/>
                        </a:ext>
                      </a:extLst>
                    </p:cNvPr>
                    <p:cNvCxnSpPr>
                      <a:cxnSpLocks/>
                      <a:endCxn id="68" idx="1"/>
                    </p:cNvCxnSpPr>
                    <p:nvPr/>
                  </p:nvCxnSpPr>
                  <p:spPr>
                    <a:xfrm flipV="1">
                      <a:off x="2921000" y="1986998"/>
                      <a:ext cx="2051050" cy="12604"/>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7A3F2A8A-F266-A552-785B-0A134F4DE06A}"/>
                        </a:ext>
                      </a:extLst>
                    </p:cNvPr>
                    <p:cNvCxnSpPr>
                      <a:cxnSpLocks/>
                      <a:stCxn id="68" idx="3"/>
                    </p:cNvCxnSpPr>
                    <p:nvPr/>
                  </p:nvCxnSpPr>
                  <p:spPr>
                    <a:xfrm>
                      <a:off x="7219950" y="1986998"/>
                      <a:ext cx="228353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7" name="Straight Connector 96">
                      <a:extLst>
                        <a:ext uri="{FF2B5EF4-FFF2-40B4-BE49-F238E27FC236}">
                          <a16:creationId xmlns:a16="http://schemas.microsoft.com/office/drawing/2014/main" id="{9C0B5EDE-67AE-0AA1-048D-6238FACD0BD4}"/>
                        </a:ext>
                      </a:extLst>
                    </p:cNvPr>
                    <p:cNvCxnSpPr/>
                    <p:nvPr/>
                  </p:nvCxnSpPr>
                  <p:spPr>
                    <a:xfrm>
                      <a:off x="944767" y="2736202"/>
                      <a:ext cx="647273" cy="0"/>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AD61124A-3B17-8BD1-DF57-C6F9409AE6C5}"/>
                        </a:ext>
                      </a:extLst>
                    </p:cNvPr>
                    <p:cNvCxnSpPr/>
                    <p:nvPr/>
                  </p:nvCxnSpPr>
                  <p:spPr>
                    <a:xfrm>
                      <a:off x="3946525" y="2736202"/>
                      <a:ext cx="647273" cy="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64EDE3B9-1C4F-118F-CD40-62B85A818871}"/>
                        </a:ext>
                      </a:extLst>
                    </p:cNvPr>
                    <p:cNvCxnSpPr>
                      <a:cxnSpLocks/>
                    </p:cNvCxnSpPr>
                    <p:nvPr/>
                  </p:nvCxnSpPr>
                  <p:spPr>
                    <a:xfrm>
                      <a:off x="7776370" y="2740008"/>
                      <a:ext cx="565431" cy="0"/>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75FE70BE-9457-416D-748D-B0E27A46E235}"/>
                        </a:ext>
                      </a:extLst>
                    </p:cNvPr>
                    <p:cNvCxnSpPr>
                      <a:cxnSpLocks/>
                    </p:cNvCxnSpPr>
                    <p:nvPr/>
                  </p:nvCxnSpPr>
                  <p:spPr>
                    <a:xfrm>
                      <a:off x="10681801" y="2726213"/>
                      <a:ext cx="571782" cy="0"/>
                    </a:xfrm>
                    <a:prstGeom prst="line">
                      <a:avLst/>
                    </a:prstGeom>
                  </p:spPr>
                  <p:style>
                    <a:lnRef idx="1">
                      <a:schemeClr val="dk1"/>
                    </a:lnRef>
                    <a:fillRef idx="0">
                      <a:schemeClr val="dk1"/>
                    </a:fillRef>
                    <a:effectRef idx="0">
                      <a:schemeClr val="dk1"/>
                    </a:effectRef>
                    <a:fontRef idx="minor">
                      <a:schemeClr val="tx1"/>
                    </a:fontRef>
                  </p:style>
                </p:cxnSp>
              </p:grpSp>
            </p:grpSp>
          </p:grpSp>
          <p:cxnSp>
            <p:nvCxnSpPr>
              <p:cNvPr id="113" name="Straight Arrow Connector 112">
                <a:extLst>
                  <a:ext uri="{FF2B5EF4-FFF2-40B4-BE49-F238E27FC236}">
                    <a16:creationId xmlns:a16="http://schemas.microsoft.com/office/drawing/2014/main" id="{FED2EB11-AF09-5D35-8B28-B120F17267D4}"/>
                  </a:ext>
                </a:extLst>
              </p:cNvPr>
              <p:cNvCxnSpPr>
                <a:cxnSpLocks/>
              </p:cNvCxnSpPr>
              <p:nvPr/>
            </p:nvCxnSpPr>
            <p:spPr>
              <a:xfrm>
                <a:off x="8608501" y="4720844"/>
                <a:ext cx="3176" cy="6525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CA021D67-1510-B547-60DF-4BA51E028FBE}"/>
                  </a:ext>
                </a:extLst>
              </p:cNvPr>
              <p:cNvCxnSpPr>
                <a:cxnSpLocks/>
              </p:cNvCxnSpPr>
              <p:nvPr/>
            </p:nvCxnSpPr>
            <p:spPr>
              <a:xfrm>
                <a:off x="8611677" y="4720844"/>
                <a:ext cx="1168412" cy="13626"/>
              </a:xfrm>
              <a:prstGeom prst="line">
                <a:avLst/>
              </a:prstGeom>
            </p:spPr>
            <p:style>
              <a:lnRef idx="2">
                <a:schemeClr val="dk1"/>
              </a:lnRef>
              <a:fillRef idx="0">
                <a:schemeClr val="dk1"/>
              </a:fillRef>
              <a:effectRef idx="1">
                <a:schemeClr val="dk1"/>
              </a:effectRef>
              <a:fontRef idx="minor">
                <a:schemeClr val="tx1"/>
              </a:fontRef>
            </p:style>
          </p:cxnSp>
          <p:cxnSp>
            <p:nvCxnSpPr>
              <p:cNvPr id="118" name="Straight Connector 117">
                <a:extLst>
                  <a:ext uri="{FF2B5EF4-FFF2-40B4-BE49-F238E27FC236}">
                    <a16:creationId xmlns:a16="http://schemas.microsoft.com/office/drawing/2014/main" id="{9FE8CEFF-2267-6F18-BC5B-8ED1196AF386}"/>
                  </a:ext>
                </a:extLst>
              </p:cNvPr>
              <p:cNvCxnSpPr>
                <a:stCxn id="72" idx="2"/>
              </p:cNvCxnSpPr>
              <p:nvPr/>
            </p:nvCxnSpPr>
            <p:spPr>
              <a:xfrm flipH="1">
                <a:off x="9776914" y="4294618"/>
                <a:ext cx="3175" cy="439853"/>
              </a:xfrm>
              <a:prstGeom prst="line">
                <a:avLst/>
              </a:prstGeom>
            </p:spPr>
            <p:style>
              <a:lnRef idx="3">
                <a:schemeClr val="accent2"/>
              </a:lnRef>
              <a:fillRef idx="0">
                <a:schemeClr val="accent2"/>
              </a:fillRef>
              <a:effectRef idx="2">
                <a:schemeClr val="accent2"/>
              </a:effectRef>
              <a:fontRef idx="minor">
                <a:schemeClr val="tx1"/>
              </a:fontRef>
            </p:style>
          </p:cxnSp>
          <p:cxnSp>
            <p:nvCxnSpPr>
              <p:cNvPr id="121" name="Straight Arrow Connector 120">
                <a:extLst>
                  <a:ext uri="{FF2B5EF4-FFF2-40B4-BE49-F238E27FC236}">
                    <a16:creationId xmlns:a16="http://schemas.microsoft.com/office/drawing/2014/main" id="{3A251E00-0310-C5D5-2397-FA98B6C1281A}"/>
                  </a:ext>
                </a:extLst>
              </p:cNvPr>
              <p:cNvCxnSpPr>
                <a:cxnSpLocks/>
              </p:cNvCxnSpPr>
              <p:nvPr/>
            </p:nvCxnSpPr>
            <p:spPr>
              <a:xfrm>
                <a:off x="10951677" y="4709660"/>
                <a:ext cx="3176" cy="6525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7" name="Rectangle 126">
                <a:extLst>
                  <a:ext uri="{FF2B5EF4-FFF2-40B4-BE49-F238E27FC236}">
                    <a16:creationId xmlns:a16="http://schemas.microsoft.com/office/drawing/2014/main" id="{38421697-FD5A-CB8F-3650-3D388BD7C426}"/>
                  </a:ext>
                </a:extLst>
              </p:cNvPr>
              <p:cNvSpPr/>
              <p:nvPr/>
            </p:nvSpPr>
            <p:spPr>
              <a:xfrm>
                <a:off x="7798501" y="5395806"/>
                <a:ext cx="1620000" cy="72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Zero-valent metal</a:t>
                </a:r>
              </a:p>
            </p:txBody>
          </p:sp>
          <p:sp>
            <p:nvSpPr>
              <p:cNvPr id="128" name="Rectangle 127">
                <a:extLst>
                  <a:ext uri="{FF2B5EF4-FFF2-40B4-BE49-F238E27FC236}">
                    <a16:creationId xmlns:a16="http://schemas.microsoft.com/office/drawing/2014/main" id="{A0881A7C-4384-F2A7-9E40-F5F3FB1240E5}"/>
                  </a:ext>
                </a:extLst>
              </p:cNvPr>
              <p:cNvSpPr/>
              <p:nvPr/>
            </p:nvSpPr>
            <p:spPr>
              <a:xfrm>
                <a:off x="10138501" y="5395806"/>
                <a:ext cx="1620000" cy="72000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sz="1600" dirty="0">
                    <a:solidFill>
                      <a:sysClr val="windowText" lastClr="000000"/>
                    </a:solidFill>
                    <a:latin typeface="Aptos Narrow" panose="020B0004020202020204" pitchFamily="34" charset="0"/>
                  </a:rPr>
                  <a:t>Metal oxides</a:t>
                </a:r>
              </a:p>
            </p:txBody>
          </p:sp>
        </p:grpSp>
        <p:cxnSp>
          <p:nvCxnSpPr>
            <p:cNvPr id="136" name="Straight Connector 135">
              <a:extLst>
                <a:ext uri="{FF2B5EF4-FFF2-40B4-BE49-F238E27FC236}">
                  <a16:creationId xmlns:a16="http://schemas.microsoft.com/office/drawing/2014/main" id="{BA1A7B82-7558-1783-99BE-0E2D4429C13C}"/>
                </a:ext>
              </a:extLst>
            </p:cNvPr>
            <p:cNvCxnSpPr>
              <a:cxnSpLocks/>
            </p:cNvCxnSpPr>
            <p:nvPr/>
          </p:nvCxnSpPr>
          <p:spPr>
            <a:xfrm>
              <a:off x="9083633" y="4957073"/>
              <a:ext cx="981566"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4" name="Title 1">
            <a:extLst>
              <a:ext uri="{FF2B5EF4-FFF2-40B4-BE49-F238E27FC236}">
                <a16:creationId xmlns:a16="http://schemas.microsoft.com/office/drawing/2014/main" id="{E64CFA1C-2AD6-F294-6F59-0E20AFB01051}"/>
              </a:ext>
            </a:extLst>
          </p:cNvPr>
          <p:cNvSpPr>
            <a:spLocks noGrp="1"/>
          </p:cNvSpPr>
          <p:nvPr>
            <p:ph type="title"/>
          </p:nvPr>
        </p:nvSpPr>
        <p:spPr>
          <a:xfrm>
            <a:off x="2152650" y="549386"/>
            <a:ext cx="7886700" cy="489133"/>
          </a:xfrm>
        </p:spPr>
        <p:txBody>
          <a:bodyPr>
            <a:normAutofit/>
          </a:bodyPr>
          <a:lstStyle/>
          <a:p>
            <a:pPr algn="ctr"/>
            <a:r>
              <a:rPr lang="en-ZA" sz="2400" b="1" dirty="0">
                <a:latin typeface="Aptos Narrow" panose="020B0004020202020204" pitchFamily="34" charset="0"/>
              </a:rPr>
              <a:t>Introduction</a:t>
            </a:r>
          </a:p>
        </p:txBody>
      </p:sp>
      <p:pic>
        <p:nvPicPr>
          <p:cNvPr id="3" name="Graphic 2" descr="Badge 5 with solid fill">
            <a:extLst>
              <a:ext uri="{FF2B5EF4-FFF2-40B4-BE49-F238E27FC236}">
                <a16:creationId xmlns:a16="http://schemas.microsoft.com/office/drawing/2014/main" id="{527A7D87-2C12-5E47-7289-BAE3FF4D11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80000" y="6426000"/>
            <a:ext cx="432000" cy="432000"/>
          </a:xfrm>
          <a:prstGeom prst="rect">
            <a:avLst/>
          </a:prstGeom>
        </p:spPr>
      </p:pic>
    </p:spTree>
    <p:extLst>
      <p:ext uri="{BB962C8B-B14F-4D97-AF65-F5344CB8AC3E}">
        <p14:creationId xmlns:p14="http://schemas.microsoft.com/office/powerpoint/2010/main" val="288969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1216AF-FB68-CAA0-E7E7-719B8F7123B2}"/>
              </a:ext>
            </a:extLst>
          </p:cNvPr>
          <p:cNvSpPr txBox="1"/>
          <p:nvPr/>
        </p:nvSpPr>
        <p:spPr>
          <a:xfrm>
            <a:off x="3135206" y="457752"/>
            <a:ext cx="7070272" cy="461665"/>
          </a:xfrm>
          <a:prstGeom prst="rect">
            <a:avLst/>
          </a:prstGeom>
          <a:noFill/>
        </p:spPr>
        <p:txBody>
          <a:bodyPr wrap="square" rtlCol="0">
            <a:spAutoFit/>
          </a:bodyPr>
          <a:lstStyle/>
          <a:p>
            <a:pPr algn="ctr"/>
            <a:r>
              <a:rPr lang="en-GB" sz="2400" b="1" dirty="0">
                <a:latin typeface="Aptos Narrow" panose="020B0004020202020204" pitchFamily="34" charset="0"/>
              </a:rPr>
              <a:t>Benefits of using metal oxides</a:t>
            </a:r>
          </a:p>
        </p:txBody>
      </p:sp>
      <p:sp>
        <p:nvSpPr>
          <p:cNvPr id="6" name="TextBox 5">
            <a:extLst>
              <a:ext uri="{FF2B5EF4-FFF2-40B4-BE49-F238E27FC236}">
                <a16:creationId xmlns:a16="http://schemas.microsoft.com/office/drawing/2014/main" id="{F39C2CEB-520E-4784-B9E2-4E019CC4AEB9}"/>
              </a:ext>
            </a:extLst>
          </p:cNvPr>
          <p:cNvSpPr txBox="1"/>
          <p:nvPr/>
        </p:nvSpPr>
        <p:spPr>
          <a:xfrm>
            <a:off x="130628" y="6045754"/>
            <a:ext cx="9989111" cy="369332"/>
          </a:xfrm>
          <a:prstGeom prst="rect">
            <a:avLst/>
          </a:prstGeom>
          <a:noFill/>
        </p:spPr>
        <p:txBody>
          <a:bodyPr wrap="square">
            <a:spAutoFit/>
          </a:bodyPr>
          <a:lstStyle/>
          <a:p>
            <a:pPr algn="ctr"/>
            <a:r>
              <a:rPr lang="en-US" b="1" dirty="0">
                <a:effectLst/>
                <a:latin typeface="Aptos Narrow" panose="020B0004020202020204" pitchFamily="34" charset="0"/>
                <a:ea typeface="MS Mincho" panose="02020609040205080304" pitchFamily="49" charset="-128"/>
                <a:cs typeface="Times New Roman" panose="02020603050405020304" pitchFamily="18" charset="0"/>
              </a:rPr>
              <a:t>Figure</a:t>
            </a:r>
            <a:r>
              <a:rPr lang="en-US" b="1" dirty="0">
                <a:latin typeface="Aptos Narrow" panose="020B0004020202020204" pitchFamily="34" charset="0"/>
                <a:ea typeface="MS Mincho" panose="02020609040205080304" pitchFamily="49" charset="-128"/>
                <a:cs typeface="Times New Roman" panose="02020603050405020304" pitchFamily="18" charset="0"/>
              </a:rPr>
              <a:t> 5: </a:t>
            </a:r>
            <a:r>
              <a:rPr lang="en-GB" dirty="0">
                <a:latin typeface="Aptos Narrow" panose="020B0004020202020204" pitchFamily="34" charset="0"/>
              </a:rPr>
              <a:t>Major benefits of metal oxide supplementation in anaerobic digestion for biogas production [9,10].</a:t>
            </a:r>
            <a:endParaRPr lang="en-US" b="1" dirty="0">
              <a:effectLst/>
              <a:latin typeface="Aptos Narrow" panose="020B0004020202020204" pitchFamily="34" charset="0"/>
              <a:ea typeface="MS Mincho" panose="02020609040205080304" pitchFamily="49" charset="-128"/>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676105B8-0907-69B2-1280-705E8DBB8F8D}"/>
              </a:ext>
            </a:extLst>
          </p:cNvPr>
          <p:cNvGraphicFramePr/>
          <p:nvPr>
            <p:extLst>
              <p:ext uri="{D42A27DB-BD31-4B8C-83A1-F6EECF244321}">
                <p14:modId xmlns:p14="http://schemas.microsoft.com/office/powerpoint/2010/main" val="301119200"/>
              </p:ext>
            </p:extLst>
          </p:nvPr>
        </p:nvGraphicFramePr>
        <p:xfrm>
          <a:off x="-852455" y="639087"/>
          <a:ext cx="7680855" cy="5172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Group 27">
            <a:extLst>
              <a:ext uri="{FF2B5EF4-FFF2-40B4-BE49-F238E27FC236}">
                <a16:creationId xmlns:a16="http://schemas.microsoft.com/office/drawing/2014/main" id="{5A37A17F-4503-5DD0-3B96-55F87C2241CC}"/>
              </a:ext>
            </a:extLst>
          </p:cNvPr>
          <p:cNvGrpSpPr/>
          <p:nvPr/>
        </p:nvGrpSpPr>
        <p:grpSpPr>
          <a:xfrm>
            <a:off x="9545155" y="1708386"/>
            <a:ext cx="2646845" cy="3927740"/>
            <a:chOff x="6484105" y="1726189"/>
            <a:chExt cx="2646845" cy="3927740"/>
          </a:xfrm>
        </p:grpSpPr>
        <p:pic>
          <p:nvPicPr>
            <p:cNvPr id="18" name="Picture 17">
              <a:extLst>
                <a:ext uri="{FF2B5EF4-FFF2-40B4-BE49-F238E27FC236}">
                  <a16:creationId xmlns:a16="http://schemas.microsoft.com/office/drawing/2014/main" id="{73C34328-E622-6971-4E7B-6642D57FDD90}"/>
                </a:ext>
              </a:extLst>
            </p:cNvPr>
            <p:cNvPicPr>
              <a:picLocks noChangeAspect="1"/>
            </p:cNvPicPr>
            <p:nvPr/>
          </p:nvPicPr>
          <p:blipFill>
            <a:blip r:embed="rId8">
              <a:clrChange>
                <a:clrFrom>
                  <a:srgbClr val="FCF9F9"/>
                </a:clrFrom>
                <a:clrTo>
                  <a:srgbClr val="FCF9F9">
                    <a:alpha val="0"/>
                  </a:srgbClr>
                </a:clrTo>
              </a:clrChange>
            </a:blip>
            <a:srcRect t="10634" r="86296" b="70795"/>
            <a:stretch>
              <a:fillRect/>
            </a:stretch>
          </p:blipFill>
          <p:spPr>
            <a:xfrm>
              <a:off x="6484105" y="1726189"/>
              <a:ext cx="1420158" cy="1283077"/>
            </a:xfrm>
            <a:prstGeom prst="rect">
              <a:avLst/>
            </a:prstGeom>
          </p:spPr>
        </p:pic>
        <p:pic>
          <p:nvPicPr>
            <p:cNvPr id="22" name="Picture 21">
              <a:extLst>
                <a:ext uri="{FF2B5EF4-FFF2-40B4-BE49-F238E27FC236}">
                  <a16:creationId xmlns:a16="http://schemas.microsoft.com/office/drawing/2014/main" id="{4ACF6ABA-7633-4B51-02E9-CF17AC4606B5}"/>
                </a:ext>
              </a:extLst>
            </p:cNvPr>
            <p:cNvPicPr>
              <a:picLocks noChangeAspect="1"/>
            </p:cNvPicPr>
            <p:nvPr/>
          </p:nvPicPr>
          <p:blipFill>
            <a:blip r:embed="rId8">
              <a:clrChange>
                <a:clrFrom>
                  <a:srgbClr val="FCFAF8"/>
                </a:clrFrom>
                <a:clrTo>
                  <a:srgbClr val="FCFAF8">
                    <a:alpha val="0"/>
                  </a:srgbClr>
                </a:clrTo>
              </a:clrChange>
            </a:blip>
            <a:srcRect t="28889" r="83016" b="50000"/>
            <a:stretch>
              <a:fillRect/>
            </a:stretch>
          </p:blipFill>
          <p:spPr>
            <a:xfrm>
              <a:off x="7383793" y="2631011"/>
              <a:ext cx="1747157" cy="1447800"/>
            </a:xfrm>
            <a:prstGeom prst="rect">
              <a:avLst/>
            </a:prstGeom>
          </p:spPr>
        </p:pic>
        <p:pic>
          <p:nvPicPr>
            <p:cNvPr id="26" name="Picture 25">
              <a:extLst>
                <a:ext uri="{FF2B5EF4-FFF2-40B4-BE49-F238E27FC236}">
                  <a16:creationId xmlns:a16="http://schemas.microsoft.com/office/drawing/2014/main" id="{11052616-8A35-C2FD-3C13-209BA2782B54}"/>
                </a:ext>
              </a:extLst>
            </p:cNvPr>
            <p:cNvPicPr>
              <a:picLocks noChangeAspect="1"/>
            </p:cNvPicPr>
            <p:nvPr/>
          </p:nvPicPr>
          <p:blipFill>
            <a:blip r:embed="rId9">
              <a:clrChange>
                <a:clrFrom>
                  <a:srgbClr val="FDFAF8"/>
                </a:clrFrom>
                <a:clrTo>
                  <a:srgbClr val="FDFAF8">
                    <a:alpha val="0"/>
                  </a:srgbClr>
                </a:clrTo>
              </a:clrChange>
            </a:blip>
            <a:srcRect l="74233" t="16349" r="2804" b="62540"/>
            <a:stretch>
              <a:fillRect/>
            </a:stretch>
          </p:blipFill>
          <p:spPr>
            <a:xfrm>
              <a:off x="6711462" y="4206129"/>
              <a:ext cx="2362200" cy="1447800"/>
            </a:xfrm>
            <a:prstGeom prst="rect">
              <a:avLst/>
            </a:prstGeom>
          </p:spPr>
        </p:pic>
      </p:grpSp>
      <p:sp>
        <p:nvSpPr>
          <p:cNvPr id="27" name="TextBox 26">
            <a:extLst>
              <a:ext uri="{FF2B5EF4-FFF2-40B4-BE49-F238E27FC236}">
                <a16:creationId xmlns:a16="http://schemas.microsoft.com/office/drawing/2014/main" id="{3F94E43C-F1CF-BF70-3C94-F9B7ED5226F9}"/>
              </a:ext>
            </a:extLst>
          </p:cNvPr>
          <p:cNvSpPr txBox="1"/>
          <p:nvPr/>
        </p:nvSpPr>
        <p:spPr>
          <a:xfrm>
            <a:off x="6096000" y="1767448"/>
            <a:ext cx="3775413" cy="3139321"/>
          </a:xfrm>
          <a:prstGeom prst="rect">
            <a:avLst/>
          </a:prstGeom>
          <a:noFill/>
        </p:spPr>
        <p:txBody>
          <a:bodyPr wrap="square" rtlCol="0">
            <a:spAutoFit/>
          </a:bodyPr>
          <a:lstStyle/>
          <a:p>
            <a:endParaRPr lang="en-GB" dirty="0">
              <a:latin typeface="Aptos Narrow" panose="020B0004020202020204" pitchFamily="34" charset="0"/>
            </a:endParaRPr>
          </a:p>
          <a:p>
            <a:pPr marL="285750" indent="-285750">
              <a:buFont typeface="Arial" panose="020B0604020202020204" pitchFamily="34" charset="0"/>
              <a:buChar char="•"/>
            </a:pPr>
            <a:r>
              <a:rPr lang="en-GB" dirty="0">
                <a:latin typeface="Aptos Narrow" panose="020B0004020202020204" pitchFamily="34" charset="0"/>
              </a:rPr>
              <a:t>Acts as an electron “shuttle” between microbial communities.</a:t>
            </a:r>
          </a:p>
          <a:p>
            <a:pPr marL="285750" indent="-285750">
              <a:buFont typeface="Arial" panose="020B0604020202020204" pitchFamily="34" charset="0"/>
              <a:buChar char="•"/>
            </a:pPr>
            <a:endParaRPr lang="en-GB" dirty="0">
              <a:latin typeface="Aptos Narrow" panose="020B0004020202020204" pitchFamily="34" charset="0"/>
            </a:endParaRPr>
          </a:p>
          <a:p>
            <a:pPr marL="285750" indent="-285750">
              <a:buFont typeface="Arial" panose="020B0604020202020204" pitchFamily="34" charset="0"/>
              <a:buChar char="•"/>
            </a:pPr>
            <a:endParaRPr lang="en-GB" dirty="0">
              <a:latin typeface="Aptos Narrow" panose="020B0004020202020204" pitchFamily="34" charset="0"/>
            </a:endParaRPr>
          </a:p>
          <a:p>
            <a:pPr marL="285750" indent="-285750">
              <a:buFont typeface="Arial" panose="020B0604020202020204" pitchFamily="34" charset="0"/>
              <a:buChar char="•"/>
            </a:pPr>
            <a:r>
              <a:rPr lang="en-GB" dirty="0">
                <a:latin typeface="Aptos Narrow" panose="020B0004020202020204" pitchFamily="34" charset="0"/>
              </a:rPr>
              <a:t>Enhances interspecies electron transfer and microbial metabolism.</a:t>
            </a:r>
          </a:p>
          <a:p>
            <a:pPr marL="285750" indent="-285750">
              <a:buFont typeface="Arial" panose="020B0604020202020204" pitchFamily="34" charset="0"/>
              <a:buChar char="•"/>
            </a:pPr>
            <a:endParaRPr lang="en-GB" dirty="0">
              <a:latin typeface="Aptos Narrow" panose="020B0004020202020204" pitchFamily="34" charset="0"/>
            </a:endParaRPr>
          </a:p>
          <a:p>
            <a:pPr marL="285750" indent="-285750">
              <a:buFont typeface="Arial" panose="020B0604020202020204" pitchFamily="34" charset="0"/>
              <a:buChar char="•"/>
            </a:pPr>
            <a:endParaRPr lang="en-GB" dirty="0">
              <a:latin typeface="Aptos Narrow" panose="020B0004020202020204" pitchFamily="34" charset="0"/>
            </a:endParaRPr>
          </a:p>
          <a:p>
            <a:pPr marL="285750" indent="-285750">
              <a:buFont typeface="Arial" panose="020B0604020202020204" pitchFamily="34" charset="0"/>
              <a:buChar char="•"/>
            </a:pPr>
            <a:r>
              <a:rPr lang="en-GB" dirty="0">
                <a:latin typeface="Aptos Narrow" panose="020B0004020202020204" pitchFamily="34" charset="0"/>
              </a:rPr>
              <a:t>Reacts with H</a:t>
            </a:r>
            <a:r>
              <a:rPr lang="en-GB" baseline="-25000" dirty="0">
                <a:latin typeface="Aptos Narrow" panose="020B0004020202020204" pitchFamily="34" charset="0"/>
              </a:rPr>
              <a:t>2</a:t>
            </a:r>
            <a:r>
              <a:rPr lang="en-GB" dirty="0">
                <a:latin typeface="Aptos Narrow" panose="020B0004020202020204" pitchFamily="34" charset="0"/>
              </a:rPr>
              <a:t>S and reduces toxic effects.</a:t>
            </a:r>
            <a:endParaRPr lang="en-ZA" dirty="0">
              <a:latin typeface="Aptos Narrow" panose="020B0004020202020204" pitchFamily="34" charset="0"/>
            </a:endParaRPr>
          </a:p>
        </p:txBody>
      </p:sp>
      <p:pic>
        <p:nvPicPr>
          <p:cNvPr id="4" name="Graphic 3" descr="Badge 6 with solid fill">
            <a:extLst>
              <a:ext uri="{FF2B5EF4-FFF2-40B4-BE49-F238E27FC236}">
                <a16:creationId xmlns:a16="http://schemas.microsoft.com/office/drawing/2014/main" id="{81D7D073-8C16-6F8D-0448-C0B954115E8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880000" y="6426000"/>
            <a:ext cx="432000" cy="432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881C145-B2F7-CAD9-35C5-54327816F72D}"/>
              </a:ext>
            </a:extLst>
          </p:cNvPr>
          <p:cNvGraphicFramePr/>
          <p:nvPr>
            <p:extLst>
              <p:ext uri="{D42A27DB-BD31-4B8C-83A1-F6EECF244321}">
                <p14:modId xmlns:p14="http://schemas.microsoft.com/office/powerpoint/2010/main" val="714724318"/>
              </p:ext>
            </p:extLst>
          </p:nvPr>
        </p:nvGraphicFramePr>
        <p:xfrm>
          <a:off x="1587500" y="1078896"/>
          <a:ext cx="9017000" cy="5191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D828D1C-795D-8821-DE23-B796CEBE2A81}"/>
              </a:ext>
            </a:extLst>
          </p:cNvPr>
          <p:cNvSpPr txBox="1"/>
          <p:nvPr/>
        </p:nvSpPr>
        <p:spPr>
          <a:xfrm>
            <a:off x="2385523" y="441021"/>
            <a:ext cx="7070272" cy="461665"/>
          </a:xfrm>
          <a:prstGeom prst="rect">
            <a:avLst/>
          </a:prstGeom>
          <a:noFill/>
        </p:spPr>
        <p:txBody>
          <a:bodyPr wrap="square" rtlCol="0">
            <a:spAutoFit/>
          </a:bodyPr>
          <a:lstStyle/>
          <a:p>
            <a:pPr algn="ctr"/>
            <a:r>
              <a:rPr lang="en-GB" sz="2400" b="1" dirty="0">
                <a:latin typeface="Aptos Narrow" panose="020B0004020202020204" pitchFamily="34" charset="0"/>
              </a:rPr>
              <a:t>Aim and Objectives </a:t>
            </a:r>
          </a:p>
        </p:txBody>
      </p:sp>
      <p:pic>
        <p:nvPicPr>
          <p:cNvPr id="4" name="Graphic 3" descr="Badge 7 with solid fill">
            <a:extLst>
              <a:ext uri="{FF2B5EF4-FFF2-40B4-BE49-F238E27FC236}">
                <a16:creationId xmlns:a16="http://schemas.microsoft.com/office/drawing/2014/main" id="{AE884B51-43EA-3026-1EE5-2D30257A057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096000" y="6400800"/>
            <a:ext cx="432000" cy="432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8C983-C0D1-4A0D-7F7B-9DFCC348F3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156FC8F-EF0A-18F7-2290-FEAE7C773E4B}"/>
              </a:ext>
            </a:extLst>
          </p:cNvPr>
          <p:cNvSpPr txBox="1"/>
          <p:nvPr/>
        </p:nvSpPr>
        <p:spPr>
          <a:xfrm>
            <a:off x="2560864" y="246585"/>
            <a:ext cx="7070272" cy="461665"/>
          </a:xfrm>
          <a:prstGeom prst="rect">
            <a:avLst/>
          </a:prstGeom>
          <a:noFill/>
        </p:spPr>
        <p:txBody>
          <a:bodyPr wrap="square" rtlCol="0">
            <a:spAutoFit/>
          </a:bodyPr>
          <a:lstStyle/>
          <a:p>
            <a:pPr algn="ctr"/>
            <a:r>
              <a:rPr lang="en-GB" sz="2400" b="1" dirty="0">
                <a:latin typeface="Aptos Narrow" panose="020B0004020202020204" pitchFamily="34" charset="0"/>
              </a:rPr>
              <a:t>Methodology</a:t>
            </a:r>
          </a:p>
        </p:txBody>
      </p:sp>
      <p:grpSp>
        <p:nvGrpSpPr>
          <p:cNvPr id="135" name="Group 134">
            <a:extLst>
              <a:ext uri="{FF2B5EF4-FFF2-40B4-BE49-F238E27FC236}">
                <a16:creationId xmlns:a16="http://schemas.microsoft.com/office/drawing/2014/main" id="{B5AD7A41-475B-31DB-F21B-2739782DD91F}"/>
              </a:ext>
            </a:extLst>
          </p:cNvPr>
          <p:cNvGrpSpPr/>
          <p:nvPr/>
        </p:nvGrpSpPr>
        <p:grpSpPr>
          <a:xfrm>
            <a:off x="438090" y="1227573"/>
            <a:ext cx="11315819" cy="5383842"/>
            <a:chOff x="663607" y="1302292"/>
            <a:chExt cx="11315819" cy="5383842"/>
          </a:xfrm>
        </p:grpSpPr>
        <p:grpSp>
          <p:nvGrpSpPr>
            <p:cNvPr id="108" name="Group 107">
              <a:extLst>
                <a:ext uri="{FF2B5EF4-FFF2-40B4-BE49-F238E27FC236}">
                  <a16:creationId xmlns:a16="http://schemas.microsoft.com/office/drawing/2014/main" id="{CB613C00-D39D-CA2A-E085-B6E1F5D078D3}"/>
                </a:ext>
              </a:extLst>
            </p:cNvPr>
            <p:cNvGrpSpPr/>
            <p:nvPr/>
          </p:nvGrpSpPr>
          <p:grpSpPr>
            <a:xfrm>
              <a:off x="663607" y="1302292"/>
              <a:ext cx="11315819" cy="5383842"/>
              <a:chOff x="663607" y="1302292"/>
              <a:chExt cx="11315819" cy="5383842"/>
            </a:xfrm>
          </p:grpSpPr>
          <p:grpSp>
            <p:nvGrpSpPr>
              <p:cNvPr id="101" name="Group 100">
                <a:extLst>
                  <a:ext uri="{FF2B5EF4-FFF2-40B4-BE49-F238E27FC236}">
                    <a16:creationId xmlns:a16="http://schemas.microsoft.com/office/drawing/2014/main" id="{FB7F0523-B8ED-3A7A-FCF0-9A2C9C26902E}"/>
                  </a:ext>
                </a:extLst>
              </p:cNvPr>
              <p:cNvGrpSpPr/>
              <p:nvPr/>
            </p:nvGrpSpPr>
            <p:grpSpPr>
              <a:xfrm>
                <a:off x="663607" y="1302292"/>
                <a:ext cx="11315819" cy="5383842"/>
                <a:chOff x="694504" y="1280338"/>
                <a:chExt cx="10556132" cy="4742375"/>
              </a:xfrm>
            </p:grpSpPr>
            <p:grpSp>
              <p:nvGrpSpPr>
                <p:cNvPr id="79" name="Group 78">
                  <a:extLst>
                    <a:ext uri="{FF2B5EF4-FFF2-40B4-BE49-F238E27FC236}">
                      <a16:creationId xmlns:a16="http://schemas.microsoft.com/office/drawing/2014/main" id="{2550810F-BFCB-ECD4-9ECF-89C0D925A68C}"/>
                    </a:ext>
                  </a:extLst>
                </p:cNvPr>
                <p:cNvGrpSpPr/>
                <p:nvPr/>
              </p:nvGrpSpPr>
              <p:grpSpPr>
                <a:xfrm>
                  <a:off x="770390" y="1280338"/>
                  <a:ext cx="10135107" cy="4742375"/>
                  <a:chOff x="1471468" y="1277854"/>
                  <a:chExt cx="10135107" cy="4742375"/>
                </a:xfrm>
              </p:grpSpPr>
              <p:pic>
                <p:nvPicPr>
                  <p:cNvPr id="53" name="Picture 52">
                    <a:extLst>
                      <a:ext uri="{FF2B5EF4-FFF2-40B4-BE49-F238E27FC236}">
                        <a16:creationId xmlns:a16="http://schemas.microsoft.com/office/drawing/2014/main" id="{16BF62C4-2055-CD98-F948-8880968557BB}"/>
                      </a:ext>
                    </a:extLst>
                  </p:cNvPr>
                  <p:cNvPicPr>
                    <a:picLocks noChangeAspect="1"/>
                  </p:cNvPicPr>
                  <p:nvPr/>
                </p:nvPicPr>
                <p:blipFill>
                  <a:blip r:embed="rId3">
                    <a:extLst>
                      <a:ext uri="{28A0092B-C50C-407E-A947-70E740481C1C}">
                        <a14:useLocalDpi xmlns:a14="http://schemas.microsoft.com/office/drawing/2010/main" val="0"/>
                      </a:ext>
                    </a:extLst>
                  </a:blip>
                  <a:srcRect t="13896" b="4690"/>
                  <a:stretch>
                    <a:fillRect/>
                  </a:stretch>
                </p:blipFill>
                <p:spPr>
                  <a:xfrm>
                    <a:off x="4513833" y="3168004"/>
                    <a:ext cx="4457696" cy="2852225"/>
                  </a:xfrm>
                  <a:prstGeom prst="rect">
                    <a:avLst/>
                  </a:prstGeom>
                </p:spPr>
              </p:pic>
              <p:grpSp>
                <p:nvGrpSpPr>
                  <p:cNvPr id="68" name="Group 67">
                    <a:extLst>
                      <a:ext uri="{FF2B5EF4-FFF2-40B4-BE49-F238E27FC236}">
                        <a16:creationId xmlns:a16="http://schemas.microsoft.com/office/drawing/2014/main" id="{C5B4CAC6-A978-7C50-D371-DB5B139EA4F2}"/>
                      </a:ext>
                    </a:extLst>
                  </p:cNvPr>
                  <p:cNvGrpSpPr/>
                  <p:nvPr/>
                </p:nvGrpSpPr>
                <p:grpSpPr>
                  <a:xfrm>
                    <a:off x="1471468" y="1277854"/>
                    <a:ext cx="10135107" cy="3403327"/>
                    <a:chOff x="1471468" y="1277854"/>
                    <a:chExt cx="10135107" cy="3403327"/>
                  </a:xfrm>
                </p:grpSpPr>
                <p:pic>
                  <p:nvPicPr>
                    <p:cNvPr id="103" name="Picture 102">
                      <a:extLst>
                        <a:ext uri="{FF2B5EF4-FFF2-40B4-BE49-F238E27FC236}">
                          <a16:creationId xmlns:a16="http://schemas.microsoft.com/office/drawing/2014/main" id="{AEEEC0BC-23CF-A8F9-F850-D44125D2320B}"/>
                        </a:ext>
                      </a:extLst>
                    </p:cNvPr>
                    <p:cNvPicPr>
                      <a:picLocks noChangeAspect="1"/>
                    </p:cNvPicPr>
                    <p:nvPr/>
                  </p:nvPicPr>
                  <p:blipFill>
                    <a:blip r:embed="rId4">
                      <a:extLst>
                        <a:ext uri="{28A0092B-C50C-407E-A947-70E740481C1C}">
                          <a14:useLocalDpi xmlns:a14="http://schemas.microsoft.com/office/drawing/2010/main" val="0"/>
                        </a:ext>
                      </a:extLst>
                    </a:blip>
                    <a:srcRect l="19005" t="51588" r="15885" b="5692"/>
                    <a:stretch>
                      <a:fillRect/>
                    </a:stretch>
                  </p:blipFill>
                  <p:spPr>
                    <a:xfrm>
                      <a:off x="5879112" y="1289740"/>
                      <a:ext cx="1984653" cy="1668899"/>
                    </a:xfrm>
                    <a:prstGeom prst="rect">
                      <a:avLst/>
                    </a:prstGeom>
                    <a:ln w="19050">
                      <a:solidFill>
                        <a:schemeClr val="accent6">
                          <a:lumMod val="60000"/>
                          <a:lumOff val="40000"/>
                        </a:schemeClr>
                      </a:solidFill>
                    </a:ln>
                  </p:spPr>
                </p:pic>
                <p:grpSp>
                  <p:nvGrpSpPr>
                    <p:cNvPr id="56" name="Group 55">
                      <a:extLst>
                        <a:ext uri="{FF2B5EF4-FFF2-40B4-BE49-F238E27FC236}">
                          <a16:creationId xmlns:a16="http://schemas.microsoft.com/office/drawing/2014/main" id="{79B69F97-8048-2B8C-31D0-C76E168363EF}"/>
                        </a:ext>
                      </a:extLst>
                    </p:cNvPr>
                    <p:cNvGrpSpPr/>
                    <p:nvPr/>
                  </p:nvGrpSpPr>
                  <p:grpSpPr>
                    <a:xfrm>
                      <a:off x="1471468" y="1277854"/>
                      <a:ext cx="10135107" cy="3403327"/>
                      <a:chOff x="2704400" y="-301295"/>
                      <a:chExt cx="11946970" cy="4462323"/>
                    </a:xfrm>
                  </p:grpSpPr>
                  <p:pic>
                    <p:nvPicPr>
                      <p:cNvPr id="59" name="Picture 58">
                        <a:extLst>
                          <a:ext uri="{FF2B5EF4-FFF2-40B4-BE49-F238E27FC236}">
                            <a16:creationId xmlns:a16="http://schemas.microsoft.com/office/drawing/2014/main" id="{1977A4B6-34B4-6313-A335-396613811BFB}"/>
                          </a:ext>
                        </a:extLst>
                      </p:cNvPr>
                      <p:cNvPicPr>
                        <a:picLocks noChangeAspect="1"/>
                      </p:cNvPicPr>
                      <p:nvPr/>
                    </p:nvPicPr>
                    <p:blipFill>
                      <a:blip r:embed="rId5">
                        <a:extLst>
                          <a:ext uri="{28A0092B-C50C-407E-A947-70E740481C1C}">
                            <a14:useLocalDpi xmlns:a14="http://schemas.microsoft.com/office/drawing/2010/main" val="0"/>
                          </a:ext>
                        </a:extLst>
                      </a:blip>
                      <a:srcRect l="4172" t="12981" b="8254"/>
                      <a:stretch>
                        <a:fillRect/>
                      </a:stretch>
                    </p:blipFill>
                    <p:spPr>
                      <a:xfrm>
                        <a:off x="10543128" y="-292748"/>
                        <a:ext cx="2339452" cy="2195240"/>
                      </a:xfrm>
                      <a:prstGeom prst="rect">
                        <a:avLst/>
                      </a:prstGeom>
                      <a:ln>
                        <a:solidFill>
                          <a:schemeClr val="accent2">
                            <a:lumMod val="50000"/>
                          </a:schemeClr>
                        </a:solidFill>
                      </a:ln>
                    </p:spPr>
                  </p:pic>
                  <p:pic>
                    <p:nvPicPr>
                      <p:cNvPr id="57" name="Picture 56">
                        <a:extLst>
                          <a:ext uri="{FF2B5EF4-FFF2-40B4-BE49-F238E27FC236}">
                            <a16:creationId xmlns:a16="http://schemas.microsoft.com/office/drawing/2014/main" id="{1169922E-24C9-35E9-9ACA-F3EC080F19BC}"/>
                          </a:ext>
                        </a:extLst>
                      </p:cNvPr>
                      <p:cNvPicPr>
                        <a:picLocks noChangeAspect="1"/>
                      </p:cNvPicPr>
                      <p:nvPr/>
                    </p:nvPicPr>
                    <p:blipFill>
                      <a:blip r:embed="rId6">
                        <a:extLst>
                          <a:ext uri="{28A0092B-C50C-407E-A947-70E740481C1C}">
                            <a14:useLocalDpi xmlns:a14="http://schemas.microsoft.com/office/drawing/2010/main" val="0"/>
                          </a:ext>
                        </a:extLst>
                      </a:blip>
                      <a:srcRect l="19260" t="32381" r="8111" b="22381"/>
                      <a:stretch>
                        <a:fillRect/>
                      </a:stretch>
                    </p:blipFill>
                    <p:spPr>
                      <a:xfrm>
                        <a:off x="2704400" y="-291064"/>
                        <a:ext cx="2339450" cy="2188199"/>
                      </a:xfrm>
                      <a:prstGeom prst="rect">
                        <a:avLst/>
                      </a:prstGeom>
                    </p:spPr>
                  </p:pic>
                  <p:pic>
                    <p:nvPicPr>
                      <p:cNvPr id="60" name="Picture 59">
                        <a:extLst>
                          <a:ext uri="{FF2B5EF4-FFF2-40B4-BE49-F238E27FC236}">
                            <a16:creationId xmlns:a16="http://schemas.microsoft.com/office/drawing/2014/main" id="{4C5F8917-7104-A2FC-413D-B27CE947127B}"/>
                          </a:ext>
                        </a:extLst>
                      </p:cNvPr>
                      <p:cNvPicPr>
                        <a:picLocks noChangeAspect="1"/>
                      </p:cNvPicPr>
                      <p:nvPr/>
                    </p:nvPicPr>
                    <p:blipFill>
                      <a:blip r:embed="rId7">
                        <a:extLst>
                          <a:ext uri="{28A0092B-C50C-407E-A947-70E740481C1C}">
                            <a14:useLocalDpi xmlns:a14="http://schemas.microsoft.com/office/drawing/2010/main" val="0"/>
                          </a:ext>
                        </a:extLst>
                      </a:blip>
                      <a:srcRect l="44136" t="15660" r="16636" b="47320"/>
                      <a:stretch>
                        <a:fillRect/>
                      </a:stretch>
                    </p:blipFill>
                    <p:spPr>
                      <a:xfrm>
                        <a:off x="12927384" y="-301295"/>
                        <a:ext cx="1723986" cy="2203785"/>
                      </a:xfrm>
                      <a:prstGeom prst="rect">
                        <a:avLst/>
                      </a:prstGeom>
                      <a:ln>
                        <a:solidFill>
                          <a:schemeClr val="accent2">
                            <a:lumMod val="50000"/>
                          </a:schemeClr>
                        </a:solidFill>
                      </a:ln>
                    </p:spPr>
                  </p:pic>
                  <p:cxnSp>
                    <p:nvCxnSpPr>
                      <p:cNvPr id="61" name="Straight Arrow Connector 60">
                        <a:extLst>
                          <a:ext uri="{FF2B5EF4-FFF2-40B4-BE49-F238E27FC236}">
                            <a16:creationId xmlns:a16="http://schemas.microsoft.com/office/drawing/2014/main" id="{51849E88-7228-6A82-5C7E-3B115711713E}"/>
                          </a:ext>
                        </a:extLst>
                      </p:cNvPr>
                      <p:cNvCxnSpPr>
                        <a:cxnSpLocks/>
                      </p:cNvCxnSpPr>
                      <p:nvPr/>
                    </p:nvCxnSpPr>
                    <p:spPr>
                      <a:xfrm>
                        <a:off x="12482605" y="1110525"/>
                        <a:ext cx="848715"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2" name="Straight Arrow Connector 61">
                        <a:extLst>
                          <a:ext uri="{FF2B5EF4-FFF2-40B4-BE49-F238E27FC236}">
                            <a16:creationId xmlns:a16="http://schemas.microsoft.com/office/drawing/2014/main" id="{E2AF7EE0-5AAF-E10A-014E-52AAC7D940FE}"/>
                          </a:ext>
                        </a:extLst>
                      </p:cNvPr>
                      <p:cNvCxnSpPr>
                        <a:cxnSpLocks/>
                      </p:cNvCxnSpPr>
                      <p:nvPr/>
                    </p:nvCxnSpPr>
                    <p:spPr>
                      <a:xfrm flipH="1">
                        <a:off x="11712854" y="4161028"/>
                        <a:ext cx="690486"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3" name="Straight Arrow Connector 62">
                        <a:extLst>
                          <a:ext uri="{FF2B5EF4-FFF2-40B4-BE49-F238E27FC236}">
                            <a16:creationId xmlns:a16="http://schemas.microsoft.com/office/drawing/2014/main" id="{164577F6-DB1E-0607-4D3B-33AD33262061}"/>
                          </a:ext>
                        </a:extLst>
                      </p:cNvPr>
                      <p:cNvCxnSpPr>
                        <a:cxnSpLocks/>
                      </p:cNvCxnSpPr>
                      <p:nvPr/>
                    </p:nvCxnSpPr>
                    <p:spPr>
                      <a:xfrm>
                        <a:off x="10008559" y="1105338"/>
                        <a:ext cx="848715" cy="1037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pic>
                  <p:nvPicPr>
                    <p:cNvPr id="102" name="Picture 101">
                      <a:extLst>
                        <a:ext uri="{FF2B5EF4-FFF2-40B4-BE49-F238E27FC236}">
                          <a16:creationId xmlns:a16="http://schemas.microsoft.com/office/drawing/2014/main" id="{1DB4ECED-AFCF-E9DC-6EF3-B9B92D8161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8805" y="1283325"/>
                      <a:ext cx="2131260" cy="1668899"/>
                    </a:xfrm>
                    <a:prstGeom prst="rect">
                      <a:avLst/>
                    </a:prstGeom>
                    <a:ln w="19050">
                      <a:solidFill>
                        <a:schemeClr val="accent6">
                          <a:lumMod val="60000"/>
                          <a:lumOff val="40000"/>
                        </a:schemeClr>
                      </a:solidFill>
                    </a:ln>
                  </p:spPr>
                </p:pic>
              </p:grpSp>
            </p:gr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681D7FE-B1FA-1CCE-CC0F-3AC0F2776D12}"/>
                        </a:ext>
                      </a:extLst>
                    </p:cNvPr>
                    <p:cNvSpPr txBox="1"/>
                    <p:nvPr/>
                  </p:nvSpPr>
                  <p:spPr>
                    <a:xfrm>
                      <a:off x="5241049" y="2616155"/>
                      <a:ext cx="2071745"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Furnace @ 550 </a:t>
                      </a:r>
                      <a14:m>
                        <m:oMath xmlns:m="http://schemas.openxmlformats.org/officeDocument/2006/math">
                          <m:r>
                            <a:rPr lang="en-GB" sz="1600" i="1" smtClean="0">
                              <a:solidFill>
                                <a:schemeClr val="bg1"/>
                              </a:solidFill>
                              <a:latin typeface="Cambria Math" panose="02040503050406030204" pitchFamily="18" charset="0"/>
                              <a:ea typeface="Cambria Math" panose="02040503050406030204" pitchFamily="18" charset="0"/>
                            </a:rPr>
                            <m:t>℃</m:t>
                          </m:r>
                        </m:oMath>
                      </a14:m>
                      <a:r>
                        <a:rPr lang="en-GB" sz="1600" dirty="0">
                          <a:solidFill>
                            <a:schemeClr val="bg1"/>
                          </a:solidFill>
                          <a:latin typeface="Aptos Narrow" panose="020B0004020202020204" pitchFamily="34" charset="0"/>
                        </a:rPr>
                        <a:t> </a:t>
                      </a:r>
                      <a:endParaRPr lang="en-ZA" sz="1600" dirty="0">
                        <a:solidFill>
                          <a:schemeClr val="bg1"/>
                        </a:solidFill>
                        <a:latin typeface="Aptos Narrow" panose="020B0004020202020204" pitchFamily="34" charset="0"/>
                      </a:endParaRPr>
                    </a:p>
                  </p:txBody>
                </p:sp>
              </mc:Choice>
              <mc:Fallback xmlns="">
                <p:sp>
                  <p:nvSpPr>
                    <p:cNvPr id="91" name="TextBox 90">
                      <a:extLst>
                        <a:ext uri="{FF2B5EF4-FFF2-40B4-BE49-F238E27FC236}">
                          <a16:creationId xmlns:a16="http://schemas.microsoft.com/office/drawing/2014/main" id="{F681D7FE-B1FA-1CCE-CC0F-3AC0F2776D12}"/>
                        </a:ext>
                      </a:extLst>
                    </p:cNvPr>
                    <p:cNvSpPr txBox="1">
                      <a:spLocks noRot="1" noChangeAspect="1" noMove="1" noResize="1" noEditPoints="1" noAdjustHandles="1" noChangeArrowheads="1" noChangeShapeType="1" noTextEdit="1"/>
                    </p:cNvSpPr>
                    <p:nvPr/>
                  </p:nvSpPr>
                  <p:spPr>
                    <a:xfrm>
                      <a:off x="5241049" y="2616155"/>
                      <a:ext cx="2071745" cy="298216"/>
                    </a:xfrm>
                    <a:prstGeom prst="rect">
                      <a:avLst/>
                    </a:prstGeom>
                    <a:blipFill>
                      <a:blip r:embed="rId9"/>
                      <a:stretch>
                        <a:fillRect t="-5357" b="-21429"/>
                      </a:stretch>
                    </a:blipFill>
                  </p:spPr>
                  <p:txBody>
                    <a:bodyPr/>
                    <a:lstStyle/>
                    <a:p>
                      <a:r>
                        <a:rPr lang="en-ZA">
                          <a:noFill/>
                        </a:rPr>
                        <a:t> </a:t>
                      </a:r>
                    </a:p>
                  </p:txBody>
                </p:sp>
              </mc:Fallback>
            </mc:AlternateContent>
            <p:sp>
              <p:nvSpPr>
                <p:cNvPr id="92" name="TextBox 91">
                  <a:extLst>
                    <a:ext uri="{FF2B5EF4-FFF2-40B4-BE49-F238E27FC236}">
                      <a16:creationId xmlns:a16="http://schemas.microsoft.com/office/drawing/2014/main" id="{4C329853-3DD1-6ABC-0973-F1CB5D0348B5}"/>
                    </a:ext>
                  </a:extLst>
                </p:cNvPr>
                <p:cNvSpPr txBox="1"/>
                <p:nvPr/>
              </p:nvSpPr>
              <p:spPr>
                <a:xfrm>
                  <a:off x="694504" y="2671786"/>
                  <a:ext cx="2071745"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Cow dung </a:t>
                  </a:r>
                  <a:endParaRPr lang="en-ZA" sz="1600" dirty="0">
                    <a:solidFill>
                      <a:schemeClr val="bg1"/>
                    </a:solidFill>
                    <a:latin typeface="Aptos Narrow" panose="020B0004020202020204" pitchFamily="34" charset="0"/>
                  </a:endParaRPr>
                </a:p>
              </p:txBody>
            </p:sp>
            <p:sp>
              <p:nvSpPr>
                <p:cNvPr id="93" name="TextBox 92">
                  <a:extLst>
                    <a:ext uri="{FF2B5EF4-FFF2-40B4-BE49-F238E27FC236}">
                      <a16:creationId xmlns:a16="http://schemas.microsoft.com/office/drawing/2014/main" id="{B300D8C0-9908-5666-DF36-287F26E3070E}"/>
                    </a:ext>
                  </a:extLst>
                </p:cNvPr>
                <p:cNvSpPr txBox="1"/>
                <p:nvPr/>
              </p:nvSpPr>
              <p:spPr>
                <a:xfrm>
                  <a:off x="7502295" y="2612105"/>
                  <a:ext cx="2071745"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Slurry (1:1)</a:t>
                  </a:r>
                  <a:endParaRPr lang="en-ZA" sz="1600" dirty="0">
                    <a:solidFill>
                      <a:schemeClr val="bg1"/>
                    </a:solidFill>
                    <a:latin typeface="Aptos Narrow" panose="020B0004020202020204" pitchFamily="34" charset="0"/>
                  </a:endParaRPr>
                </a:p>
              </p:txBody>
            </p:sp>
            <p:sp>
              <p:nvSpPr>
                <p:cNvPr id="94" name="TextBox 93">
                  <a:extLst>
                    <a:ext uri="{FF2B5EF4-FFF2-40B4-BE49-F238E27FC236}">
                      <a16:creationId xmlns:a16="http://schemas.microsoft.com/office/drawing/2014/main" id="{E979E081-5292-9B56-6367-21CF146A9C3C}"/>
                    </a:ext>
                  </a:extLst>
                </p:cNvPr>
                <p:cNvSpPr txBox="1"/>
                <p:nvPr/>
              </p:nvSpPr>
              <p:spPr>
                <a:xfrm>
                  <a:off x="9178891" y="2622570"/>
                  <a:ext cx="2071745"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Blended</a:t>
                  </a:r>
                  <a:endParaRPr lang="en-ZA" sz="1600" dirty="0">
                    <a:solidFill>
                      <a:schemeClr val="bg1"/>
                    </a:solidFill>
                    <a:latin typeface="Aptos Narrow" panose="020B0004020202020204" pitchFamily="34" charset="0"/>
                  </a:endParaRPr>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487426F5-A0B6-CA8E-637E-EE235B458C1D}"/>
                        </a:ext>
                      </a:extLst>
                    </p:cNvPr>
                    <p:cNvSpPr txBox="1"/>
                    <p:nvPr/>
                  </p:nvSpPr>
                  <p:spPr>
                    <a:xfrm>
                      <a:off x="3690317" y="5645893"/>
                      <a:ext cx="2260644"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M</a:t>
                      </a:r>
                      <a14:m>
                        <m:oMath xmlns:m="http://schemas.openxmlformats.org/officeDocument/2006/math">
                          <m:r>
                            <m:rPr>
                              <m:sty m:val="p"/>
                            </m:rPr>
                            <a:rPr lang="en-GB" sz="1600">
                              <a:solidFill>
                                <a:schemeClr val="bg1"/>
                              </a:solidFill>
                              <a:latin typeface="Cambria Math" panose="02040503050406030204" pitchFamily="18" charset="0"/>
                              <a:ea typeface="Cambria Math" panose="02040503050406030204" pitchFamily="18" charset="0"/>
                            </a:rPr>
                            <m:t>e</m:t>
                          </m:r>
                          <m:r>
                            <m:rPr>
                              <m:sty m:val="p"/>
                            </m:rPr>
                            <a:rPr lang="en-GB" sz="1600" b="0" i="0" smtClean="0">
                              <a:solidFill>
                                <a:schemeClr val="bg1"/>
                              </a:solidFill>
                              <a:latin typeface="Cambria Math" panose="02040503050406030204" pitchFamily="18" charset="0"/>
                              <a:ea typeface="Cambria Math" panose="02040503050406030204" pitchFamily="18" charset="0"/>
                            </a:rPr>
                            <m:t>sophilic</m:t>
                          </m:r>
                          <m:r>
                            <a:rPr lang="en-GB" sz="1600" b="0" i="0" smtClean="0">
                              <a:solidFill>
                                <a:schemeClr val="bg1"/>
                              </a:solidFill>
                              <a:latin typeface="Cambria Math" panose="02040503050406030204" pitchFamily="18" charset="0"/>
                              <a:ea typeface="Cambria Math" panose="02040503050406030204" pitchFamily="18" charset="0"/>
                            </a:rPr>
                            <m:t> (37</m:t>
                          </m:r>
                          <m:r>
                            <a:rPr lang="en-GB" sz="1600" b="0" i="1" smtClean="0">
                              <a:solidFill>
                                <a:schemeClr val="bg1"/>
                              </a:solidFill>
                              <a:latin typeface="Cambria Math" panose="02040503050406030204" pitchFamily="18" charset="0"/>
                              <a:ea typeface="Cambria Math" panose="02040503050406030204" pitchFamily="18" charset="0"/>
                            </a:rPr>
                            <m:t> ±</m:t>
                          </m:r>
                        </m:oMath>
                      </a14:m>
                      <a:r>
                        <a:rPr lang="en-GB" sz="1600" dirty="0">
                          <a:solidFill>
                            <a:schemeClr val="bg1"/>
                          </a:solidFill>
                        </a:rPr>
                        <a:t> 0.5 </a:t>
                      </a:r>
                      <a14:m>
                        <m:oMath xmlns:m="http://schemas.openxmlformats.org/officeDocument/2006/math">
                          <m:r>
                            <a:rPr lang="en-GB" sz="1600" i="1" smtClean="0">
                              <a:solidFill>
                                <a:schemeClr val="bg1"/>
                              </a:solidFill>
                              <a:latin typeface="Cambria Math" panose="02040503050406030204" pitchFamily="18" charset="0"/>
                              <a:ea typeface="Cambria Math" panose="02040503050406030204" pitchFamily="18" charset="0"/>
                            </a:rPr>
                            <m:t>℃</m:t>
                          </m:r>
                        </m:oMath>
                      </a14:m>
                      <a:r>
                        <a:rPr lang="en-GB" sz="1600" dirty="0">
                          <a:solidFill>
                            <a:schemeClr val="bg1"/>
                          </a:solidFill>
                          <a:latin typeface="Aptos Narrow" panose="020B0004020202020204" pitchFamily="34" charset="0"/>
                        </a:rPr>
                        <a:t>) </a:t>
                      </a:r>
                      <a:endParaRPr lang="en-ZA" sz="1600" dirty="0">
                        <a:solidFill>
                          <a:schemeClr val="bg1"/>
                        </a:solidFill>
                        <a:latin typeface="Aptos Narrow" panose="020B0004020202020204" pitchFamily="34" charset="0"/>
                      </a:endParaRPr>
                    </a:p>
                  </p:txBody>
                </p:sp>
              </mc:Choice>
              <mc:Fallback xmlns="">
                <p:sp>
                  <p:nvSpPr>
                    <p:cNvPr id="95" name="TextBox 94">
                      <a:extLst>
                        <a:ext uri="{FF2B5EF4-FFF2-40B4-BE49-F238E27FC236}">
                          <a16:creationId xmlns:a16="http://schemas.microsoft.com/office/drawing/2014/main" id="{487426F5-A0B6-CA8E-637E-EE235B458C1D}"/>
                        </a:ext>
                      </a:extLst>
                    </p:cNvPr>
                    <p:cNvSpPr txBox="1">
                      <a:spLocks noRot="1" noChangeAspect="1" noMove="1" noResize="1" noEditPoints="1" noAdjustHandles="1" noChangeArrowheads="1" noChangeShapeType="1" noTextEdit="1"/>
                    </p:cNvSpPr>
                    <p:nvPr/>
                  </p:nvSpPr>
                  <p:spPr>
                    <a:xfrm>
                      <a:off x="3690317" y="5645893"/>
                      <a:ext cx="2260644" cy="298216"/>
                    </a:xfrm>
                    <a:prstGeom prst="rect">
                      <a:avLst/>
                    </a:prstGeom>
                    <a:blipFill>
                      <a:blip r:embed="rId10"/>
                      <a:stretch>
                        <a:fillRect t="-5357" r="-252" b="-21429"/>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53311C1A-2188-0C70-5CEA-010ADA0CC532}"/>
                        </a:ext>
                      </a:extLst>
                    </p:cNvPr>
                    <p:cNvSpPr txBox="1"/>
                    <p:nvPr/>
                  </p:nvSpPr>
                  <p:spPr>
                    <a:xfrm>
                      <a:off x="5840228" y="5618427"/>
                      <a:ext cx="2463691"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T</a:t>
                      </a:r>
                      <a14:m>
                        <m:oMath xmlns:m="http://schemas.openxmlformats.org/officeDocument/2006/math">
                          <m:r>
                            <m:rPr>
                              <m:sty m:val="p"/>
                            </m:rPr>
                            <a:rPr lang="en-GB" sz="1600">
                              <a:solidFill>
                                <a:schemeClr val="bg1"/>
                              </a:solidFill>
                              <a:latin typeface="Cambria Math" panose="02040503050406030204" pitchFamily="18" charset="0"/>
                              <a:ea typeface="Cambria Math" panose="02040503050406030204" pitchFamily="18" charset="0"/>
                            </a:rPr>
                            <m:t>h</m:t>
                          </m:r>
                          <m:r>
                            <m:rPr>
                              <m:sty m:val="p"/>
                            </m:rPr>
                            <a:rPr lang="en-GB" sz="1600" b="0" i="0" smtClean="0">
                              <a:solidFill>
                                <a:schemeClr val="bg1"/>
                              </a:solidFill>
                              <a:latin typeface="Cambria Math" panose="02040503050406030204" pitchFamily="18" charset="0"/>
                              <a:ea typeface="Cambria Math" panose="02040503050406030204" pitchFamily="18" charset="0"/>
                            </a:rPr>
                            <m:t>ermophilic</m:t>
                          </m:r>
                          <m:r>
                            <a:rPr lang="en-GB" sz="1600" b="0" i="0" smtClean="0">
                              <a:solidFill>
                                <a:schemeClr val="bg1"/>
                              </a:solidFill>
                              <a:latin typeface="Cambria Math" panose="02040503050406030204" pitchFamily="18" charset="0"/>
                              <a:ea typeface="Cambria Math" panose="02040503050406030204" pitchFamily="18" charset="0"/>
                            </a:rPr>
                            <m:t> (55</m:t>
                          </m:r>
                          <m:r>
                            <a:rPr lang="en-GB" sz="1600" b="0" i="1" smtClean="0">
                              <a:solidFill>
                                <a:schemeClr val="bg1"/>
                              </a:solidFill>
                              <a:latin typeface="Cambria Math" panose="02040503050406030204" pitchFamily="18" charset="0"/>
                              <a:ea typeface="Cambria Math" panose="02040503050406030204" pitchFamily="18" charset="0"/>
                            </a:rPr>
                            <m:t> ±0.5 </m:t>
                          </m:r>
                          <m:r>
                            <a:rPr lang="en-GB" sz="1600" i="1" smtClean="0">
                              <a:solidFill>
                                <a:schemeClr val="bg1"/>
                              </a:solidFill>
                              <a:latin typeface="Cambria Math" panose="02040503050406030204" pitchFamily="18" charset="0"/>
                              <a:ea typeface="Cambria Math" panose="02040503050406030204" pitchFamily="18" charset="0"/>
                            </a:rPr>
                            <m:t>℃</m:t>
                          </m:r>
                          <m:r>
                            <a:rPr lang="en-GB" sz="1600" b="0" i="1" smtClean="0">
                              <a:solidFill>
                                <a:schemeClr val="bg1"/>
                              </a:solidFill>
                              <a:latin typeface="Cambria Math" panose="02040503050406030204" pitchFamily="18" charset="0"/>
                              <a:ea typeface="Cambria Math" panose="02040503050406030204" pitchFamily="18" charset="0"/>
                            </a:rPr>
                            <m:t>)</m:t>
                          </m:r>
                        </m:oMath>
                      </a14:m>
                      <a:r>
                        <a:rPr lang="en-GB" sz="1600" dirty="0">
                          <a:solidFill>
                            <a:schemeClr val="bg1"/>
                          </a:solidFill>
                          <a:latin typeface="Aptos Narrow" panose="020B0004020202020204" pitchFamily="34" charset="0"/>
                        </a:rPr>
                        <a:t> </a:t>
                      </a:r>
                      <a:endParaRPr lang="en-ZA" sz="1600" dirty="0">
                        <a:solidFill>
                          <a:schemeClr val="bg1"/>
                        </a:solidFill>
                        <a:latin typeface="Aptos Narrow" panose="020B0004020202020204" pitchFamily="34" charset="0"/>
                      </a:endParaRPr>
                    </a:p>
                  </p:txBody>
                </p:sp>
              </mc:Choice>
              <mc:Fallback xmlns="">
                <p:sp>
                  <p:nvSpPr>
                    <p:cNvPr id="98" name="TextBox 97">
                      <a:extLst>
                        <a:ext uri="{FF2B5EF4-FFF2-40B4-BE49-F238E27FC236}">
                          <a16:creationId xmlns:a16="http://schemas.microsoft.com/office/drawing/2014/main" id="{53311C1A-2188-0C70-5CEA-010ADA0CC532}"/>
                        </a:ext>
                      </a:extLst>
                    </p:cNvPr>
                    <p:cNvSpPr txBox="1">
                      <a:spLocks noRot="1" noChangeAspect="1" noMove="1" noResize="1" noEditPoints="1" noAdjustHandles="1" noChangeArrowheads="1" noChangeShapeType="1" noTextEdit="1"/>
                    </p:cNvSpPr>
                    <p:nvPr/>
                  </p:nvSpPr>
                  <p:spPr>
                    <a:xfrm>
                      <a:off x="5840228" y="5618427"/>
                      <a:ext cx="2463691" cy="298216"/>
                    </a:xfrm>
                    <a:prstGeom prst="rect">
                      <a:avLst/>
                    </a:prstGeom>
                    <a:blipFill>
                      <a:blip r:embed="rId11"/>
                      <a:stretch>
                        <a:fillRect t="-5357" b="-21429"/>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CCD17F1-1F6E-0926-2305-8AE8C3D289C9}"/>
                        </a:ext>
                      </a:extLst>
                    </p:cNvPr>
                    <p:cNvSpPr txBox="1"/>
                    <p:nvPr/>
                  </p:nvSpPr>
                  <p:spPr>
                    <a:xfrm>
                      <a:off x="3241540" y="2589936"/>
                      <a:ext cx="1982501" cy="298216"/>
                    </a:xfrm>
                    <a:prstGeom prst="rect">
                      <a:avLst/>
                    </a:prstGeom>
                    <a:noFill/>
                  </p:spPr>
                  <p:txBody>
                    <a:bodyPr wrap="square" rtlCol="0">
                      <a:spAutoFit/>
                    </a:bodyPr>
                    <a:lstStyle/>
                    <a:p>
                      <a:pPr algn="ctr"/>
                      <a:r>
                        <a:rPr lang="en-GB" sz="1600" dirty="0">
                          <a:solidFill>
                            <a:schemeClr val="bg1"/>
                          </a:solidFill>
                          <a:latin typeface="Aptos Narrow" panose="020B0004020202020204" pitchFamily="34" charset="0"/>
                        </a:rPr>
                        <a:t>Oven @ 105 </a:t>
                      </a:r>
                      <a14:m>
                        <m:oMath xmlns:m="http://schemas.openxmlformats.org/officeDocument/2006/math">
                          <m:r>
                            <a:rPr lang="en-GB" sz="1600" i="1" smtClean="0">
                              <a:solidFill>
                                <a:schemeClr val="bg1"/>
                              </a:solidFill>
                              <a:latin typeface="Cambria Math" panose="02040503050406030204" pitchFamily="18" charset="0"/>
                              <a:ea typeface="Cambria Math" panose="02040503050406030204" pitchFamily="18" charset="0"/>
                            </a:rPr>
                            <m:t>℃</m:t>
                          </m:r>
                        </m:oMath>
                      </a14:m>
                      <a:r>
                        <a:rPr lang="en-GB" sz="1600" dirty="0">
                          <a:solidFill>
                            <a:schemeClr val="bg1"/>
                          </a:solidFill>
                          <a:latin typeface="Aptos Narrow" panose="020B0004020202020204" pitchFamily="34" charset="0"/>
                        </a:rPr>
                        <a:t> </a:t>
                      </a:r>
                      <a:endParaRPr lang="en-ZA" sz="1600" dirty="0">
                        <a:solidFill>
                          <a:schemeClr val="bg1"/>
                        </a:solidFill>
                        <a:latin typeface="Aptos Narrow" panose="020B0004020202020204" pitchFamily="34" charset="0"/>
                      </a:endParaRPr>
                    </a:p>
                  </p:txBody>
                </p:sp>
              </mc:Choice>
              <mc:Fallback xmlns="">
                <p:sp>
                  <p:nvSpPr>
                    <p:cNvPr id="104" name="TextBox 103">
                      <a:extLst>
                        <a:ext uri="{FF2B5EF4-FFF2-40B4-BE49-F238E27FC236}">
                          <a16:creationId xmlns:a16="http://schemas.microsoft.com/office/drawing/2014/main" id="{CCCD17F1-1F6E-0926-2305-8AE8C3D289C9}"/>
                        </a:ext>
                      </a:extLst>
                    </p:cNvPr>
                    <p:cNvSpPr txBox="1">
                      <a:spLocks noRot="1" noChangeAspect="1" noMove="1" noResize="1" noEditPoints="1" noAdjustHandles="1" noChangeArrowheads="1" noChangeShapeType="1" noTextEdit="1"/>
                    </p:cNvSpPr>
                    <p:nvPr/>
                  </p:nvSpPr>
                  <p:spPr>
                    <a:xfrm>
                      <a:off x="3241540" y="2589936"/>
                      <a:ext cx="1982501" cy="298216"/>
                    </a:xfrm>
                    <a:prstGeom prst="rect">
                      <a:avLst/>
                    </a:prstGeom>
                    <a:blipFill>
                      <a:blip r:embed="rId12"/>
                      <a:stretch>
                        <a:fillRect t="-5357" b="-21429"/>
                      </a:stretch>
                    </a:blipFill>
                  </p:spPr>
                  <p:txBody>
                    <a:bodyPr/>
                    <a:lstStyle/>
                    <a:p>
                      <a:r>
                        <a:rPr lang="en-ZA">
                          <a:noFill/>
                        </a:rPr>
                        <a:t> </a:t>
                      </a:r>
                    </a:p>
                  </p:txBody>
                </p:sp>
              </mc:Fallback>
            </mc:AlternateContent>
          </p:grpSp>
          <p:cxnSp>
            <p:nvCxnSpPr>
              <p:cNvPr id="75" name="Straight Arrow Connector 74">
                <a:extLst>
                  <a:ext uri="{FF2B5EF4-FFF2-40B4-BE49-F238E27FC236}">
                    <a16:creationId xmlns:a16="http://schemas.microsoft.com/office/drawing/2014/main" id="{2A6AF3D4-245F-D5FC-0B8E-E2970CD73B12}"/>
                  </a:ext>
                </a:extLst>
              </p:cNvPr>
              <p:cNvCxnSpPr>
                <a:cxnSpLocks/>
              </p:cNvCxnSpPr>
              <p:nvPr/>
            </p:nvCxnSpPr>
            <p:spPr>
              <a:xfrm>
                <a:off x="2690080" y="2527501"/>
                <a:ext cx="703864" cy="0"/>
              </a:xfrm>
              <a:prstGeom prst="straightConnector1">
                <a:avLst/>
              </a:prstGeom>
              <a:ln w="38100">
                <a:solidFill>
                  <a:schemeClr val="accent6">
                    <a:lumMod val="60000"/>
                    <a:lumOff val="40000"/>
                  </a:schemeClr>
                </a:solidFill>
                <a:tailEnd type="triangle"/>
              </a:ln>
            </p:spPr>
            <p:style>
              <a:lnRef idx="3">
                <a:schemeClr val="accent6"/>
              </a:lnRef>
              <a:fillRef idx="0">
                <a:schemeClr val="accent6"/>
              </a:fillRef>
              <a:effectRef idx="2">
                <a:schemeClr val="accent6"/>
              </a:effectRef>
              <a:fontRef idx="minor">
                <a:schemeClr val="tx1"/>
              </a:fontRef>
            </p:style>
          </p:cxnSp>
        </p:grpSp>
        <p:grpSp>
          <p:nvGrpSpPr>
            <p:cNvPr id="128" name="Group 127">
              <a:extLst>
                <a:ext uri="{FF2B5EF4-FFF2-40B4-BE49-F238E27FC236}">
                  <a16:creationId xmlns:a16="http://schemas.microsoft.com/office/drawing/2014/main" id="{4C40AF89-4A54-B673-9660-32F39116D6B7}"/>
                </a:ext>
              </a:extLst>
            </p:cNvPr>
            <p:cNvGrpSpPr/>
            <p:nvPr/>
          </p:nvGrpSpPr>
          <p:grpSpPr>
            <a:xfrm>
              <a:off x="2304861" y="4022735"/>
              <a:ext cx="2177171" cy="307777"/>
              <a:chOff x="2304861" y="4022735"/>
              <a:chExt cx="2177171" cy="307777"/>
            </a:xfrm>
          </p:grpSpPr>
          <p:cxnSp>
            <p:nvCxnSpPr>
              <p:cNvPr id="110" name="Straight Arrow Connector 109">
                <a:extLst>
                  <a:ext uri="{FF2B5EF4-FFF2-40B4-BE49-F238E27FC236}">
                    <a16:creationId xmlns:a16="http://schemas.microsoft.com/office/drawing/2014/main" id="{A9E4192E-72F9-0A8F-C6CB-EF8FB8482327}"/>
                  </a:ext>
                </a:extLst>
              </p:cNvPr>
              <p:cNvCxnSpPr>
                <a:cxnSpLocks/>
              </p:cNvCxnSpPr>
              <p:nvPr/>
            </p:nvCxnSpPr>
            <p:spPr>
              <a:xfrm>
                <a:off x="3606556" y="4182600"/>
                <a:ext cx="8754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3" name="TextBox 112">
                <a:extLst>
                  <a:ext uri="{FF2B5EF4-FFF2-40B4-BE49-F238E27FC236}">
                    <a16:creationId xmlns:a16="http://schemas.microsoft.com/office/drawing/2014/main" id="{418A95BE-2C57-23CC-C969-BE377196E6CB}"/>
                  </a:ext>
                </a:extLst>
              </p:cNvPr>
              <p:cNvSpPr txBox="1"/>
              <p:nvPr/>
            </p:nvSpPr>
            <p:spPr>
              <a:xfrm>
                <a:off x="2304861" y="4022735"/>
                <a:ext cx="1356846" cy="307777"/>
              </a:xfrm>
              <a:prstGeom prst="rect">
                <a:avLst/>
              </a:prstGeom>
              <a:noFill/>
            </p:spPr>
            <p:txBody>
              <a:bodyPr wrap="square" rtlCol="0">
                <a:spAutoFit/>
              </a:bodyPr>
              <a:lstStyle/>
              <a:p>
                <a:pPr algn="ctr"/>
                <a:r>
                  <a:rPr lang="en-GB" sz="1400" dirty="0">
                    <a:latin typeface="Aptos Narrow" panose="020B0004020202020204" pitchFamily="34" charset="0"/>
                  </a:rPr>
                  <a:t>Tubes</a:t>
                </a:r>
                <a:endParaRPr lang="en-ZA" sz="1400" dirty="0">
                  <a:latin typeface="Aptos Narrow" panose="020B0004020202020204" pitchFamily="34" charset="0"/>
                </a:endParaRPr>
              </a:p>
            </p:txBody>
          </p:sp>
        </p:grpSp>
        <p:grpSp>
          <p:nvGrpSpPr>
            <p:cNvPr id="125" name="Group 124">
              <a:extLst>
                <a:ext uri="{FF2B5EF4-FFF2-40B4-BE49-F238E27FC236}">
                  <a16:creationId xmlns:a16="http://schemas.microsoft.com/office/drawing/2014/main" id="{865DC182-B972-17BF-1416-012EC691C71B}"/>
                </a:ext>
              </a:extLst>
            </p:cNvPr>
            <p:cNvGrpSpPr/>
            <p:nvPr/>
          </p:nvGrpSpPr>
          <p:grpSpPr>
            <a:xfrm>
              <a:off x="2117225" y="5157169"/>
              <a:ext cx="2508363" cy="523220"/>
              <a:chOff x="2117225" y="5157169"/>
              <a:chExt cx="2508363" cy="523220"/>
            </a:xfrm>
          </p:grpSpPr>
          <p:cxnSp>
            <p:nvCxnSpPr>
              <p:cNvPr id="112" name="Straight Arrow Connector 111">
                <a:extLst>
                  <a:ext uri="{FF2B5EF4-FFF2-40B4-BE49-F238E27FC236}">
                    <a16:creationId xmlns:a16="http://schemas.microsoft.com/office/drawing/2014/main" id="{24E80934-23E3-EE58-BDE4-1A729EE30D06}"/>
                  </a:ext>
                </a:extLst>
              </p:cNvPr>
              <p:cNvCxnSpPr>
                <a:cxnSpLocks/>
              </p:cNvCxnSpPr>
              <p:nvPr/>
            </p:nvCxnSpPr>
            <p:spPr>
              <a:xfrm>
                <a:off x="3750112" y="5424647"/>
                <a:ext cx="8754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46044611-1F37-B3EF-1133-8C91281231A8}"/>
                  </a:ext>
                </a:extLst>
              </p:cNvPr>
              <p:cNvSpPr txBox="1"/>
              <p:nvPr/>
            </p:nvSpPr>
            <p:spPr>
              <a:xfrm>
                <a:off x="2117225" y="5157169"/>
                <a:ext cx="1732118" cy="523220"/>
              </a:xfrm>
              <a:prstGeom prst="rect">
                <a:avLst/>
              </a:prstGeom>
              <a:noFill/>
            </p:spPr>
            <p:txBody>
              <a:bodyPr wrap="square" rtlCol="0">
                <a:spAutoFit/>
              </a:bodyPr>
              <a:lstStyle/>
              <a:p>
                <a:pPr algn="ctr"/>
                <a:r>
                  <a:rPr lang="en-GB" sz="1400" dirty="0">
                    <a:latin typeface="Aptos Narrow" panose="020B0004020202020204" pitchFamily="34" charset="0"/>
                  </a:rPr>
                  <a:t>Airtight 500ml reagent bottles</a:t>
                </a:r>
                <a:endParaRPr lang="en-ZA" sz="1400" dirty="0">
                  <a:latin typeface="Aptos Narrow" panose="020B0004020202020204" pitchFamily="34" charset="0"/>
                </a:endParaRPr>
              </a:p>
            </p:txBody>
          </p:sp>
        </p:grpSp>
        <p:grpSp>
          <p:nvGrpSpPr>
            <p:cNvPr id="130" name="Group 129">
              <a:extLst>
                <a:ext uri="{FF2B5EF4-FFF2-40B4-BE49-F238E27FC236}">
                  <a16:creationId xmlns:a16="http://schemas.microsoft.com/office/drawing/2014/main" id="{CFE734CB-7986-ACF3-6C01-7FE5234A5D06}"/>
                </a:ext>
              </a:extLst>
            </p:cNvPr>
            <p:cNvGrpSpPr/>
            <p:nvPr/>
          </p:nvGrpSpPr>
          <p:grpSpPr>
            <a:xfrm>
              <a:off x="2278267" y="4429182"/>
              <a:ext cx="3191533" cy="369332"/>
              <a:chOff x="2278267" y="4429182"/>
              <a:chExt cx="3191533" cy="369332"/>
            </a:xfrm>
          </p:grpSpPr>
          <p:grpSp>
            <p:nvGrpSpPr>
              <p:cNvPr id="129" name="Group 128">
                <a:extLst>
                  <a:ext uri="{FF2B5EF4-FFF2-40B4-BE49-F238E27FC236}">
                    <a16:creationId xmlns:a16="http://schemas.microsoft.com/office/drawing/2014/main" id="{786CEF7B-69AB-4E99-432F-A85A4344E424}"/>
                  </a:ext>
                </a:extLst>
              </p:cNvPr>
              <p:cNvGrpSpPr/>
              <p:nvPr/>
            </p:nvGrpSpPr>
            <p:grpSpPr>
              <a:xfrm>
                <a:off x="2278267" y="4490737"/>
                <a:ext cx="2508337" cy="307777"/>
                <a:chOff x="2278267" y="4490737"/>
                <a:chExt cx="2508337" cy="307777"/>
              </a:xfrm>
            </p:grpSpPr>
            <p:cxnSp>
              <p:nvCxnSpPr>
                <p:cNvPr id="111" name="Straight Arrow Connector 110">
                  <a:extLst>
                    <a:ext uri="{FF2B5EF4-FFF2-40B4-BE49-F238E27FC236}">
                      <a16:creationId xmlns:a16="http://schemas.microsoft.com/office/drawing/2014/main" id="{BC0D5A60-9B0E-608A-5BE3-4CE67637C221}"/>
                    </a:ext>
                  </a:extLst>
                </p:cNvPr>
                <p:cNvCxnSpPr>
                  <a:cxnSpLocks/>
                </p:cNvCxnSpPr>
                <p:nvPr/>
              </p:nvCxnSpPr>
              <p:spPr>
                <a:xfrm flipV="1">
                  <a:off x="3540266" y="4610072"/>
                  <a:ext cx="1246338" cy="75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5" name="TextBox 114">
                  <a:extLst>
                    <a:ext uri="{FF2B5EF4-FFF2-40B4-BE49-F238E27FC236}">
                      <a16:creationId xmlns:a16="http://schemas.microsoft.com/office/drawing/2014/main" id="{0A6A8CD6-F0A2-1058-7FC2-6543B3BB778A}"/>
                    </a:ext>
                  </a:extLst>
                </p:cNvPr>
                <p:cNvSpPr txBox="1"/>
                <p:nvPr/>
              </p:nvSpPr>
              <p:spPr>
                <a:xfrm>
                  <a:off x="2278267" y="4490737"/>
                  <a:ext cx="1356846" cy="307777"/>
                </a:xfrm>
                <a:prstGeom prst="rect">
                  <a:avLst/>
                </a:prstGeom>
                <a:noFill/>
              </p:spPr>
              <p:txBody>
                <a:bodyPr wrap="square" rtlCol="0">
                  <a:spAutoFit/>
                </a:bodyPr>
                <a:lstStyle/>
                <a:p>
                  <a:pPr algn="ctr"/>
                  <a:r>
                    <a:rPr lang="en-GB" sz="1400" dirty="0">
                      <a:latin typeface="Aptos Narrow" panose="020B0004020202020204" pitchFamily="34" charset="0"/>
                    </a:rPr>
                    <a:t>Valves</a:t>
                  </a:r>
                  <a:endParaRPr lang="en-ZA" sz="1400" dirty="0">
                    <a:latin typeface="Aptos Narrow" panose="020B0004020202020204" pitchFamily="34" charset="0"/>
                  </a:endParaRPr>
                </a:p>
              </p:txBody>
            </p:sp>
          </p:grpSp>
          <p:sp>
            <p:nvSpPr>
              <p:cNvPr id="116" name="Oval 115">
                <a:extLst>
                  <a:ext uri="{FF2B5EF4-FFF2-40B4-BE49-F238E27FC236}">
                    <a16:creationId xmlns:a16="http://schemas.microsoft.com/office/drawing/2014/main" id="{60BC905D-212D-8B2C-60A0-D8FE43C20613}"/>
                  </a:ext>
                </a:extLst>
              </p:cNvPr>
              <p:cNvSpPr/>
              <p:nvPr/>
            </p:nvSpPr>
            <p:spPr>
              <a:xfrm>
                <a:off x="4786604" y="4429182"/>
                <a:ext cx="683196" cy="336879"/>
              </a:xfrm>
              <a:prstGeom prst="ellipse">
                <a:avLst/>
              </a:prstGeom>
              <a:no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latin typeface="Aptos Narrow" panose="020B0004020202020204" pitchFamily="34" charset="0"/>
                </a:endParaRPr>
              </a:p>
            </p:txBody>
          </p:sp>
        </p:grpSp>
        <p:grpSp>
          <p:nvGrpSpPr>
            <p:cNvPr id="124" name="Group 123">
              <a:extLst>
                <a:ext uri="{FF2B5EF4-FFF2-40B4-BE49-F238E27FC236}">
                  <a16:creationId xmlns:a16="http://schemas.microsoft.com/office/drawing/2014/main" id="{73ADAF1B-6202-8BDC-C77E-4DEF5F6A47E9}"/>
                </a:ext>
              </a:extLst>
            </p:cNvPr>
            <p:cNvGrpSpPr/>
            <p:nvPr/>
          </p:nvGrpSpPr>
          <p:grpSpPr>
            <a:xfrm>
              <a:off x="1980597" y="5840151"/>
              <a:ext cx="4317755" cy="523220"/>
              <a:chOff x="1980597" y="5840151"/>
              <a:chExt cx="4317755" cy="523220"/>
            </a:xfrm>
          </p:grpSpPr>
          <p:cxnSp>
            <p:nvCxnSpPr>
              <p:cNvPr id="117" name="Straight Arrow Connector 116">
                <a:extLst>
                  <a:ext uri="{FF2B5EF4-FFF2-40B4-BE49-F238E27FC236}">
                    <a16:creationId xmlns:a16="http://schemas.microsoft.com/office/drawing/2014/main" id="{E930A6AE-15DC-CCFF-AD5C-EFE994179913}"/>
                  </a:ext>
                </a:extLst>
              </p:cNvPr>
              <p:cNvCxnSpPr>
                <a:cxnSpLocks/>
              </p:cNvCxnSpPr>
              <p:nvPr/>
            </p:nvCxnSpPr>
            <p:spPr>
              <a:xfrm flipV="1">
                <a:off x="3803265" y="5965188"/>
                <a:ext cx="1247543" cy="1365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1C465582-271C-47CE-51E0-F1985F369B23}"/>
                  </a:ext>
                </a:extLst>
              </p:cNvPr>
              <p:cNvCxnSpPr>
                <a:cxnSpLocks/>
              </p:cNvCxnSpPr>
              <p:nvPr/>
            </p:nvCxnSpPr>
            <p:spPr>
              <a:xfrm>
                <a:off x="3803265" y="6101761"/>
                <a:ext cx="2495087" cy="230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67B328A6-6242-3605-0B55-4B8E715691B9}"/>
                  </a:ext>
                </a:extLst>
              </p:cNvPr>
              <p:cNvSpPr txBox="1"/>
              <p:nvPr/>
            </p:nvSpPr>
            <p:spPr>
              <a:xfrm>
                <a:off x="1980597" y="5840151"/>
                <a:ext cx="1989793" cy="523220"/>
              </a:xfrm>
              <a:prstGeom prst="rect">
                <a:avLst/>
              </a:prstGeom>
              <a:noFill/>
            </p:spPr>
            <p:txBody>
              <a:bodyPr wrap="square" rtlCol="0">
                <a:spAutoFit/>
              </a:bodyPr>
              <a:lstStyle/>
              <a:p>
                <a:pPr algn="ctr"/>
                <a:r>
                  <a:rPr lang="en-GB" sz="1400" dirty="0">
                    <a:latin typeface="Aptos Narrow" panose="020B0004020202020204" pitchFamily="34" charset="0"/>
                  </a:rPr>
                  <a:t>Temperature-regulated water baths</a:t>
                </a:r>
                <a:endParaRPr lang="en-ZA" sz="1400" dirty="0">
                  <a:latin typeface="Aptos Narrow" panose="020B0004020202020204" pitchFamily="34" charset="0"/>
                </a:endParaRPr>
              </a:p>
            </p:txBody>
          </p:sp>
        </p:grpSp>
      </p:grpSp>
      <p:sp>
        <p:nvSpPr>
          <p:cNvPr id="133" name="TextBox 132">
            <a:extLst>
              <a:ext uri="{FF2B5EF4-FFF2-40B4-BE49-F238E27FC236}">
                <a16:creationId xmlns:a16="http://schemas.microsoft.com/office/drawing/2014/main" id="{F6786E8B-07FD-C202-5B2C-0A88EF3BFC6A}"/>
              </a:ext>
            </a:extLst>
          </p:cNvPr>
          <p:cNvSpPr txBox="1"/>
          <p:nvPr/>
        </p:nvSpPr>
        <p:spPr>
          <a:xfrm>
            <a:off x="2106420" y="2124040"/>
            <a:ext cx="1328057" cy="369332"/>
          </a:xfrm>
          <a:prstGeom prst="rect">
            <a:avLst/>
          </a:prstGeom>
          <a:noFill/>
        </p:spPr>
        <p:txBody>
          <a:bodyPr wrap="square" rtlCol="0">
            <a:spAutoFit/>
          </a:bodyPr>
          <a:lstStyle/>
          <a:p>
            <a:pPr algn="ctr"/>
            <a:r>
              <a:rPr lang="en-GB" b="1" dirty="0"/>
              <a:t>A</a:t>
            </a:r>
            <a:endParaRPr lang="en-ZA" b="1" dirty="0"/>
          </a:p>
        </p:txBody>
      </p:sp>
      <p:sp>
        <p:nvSpPr>
          <p:cNvPr id="134" name="TextBox 133">
            <a:extLst>
              <a:ext uri="{FF2B5EF4-FFF2-40B4-BE49-F238E27FC236}">
                <a16:creationId xmlns:a16="http://schemas.microsoft.com/office/drawing/2014/main" id="{B61D2EF0-8C76-3589-C54C-045A34A01201}"/>
              </a:ext>
            </a:extLst>
          </p:cNvPr>
          <p:cNvSpPr txBox="1"/>
          <p:nvPr/>
        </p:nvSpPr>
        <p:spPr>
          <a:xfrm>
            <a:off x="6845815" y="2071236"/>
            <a:ext cx="1328057" cy="369332"/>
          </a:xfrm>
          <a:prstGeom prst="rect">
            <a:avLst/>
          </a:prstGeom>
          <a:noFill/>
        </p:spPr>
        <p:txBody>
          <a:bodyPr wrap="square" rtlCol="0">
            <a:spAutoFit/>
          </a:bodyPr>
          <a:lstStyle/>
          <a:p>
            <a:pPr algn="ctr"/>
            <a:r>
              <a:rPr lang="en-GB" b="1" dirty="0"/>
              <a:t>B</a:t>
            </a:r>
            <a:endParaRPr lang="en-ZA" b="1" dirty="0"/>
          </a:p>
        </p:txBody>
      </p:sp>
      <p:cxnSp>
        <p:nvCxnSpPr>
          <p:cNvPr id="3" name="Straight Arrow Connector 2">
            <a:extLst>
              <a:ext uri="{FF2B5EF4-FFF2-40B4-BE49-F238E27FC236}">
                <a16:creationId xmlns:a16="http://schemas.microsoft.com/office/drawing/2014/main" id="{8ABC584E-2C97-AE08-AA6E-B29B5A053AC6}"/>
              </a:ext>
            </a:extLst>
          </p:cNvPr>
          <p:cNvCxnSpPr>
            <a:cxnSpLocks/>
          </p:cNvCxnSpPr>
          <p:nvPr/>
        </p:nvCxnSpPr>
        <p:spPr>
          <a:xfrm>
            <a:off x="10643488" y="3078033"/>
            <a:ext cx="0" cy="59045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0B140B93-850E-C342-D9CE-D8D15D4782B9}"/>
              </a:ext>
            </a:extLst>
          </p:cNvPr>
          <p:cNvPicPr>
            <a:picLocks noChangeAspect="1"/>
          </p:cNvPicPr>
          <p:nvPr/>
        </p:nvPicPr>
        <p:blipFill>
          <a:blip r:embed="rId13"/>
          <a:srcRect l="939" t="11483" r="33670" b="11135"/>
          <a:stretch>
            <a:fillRect/>
          </a:stretch>
        </p:blipFill>
        <p:spPr>
          <a:xfrm>
            <a:off x="9492001" y="3802946"/>
            <a:ext cx="2007070" cy="1900733"/>
          </a:xfrm>
          <a:prstGeom prst="rect">
            <a:avLst/>
          </a:prstGeom>
        </p:spPr>
      </p:pic>
      <p:sp>
        <p:nvSpPr>
          <p:cNvPr id="11" name="TextBox 10">
            <a:extLst>
              <a:ext uri="{FF2B5EF4-FFF2-40B4-BE49-F238E27FC236}">
                <a16:creationId xmlns:a16="http://schemas.microsoft.com/office/drawing/2014/main" id="{994C5F8C-04FB-6582-1925-2B5F520C5BEB}"/>
              </a:ext>
            </a:extLst>
          </p:cNvPr>
          <p:cNvSpPr txBox="1"/>
          <p:nvPr/>
        </p:nvSpPr>
        <p:spPr>
          <a:xfrm>
            <a:off x="9450790" y="5710568"/>
            <a:ext cx="1972260" cy="523220"/>
          </a:xfrm>
          <a:prstGeom prst="rect">
            <a:avLst/>
          </a:prstGeom>
          <a:noFill/>
        </p:spPr>
        <p:txBody>
          <a:bodyPr wrap="square" rtlCol="0">
            <a:spAutoFit/>
          </a:bodyPr>
          <a:lstStyle/>
          <a:p>
            <a:pPr algn="ctr"/>
            <a:r>
              <a:rPr lang="en-GB" sz="1400" dirty="0">
                <a:latin typeface="Aptos Narrow" panose="020B0004020202020204" pitchFamily="34" charset="0"/>
              </a:rPr>
              <a:t>Dosages:</a:t>
            </a:r>
          </a:p>
          <a:p>
            <a:pPr algn="ctr"/>
            <a:r>
              <a:rPr lang="en-GB" sz="1400" dirty="0">
                <a:latin typeface="Aptos Narrow" panose="020B0004020202020204" pitchFamily="34" charset="0"/>
              </a:rPr>
              <a:t>100 – 500 mg/L</a:t>
            </a:r>
            <a:endParaRPr lang="en-ZA" sz="1400" dirty="0">
              <a:latin typeface="Aptos Narrow" panose="020B0004020202020204" pitchFamily="34" charset="0"/>
            </a:endParaRPr>
          </a:p>
        </p:txBody>
      </p:sp>
      <p:pic>
        <p:nvPicPr>
          <p:cNvPr id="5" name="Graphic 4" descr="Badge 8 with solid fill">
            <a:extLst>
              <a:ext uri="{FF2B5EF4-FFF2-40B4-BE49-F238E27FC236}">
                <a16:creationId xmlns:a16="http://schemas.microsoft.com/office/drawing/2014/main" id="{25710687-9199-E591-FC4C-56DB398F1037}"/>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880000" y="6426000"/>
            <a:ext cx="432000" cy="432000"/>
          </a:xfrm>
          <a:prstGeom prst="rect">
            <a:avLst/>
          </a:prstGeom>
        </p:spPr>
      </p:pic>
    </p:spTree>
    <p:extLst>
      <p:ext uri="{BB962C8B-B14F-4D97-AF65-F5344CB8AC3E}">
        <p14:creationId xmlns:p14="http://schemas.microsoft.com/office/powerpoint/2010/main" val="294324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369C-878E-E17F-2FBF-BC47A13FE96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EE8636D-9494-A611-58D3-F35BB8A488FA}"/>
              </a:ext>
            </a:extLst>
          </p:cNvPr>
          <p:cNvSpPr txBox="1"/>
          <p:nvPr/>
        </p:nvSpPr>
        <p:spPr>
          <a:xfrm>
            <a:off x="3450404" y="1230219"/>
            <a:ext cx="5291191" cy="369332"/>
          </a:xfrm>
          <a:prstGeom prst="rect">
            <a:avLst/>
          </a:prstGeom>
          <a:noFill/>
        </p:spPr>
        <p:txBody>
          <a:bodyPr wrap="square" rtlCol="0">
            <a:spAutoFit/>
          </a:bodyPr>
          <a:lstStyle/>
          <a:p>
            <a:pPr algn="ctr"/>
            <a:r>
              <a:rPr lang="en-ZA" b="1" dirty="0">
                <a:latin typeface="Aptos Narrow" panose="020B0004020202020204" pitchFamily="34" charset="0"/>
              </a:rPr>
              <a:t>(i) Physicochemical properties</a:t>
            </a:r>
          </a:p>
        </p:txBody>
      </p:sp>
      <p:sp>
        <p:nvSpPr>
          <p:cNvPr id="16" name="TextBox 15">
            <a:extLst>
              <a:ext uri="{FF2B5EF4-FFF2-40B4-BE49-F238E27FC236}">
                <a16:creationId xmlns:a16="http://schemas.microsoft.com/office/drawing/2014/main" id="{E1C0C669-3A4B-BE23-D165-7FCF726DB81C}"/>
              </a:ext>
            </a:extLst>
          </p:cNvPr>
          <p:cNvSpPr txBox="1"/>
          <p:nvPr/>
        </p:nvSpPr>
        <p:spPr>
          <a:xfrm>
            <a:off x="433299" y="5216503"/>
            <a:ext cx="5616585" cy="361574"/>
          </a:xfrm>
          <a:prstGeom prst="rect">
            <a:avLst/>
          </a:prstGeom>
          <a:noFill/>
        </p:spPr>
        <p:txBody>
          <a:bodyPr wrap="square">
            <a:spAutoFit/>
          </a:bodyPr>
          <a:lstStyle/>
          <a:p>
            <a:pPr>
              <a:lnSpc>
                <a:spcPct val="115000"/>
              </a:lnSpc>
              <a:spcAft>
                <a:spcPts val="1000"/>
              </a:spcAft>
              <a:buNone/>
            </a:pPr>
            <a:r>
              <a:rPr lang="fr-FR" sz="1600" baseline="60000" dirty="0">
                <a:effectLst/>
                <a:latin typeface="Aptos Narrow" panose="020B0004020202020204" pitchFamily="34" charset="0"/>
                <a:ea typeface="MS Mincho" panose="02020609040205080304" pitchFamily="49" charset="-128"/>
                <a:cs typeface="Arial" panose="020B0604020202020204" pitchFamily="34" charset="0"/>
              </a:rPr>
              <a:t>a</a:t>
            </a:r>
            <a:r>
              <a:rPr lang="fr-FR" sz="1600" dirty="0">
                <a:effectLst/>
                <a:latin typeface="Aptos Narrow" panose="020B0004020202020204" pitchFamily="34" charset="0"/>
                <a:ea typeface="MS Mincho" panose="02020609040205080304" pitchFamily="49" charset="-128"/>
                <a:cs typeface="Arial" panose="020B0604020202020204" pitchFamily="34" charset="0"/>
              </a:rPr>
              <a:t> TS-total solids; VS-volatile solids; MC-moisture content.</a:t>
            </a:r>
            <a:endParaRPr lang="en-ZA" sz="1600" dirty="0">
              <a:effectLst/>
              <a:latin typeface="Aptos Narrow" panose="020B0004020202020204" pitchFamily="34" charset="0"/>
              <a:ea typeface="MS Mincho" panose="02020609040205080304" pitchFamily="49" charset="-128"/>
              <a:cs typeface="Arial" panose="020B0604020202020204" pitchFamily="34" charset="0"/>
            </a:endParaRPr>
          </a:p>
        </p:txBody>
      </p:sp>
      <p:sp>
        <p:nvSpPr>
          <p:cNvPr id="22" name="TextBox 21">
            <a:extLst>
              <a:ext uri="{FF2B5EF4-FFF2-40B4-BE49-F238E27FC236}">
                <a16:creationId xmlns:a16="http://schemas.microsoft.com/office/drawing/2014/main" id="{97CE7439-C5B1-0F26-3322-A4BE81F693E0}"/>
              </a:ext>
            </a:extLst>
          </p:cNvPr>
          <p:cNvSpPr txBox="1"/>
          <p:nvPr/>
        </p:nvSpPr>
        <p:spPr>
          <a:xfrm>
            <a:off x="348248" y="5854714"/>
            <a:ext cx="9664673" cy="83099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ptos Narrow" panose="020B0004020202020204" pitchFamily="34" charset="0"/>
              </a:rPr>
              <a:t>TS (%) = (Weight after heating at 105℃)/(Weight before heating)  ×100								(1)</a:t>
            </a:r>
          </a:p>
          <a:p>
            <a:pPr marL="285750" indent="-285750">
              <a:buFont typeface="Arial" panose="020B0604020202020204" pitchFamily="34" charset="0"/>
              <a:buChar char="•"/>
            </a:pPr>
            <a:r>
              <a:rPr lang="en-US" sz="1600" dirty="0">
                <a:latin typeface="Aptos Narrow" panose="020B0004020202020204" pitchFamily="34" charset="0"/>
              </a:rPr>
              <a:t>VS (%) = (Weight after heating at 105℃-Weight after heating at 550℃)/(Weight before heating)  ×100		(2)</a:t>
            </a:r>
          </a:p>
          <a:p>
            <a:pPr marL="285750" indent="-285750">
              <a:buFont typeface="Arial" panose="020B0604020202020204" pitchFamily="34" charset="0"/>
              <a:buChar char="•"/>
            </a:pPr>
            <a:r>
              <a:rPr lang="en-US" sz="1600" dirty="0">
                <a:latin typeface="Aptos Narrow" panose="020B0004020202020204" pitchFamily="34" charset="0"/>
              </a:rPr>
              <a:t>MC (%) = (Wet weight-dry weight)/(Wet weight)  ×100 											(3)</a:t>
            </a:r>
          </a:p>
        </p:txBody>
      </p:sp>
      <p:sp>
        <p:nvSpPr>
          <p:cNvPr id="23" name="TextBox 22">
            <a:extLst>
              <a:ext uri="{FF2B5EF4-FFF2-40B4-BE49-F238E27FC236}">
                <a16:creationId xmlns:a16="http://schemas.microsoft.com/office/drawing/2014/main" id="{D90FC79B-0E6F-D9B4-BDA1-EC2C5FEBA921}"/>
              </a:ext>
            </a:extLst>
          </p:cNvPr>
          <p:cNvSpPr txBox="1"/>
          <p:nvPr/>
        </p:nvSpPr>
        <p:spPr>
          <a:xfrm>
            <a:off x="348248" y="1810486"/>
            <a:ext cx="6390009" cy="369332"/>
          </a:xfrm>
          <a:prstGeom prst="rect">
            <a:avLst/>
          </a:prstGeom>
          <a:noFill/>
        </p:spPr>
        <p:txBody>
          <a:bodyPr wrap="square" rtlCol="0">
            <a:spAutoFit/>
          </a:bodyPr>
          <a:lstStyle/>
          <a:p>
            <a:r>
              <a:rPr lang="en-ZA" b="1" dirty="0">
                <a:latin typeface="Aptos Narrow" panose="020B0004020202020204" pitchFamily="34" charset="0"/>
              </a:rPr>
              <a:t>Table 2</a:t>
            </a:r>
            <a:r>
              <a:rPr lang="en-ZA" dirty="0">
                <a:latin typeface="Aptos Narrow" panose="020B0004020202020204" pitchFamily="34" charset="0"/>
              </a:rPr>
              <a:t>. </a:t>
            </a:r>
            <a:r>
              <a:rPr lang="en-GB" dirty="0">
                <a:latin typeface="Aptos Narrow" panose="020B0004020202020204" pitchFamily="34" charset="0"/>
              </a:rPr>
              <a:t>Physicochemical characteristics of cow dung.</a:t>
            </a:r>
            <a:endParaRPr lang="en-ZA" dirty="0">
              <a:latin typeface="Aptos Narrow" panose="020B0004020202020204" pitchFamily="34" charset="0"/>
            </a:endParaRPr>
          </a:p>
        </p:txBody>
      </p:sp>
      <p:sp>
        <p:nvSpPr>
          <p:cNvPr id="25" name="TextBox 24">
            <a:extLst>
              <a:ext uri="{FF2B5EF4-FFF2-40B4-BE49-F238E27FC236}">
                <a16:creationId xmlns:a16="http://schemas.microsoft.com/office/drawing/2014/main" id="{0005C7D4-C2A0-4BB9-30E6-6AFFE0FD6266}"/>
              </a:ext>
            </a:extLst>
          </p:cNvPr>
          <p:cNvSpPr txBox="1"/>
          <p:nvPr/>
        </p:nvSpPr>
        <p:spPr>
          <a:xfrm>
            <a:off x="6049884" y="1800183"/>
            <a:ext cx="5880859" cy="3970318"/>
          </a:xfrm>
          <a:prstGeom prst="rect">
            <a:avLst/>
          </a:prstGeom>
          <a:noFill/>
        </p:spPr>
        <p:txBody>
          <a:bodyPr wrap="square">
            <a:spAutoFit/>
          </a:bodyPr>
          <a:lstStyle/>
          <a:p>
            <a:pPr marL="285750" indent="-285750" algn="just">
              <a:buFont typeface="Arial" panose="020B0604020202020204" pitchFamily="34" charset="0"/>
              <a:buChar char="•"/>
            </a:pPr>
            <a:r>
              <a:rPr lang="en-ZA" b="1" dirty="0">
                <a:latin typeface="Aptos Narrow" panose="020B0004020202020204" pitchFamily="34" charset="0"/>
              </a:rPr>
              <a:t>pH</a:t>
            </a:r>
            <a:r>
              <a:rPr lang="en-ZA" dirty="0">
                <a:latin typeface="Aptos Narrow" panose="020B0004020202020204" pitchFamily="34" charset="0"/>
              </a:rPr>
              <a:t> -  Within the optimal range for methanogens, indicating favourable conditions for methane production. </a:t>
            </a:r>
          </a:p>
          <a:p>
            <a:pPr algn="just"/>
            <a:endParaRPr lang="en-ZA" dirty="0">
              <a:latin typeface="Aptos Narrow" panose="020B0004020202020204" pitchFamily="34" charset="0"/>
            </a:endParaRPr>
          </a:p>
          <a:p>
            <a:pPr marL="285750" indent="-285750" algn="just">
              <a:buFont typeface="Arial" panose="020B0604020202020204" pitchFamily="34" charset="0"/>
              <a:buChar char="•"/>
            </a:pPr>
            <a:r>
              <a:rPr lang="en-ZA" b="1" dirty="0">
                <a:latin typeface="Aptos Narrow" panose="020B0004020202020204" pitchFamily="34" charset="0"/>
              </a:rPr>
              <a:t>Total Solids (TS) </a:t>
            </a:r>
            <a:r>
              <a:rPr lang="en-ZA" dirty="0">
                <a:latin typeface="Aptos Narrow" panose="020B0004020202020204" pitchFamily="34" charset="0"/>
              </a:rPr>
              <a:t>- shifted from dry AD to the recommended wet AD range, improved substrate fluidity and microbial contact. </a:t>
            </a:r>
          </a:p>
          <a:p>
            <a:pPr algn="just"/>
            <a:endParaRPr lang="en-ZA" dirty="0">
              <a:latin typeface="Aptos Narrow" panose="020B0004020202020204" pitchFamily="34" charset="0"/>
            </a:endParaRPr>
          </a:p>
          <a:p>
            <a:pPr marL="285750" indent="-285750" algn="just">
              <a:buFont typeface="Arial" panose="020B0604020202020204" pitchFamily="34" charset="0"/>
              <a:buChar char="•"/>
            </a:pPr>
            <a:r>
              <a:rPr lang="en-GB" b="1" dirty="0">
                <a:latin typeface="Aptos Narrow" panose="020B0004020202020204" pitchFamily="34" charset="0"/>
              </a:rPr>
              <a:t>VS/TS ratio </a:t>
            </a:r>
            <a:r>
              <a:rPr lang="en-GB" dirty="0">
                <a:latin typeface="Aptos Narrow" panose="020B0004020202020204" pitchFamily="34" charset="0"/>
              </a:rPr>
              <a:t>– indicates a greater proportion of biodegradable organic matter, suggesting improved substrate quality for anaerobic digestion.</a:t>
            </a:r>
          </a:p>
          <a:p>
            <a:pPr algn="just"/>
            <a:endParaRPr lang="en-GB" dirty="0">
              <a:latin typeface="Aptos Narrow" panose="020B0004020202020204" pitchFamily="34" charset="0"/>
            </a:endParaRPr>
          </a:p>
          <a:p>
            <a:pPr marL="285750" indent="-285750" algn="just">
              <a:buFont typeface="Arial" panose="020B0604020202020204" pitchFamily="34" charset="0"/>
              <a:buChar char="•"/>
            </a:pPr>
            <a:r>
              <a:rPr lang="en-GB" b="1" dirty="0">
                <a:latin typeface="Aptos Narrow" panose="020B0004020202020204" pitchFamily="34" charset="0"/>
              </a:rPr>
              <a:t>Moisture Content (MC): </a:t>
            </a:r>
            <a:r>
              <a:rPr lang="en-GB" dirty="0">
                <a:latin typeface="Aptos Narrow" panose="020B0004020202020204" pitchFamily="34" charset="0"/>
              </a:rPr>
              <a:t>falls within the range favourable for wet anaerobic digestion, enhances microbial activity, nutrient transport, and mixing.</a:t>
            </a:r>
            <a:endParaRPr lang="en-ZA" dirty="0">
              <a:latin typeface="Aptos Narrow" panose="020B0004020202020204" pitchFamily="34" charset="0"/>
            </a:endParaRPr>
          </a:p>
        </p:txBody>
      </p:sp>
      <p:sp>
        <p:nvSpPr>
          <p:cNvPr id="4" name="Title 1">
            <a:extLst>
              <a:ext uri="{FF2B5EF4-FFF2-40B4-BE49-F238E27FC236}">
                <a16:creationId xmlns:a16="http://schemas.microsoft.com/office/drawing/2014/main" id="{EC08FDE3-034F-3213-FF7E-942A6DCD18B6}"/>
              </a:ext>
            </a:extLst>
          </p:cNvPr>
          <p:cNvSpPr>
            <a:spLocks noGrp="1"/>
          </p:cNvSpPr>
          <p:nvPr>
            <p:ph type="title"/>
          </p:nvPr>
        </p:nvSpPr>
        <p:spPr>
          <a:xfrm>
            <a:off x="2152650" y="549386"/>
            <a:ext cx="7886700" cy="489133"/>
          </a:xfrm>
        </p:spPr>
        <p:txBody>
          <a:bodyPr>
            <a:normAutofit/>
          </a:bodyPr>
          <a:lstStyle/>
          <a:p>
            <a:pPr algn="ctr"/>
            <a:r>
              <a:rPr lang="en-ZA" sz="2400" b="1" dirty="0">
                <a:latin typeface="Aptos Narrow" panose="020B0004020202020204" pitchFamily="34" charset="0"/>
              </a:rPr>
              <a:t>Results</a:t>
            </a:r>
          </a:p>
        </p:txBody>
      </p:sp>
      <p:graphicFrame>
        <p:nvGraphicFramePr>
          <p:cNvPr id="9" name="Table 8">
            <a:extLst>
              <a:ext uri="{FF2B5EF4-FFF2-40B4-BE49-F238E27FC236}">
                <a16:creationId xmlns:a16="http://schemas.microsoft.com/office/drawing/2014/main" id="{99892426-A500-D512-1279-08A9268E0617}"/>
              </a:ext>
            </a:extLst>
          </p:cNvPr>
          <p:cNvGraphicFramePr>
            <a:graphicFrameLocks noGrp="1"/>
          </p:cNvGraphicFramePr>
          <p:nvPr>
            <p:extLst>
              <p:ext uri="{D42A27DB-BD31-4B8C-83A1-F6EECF244321}">
                <p14:modId xmlns:p14="http://schemas.microsoft.com/office/powerpoint/2010/main" val="3111267217"/>
              </p:ext>
            </p:extLst>
          </p:nvPr>
        </p:nvGraphicFramePr>
        <p:xfrm>
          <a:off x="433297" y="2372242"/>
          <a:ext cx="5107532" cy="2805765"/>
        </p:xfrm>
        <a:graphic>
          <a:graphicData uri="http://schemas.openxmlformats.org/drawingml/2006/table">
            <a:tbl>
              <a:tblPr firstRow="1" bandRow="1">
                <a:tableStyleId>{2D5ABB26-0587-4C30-8999-92F81FD0307C}</a:tableStyleId>
              </a:tblPr>
              <a:tblGrid>
                <a:gridCol w="1276883">
                  <a:extLst>
                    <a:ext uri="{9D8B030D-6E8A-4147-A177-3AD203B41FA5}">
                      <a16:colId xmlns:a16="http://schemas.microsoft.com/office/drawing/2014/main" val="845054039"/>
                    </a:ext>
                  </a:extLst>
                </a:gridCol>
                <a:gridCol w="1276883">
                  <a:extLst>
                    <a:ext uri="{9D8B030D-6E8A-4147-A177-3AD203B41FA5}">
                      <a16:colId xmlns:a16="http://schemas.microsoft.com/office/drawing/2014/main" val="753952464"/>
                    </a:ext>
                  </a:extLst>
                </a:gridCol>
                <a:gridCol w="1276883">
                  <a:extLst>
                    <a:ext uri="{9D8B030D-6E8A-4147-A177-3AD203B41FA5}">
                      <a16:colId xmlns:a16="http://schemas.microsoft.com/office/drawing/2014/main" val="3434806308"/>
                    </a:ext>
                  </a:extLst>
                </a:gridCol>
                <a:gridCol w="1276883">
                  <a:extLst>
                    <a:ext uri="{9D8B030D-6E8A-4147-A177-3AD203B41FA5}">
                      <a16:colId xmlns:a16="http://schemas.microsoft.com/office/drawing/2014/main" val="1013206162"/>
                    </a:ext>
                  </a:extLst>
                </a:gridCol>
              </a:tblGrid>
              <a:tr h="445329">
                <a:tc>
                  <a:txBody>
                    <a:bodyPr/>
                    <a:lstStyle/>
                    <a:p>
                      <a:pPr algn="ctr"/>
                      <a:endParaRPr lang="en-ZA" sz="14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Cow dung</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Slurry (1:1)</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Optimal ranges</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56726945"/>
                  </a:ext>
                </a:extLst>
              </a:tr>
              <a:tr h="445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pH</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6.80</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6.88</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6.8 – 7.2</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26422535"/>
                  </a:ext>
                </a:extLst>
              </a:tr>
              <a:tr h="445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a:t>TS (%)</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15.90</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9.11</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7 – 10 (Wet)</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16666991"/>
                  </a:ext>
                </a:extLst>
              </a:tr>
              <a:tr h="445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VS (%)</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10.20</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6.58</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41487842"/>
                  </a:ext>
                </a:extLst>
              </a:tr>
              <a:tr h="445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VS of TS (%)</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64.15</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71.97</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&gt;70%</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068435250"/>
                  </a:ext>
                </a:extLst>
              </a:tr>
              <a:tr h="445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MC (%) </a:t>
                      </a:r>
                      <a:r>
                        <a:rPr lang="en-GB" sz="1600" baseline="60000" dirty="0"/>
                        <a:t>a</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84.10</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90.89</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ptos Narrow" panose="020B0004020202020204" pitchFamily="34" charset="0"/>
                        </a:rPr>
                        <a:t>90 – 93 (Wet)</a:t>
                      </a:r>
                      <a:endParaRPr lang="en-ZA" sz="1600" dirty="0">
                        <a:latin typeface="Aptos Narrow" panose="020B00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293713"/>
                  </a:ext>
                </a:extLst>
              </a:tr>
            </a:tbl>
          </a:graphicData>
        </a:graphic>
      </p:graphicFrame>
      <p:pic>
        <p:nvPicPr>
          <p:cNvPr id="3" name="Graphic 2" descr="Badge 9 with solid fill">
            <a:extLst>
              <a:ext uri="{FF2B5EF4-FFF2-40B4-BE49-F238E27FC236}">
                <a16:creationId xmlns:a16="http://schemas.microsoft.com/office/drawing/2014/main" id="{DECDB855-D0B2-B1B2-CDDB-0BE93FA1A8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80000" y="6426000"/>
            <a:ext cx="432000" cy="432000"/>
          </a:xfrm>
          <a:prstGeom prst="rect">
            <a:avLst/>
          </a:prstGeom>
        </p:spPr>
      </p:pic>
    </p:spTree>
    <p:extLst>
      <p:ext uri="{BB962C8B-B14F-4D97-AF65-F5344CB8AC3E}">
        <p14:creationId xmlns:p14="http://schemas.microsoft.com/office/powerpoint/2010/main" val="131164147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UNIVEN Colours">
      <a:dk1>
        <a:srgbClr val="1B4175"/>
      </a:dk1>
      <a:lt1>
        <a:sysClr val="window" lastClr="FFFFFF"/>
      </a:lt1>
      <a:dk2>
        <a:srgbClr val="F2F2F2"/>
      </a:dk2>
      <a:lt2>
        <a:srgbClr val="E8E8E8"/>
      </a:lt2>
      <a:accent1>
        <a:srgbClr val="1B4175"/>
      </a:accent1>
      <a:accent2>
        <a:srgbClr val="BEA457"/>
      </a:accent2>
      <a:accent3>
        <a:srgbClr val="CA422B"/>
      </a:accent3>
      <a:accent4>
        <a:srgbClr val="DACBA1"/>
      </a:accent4>
      <a:accent5>
        <a:srgbClr val="4A2810"/>
      </a:accent5>
      <a:accent6>
        <a:srgbClr val="1B4175"/>
      </a:accent6>
      <a:hlink>
        <a:srgbClr val="BD952E"/>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f38ba9d8-554c-48a2-ae42-13b1e7f3c797}" enabled="0" method="" siteId="{f38ba9d8-554c-48a2-ae42-13b1e7f3c797}" removed="1"/>
</clbl:labelList>
</file>

<file path=docProps/app.xml><?xml version="1.0" encoding="utf-8"?>
<Properties xmlns="http://schemas.openxmlformats.org/officeDocument/2006/extended-properties" xmlns:vt="http://schemas.openxmlformats.org/officeDocument/2006/docPropsVTypes">
  <Template>Office 2013 - 2022 Theme</Template>
  <TotalTime>6424</TotalTime>
  <Words>2411</Words>
  <Application>Microsoft Office PowerPoint</Application>
  <PresentationFormat>Widescreen</PresentationFormat>
  <Paragraphs>240</Paragraphs>
  <Slides>17</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Aptos Narrow</vt:lpstr>
      <vt:lpstr>Arial</vt:lpstr>
      <vt:lpstr>Arial Nova</vt:lpstr>
      <vt:lpstr>Calibri</vt:lpstr>
      <vt:lpstr>Calibri Light</vt:lpstr>
      <vt:lpstr>Cambria Math</vt:lpstr>
      <vt:lpstr>Lucida Bright</vt:lpstr>
      <vt:lpstr>Times New Roman</vt:lpstr>
      <vt:lpstr>Office 2013 - 2022 Theme</vt:lpstr>
      <vt:lpstr>Office Theme</vt:lpstr>
      <vt:lpstr>PowerPoint Presentation</vt:lpstr>
      <vt:lpstr>PowerPoint Presentation</vt:lpstr>
      <vt:lpstr>Introduction</vt:lpstr>
      <vt:lpstr>Introduction</vt:lpstr>
      <vt:lpstr>Introduction</vt:lpstr>
      <vt:lpstr>PowerPoint Presentation</vt:lpstr>
      <vt:lpstr>PowerPoint Presentation</vt:lpstr>
      <vt:lpstr>PowerPoint Presentation</vt:lpstr>
      <vt:lpstr>Results</vt:lpstr>
      <vt:lpstr>Results</vt:lpstr>
      <vt:lpstr>Results</vt:lpstr>
      <vt:lpstr>Results</vt:lpstr>
      <vt:lpstr>PowerPoint Presentation</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Lutendo Mathomu</dc:creator>
  <cp:lastModifiedBy>Takalani Nethavhanani</cp:lastModifiedBy>
  <cp:revision>380</cp:revision>
  <cp:lastPrinted>2023-06-20T17:21:00Z</cp:lastPrinted>
  <dcterms:created xsi:type="dcterms:W3CDTF">2023-04-15T15:11:00Z</dcterms:created>
  <dcterms:modified xsi:type="dcterms:W3CDTF">2026-07-09T11:09:59Z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5EB8C881F52644DEA19BC993EC24DEEA</vt:lpwstr>
  </property>
  <property fmtid="{D5CDD505-2E9C-101B-9397-08002B2CF9AE}" pid="3" name="KSOProductBuildVer">
    <vt:lpwstr>1033-11.2.0.11537</vt:lpwstr>
  </property>
</Properties>
</file>