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99" r:id="rId3"/>
    <p:sldId id="308" r:id="rId4"/>
    <p:sldId id="341" r:id="rId5"/>
    <p:sldId id="316" r:id="rId6"/>
    <p:sldId id="286" r:id="rId7"/>
    <p:sldId id="281" r:id="rId8"/>
    <p:sldId id="329" r:id="rId9"/>
    <p:sldId id="318" r:id="rId10"/>
    <p:sldId id="331" r:id="rId11"/>
    <p:sldId id="338" r:id="rId12"/>
    <p:sldId id="322" r:id="rId13"/>
    <p:sldId id="340" r:id="rId14"/>
    <p:sldId id="339" r:id="rId15"/>
    <p:sldId id="336" r:id="rId16"/>
    <p:sldId id="325" r:id="rId17"/>
    <p:sldId id="326" r:id="rId18"/>
    <p:sldId id="328" r:id="rId19"/>
    <p:sldId id="320" r:id="rId20"/>
    <p:sldId id="294" r:id="rId21"/>
    <p:sldId id="300" r:id="rId22"/>
    <p:sldId id="298" r:id="rId23"/>
  </p:sldIdLst>
  <p:sldSz cx="12192000" cy="6858000"/>
  <p:notesSz cx="6623050" cy="98107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B5FC"/>
    <a:srgbClr val="011C39"/>
    <a:srgbClr val="00A1DA"/>
    <a:srgbClr val="0233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12E8AD-9D49-431E-80FF-C59B45F124A6}" v="63" dt="2025-11-10T17:33:56.4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93072" autoAdjust="0"/>
  </p:normalViewPr>
  <p:slideViewPr>
    <p:cSldViewPr>
      <p:cViewPr varScale="1">
        <p:scale>
          <a:sx n="77" d="100"/>
          <a:sy n="77" d="100"/>
        </p:scale>
        <p:origin x="1046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07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thayelanga Mazitshana" userId="7f4e2c9e91cb28aa" providerId="LiveId" clId="{9617C07F-B0C4-4DF3-88F0-3DEA219D5E0F}"/>
    <pc:docChg chg="undo redo custSel modSld">
      <pc:chgData name="Mithayelanga Mazitshana" userId="7f4e2c9e91cb28aa" providerId="LiveId" clId="{9617C07F-B0C4-4DF3-88F0-3DEA219D5E0F}" dt="2025-11-11T05:12:19.227" v="299" actId="1076"/>
      <pc:docMkLst>
        <pc:docMk/>
      </pc:docMkLst>
      <pc:sldChg chg="modSp mod">
        <pc:chgData name="Mithayelanga Mazitshana" userId="7f4e2c9e91cb28aa" providerId="LiveId" clId="{9617C07F-B0C4-4DF3-88F0-3DEA219D5E0F}" dt="2025-11-10T17:30:41.943" v="263" actId="14100"/>
        <pc:sldMkLst>
          <pc:docMk/>
          <pc:sldMk cId="0" sldId="256"/>
        </pc:sldMkLst>
        <pc:picChg chg="mod">
          <ac:chgData name="Mithayelanga Mazitshana" userId="7f4e2c9e91cb28aa" providerId="LiveId" clId="{9617C07F-B0C4-4DF3-88F0-3DEA219D5E0F}" dt="2025-11-10T17:30:41.943" v="263" actId="14100"/>
          <ac:picMkLst>
            <pc:docMk/>
            <pc:sldMk cId="0" sldId="256"/>
            <ac:picMk id="2" creationId="{F4B176F4-89E6-D363-4ED7-E63A7B184FD6}"/>
          </ac:picMkLst>
        </pc:picChg>
      </pc:sldChg>
      <pc:sldChg chg="addSp delSp modSp mod">
        <pc:chgData name="Mithayelanga Mazitshana" userId="7f4e2c9e91cb28aa" providerId="LiveId" clId="{9617C07F-B0C4-4DF3-88F0-3DEA219D5E0F}" dt="2025-11-10T17:28:27.969" v="245" actId="1076"/>
        <pc:sldMkLst>
          <pc:docMk/>
          <pc:sldMk cId="0" sldId="281"/>
        </pc:sldMkLst>
        <pc:spChg chg="add del mod">
          <ac:chgData name="Mithayelanga Mazitshana" userId="7f4e2c9e91cb28aa" providerId="LiveId" clId="{9617C07F-B0C4-4DF3-88F0-3DEA219D5E0F}" dt="2025-11-10T17:21:59.333" v="87" actId="478"/>
          <ac:spMkLst>
            <pc:docMk/>
            <pc:sldMk cId="0" sldId="281"/>
            <ac:spMk id="2" creationId="{2EFD1940-45CC-B4E1-AF5E-14FEA2307B19}"/>
          </ac:spMkLst>
        </pc:spChg>
        <pc:spChg chg="add mod">
          <ac:chgData name="Mithayelanga Mazitshana" userId="7f4e2c9e91cb28aa" providerId="LiveId" clId="{9617C07F-B0C4-4DF3-88F0-3DEA219D5E0F}" dt="2025-11-10T17:20:38.789" v="79" actId="20577"/>
          <ac:spMkLst>
            <pc:docMk/>
            <pc:sldMk cId="0" sldId="281"/>
            <ac:spMk id="3" creationId="{BE2C1A3C-4D21-1D06-ED3D-DAC2A12FEB45}"/>
          </ac:spMkLst>
        </pc:spChg>
        <pc:picChg chg="mod">
          <ac:chgData name="Mithayelanga Mazitshana" userId="7f4e2c9e91cb28aa" providerId="LiveId" clId="{9617C07F-B0C4-4DF3-88F0-3DEA219D5E0F}" dt="2025-11-10T17:28:27.969" v="245" actId="1076"/>
          <ac:picMkLst>
            <pc:docMk/>
            <pc:sldMk cId="0" sldId="281"/>
            <ac:picMk id="7" creationId="{F1B89053-0826-3FD8-232A-58D7ABD39F0F}"/>
          </ac:picMkLst>
        </pc:picChg>
      </pc:sldChg>
      <pc:sldChg chg="addSp delSp modSp mod">
        <pc:chgData name="Mithayelanga Mazitshana" userId="7f4e2c9e91cb28aa" providerId="LiveId" clId="{9617C07F-B0C4-4DF3-88F0-3DEA219D5E0F}" dt="2025-11-10T17:28:52.506" v="249" actId="1076"/>
        <pc:sldMkLst>
          <pc:docMk/>
          <pc:sldMk cId="2018092495" sldId="286"/>
        </pc:sldMkLst>
        <pc:spChg chg="del">
          <ac:chgData name="Mithayelanga Mazitshana" userId="7f4e2c9e91cb28aa" providerId="LiveId" clId="{9617C07F-B0C4-4DF3-88F0-3DEA219D5E0F}" dt="2025-11-10T17:20:05.788" v="63" actId="478"/>
          <ac:spMkLst>
            <pc:docMk/>
            <pc:sldMk cId="2018092495" sldId="286"/>
            <ac:spMk id="4" creationId="{0CF3841D-5F00-0738-A872-D3E982D9B9FF}"/>
          </ac:spMkLst>
        </pc:spChg>
        <pc:spChg chg="add mod">
          <ac:chgData name="Mithayelanga Mazitshana" userId="7f4e2c9e91cb28aa" providerId="LiveId" clId="{9617C07F-B0C4-4DF3-88F0-3DEA219D5E0F}" dt="2025-11-10T17:28:45.697" v="248" actId="1076"/>
          <ac:spMkLst>
            <pc:docMk/>
            <pc:sldMk cId="2018092495" sldId="286"/>
            <ac:spMk id="7" creationId="{75E16593-0E9D-10DD-7C29-04EF01721576}"/>
          </ac:spMkLst>
        </pc:spChg>
        <pc:picChg chg="mod">
          <ac:chgData name="Mithayelanga Mazitshana" userId="7f4e2c9e91cb28aa" providerId="LiveId" clId="{9617C07F-B0C4-4DF3-88F0-3DEA219D5E0F}" dt="2025-11-10T17:28:52.506" v="249" actId="1076"/>
          <ac:picMkLst>
            <pc:docMk/>
            <pc:sldMk cId="2018092495" sldId="286"/>
            <ac:picMk id="5" creationId="{B0928F98-005D-BEC8-5F46-21C8848386AC}"/>
          </ac:picMkLst>
        </pc:picChg>
      </pc:sldChg>
      <pc:sldChg chg="addSp delSp modSp mod">
        <pc:chgData name="Mithayelanga Mazitshana" userId="7f4e2c9e91cb28aa" providerId="LiveId" clId="{9617C07F-B0C4-4DF3-88F0-3DEA219D5E0F}" dt="2025-11-10T17:32:15.968" v="288" actId="20577"/>
        <pc:sldMkLst>
          <pc:docMk/>
          <pc:sldMk cId="471038534" sldId="294"/>
        </pc:sldMkLst>
        <pc:spChg chg="add mod">
          <ac:chgData name="Mithayelanga Mazitshana" userId="7f4e2c9e91cb28aa" providerId="LiveId" clId="{9617C07F-B0C4-4DF3-88F0-3DEA219D5E0F}" dt="2025-11-10T17:32:15.968" v="288" actId="20577"/>
          <ac:spMkLst>
            <pc:docMk/>
            <pc:sldMk cId="471038534" sldId="294"/>
            <ac:spMk id="3" creationId="{3C155D68-A7F5-68FA-733D-8680AE871C53}"/>
          </ac:spMkLst>
        </pc:spChg>
        <pc:spChg chg="del">
          <ac:chgData name="Mithayelanga Mazitshana" userId="7f4e2c9e91cb28aa" providerId="LiveId" clId="{9617C07F-B0C4-4DF3-88F0-3DEA219D5E0F}" dt="2025-11-10T17:32:05.453" v="265" actId="478"/>
          <ac:spMkLst>
            <pc:docMk/>
            <pc:sldMk cId="471038534" sldId="294"/>
            <ac:spMk id="1029" creationId="{70F9B227-7A75-4F0B-EF75-D2916EE59EB6}"/>
          </ac:spMkLst>
        </pc:spChg>
      </pc:sldChg>
      <pc:sldChg chg="modSp">
        <pc:chgData name="Mithayelanga Mazitshana" userId="7f4e2c9e91cb28aa" providerId="LiveId" clId="{9617C07F-B0C4-4DF3-88F0-3DEA219D5E0F}" dt="2025-11-10T17:30:20.891" v="258" actId="1076"/>
        <pc:sldMkLst>
          <pc:docMk/>
          <pc:sldMk cId="327678134" sldId="299"/>
        </pc:sldMkLst>
        <pc:picChg chg="mod">
          <ac:chgData name="Mithayelanga Mazitshana" userId="7f4e2c9e91cb28aa" providerId="LiveId" clId="{9617C07F-B0C4-4DF3-88F0-3DEA219D5E0F}" dt="2025-11-10T17:30:20.891" v="258" actId="1076"/>
          <ac:picMkLst>
            <pc:docMk/>
            <pc:sldMk cId="327678134" sldId="299"/>
            <ac:picMk id="1028" creationId="{41321431-9882-8D6E-A342-CDFB9F87C82C}"/>
          </ac:picMkLst>
        </pc:picChg>
      </pc:sldChg>
      <pc:sldChg chg="addSp delSp modSp mod">
        <pc:chgData name="Mithayelanga Mazitshana" userId="7f4e2c9e91cb28aa" providerId="LiveId" clId="{9617C07F-B0C4-4DF3-88F0-3DEA219D5E0F}" dt="2025-11-10T17:30:07.872" v="256" actId="1076"/>
        <pc:sldMkLst>
          <pc:docMk/>
          <pc:sldMk cId="1814974172" sldId="308"/>
        </pc:sldMkLst>
        <pc:spChg chg="del mod">
          <ac:chgData name="Mithayelanga Mazitshana" userId="7f4e2c9e91cb28aa" providerId="LiveId" clId="{9617C07F-B0C4-4DF3-88F0-3DEA219D5E0F}" dt="2025-11-10T17:16:57.083" v="20" actId="478"/>
          <ac:spMkLst>
            <pc:docMk/>
            <pc:sldMk cId="1814974172" sldId="308"/>
            <ac:spMk id="3" creationId="{FDE36551-7665-1958-EBDC-61685B4F3E7F}"/>
          </ac:spMkLst>
        </pc:spChg>
        <pc:spChg chg="add mod">
          <ac:chgData name="Mithayelanga Mazitshana" userId="7f4e2c9e91cb28aa" providerId="LiveId" clId="{9617C07F-B0C4-4DF3-88F0-3DEA219D5E0F}" dt="2025-11-10T17:16:11.008" v="0"/>
          <ac:spMkLst>
            <pc:docMk/>
            <pc:sldMk cId="1814974172" sldId="308"/>
            <ac:spMk id="7" creationId="{2BAA8791-946E-D417-84C0-0EE627420640}"/>
          </ac:spMkLst>
        </pc:spChg>
        <pc:spChg chg="add mod">
          <ac:chgData name="Mithayelanga Mazitshana" userId="7f4e2c9e91cb28aa" providerId="LiveId" clId="{9617C07F-B0C4-4DF3-88F0-3DEA219D5E0F}" dt="2025-11-10T17:16:47.643" v="19" actId="20577"/>
          <ac:spMkLst>
            <pc:docMk/>
            <pc:sldMk cId="1814974172" sldId="308"/>
            <ac:spMk id="8" creationId="{B3503D1A-D198-2BA5-D12C-ADA739217A0E}"/>
          </ac:spMkLst>
        </pc:spChg>
        <pc:picChg chg="mod">
          <ac:chgData name="Mithayelanga Mazitshana" userId="7f4e2c9e91cb28aa" providerId="LiveId" clId="{9617C07F-B0C4-4DF3-88F0-3DEA219D5E0F}" dt="2025-11-10T17:30:07.872" v="256" actId="1076"/>
          <ac:picMkLst>
            <pc:docMk/>
            <pc:sldMk cId="1814974172" sldId="308"/>
            <ac:picMk id="4" creationId="{4086E3F1-E126-DF45-59B6-D18C55AB1E1A}"/>
          </ac:picMkLst>
        </pc:picChg>
      </pc:sldChg>
      <pc:sldChg chg="addSp delSp modSp mod">
        <pc:chgData name="Mithayelanga Mazitshana" userId="7f4e2c9e91cb28aa" providerId="LiveId" clId="{9617C07F-B0C4-4DF3-88F0-3DEA219D5E0F}" dt="2025-11-10T17:29:58.249" v="255" actId="1076"/>
        <pc:sldMkLst>
          <pc:docMk/>
          <pc:sldMk cId="1992419739" sldId="312"/>
        </pc:sldMkLst>
        <pc:spChg chg="add mod">
          <ac:chgData name="Mithayelanga Mazitshana" userId="7f4e2c9e91cb28aa" providerId="LiveId" clId="{9617C07F-B0C4-4DF3-88F0-3DEA219D5E0F}" dt="2025-11-10T17:19:05.619" v="56" actId="20577"/>
          <ac:spMkLst>
            <pc:docMk/>
            <pc:sldMk cId="1992419739" sldId="312"/>
            <ac:spMk id="2" creationId="{C1593D8D-AA83-70F3-B7C8-F5C41966C721}"/>
          </ac:spMkLst>
        </pc:spChg>
        <pc:spChg chg="del mod">
          <ac:chgData name="Mithayelanga Mazitshana" userId="7f4e2c9e91cb28aa" providerId="LiveId" clId="{9617C07F-B0C4-4DF3-88F0-3DEA219D5E0F}" dt="2025-11-10T17:18:39.057" v="23" actId="478"/>
          <ac:spMkLst>
            <pc:docMk/>
            <pc:sldMk cId="1992419739" sldId="312"/>
            <ac:spMk id="1029" creationId="{708C1A97-04C6-0663-4D59-D26BA0885B72}"/>
          </ac:spMkLst>
        </pc:spChg>
        <pc:picChg chg="mod">
          <ac:chgData name="Mithayelanga Mazitshana" userId="7f4e2c9e91cb28aa" providerId="LiveId" clId="{9617C07F-B0C4-4DF3-88F0-3DEA219D5E0F}" dt="2025-11-10T17:29:58.249" v="255" actId="1076"/>
          <ac:picMkLst>
            <pc:docMk/>
            <pc:sldMk cId="1992419739" sldId="312"/>
            <ac:picMk id="3" creationId="{2A3DB846-2E0B-2961-1091-94EE88D845E0}"/>
          </ac:picMkLst>
        </pc:picChg>
      </pc:sldChg>
      <pc:sldChg chg="addSp delSp modSp mod">
        <pc:chgData name="Mithayelanga Mazitshana" userId="7f4e2c9e91cb28aa" providerId="LiveId" clId="{9617C07F-B0C4-4DF3-88F0-3DEA219D5E0F}" dt="2025-11-10T17:29:49.461" v="254" actId="1076"/>
        <pc:sldMkLst>
          <pc:docMk/>
          <pc:sldMk cId="3967854489" sldId="315"/>
        </pc:sldMkLst>
        <pc:spChg chg="del mod">
          <ac:chgData name="Mithayelanga Mazitshana" userId="7f4e2c9e91cb28aa" providerId="LiveId" clId="{9617C07F-B0C4-4DF3-88F0-3DEA219D5E0F}" dt="2025-11-10T17:19:22.948" v="58" actId="478"/>
          <ac:spMkLst>
            <pc:docMk/>
            <pc:sldMk cId="3967854489" sldId="315"/>
            <ac:spMk id="2" creationId="{DD1CC711-A932-3191-531D-E3A86988B485}"/>
          </ac:spMkLst>
        </pc:spChg>
        <pc:spChg chg="add mod">
          <ac:chgData name="Mithayelanga Mazitshana" userId="7f4e2c9e91cb28aa" providerId="LiveId" clId="{9617C07F-B0C4-4DF3-88F0-3DEA219D5E0F}" dt="2025-11-10T17:19:35.242" v="59"/>
          <ac:spMkLst>
            <pc:docMk/>
            <pc:sldMk cId="3967854489" sldId="315"/>
            <ac:spMk id="3" creationId="{7786AC9E-0239-9ACE-5EB4-70056C5DDE5D}"/>
          </ac:spMkLst>
        </pc:spChg>
        <pc:spChg chg="add mod">
          <ac:chgData name="Mithayelanga Mazitshana" userId="7f4e2c9e91cb28aa" providerId="LiveId" clId="{9617C07F-B0C4-4DF3-88F0-3DEA219D5E0F}" dt="2025-11-10T17:19:48.940" v="60"/>
          <ac:spMkLst>
            <pc:docMk/>
            <pc:sldMk cId="3967854489" sldId="315"/>
            <ac:spMk id="5" creationId="{1F24891D-E238-7775-9101-DBE2682515BF}"/>
          </ac:spMkLst>
        </pc:spChg>
        <pc:picChg chg="mod">
          <ac:chgData name="Mithayelanga Mazitshana" userId="7f4e2c9e91cb28aa" providerId="LiveId" clId="{9617C07F-B0C4-4DF3-88F0-3DEA219D5E0F}" dt="2025-11-10T17:29:49.461" v="254" actId="1076"/>
          <ac:picMkLst>
            <pc:docMk/>
            <pc:sldMk cId="3967854489" sldId="315"/>
            <ac:picMk id="4" creationId="{CA78D0C7-A224-C2E0-370C-510EFCD1B7C5}"/>
          </ac:picMkLst>
        </pc:picChg>
      </pc:sldChg>
      <pc:sldChg chg="addSp delSp modSp mod">
        <pc:chgData name="Mithayelanga Mazitshana" userId="7f4e2c9e91cb28aa" providerId="LiveId" clId="{9617C07F-B0C4-4DF3-88F0-3DEA219D5E0F}" dt="2025-11-10T17:29:41.892" v="253" actId="1076"/>
        <pc:sldMkLst>
          <pc:docMk/>
          <pc:sldMk cId="1259418771" sldId="316"/>
        </pc:sldMkLst>
        <pc:spChg chg="del">
          <ac:chgData name="Mithayelanga Mazitshana" userId="7f4e2c9e91cb28aa" providerId="LiveId" clId="{9617C07F-B0C4-4DF3-88F0-3DEA219D5E0F}" dt="2025-11-10T17:19:56.181" v="61" actId="478"/>
          <ac:spMkLst>
            <pc:docMk/>
            <pc:sldMk cId="1259418771" sldId="316"/>
            <ac:spMk id="2" creationId="{EB5EC9A9-F78D-8D6D-EA8D-F24668DEB329}"/>
          </ac:spMkLst>
        </pc:spChg>
        <pc:spChg chg="add mod">
          <ac:chgData name="Mithayelanga Mazitshana" userId="7f4e2c9e91cb28aa" providerId="LiveId" clId="{9617C07F-B0C4-4DF3-88F0-3DEA219D5E0F}" dt="2025-11-10T17:29:37.773" v="252" actId="1076"/>
          <ac:spMkLst>
            <pc:docMk/>
            <pc:sldMk cId="1259418771" sldId="316"/>
            <ac:spMk id="3" creationId="{057E62E5-B690-C303-AF73-BA2F9807BD07}"/>
          </ac:spMkLst>
        </pc:spChg>
        <pc:picChg chg="mod">
          <ac:chgData name="Mithayelanga Mazitshana" userId="7f4e2c9e91cb28aa" providerId="LiveId" clId="{9617C07F-B0C4-4DF3-88F0-3DEA219D5E0F}" dt="2025-11-10T17:29:41.892" v="253" actId="1076"/>
          <ac:picMkLst>
            <pc:docMk/>
            <pc:sldMk cId="1259418771" sldId="316"/>
            <ac:picMk id="4" creationId="{D5EB38C9-50B6-EFE8-B05B-CBFE4DDD31BD}"/>
          </ac:picMkLst>
        </pc:picChg>
      </pc:sldChg>
      <pc:sldChg chg="addSp delSp modSp mod">
        <pc:chgData name="Mithayelanga Mazitshana" userId="7f4e2c9e91cb28aa" providerId="LiveId" clId="{9617C07F-B0C4-4DF3-88F0-3DEA219D5E0F}" dt="2025-11-10T17:27:56.340" v="240" actId="1076"/>
        <pc:sldMkLst>
          <pc:docMk/>
          <pc:sldMk cId="530711603" sldId="318"/>
        </pc:sldMkLst>
        <pc:spChg chg="del">
          <ac:chgData name="Mithayelanga Mazitshana" userId="7f4e2c9e91cb28aa" providerId="LiveId" clId="{9617C07F-B0C4-4DF3-88F0-3DEA219D5E0F}" dt="2025-11-10T17:23:09.413" v="122" actId="478"/>
          <ac:spMkLst>
            <pc:docMk/>
            <pc:sldMk cId="530711603" sldId="318"/>
            <ac:spMk id="3" creationId="{639C420D-C533-A87F-9C87-B77DEA61D282}"/>
          </ac:spMkLst>
        </pc:spChg>
        <pc:spChg chg="add mod">
          <ac:chgData name="Mithayelanga Mazitshana" userId="7f4e2c9e91cb28aa" providerId="LiveId" clId="{9617C07F-B0C4-4DF3-88F0-3DEA219D5E0F}" dt="2025-11-10T17:23:10.708" v="123"/>
          <ac:spMkLst>
            <pc:docMk/>
            <pc:sldMk cId="530711603" sldId="318"/>
            <ac:spMk id="4" creationId="{6191AAA0-2F6A-B6F3-2C8D-29D831F6719A}"/>
          </ac:spMkLst>
        </pc:spChg>
        <pc:picChg chg="mod">
          <ac:chgData name="Mithayelanga Mazitshana" userId="7f4e2c9e91cb28aa" providerId="LiveId" clId="{9617C07F-B0C4-4DF3-88F0-3DEA219D5E0F}" dt="2025-11-10T17:27:56.340" v="240" actId="1076"/>
          <ac:picMkLst>
            <pc:docMk/>
            <pc:sldMk cId="530711603" sldId="318"/>
            <ac:picMk id="7" creationId="{2DB3011B-85CF-A676-BBB8-0B197C12A90D}"/>
          </ac:picMkLst>
        </pc:picChg>
      </pc:sldChg>
      <pc:sldChg chg="addSp delSp modSp mod">
        <pc:chgData name="Mithayelanga Mazitshana" userId="7f4e2c9e91cb28aa" providerId="LiveId" clId="{9617C07F-B0C4-4DF3-88F0-3DEA219D5E0F}" dt="2025-11-10T17:26:38.783" v="231" actId="1076"/>
        <pc:sldMkLst>
          <pc:docMk/>
          <pc:sldMk cId="3639606816" sldId="320"/>
        </pc:sldMkLst>
        <pc:spChg chg="del">
          <ac:chgData name="Mithayelanga Mazitshana" userId="7f4e2c9e91cb28aa" providerId="LiveId" clId="{9617C07F-B0C4-4DF3-88F0-3DEA219D5E0F}" dt="2025-11-10T17:25:34.625" v="203" actId="478"/>
          <ac:spMkLst>
            <pc:docMk/>
            <pc:sldMk cId="3639606816" sldId="320"/>
            <ac:spMk id="3" creationId="{B5F53E18-DE79-F022-123C-14B1B2D8C86A}"/>
          </ac:spMkLst>
        </pc:spChg>
        <pc:spChg chg="add mod">
          <ac:chgData name="Mithayelanga Mazitshana" userId="7f4e2c9e91cb28aa" providerId="LiveId" clId="{9617C07F-B0C4-4DF3-88F0-3DEA219D5E0F}" dt="2025-11-10T17:25:42.510" v="226" actId="20577"/>
          <ac:spMkLst>
            <pc:docMk/>
            <pc:sldMk cId="3639606816" sldId="320"/>
            <ac:spMk id="4" creationId="{EE02EB9A-2BA5-A3A1-5754-2AD7DD793927}"/>
          </ac:spMkLst>
        </pc:spChg>
        <pc:spChg chg="mod">
          <ac:chgData name="Mithayelanga Mazitshana" userId="7f4e2c9e91cb28aa" providerId="LiveId" clId="{9617C07F-B0C4-4DF3-88F0-3DEA219D5E0F}" dt="2025-11-10T17:25:52.882" v="227" actId="255"/>
          <ac:spMkLst>
            <pc:docMk/>
            <pc:sldMk cId="3639606816" sldId="320"/>
            <ac:spMk id="37" creationId="{5DAEC1F8-B149-E3F8-015A-7541B4342CBA}"/>
          </ac:spMkLst>
        </pc:spChg>
        <pc:spChg chg="mod">
          <ac:chgData name="Mithayelanga Mazitshana" userId="7f4e2c9e91cb28aa" providerId="LiveId" clId="{9617C07F-B0C4-4DF3-88F0-3DEA219D5E0F}" dt="2025-11-10T17:25:58.912" v="228" actId="255"/>
          <ac:spMkLst>
            <pc:docMk/>
            <pc:sldMk cId="3639606816" sldId="320"/>
            <ac:spMk id="38" creationId="{AD5FE5C9-79DA-A9E3-0A33-2E2766842435}"/>
          </ac:spMkLst>
        </pc:spChg>
        <pc:spChg chg="mod">
          <ac:chgData name="Mithayelanga Mazitshana" userId="7f4e2c9e91cb28aa" providerId="LiveId" clId="{9617C07F-B0C4-4DF3-88F0-3DEA219D5E0F}" dt="2025-11-10T17:26:28.336" v="230" actId="14100"/>
          <ac:spMkLst>
            <pc:docMk/>
            <pc:sldMk cId="3639606816" sldId="320"/>
            <ac:spMk id="39" creationId="{68B5225E-C969-019C-EB31-FEB0D1308E4D}"/>
          </ac:spMkLst>
        </pc:spChg>
        <pc:picChg chg="mod">
          <ac:chgData name="Mithayelanga Mazitshana" userId="7f4e2c9e91cb28aa" providerId="LiveId" clId="{9617C07F-B0C4-4DF3-88F0-3DEA219D5E0F}" dt="2025-11-10T17:26:38.783" v="231" actId="1076"/>
          <ac:picMkLst>
            <pc:docMk/>
            <pc:sldMk cId="3639606816" sldId="320"/>
            <ac:picMk id="5" creationId="{84AB4C84-8C3B-73D5-CDC4-CBA81B6C2A48}"/>
          </ac:picMkLst>
        </pc:picChg>
      </pc:sldChg>
      <pc:sldChg chg="addSp delSp modSp mod">
        <pc:chgData name="Mithayelanga Mazitshana" userId="7f4e2c9e91cb28aa" providerId="LiveId" clId="{9617C07F-B0C4-4DF3-88F0-3DEA219D5E0F}" dt="2025-11-10T17:34:32.018" v="296" actId="1076"/>
        <pc:sldMkLst>
          <pc:docMk/>
          <pc:sldMk cId="3121955030" sldId="322"/>
        </pc:sldMkLst>
        <pc:spChg chg="del">
          <ac:chgData name="Mithayelanga Mazitshana" userId="7f4e2c9e91cb28aa" providerId="LiveId" clId="{9617C07F-B0C4-4DF3-88F0-3DEA219D5E0F}" dt="2025-11-10T17:23:35.252" v="126" actId="478"/>
          <ac:spMkLst>
            <pc:docMk/>
            <pc:sldMk cId="3121955030" sldId="322"/>
            <ac:spMk id="3" creationId="{4CB9E79A-8E9C-81F8-E8F5-3C9ACB18D1F5}"/>
          </ac:spMkLst>
        </pc:spChg>
        <pc:spChg chg="add mod">
          <ac:chgData name="Mithayelanga Mazitshana" userId="7f4e2c9e91cb28aa" providerId="LiveId" clId="{9617C07F-B0C4-4DF3-88F0-3DEA219D5E0F}" dt="2025-11-10T17:23:50.452" v="160" actId="20577"/>
          <ac:spMkLst>
            <pc:docMk/>
            <pc:sldMk cId="3121955030" sldId="322"/>
            <ac:spMk id="6" creationId="{72C24707-3773-3C76-053A-239FCEEF3E3F}"/>
          </ac:spMkLst>
        </pc:spChg>
        <pc:picChg chg="del">
          <ac:chgData name="Mithayelanga Mazitshana" userId="7f4e2c9e91cb28aa" providerId="LiveId" clId="{9617C07F-B0C4-4DF3-88F0-3DEA219D5E0F}" dt="2025-11-10T17:33:52.638" v="289" actId="478"/>
          <ac:picMkLst>
            <pc:docMk/>
            <pc:sldMk cId="3121955030" sldId="322"/>
            <ac:picMk id="4" creationId="{3B776354-F1A3-00FF-A774-D5C71810828E}"/>
          </ac:picMkLst>
        </pc:picChg>
        <pc:picChg chg="mod">
          <ac:chgData name="Mithayelanga Mazitshana" userId="7f4e2c9e91cb28aa" providerId="LiveId" clId="{9617C07F-B0C4-4DF3-88F0-3DEA219D5E0F}" dt="2025-11-10T17:31:43.240" v="264" actId="1076"/>
          <ac:picMkLst>
            <pc:docMk/>
            <pc:sldMk cId="3121955030" sldId="322"/>
            <ac:picMk id="5" creationId="{97B91548-4835-93ED-591E-5B7097C4D2CA}"/>
          </ac:picMkLst>
        </pc:picChg>
        <pc:picChg chg="add mod">
          <ac:chgData name="Mithayelanga Mazitshana" userId="7f4e2c9e91cb28aa" providerId="LiveId" clId="{9617C07F-B0C4-4DF3-88F0-3DEA219D5E0F}" dt="2025-11-10T17:34:32.018" v="296" actId="1076"/>
          <ac:picMkLst>
            <pc:docMk/>
            <pc:sldMk cId="3121955030" sldId="322"/>
            <ac:picMk id="7" creationId="{46D8AE11-A682-FAF8-51C3-89EF9EBACC5E}"/>
          </ac:picMkLst>
        </pc:picChg>
      </pc:sldChg>
      <pc:sldChg chg="addSp delSp modSp mod">
        <pc:chgData name="Mithayelanga Mazitshana" userId="7f4e2c9e91cb28aa" providerId="LiveId" clId="{9617C07F-B0C4-4DF3-88F0-3DEA219D5E0F}" dt="2025-11-10T17:27:29.506" v="237" actId="1076"/>
        <pc:sldMkLst>
          <pc:docMk/>
          <pc:sldMk cId="341995256" sldId="325"/>
        </pc:sldMkLst>
        <pc:spChg chg="del">
          <ac:chgData name="Mithayelanga Mazitshana" userId="7f4e2c9e91cb28aa" providerId="LiveId" clId="{9617C07F-B0C4-4DF3-88F0-3DEA219D5E0F}" dt="2025-11-10T17:24:20.643" v="163" actId="478"/>
          <ac:spMkLst>
            <pc:docMk/>
            <pc:sldMk cId="341995256" sldId="325"/>
            <ac:spMk id="3" creationId="{AE9C382F-B72B-2EE2-8F02-B004A8DAD5D5}"/>
          </ac:spMkLst>
        </pc:spChg>
        <pc:spChg chg="add mod">
          <ac:chgData name="Mithayelanga Mazitshana" userId="7f4e2c9e91cb28aa" providerId="LiveId" clId="{9617C07F-B0C4-4DF3-88F0-3DEA219D5E0F}" dt="2025-11-10T17:24:21.484" v="164"/>
          <ac:spMkLst>
            <pc:docMk/>
            <pc:sldMk cId="341995256" sldId="325"/>
            <ac:spMk id="12" creationId="{5CC969CD-F3B4-E87A-3378-F7932B88EB45}"/>
          </ac:spMkLst>
        </pc:spChg>
        <pc:picChg chg="mod">
          <ac:chgData name="Mithayelanga Mazitshana" userId="7f4e2c9e91cb28aa" providerId="LiveId" clId="{9617C07F-B0C4-4DF3-88F0-3DEA219D5E0F}" dt="2025-11-10T17:27:29.506" v="237" actId="1076"/>
          <ac:picMkLst>
            <pc:docMk/>
            <pc:sldMk cId="341995256" sldId="325"/>
            <ac:picMk id="11" creationId="{1B7103A4-8904-76F6-7452-7E00D222A2AE}"/>
          </ac:picMkLst>
        </pc:picChg>
      </pc:sldChg>
      <pc:sldChg chg="addSp delSp modSp mod">
        <pc:chgData name="Mithayelanga Mazitshana" userId="7f4e2c9e91cb28aa" providerId="LiveId" clId="{9617C07F-B0C4-4DF3-88F0-3DEA219D5E0F}" dt="2025-11-10T17:27:21.159" v="236" actId="1076"/>
        <pc:sldMkLst>
          <pc:docMk/>
          <pc:sldMk cId="2889614037" sldId="326"/>
        </pc:sldMkLst>
        <pc:spChg chg="del">
          <ac:chgData name="Mithayelanga Mazitshana" userId="7f4e2c9e91cb28aa" providerId="LiveId" clId="{9617C07F-B0C4-4DF3-88F0-3DEA219D5E0F}" dt="2025-11-10T17:24:37.069" v="165" actId="478"/>
          <ac:spMkLst>
            <pc:docMk/>
            <pc:sldMk cId="2889614037" sldId="326"/>
            <ac:spMk id="3" creationId="{8AB94BE8-A21D-0575-B9B2-74B8F533A0E4}"/>
          </ac:spMkLst>
        </pc:spChg>
        <pc:spChg chg="add mod">
          <ac:chgData name="Mithayelanga Mazitshana" userId="7f4e2c9e91cb28aa" providerId="LiveId" clId="{9617C07F-B0C4-4DF3-88F0-3DEA219D5E0F}" dt="2025-11-10T17:27:08.341" v="234" actId="1076"/>
          <ac:spMkLst>
            <pc:docMk/>
            <pc:sldMk cId="2889614037" sldId="326"/>
            <ac:spMk id="19" creationId="{EF601779-7F7C-30BE-52E6-9502C75D3909}"/>
          </ac:spMkLst>
        </pc:spChg>
        <pc:picChg chg="mod">
          <ac:chgData name="Mithayelanga Mazitshana" userId="7f4e2c9e91cb28aa" providerId="LiveId" clId="{9617C07F-B0C4-4DF3-88F0-3DEA219D5E0F}" dt="2025-11-10T17:27:21.159" v="236" actId="1076"/>
          <ac:picMkLst>
            <pc:docMk/>
            <pc:sldMk cId="2889614037" sldId="326"/>
            <ac:picMk id="11" creationId="{F49AECF2-0E71-C8E2-E715-64D6BB26EEBB}"/>
          </ac:picMkLst>
        </pc:picChg>
      </pc:sldChg>
      <pc:sldChg chg="addSp delSp modSp mod">
        <pc:chgData name="Mithayelanga Mazitshana" userId="7f4e2c9e91cb28aa" providerId="LiveId" clId="{9617C07F-B0C4-4DF3-88F0-3DEA219D5E0F}" dt="2025-11-11T05:12:19.227" v="299" actId="1076"/>
        <pc:sldMkLst>
          <pc:docMk/>
          <pc:sldMk cId="3483373913" sldId="328"/>
        </pc:sldMkLst>
        <pc:spChg chg="del">
          <ac:chgData name="Mithayelanga Mazitshana" userId="7f4e2c9e91cb28aa" providerId="LiveId" clId="{9617C07F-B0C4-4DF3-88F0-3DEA219D5E0F}" dt="2025-11-10T17:24:45.752" v="167" actId="478"/>
          <ac:spMkLst>
            <pc:docMk/>
            <pc:sldMk cId="3483373913" sldId="328"/>
            <ac:spMk id="3" creationId="{44A993F7-5A24-9A3C-26C3-D139F182EEDB}"/>
          </ac:spMkLst>
        </pc:spChg>
        <pc:spChg chg="mod">
          <ac:chgData name="Mithayelanga Mazitshana" userId="7f4e2c9e91cb28aa" providerId="LiveId" clId="{9617C07F-B0C4-4DF3-88F0-3DEA219D5E0F}" dt="2025-11-11T05:12:19.227" v="299" actId="1076"/>
          <ac:spMkLst>
            <pc:docMk/>
            <pc:sldMk cId="3483373913" sldId="328"/>
            <ac:spMk id="4" creationId="{D6980563-3C86-A31B-6C79-E9718D55019B}"/>
          </ac:spMkLst>
        </pc:spChg>
        <pc:spChg chg="add mod">
          <ac:chgData name="Mithayelanga Mazitshana" userId="7f4e2c9e91cb28aa" providerId="LiveId" clId="{9617C07F-B0C4-4DF3-88F0-3DEA219D5E0F}" dt="2025-11-10T17:24:56.948" v="200" actId="20577"/>
          <ac:spMkLst>
            <pc:docMk/>
            <pc:sldMk cId="3483373913" sldId="328"/>
            <ac:spMk id="5" creationId="{6D869655-A600-24BE-AD73-68AD7CC56DCF}"/>
          </ac:spMkLst>
        </pc:spChg>
        <pc:picChg chg="mod">
          <ac:chgData name="Mithayelanga Mazitshana" userId="7f4e2c9e91cb28aa" providerId="LiveId" clId="{9617C07F-B0C4-4DF3-88F0-3DEA219D5E0F}" dt="2025-11-10T17:26:50.929" v="232" actId="1076"/>
          <ac:picMkLst>
            <pc:docMk/>
            <pc:sldMk cId="3483373913" sldId="328"/>
            <ac:picMk id="6" creationId="{58DE725B-00AB-FBCC-3FF8-5824395ED633}"/>
          </ac:picMkLst>
        </pc:picChg>
      </pc:sldChg>
      <pc:sldChg chg="addSp delSp modSp mod">
        <pc:chgData name="Mithayelanga Mazitshana" userId="7f4e2c9e91cb28aa" providerId="LiveId" clId="{9617C07F-B0C4-4DF3-88F0-3DEA219D5E0F}" dt="2025-11-10T17:28:15.656" v="242" actId="1076"/>
        <pc:sldMkLst>
          <pc:docMk/>
          <pc:sldMk cId="2794013894" sldId="329"/>
        </pc:sldMkLst>
        <pc:spChg chg="del mod">
          <ac:chgData name="Mithayelanga Mazitshana" userId="7f4e2c9e91cb28aa" providerId="LiveId" clId="{9617C07F-B0C4-4DF3-88F0-3DEA219D5E0F}" dt="2025-11-10T17:22:10.741" v="88" actId="478"/>
          <ac:spMkLst>
            <pc:docMk/>
            <pc:sldMk cId="2794013894" sldId="329"/>
            <ac:spMk id="3" creationId="{0698BFF9-70EB-E6A3-09C0-ABDE57853D9F}"/>
          </ac:spMkLst>
        </pc:spChg>
        <pc:spChg chg="add del">
          <ac:chgData name="Mithayelanga Mazitshana" userId="7f4e2c9e91cb28aa" providerId="LiveId" clId="{9617C07F-B0C4-4DF3-88F0-3DEA219D5E0F}" dt="2025-11-10T17:21:21.993" v="83" actId="22"/>
          <ac:spMkLst>
            <pc:docMk/>
            <pc:sldMk cId="2794013894" sldId="329"/>
            <ac:spMk id="10" creationId="{016DC726-BDDA-0EF4-CDFC-1BE2CA1B151B}"/>
          </ac:spMkLst>
        </pc:spChg>
        <pc:spChg chg="add mod">
          <ac:chgData name="Mithayelanga Mazitshana" userId="7f4e2c9e91cb28aa" providerId="LiveId" clId="{9617C07F-B0C4-4DF3-88F0-3DEA219D5E0F}" dt="2025-11-10T17:21:38.438" v="84"/>
          <ac:spMkLst>
            <pc:docMk/>
            <pc:sldMk cId="2794013894" sldId="329"/>
            <ac:spMk id="11" creationId="{EA8781F6-8426-52E2-CE5A-6A5562AAAEF0}"/>
          </ac:spMkLst>
        </pc:spChg>
        <pc:spChg chg="add mod">
          <ac:chgData name="Mithayelanga Mazitshana" userId="7f4e2c9e91cb28aa" providerId="LiveId" clId="{9617C07F-B0C4-4DF3-88F0-3DEA219D5E0F}" dt="2025-11-10T17:22:20.888" v="118" actId="20577"/>
          <ac:spMkLst>
            <pc:docMk/>
            <pc:sldMk cId="2794013894" sldId="329"/>
            <ac:spMk id="12" creationId="{049BC452-9798-1762-DEFE-DDADADA92385}"/>
          </ac:spMkLst>
        </pc:spChg>
        <pc:picChg chg="mod">
          <ac:chgData name="Mithayelanga Mazitshana" userId="7f4e2c9e91cb28aa" providerId="LiveId" clId="{9617C07F-B0C4-4DF3-88F0-3DEA219D5E0F}" dt="2025-11-10T17:28:15.656" v="242" actId="1076"/>
          <ac:picMkLst>
            <pc:docMk/>
            <pc:sldMk cId="2794013894" sldId="329"/>
            <ac:picMk id="7" creationId="{EC9F93B1-2C28-05A5-0B2B-179D84E1B918}"/>
          </ac:picMkLst>
        </pc:picChg>
      </pc:sldChg>
      <pc:sldChg chg="addSp delSp modSp mod">
        <pc:chgData name="Mithayelanga Mazitshana" userId="7f4e2c9e91cb28aa" providerId="LiveId" clId="{9617C07F-B0C4-4DF3-88F0-3DEA219D5E0F}" dt="2025-11-10T17:28:06.780" v="241" actId="1076"/>
        <pc:sldMkLst>
          <pc:docMk/>
          <pc:sldMk cId="1921199695" sldId="331"/>
        </pc:sldMkLst>
        <pc:spChg chg="del">
          <ac:chgData name="Mithayelanga Mazitshana" userId="7f4e2c9e91cb28aa" providerId="LiveId" clId="{9617C07F-B0C4-4DF3-88F0-3DEA219D5E0F}" dt="2025-11-10T17:22:34.265" v="119" actId="478"/>
          <ac:spMkLst>
            <pc:docMk/>
            <pc:sldMk cId="1921199695" sldId="331"/>
            <ac:spMk id="3" creationId="{2267C2A7-0054-C1B4-868E-789D6097F94A}"/>
          </ac:spMkLst>
        </pc:spChg>
        <pc:spChg chg="add mod">
          <ac:chgData name="Mithayelanga Mazitshana" userId="7f4e2c9e91cb28aa" providerId="LiveId" clId="{9617C07F-B0C4-4DF3-88F0-3DEA219D5E0F}" dt="2025-11-10T17:22:35.204" v="120"/>
          <ac:spMkLst>
            <pc:docMk/>
            <pc:sldMk cId="1921199695" sldId="331"/>
            <ac:spMk id="28" creationId="{E3206E50-FA3E-B1A0-6127-56A165345A02}"/>
          </ac:spMkLst>
        </pc:spChg>
        <pc:spChg chg="add mod">
          <ac:chgData name="Mithayelanga Mazitshana" userId="7f4e2c9e91cb28aa" providerId="LiveId" clId="{9617C07F-B0C4-4DF3-88F0-3DEA219D5E0F}" dt="2025-11-10T17:23:02.309" v="121"/>
          <ac:spMkLst>
            <pc:docMk/>
            <pc:sldMk cId="1921199695" sldId="331"/>
            <ac:spMk id="29" creationId="{801EFDE7-1EEA-379D-8FEC-FA58D339EFF3}"/>
          </ac:spMkLst>
        </pc:spChg>
        <pc:picChg chg="mod">
          <ac:chgData name="Mithayelanga Mazitshana" userId="7f4e2c9e91cb28aa" providerId="LiveId" clId="{9617C07F-B0C4-4DF3-88F0-3DEA219D5E0F}" dt="2025-11-10T17:28:06.780" v="241" actId="1076"/>
          <ac:picMkLst>
            <pc:docMk/>
            <pc:sldMk cId="1921199695" sldId="331"/>
            <ac:picMk id="7" creationId="{839FF1E7-A672-35BB-4001-AA2F61BFD4A5}"/>
          </ac:picMkLst>
        </pc:picChg>
      </pc:sldChg>
      <pc:sldChg chg="addSp delSp modSp mod">
        <pc:chgData name="Mithayelanga Mazitshana" userId="7f4e2c9e91cb28aa" providerId="LiveId" clId="{9617C07F-B0C4-4DF3-88F0-3DEA219D5E0F}" dt="2025-11-10T17:27:39.178" v="238" actId="1076"/>
        <pc:sldMkLst>
          <pc:docMk/>
          <pc:sldMk cId="3218783680" sldId="336"/>
        </pc:sldMkLst>
        <pc:spChg chg="del">
          <ac:chgData name="Mithayelanga Mazitshana" userId="7f4e2c9e91cb28aa" providerId="LiveId" clId="{9617C07F-B0C4-4DF3-88F0-3DEA219D5E0F}" dt="2025-11-10T17:24:11.552" v="161" actId="478"/>
          <ac:spMkLst>
            <pc:docMk/>
            <pc:sldMk cId="3218783680" sldId="336"/>
            <ac:spMk id="3" creationId="{F3D3F89B-FF21-D863-0AC7-EE2639982E4D}"/>
          </ac:spMkLst>
        </pc:spChg>
        <pc:spChg chg="add mod">
          <ac:chgData name="Mithayelanga Mazitshana" userId="7f4e2c9e91cb28aa" providerId="LiveId" clId="{9617C07F-B0C4-4DF3-88F0-3DEA219D5E0F}" dt="2025-11-10T17:24:12.507" v="162"/>
          <ac:spMkLst>
            <pc:docMk/>
            <pc:sldMk cId="3218783680" sldId="336"/>
            <ac:spMk id="18" creationId="{99326C5C-AD84-9319-5F81-A61F24D39739}"/>
          </ac:spMkLst>
        </pc:spChg>
        <pc:picChg chg="mod">
          <ac:chgData name="Mithayelanga Mazitshana" userId="7f4e2c9e91cb28aa" providerId="LiveId" clId="{9617C07F-B0C4-4DF3-88F0-3DEA219D5E0F}" dt="2025-11-10T17:27:39.178" v="238" actId="1076"/>
          <ac:picMkLst>
            <pc:docMk/>
            <pc:sldMk cId="3218783680" sldId="336"/>
            <ac:picMk id="11" creationId="{89096AF1-0DC3-B0CC-4A05-65DE260C856F}"/>
          </ac:picMkLst>
        </pc:picChg>
      </pc:sldChg>
      <pc:sldChg chg="addSp delSp modSp mod">
        <pc:chgData name="Mithayelanga Mazitshana" userId="7f4e2c9e91cb28aa" providerId="LiveId" clId="{9617C07F-B0C4-4DF3-88F0-3DEA219D5E0F}" dt="2025-11-10T17:27:47.552" v="239" actId="1076"/>
        <pc:sldMkLst>
          <pc:docMk/>
          <pc:sldMk cId="1835459827" sldId="338"/>
        </pc:sldMkLst>
        <pc:spChg chg="del">
          <ac:chgData name="Mithayelanga Mazitshana" userId="7f4e2c9e91cb28aa" providerId="LiveId" clId="{9617C07F-B0C4-4DF3-88F0-3DEA219D5E0F}" dt="2025-11-10T17:23:25.192" v="124" actId="478"/>
          <ac:spMkLst>
            <pc:docMk/>
            <pc:sldMk cId="1835459827" sldId="338"/>
            <ac:spMk id="3" creationId="{90CDC18A-5F96-1FE6-2511-48749BAE37CC}"/>
          </ac:spMkLst>
        </pc:spChg>
        <pc:spChg chg="add mod">
          <ac:chgData name="Mithayelanga Mazitshana" userId="7f4e2c9e91cb28aa" providerId="LiveId" clId="{9617C07F-B0C4-4DF3-88F0-3DEA219D5E0F}" dt="2025-11-10T17:23:26.221" v="125"/>
          <ac:spMkLst>
            <pc:docMk/>
            <pc:sldMk cId="1835459827" sldId="338"/>
            <ac:spMk id="5" creationId="{59A0A8AB-2F6E-734B-DA5E-A7562681D56C}"/>
          </ac:spMkLst>
        </pc:spChg>
        <pc:picChg chg="mod">
          <ac:chgData name="Mithayelanga Mazitshana" userId="7f4e2c9e91cb28aa" providerId="LiveId" clId="{9617C07F-B0C4-4DF3-88F0-3DEA219D5E0F}" dt="2025-11-10T17:27:47.552" v="239" actId="1076"/>
          <ac:picMkLst>
            <pc:docMk/>
            <pc:sldMk cId="1835459827" sldId="338"/>
            <ac:picMk id="7" creationId="{253353B7-1DB9-5734-E629-80AC7832355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">
            <a:extLst>
              <a:ext uri="{FF2B5EF4-FFF2-40B4-BE49-F238E27FC236}">
                <a16:creationId xmlns:a16="http://schemas.microsoft.com/office/drawing/2014/main" id="{DEC5CF25-02E8-B0D2-D879-E60C8D24BCD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7020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27683" name="Rectangle 3">
            <a:extLst>
              <a:ext uri="{FF2B5EF4-FFF2-40B4-BE49-F238E27FC236}">
                <a16:creationId xmlns:a16="http://schemas.microsoft.com/office/drawing/2014/main" id="{2B24214F-1E22-2D5D-3E71-6E97E9727F7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51263" y="0"/>
            <a:ext cx="287020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27684" name="Rectangle 4">
            <a:extLst>
              <a:ext uri="{FF2B5EF4-FFF2-40B4-BE49-F238E27FC236}">
                <a16:creationId xmlns:a16="http://schemas.microsoft.com/office/drawing/2014/main" id="{04F7644C-EB0C-090E-0113-62299CA0CF2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18625"/>
            <a:ext cx="287020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27685" name="Rectangle 5">
            <a:extLst>
              <a:ext uri="{FF2B5EF4-FFF2-40B4-BE49-F238E27FC236}">
                <a16:creationId xmlns:a16="http://schemas.microsoft.com/office/drawing/2014/main" id="{8FA88FF2-F069-8904-0460-45479E8C8CCD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51263" y="9318625"/>
            <a:ext cx="287020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F903825-B64B-41AB-B92A-3D0D6E84D52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DC79C399-88E2-1E06-5016-6EC23E5798F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7020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B4179406-75CE-C83C-B426-01EFA836A69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751263" y="0"/>
            <a:ext cx="287020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5E04EE24-49EE-4BF9-435D-D5510533236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275" y="735013"/>
            <a:ext cx="6540500" cy="3679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1" name="Rectangle 5">
            <a:extLst>
              <a:ext uri="{FF2B5EF4-FFF2-40B4-BE49-F238E27FC236}">
                <a16:creationId xmlns:a16="http://schemas.microsoft.com/office/drawing/2014/main" id="{9DEC47E7-0CA9-CC90-C1E8-99945F9CA6A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1988" y="4659313"/>
            <a:ext cx="5299075" cy="441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0902" name="Rectangle 6">
            <a:extLst>
              <a:ext uri="{FF2B5EF4-FFF2-40B4-BE49-F238E27FC236}">
                <a16:creationId xmlns:a16="http://schemas.microsoft.com/office/drawing/2014/main" id="{1FA68DAB-1F5A-EC59-B391-954A9D3EBA9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18625"/>
            <a:ext cx="287020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0903" name="Rectangle 7">
            <a:extLst>
              <a:ext uri="{FF2B5EF4-FFF2-40B4-BE49-F238E27FC236}">
                <a16:creationId xmlns:a16="http://schemas.microsoft.com/office/drawing/2014/main" id="{7D287006-3AF7-2A78-DFDD-7EC226A9CA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51263" y="9318625"/>
            <a:ext cx="287020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1E2C62C-E772-4A7F-9786-ED76FE030403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275" y="735013"/>
            <a:ext cx="6540500" cy="3679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2C62C-E772-4A7F-9786-ED76FE030403}" type="slidenum">
              <a:rPr lang="en-GB" altLang="en-US" smtClean="0"/>
              <a:pPr/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48504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F4944-C24B-C433-6045-17E18635B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0B4FEF-A0D8-FAF4-3A7B-A3D4916818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1275" y="735013"/>
            <a:ext cx="6540500" cy="36798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17837E-8EDC-A6ED-7937-1BE7F64196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272264-46EA-795C-A551-345F2E468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2C62C-E772-4A7F-9786-ED76FE030403}" type="slidenum">
              <a:rPr lang="en-GB" altLang="en-US" smtClean="0"/>
              <a:pPr/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26170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249FE-918A-F851-AC04-5A08F454A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08842C-77A8-E822-CA1A-5EEECFD19A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1275" y="735013"/>
            <a:ext cx="6540500" cy="36798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717592-E265-58C6-1F02-1B984CAA24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51119D-5E5F-094B-C119-4BE6446F3C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2C62C-E772-4A7F-9786-ED76FE030403}" type="slidenum">
              <a:rPr lang="en-GB" altLang="en-US" smtClean="0"/>
              <a:pPr/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5482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2C62C-E772-4A7F-9786-ED76FE030403}" type="slidenum">
              <a:rPr lang="en-GB" altLang="en-US" smtClean="0"/>
              <a:pPr/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02200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6FD507-ED9B-9C33-FAAD-FE74278E06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3801D97-3EEC-F9AA-3A09-FB5BDDCA97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1D16870-8093-0C85-22D1-8F39F02E49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AFD01A-8482-4C69-A88B-405CCD48B7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2920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9A04695-4F10-5EE6-9FFB-3F2FE7B1D6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C13A42-EE85-15C9-CCD8-4F42EFAD2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286E5A-EC69-7FFE-E127-ACF0F04768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FF2ACB-E3A1-4FB6-8ECA-7D04A9BF9D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4041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1AF0B7-5B7E-629E-0F76-57BE852588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8E2738B-2836-1722-1A45-3AD0A0CF66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B4A5BA-D0FA-CFEA-94B3-867FC16660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6684EB-3015-440C-8A79-16976948EA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4460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E7AFFC-29A3-26F4-7A51-660FC5D148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EF148BD-D7BE-23BD-CFF9-8FAFAD2EF3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30CCF5-0133-865E-441F-1C3413F437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FAA772-1F78-40B0-A226-6727DBB91B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4162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EF2930-FD0D-E588-3BB0-FE9C1DE9DB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9F1AC7A-EBE7-F4B7-EE7F-76515FFD97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78918F-1D73-138A-5E26-6607B6F3A0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7C4506-3882-4DCC-97FB-0A3A839917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3051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A13721-97D2-F53D-EA52-8361C6E7E2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937D99-17A1-1FD5-8F2B-154A4D6D73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04744B-4E14-0573-53A1-682C28057D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FA1112-0C3A-46B6-9C2A-94BF043D6F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372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06BB9D0-A1EB-585A-103B-756D4FCDAF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3AED38D-0BE4-79B2-DF6A-12CB300433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023A36E-D8DF-C5FA-B52C-962031E18E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7DF78F-F1ED-4893-9273-040EA29278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9628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7E8BFE9-0ED5-4E9E-E3F4-26CD6E3B9C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C9F7ADC-FA25-5C6D-AAF2-ACA097C078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E32FE44-E2B3-0B6E-6E11-43424618F1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805941-C1D0-4188-A96E-C25CA055EC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7891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E5E8FE0-A7E4-A291-6827-1E96F6EF3D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F5E81AF-0145-34AC-51AE-84EF353C41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6032772-6482-4F00-7F43-79DB696E4B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B9929F-C2C6-41CC-A034-008D48AE91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2942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26BAA4-EE1F-D591-9D36-8B6FA41662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1FA4FA-4F9E-D877-2E01-F961B617E5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0CB9E9-0D99-222E-35DD-3EA2B97AEE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46755D-108B-428A-AFAE-1F77ADAEA0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6451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25050A-444A-507C-DF7A-BAA24FE4F5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DE0D8D-5BFE-0C5F-F465-8997F528FD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8D67A3-3EDC-4B03-B020-13324849E7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6A4924-1B85-408E-9C77-6BDE9455DC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2220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8580DADB-CD14-1A74-204A-03E70F8678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B34CA76A-5F60-C71E-784E-0904F06A7A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E38B21C-6ED7-FAE1-24AC-237D63C283E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76312FD-72C3-E4DF-8CE8-F38BDF0E84C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5DD60FD-55FB-9E89-3705-E5838FBC1DF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45972C5-A3E9-4BFB-B7F5-471A32A081C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0.jpg"/><Relationship Id="rId7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sv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3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eg"/><Relationship Id="rId9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6">
            <a:extLst>
              <a:ext uri="{FF2B5EF4-FFF2-40B4-BE49-F238E27FC236}">
                <a16:creationId xmlns:a16="http://schemas.microsoft.com/office/drawing/2014/main" id="{77D09F7E-8830-0AD7-1255-46284D065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81200"/>
            <a:ext cx="12192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/>
              <a:t>Conversion of Pine Wood Residue for Enhanced Hydrogen Production via Catalytic Pyrolysis</a:t>
            </a:r>
            <a:endParaRPr lang="en-ZA" altLang="en-US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A5C996-8EBD-D041-D1F3-FC05F6ADB7A5}"/>
              </a:ext>
            </a:extLst>
          </p:cNvPr>
          <p:cNvSpPr txBox="1"/>
          <p:nvPr/>
        </p:nvSpPr>
        <p:spPr>
          <a:xfrm>
            <a:off x="0" y="3361016"/>
            <a:ext cx="12188687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/>
              <a:t>            </a:t>
            </a:r>
            <a:r>
              <a:rPr lang="en-US" sz="1800" b="1" dirty="0"/>
              <a:t>Presented by</a:t>
            </a:r>
            <a:br>
              <a:rPr lang="en-US" sz="1800" b="1" dirty="0"/>
            </a:br>
            <a:r>
              <a:rPr lang="en-US" sz="1800" b="1" dirty="0"/>
              <a:t>MITHAYELANGA MAZITSHANA</a:t>
            </a:r>
          </a:p>
          <a:p>
            <a:pPr algn="ctr">
              <a:lnSpc>
                <a:spcPct val="150000"/>
              </a:lnSpc>
            </a:pPr>
            <a:r>
              <a:rPr lang="en-US" sz="1800" b="1" dirty="0"/>
              <a:t>            (MSc Candidate) </a:t>
            </a:r>
          </a:p>
          <a:p>
            <a:pPr algn="ctr">
              <a:lnSpc>
                <a:spcPct val="150000"/>
              </a:lnSpc>
            </a:pPr>
            <a:r>
              <a:rPr lang="en-US" sz="1800" b="1" dirty="0"/>
              <a:t>      Department of Chemistry</a:t>
            </a:r>
            <a:endParaRPr lang="en-ZA" sz="1800" dirty="0"/>
          </a:p>
        </p:txBody>
      </p:sp>
      <p:pic>
        <p:nvPicPr>
          <p:cNvPr id="2" name="cput_creating_futures.svg" descr="cput_creating_futures.svg">
            <a:extLst>
              <a:ext uri="{FF2B5EF4-FFF2-40B4-BE49-F238E27FC236}">
                <a16:creationId xmlns:a16="http://schemas.microsoft.com/office/drawing/2014/main" id="{F4B176F4-89E6-D363-4ED7-E63A7B184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0" y="16565"/>
            <a:ext cx="3253409" cy="1310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 descr="Home · Indico">
            <a:extLst>
              <a:ext uri="{FF2B5EF4-FFF2-40B4-BE49-F238E27FC236}">
                <a16:creationId xmlns:a16="http://schemas.microsoft.com/office/drawing/2014/main" id="{40D39F1A-E593-05F5-1DAE-181916C3B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200" y="256956"/>
            <a:ext cx="1371600" cy="1371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6617A1-1493-7F9B-8657-D3B881CA0425}"/>
              </a:ext>
            </a:extLst>
          </p:cNvPr>
          <p:cNvSpPr txBox="1"/>
          <p:nvPr/>
        </p:nvSpPr>
        <p:spPr>
          <a:xfrm>
            <a:off x="-3313" y="534345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06 – 10 JULY 2026</a:t>
            </a:r>
          </a:p>
          <a:p>
            <a:pPr algn="ctr"/>
            <a:r>
              <a:rPr lang="en-US" sz="1400" dirty="0"/>
              <a:t>University of the Western Cape</a:t>
            </a:r>
            <a:endParaRPr lang="en-ZA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21672-8484-2047-7826-FD70EA0CE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Text Box 2">
            <a:extLst>
              <a:ext uri="{FF2B5EF4-FFF2-40B4-BE49-F238E27FC236}">
                <a16:creationId xmlns:a16="http://schemas.microsoft.com/office/drawing/2014/main" id="{B9A8B8E6-F2FB-1FC0-E7E2-8808450D2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5004" y="2084389"/>
            <a:ext cx="7772400" cy="78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ZA" altLang="en-US">
              <a:solidFill>
                <a:srgbClr val="011C39"/>
              </a:solidFill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GB" altLang="en-US">
              <a:solidFill>
                <a:srgbClr val="011C39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412F77-CD82-297C-E12A-AB657266C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A1112-0C3A-46B6-9C2A-94BF043D6FF3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3EFE84-4F3B-9381-FDE6-DD1E36029B29}"/>
              </a:ext>
            </a:extLst>
          </p:cNvPr>
          <p:cNvSpPr txBox="1"/>
          <p:nvPr/>
        </p:nvSpPr>
        <p:spPr>
          <a:xfrm>
            <a:off x="0" y="1010971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ZA" sz="2000" dirty="0"/>
              <a:t>Part II: Experimental pyrolysis setup</a:t>
            </a:r>
          </a:p>
        </p:txBody>
      </p:sp>
      <p:pic>
        <p:nvPicPr>
          <p:cNvPr id="7" name="Picture 3" descr="logo">
            <a:extLst>
              <a:ext uri="{FF2B5EF4-FFF2-40B4-BE49-F238E27FC236}">
                <a16:creationId xmlns:a16="http://schemas.microsoft.com/office/drawing/2014/main" id="{839FF1E7-A672-35BB-4001-AA2F61BFD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88"/>
            <a:ext cx="2362692" cy="98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hand holding a plate of sawdust&#10;&#10;AI-generated content may be incorrect.">
            <a:extLst>
              <a:ext uri="{FF2B5EF4-FFF2-40B4-BE49-F238E27FC236}">
                <a16:creationId xmlns:a16="http://schemas.microsoft.com/office/drawing/2014/main" id="{CF67BECC-8DD9-DB45-E0E4-44C767C08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81" y="1444116"/>
            <a:ext cx="1676399" cy="2235198"/>
          </a:xfrm>
          <a:prstGeom prst="rect">
            <a:avLst/>
          </a:prstGeom>
        </p:spPr>
      </p:pic>
      <p:sp>
        <p:nvSpPr>
          <p:cNvPr id="8" name="Arrow: Left 7">
            <a:extLst>
              <a:ext uri="{FF2B5EF4-FFF2-40B4-BE49-F238E27FC236}">
                <a16:creationId xmlns:a16="http://schemas.microsoft.com/office/drawing/2014/main" id="{D0E18A36-85BF-CE6E-B7D7-3766D177F593}"/>
              </a:ext>
            </a:extLst>
          </p:cNvPr>
          <p:cNvSpPr/>
          <p:nvPr/>
        </p:nvSpPr>
        <p:spPr>
          <a:xfrm flipH="1">
            <a:off x="2847137" y="2467823"/>
            <a:ext cx="1461215" cy="345862"/>
          </a:xfrm>
          <a:prstGeom prst="leftArrow">
            <a:avLst>
              <a:gd name="adj1" fmla="val 58204"/>
              <a:gd name="adj2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379E03-8E78-E0AA-78FB-187B0D563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69903" y="1743485"/>
            <a:ext cx="2235198" cy="1676399"/>
          </a:xfrm>
          <a:prstGeom prst="rect">
            <a:avLst/>
          </a:prstGeom>
        </p:spPr>
      </p:pic>
      <p:sp>
        <p:nvSpPr>
          <p:cNvPr id="11" name="Arrow: Left 10">
            <a:extLst>
              <a:ext uri="{FF2B5EF4-FFF2-40B4-BE49-F238E27FC236}">
                <a16:creationId xmlns:a16="http://schemas.microsoft.com/office/drawing/2014/main" id="{FAF2E95D-3D13-53C0-5583-B4FD77EDDBAD}"/>
              </a:ext>
            </a:extLst>
          </p:cNvPr>
          <p:cNvSpPr/>
          <p:nvPr/>
        </p:nvSpPr>
        <p:spPr>
          <a:xfrm flipH="1">
            <a:off x="6340003" y="2444670"/>
            <a:ext cx="1198466" cy="345862"/>
          </a:xfrm>
          <a:prstGeom prst="leftArrow">
            <a:avLst>
              <a:gd name="adj1" fmla="val 58204"/>
              <a:gd name="adj2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BAAC28-A490-47EE-E542-E4DBB3D48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888" y="4078872"/>
            <a:ext cx="1676402" cy="22352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F3AE53-BB0C-67DA-6AEB-101C3677C6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02" y="4078872"/>
            <a:ext cx="1676400" cy="22352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066F9D1-AA87-B49F-6A46-157F6D228489}"/>
              </a:ext>
            </a:extLst>
          </p:cNvPr>
          <p:cNvSpPr txBox="1"/>
          <p:nvPr/>
        </p:nvSpPr>
        <p:spPr>
          <a:xfrm>
            <a:off x="820558" y="3644903"/>
            <a:ext cx="1757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Pine wood chips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C148D8-E6EC-DF29-3053-C9D7D4D98A85}"/>
              </a:ext>
            </a:extLst>
          </p:cNvPr>
          <p:cNvSpPr txBox="1"/>
          <p:nvPr/>
        </p:nvSpPr>
        <p:spPr>
          <a:xfrm>
            <a:off x="3065625" y="2206659"/>
            <a:ext cx="955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transfer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D35DA2-22CF-ED36-BE25-FE8DB0EB0A70}"/>
              </a:ext>
            </a:extLst>
          </p:cNvPr>
          <p:cNvSpPr txBox="1"/>
          <p:nvPr/>
        </p:nvSpPr>
        <p:spPr>
          <a:xfrm>
            <a:off x="4767113" y="3660265"/>
            <a:ext cx="1386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Sample boat</a:t>
            </a:r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A794FC3D-59FD-E356-5412-4D2BB5E1CD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21" name="Picture 20" descr="A machine in a room&#10;&#10;AI-generated content may be incorrect.">
            <a:extLst>
              <a:ext uri="{FF2B5EF4-FFF2-40B4-BE49-F238E27FC236}">
                <a16:creationId xmlns:a16="http://schemas.microsoft.com/office/drawing/2014/main" id="{3247F5F0-5235-5ED9-6C7F-1B8C68F8D2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493" y="1384481"/>
            <a:ext cx="3550588" cy="26629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5409A29-1BD8-FD95-B177-16EC410D79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576" y="4078874"/>
            <a:ext cx="1684974" cy="223519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54989D4-8899-1232-C940-DD711C9D965A}"/>
              </a:ext>
            </a:extLst>
          </p:cNvPr>
          <p:cNvSpPr txBox="1"/>
          <p:nvPr/>
        </p:nvSpPr>
        <p:spPr>
          <a:xfrm>
            <a:off x="9169400" y="4027545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Pyrolysis setup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248813-59C5-0C73-E317-1FA24C363FFD}"/>
              </a:ext>
            </a:extLst>
          </p:cNvPr>
          <p:cNvSpPr txBox="1"/>
          <p:nvPr/>
        </p:nvSpPr>
        <p:spPr>
          <a:xfrm>
            <a:off x="1335675" y="6245225"/>
            <a:ext cx="1320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Bio-oil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53FA45-91FC-A22F-D18F-0F029C50BF76}"/>
              </a:ext>
            </a:extLst>
          </p:cNvPr>
          <p:cNvSpPr txBox="1"/>
          <p:nvPr/>
        </p:nvSpPr>
        <p:spPr>
          <a:xfrm>
            <a:off x="3716954" y="6259704"/>
            <a:ext cx="14830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Biochar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DDF840-B191-01CD-B00E-97B3C8D25912}"/>
              </a:ext>
            </a:extLst>
          </p:cNvPr>
          <p:cNvSpPr txBox="1"/>
          <p:nvPr/>
        </p:nvSpPr>
        <p:spPr>
          <a:xfrm>
            <a:off x="6185932" y="6306757"/>
            <a:ext cx="1201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Syngas</a:t>
            </a:r>
          </a:p>
        </p:txBody>
      </p:sp>
      <p:sp>
        <p:nvSpPr>
          <p:cNvPr id="5" name="Arrow: Bent-Up 4">
            <a:extLst>
              <a:ext uri="{FF2B5EF4-FFF2-40B4-BE49-F238E27FC236}">
                <a16:creationId xmlns:a16="http://schemas.microsoft.com/office/drawing/2014/main" id="{2E3D8891-6900-77D5-3424-F1DB1CC1A943}"/>
              </a:ext>
            </a:extLst>
          </p:cNvPr>
          <p:cNvSpPr/>
          <p:nvPr/>
        </p:nvSpPr>
        <p:spPr>
          <a:xfrm rot="5400000" flipV="1">
            <a:off x="8332981" y="3592224"/>
            <a:ext cx="953869" cy="2542890"/>
          </a:xfrm>
          <a:prstGeom prst="bentUpArrow">
            <a:avLst>
              <a:gd name="adj1" fmla="val 25000"/>
              <a:gd name="adj2" fmla="val 18886"/>
              <a:gd name="adj3" fmla="val 25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7698996B-CEBE-1B2D-DDC1-AF577D0585C1}"/>
              </a:ext>
            </a:extLst>
          </p:cNvPr>
          <p:cNvSpPr/>
          <p:nvPr/>
        </p:nvSpPr>
        <p:spPr>
          <a:xfrm>
            <a:off x="2644072" y="4844082"/>
            <a:ext cx="533400" cy="540518"/>
          </a:xfrm>
          <a:prstGeom prst="mathPlu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2F62AAB1-333E-E875-DD0A-D1CB93B25888}"/>
              </a:ext>
            </a:extLst>
          </p:cNvPr>
          <p:cNvSpPr/>
          <p:nvPr/>
        </p:nvSpPr>
        <p:spPr>
          <a:xfrm>
            <a:off x="5082900" y="4844082"/>
            <a:ext cx="533400" cy="540518"/>
          </a:xfrm>
          <a:prstGeom prst="mathPlu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801EFDE7-1EEA-379D-8FEC-FA58D339E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32923"/>
            <a:ext cx="1219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ZA" sz="2400" b="1" dirty="0"/>
              <a:t>METHODOLOGY</a:t>
            </a:r>
          </a:p>
          <a:p>
            <a:pPr algn="ctr" eaLnBrk="1" hangingPunct="1"/>
            <a:endParaRPr lang="en-ZA" altLang="en-US" sz="2400" dirty="0">
              <a:solidFill>
                <a:srgbClr val="011C39"/>
              </a:solidFill>
            </a:endParaRPr>
          </a:p>
          <a:p>
            <a:pPr algn="ctr" eaLnBrk="1" hangingPunct="1"/>
            <a:r>
              <a:rPr lang="en-ZA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1199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6241D-2AAC-00A3-59F1-3131644E8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Text Box 2">
            <a:extLst>
              <a:ext uri="{FF2B5EF4-FFF2-40B4-BE49-F238E27FC236}">
                <a16:creationId xmlns:a16="http://schemas.microsoft.com/office/drawing/2014/main" id="{BAA9EC3F-6747-3E33-B0AA-57A8B89F4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084389"/>
            <a:ext cx="7772400" cy="78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ZA" altLang="en-US">
              <a:solidFill>
                <a:srgbClr val="011C39"/>
              </a:solidFill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GB" altLang="en-US">
              <a:solidFill>
                <a:srgbClr val="011C39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6ACDD8-B8CC-0CC9-D8D5-442A5B3CC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A1112-0C3A-46B6-9C2A-94BF043D6FF3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DEF19D-6829-B7BF-6AF6-730817798D7D}"/>
              </a:ext>
            </a:extLst>
          </p:cNvPr>
          <p:cNvSpPr txBox="1"/>
          <p:nvPr/>
        </p:nvSpPr>
        <p:spPr>
          <a:xfrm>
            <a:off x="0" y="1241447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ZA" sz="2000" dirty="0"/>
              <a:t>Part IV: </a:t>
            </a:r>
            <a:r>
              <a:rPr lang="en-US" sz="2000" dirty="0"/>
              <a:t>Breakdown of experimental parameters using 2-factor central composite design (CCD) </a:t>
            </a:r>
            <a:endParaRPr lang="en-ZA" sz="2000" dirty="0"/>
          </a:p>
        </p:txBody>
      </p:sp>
      <p:pic>
        <p:nvPicPr>
          <p:cNvPr id="7" name="Picture 3" descr="logo">
            <a:extLst>
              <a:ext uri="{FF2B5EF4-FFF2-40B4-BE49-F238E27FC236}">
                <a16:creationId xmlns:a16="http://schemas.microsoft.com/office/drawing/2014/main" id="{253353B7-1DB9-5734-E629-80AC78323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62692" cy="98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table">
            <a:extLst>
              <a:ext uri="{FF2B5EF4-FFF2-40B4-BE49-F238E27FC236}">
                <a16:creationId xmlns:a16="http://schemas.microsoft.com/office/drawing/2014/main" id="{2552F60A-3D2E-EAF4-2DE7-0E07F50F6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899088"/>
            <a:ext cx="8719329" cy="4558849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59A0A8AB-2F6E-734B-DA5E-A7562681D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32923"/>
            <a:ext cx="1219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ZA" sz="2400" b="1" dirty="0"/>
              <a:t>METHODOLOGY</a:t>
            </a:r>
          </a:p>
          <a:p>
            <a:pPr algn="ctr" eaLnBrk="1" hangingPunct="1"/>
            <a:endParaRPr lang="en-ZA" altLang="en-US" sz="2400" dirty="0">
              <a:solidFill>
                <a:srgbClr val="011C39"/>
              </a:solidFill>
            </a:endParaRPr>
          </a:p>
          <a:p>
            <a:pPr algn="ctr" eaLnBrk="1" hangingPunct="1"/>
            <a:r>
              <a:rPr lang="en-ZA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5459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6C98A-57B4-D900-44DA-3ACB64DA9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Text Box 2">
            <a:extLst>
              <a:ext uri="{FF2B5EF4-FFF2-40B4-BE49-F238E27FC236}">
                <a16:creationId xmlns:a16="http://schemas.microsoft.com/office/drawing/2014/main" id="{746C9443-6294-0382-8897-85F7C367B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084389"/>
            <a:ext cx="7772400" cy="78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ZA" altLang="en-US">
              <a:solidFill>
                <a:srgbClr val="011C39"/>
              </a:solidFill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GB" altLang="en-US">
              <a:solidFill>
                <a:srgbClr val="011C39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29FC2A-3409-BE46-2331-1985EB674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A1112-0C3A-46B6-9C2A-94BF043D6FF3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0C9E4D-9A3D-72A6-571F-53C204286F3A}"/>
              </a:ext>
            </a:extLst>
          </p:cNvPr>
          <p:cNvSpPr txBox="1"/>
          <p:nvPr/>
        </p:nvSpPr>
        <p:spPr>
          <a:xfrm>
            <a:off x="42578" y="826266"/>
            <a:ext cx="121853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en-US" sz="2000" dirty="0"/>
              <a:t>Elemental analysis results of pine wood 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en-US" sz="2000" dirty="0"/>
              <a:t>CHN - to determine the elemental composition of biomass </a:t>
            </a:r>
            <a:endParaRPr lang="en-ZA" sz="2000" dirty="0"/>
          </a:p>
        </p:txBody>
      </p:sp>
      <p:pic>
        <p:nvPicPr>
          <p:cNvPr id="5" name="Picture 3" descr="logo">
            <a:extLst>
              <a:ext uri="{FF2B5EF4-FFF2-40B4-BE49-F238E27FC236}">
                <a16:creationId xmlns:a16="http://schemas.microsoft.com/office/drawing/2014/main" id="{97B91548-4835-93ED-591E-5B7097C4D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8" y="0"/>
            <a:ext cx="2362692" cy="98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72C24707-3773-3C76-053A-239FCEEF3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93690"/>
            <a:ext cx="1219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ZA" sz="2400" b="1" dirty="0"/>
              <a:t>RESULTS AND DISCUSSION</a:t>
            </a:r>
          </a:p>
          <a:p>
            <a:pPr algn="ctr" eaLnBrk="1" hangingPunct="1"/>
            <a:endParaRPr lang="en-ZA" altLang="en-US" sz="2400" dirty="0">
              <a:solidFill>
                <a:srgbClr val="011C39"/>
              </a:solidFill>
            </a:endParaRPr>
          </a:p>
          <a:p>
            <a:pPr algn="ctr" eaLnBrk="1" hangingPunct="1"/>
            <a:r>
              <a:rPr lang="en-ZA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89054B2-7F1A-FE20-C7A4-F420A3B53C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083034"/>
              </p:ext>
            </p:extLst>
          </p:nvPr>
        </p:nvGraphicFramePr>
        <p:xfrm>
          <a:off x="2225260" y="1673309"/>
          <a:ext cx="7924801" cy="3292933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1504143">
                  <a:extLst>
                    <a:ext uri="{9D8B030D-6E8A-4147-A177-3AD203B41FA5}">
                      <a16:colId xmlns:a16="http://schemas.microsoft.com/office/drawing/2014/main" val="1570091349"/>
                    </a:ext>
                  </a:extLst>
                </a:gridCol>
                <a:gridCol w="1757661">
                  <a:extLst>
                    <a:ext uri="{9D8B030D-6E8A-4147-A177-3AD203B41FA5}">
                      <a16:colId xmlns:a16="http://schemas.microsoft.com/office/drawing/2014/main" val="200012290"/>
                    </a:ext>
                  </a:extLst>
                </a:gridCol>
                <a:gridCol w="1573921">
                  <a:extLst>
                    <a:ext uri="{9D8B030D-6E8A-4147-A177-3AD203B41FA5}">
                      <a16:colId xmlns:a16="http://schemas.microsoft.com/office/drawing/2014/main" val="446186397"/>
                    </a:ext>
                  </a:extLst>
                </a:gridCol>
                <a:gridCol w="1362882">
                  <a:extLst>
                    <a:ext uri="{9D8B030D-6E8A-4147-A177-3AD203B41FA5}">
                      <a16:colId xmlns:a16="http://schemas.microsoft.com/office/drawing/2014/main" val="2999705414"/>
                    </a:ext>
                  </a:extLst>
                </a:gridCol>
                <a:gridCol w="1726194">
                  <a:extLst>
                    <a:ext uri="{9D8B030D-6E8A-4147-A177-3AD203B41FA5}">
                      <a16:colId xmlns:a16="http://schemas.microsoft.com/office/drawing/2014/main" val="2139333104"/>
                    </a:ext>
                  </a:extLst>
                </a:gridCol>
              </a:tblGrid>
              <a:tr h="9652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A" sz="2000" kern="100" dirty="0">
                          <a:effectLst/>
                        </a:rPr>
                        <a:t>Biomass</a:t>
                      </a:r>
                      <a:endParaRPr lang="en-ZA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A" sz="2000" kern="100" dirty="0">
                          <a:effectLst/>
                        </a:rPr>
                        <a:t>Weight (mg)</a:t>
                      </a:r>
                      <a:endParaRPr lang="en-ZA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A" sz="2000" kern="100">
                          <a:effectLst/>
                        </a:rPr>
                        <a:t>%Nitrogen</a:t>
                      </a:r>
                      <a:endParaRPr lang="en-ZA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A" sz="2000" kern="100">
                          <a:effectLst/>
                        </a:rPr>
                        <a:t>%Carbon</a:t>
                      </a:r>
                      <a:endParaRPr lang="en-ZA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A" sz="2000" kern="100" dirty="0">
                          <a:effectLst/>
                        </a:rPr>
                        <a:t>%Hydrogen</a:t>
                      </a:r>
                      <a:endParaRPr lang="en-ZA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1154315"/>
                  </a:ext>
                </a:extLst>
              </a:tr>
              <a:tr h="11638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A" sz="2000" kern="100">
                          <a:effectLst/>
                        </a:rPr>
                        <a:t>Pine wood </a:t>
                      </a:r>
                      <a:endParaRPr lang="en-ZA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A" sz="2000" kern="100">
                          <a:effectLst/>
                        </a:rPr>
                        <a:t>10.685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A" sz="2000" kern="100">
                          <a:effectLst/>
                        </a:rPr>
                        <a:t> </a:t>
                      </a:r>
                      <a:endParaRPr lang="en-ZA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A" sz="2000" kern="100" dirty="0">
                          <a:effectLst/>
                        </a:rPr>
                        <a:t>0.15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A" sz="2000" kern="100" dirty="0">
                          <a:effectLst/>
                        </a:rPr>
                        <a:t> </a:t>
                      </a:r>
                      <a:endParaRPr lang="en-ZA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A" sz="2000" kern="100" dirty="0">
                          <a:effectLst/>
                        </a:rPr>
                        <a:t>42.97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A" sz="2000" kern="100" dirty="0">
                          <a:effectLst/>
                        </a:rPr>
                        <a:t> </a:t>
                      </a:r>
                      <a:endParaRPr lang="en-ZA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A" sz="2000" kern="100" dirty="0">
                          <a:effectLst/>
                        </a:rPr>
                        <a:t>6.80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A" sz="2000" kern="100" dirty="0">
                          <a:effectLst/>
                        </a:rPr>
                        <a:t> </a:t>
                      </a:r>
                      <a:endParaRPr lang="en-ZA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6372212"/>
                  </a:ext>
                </a:extLst>
              </a:tr>
              <a:tr h="11638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A" sz="2000" kern="100">
                          <a:effectLst/>
                        </a:rPr>
                        <a:t>Pine wood duplicate</a:t>
                      </a:r>
                      <a:endParaRPr lang="en-ZA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A" sz="2000" kern="100" dirty="0">
                          <a:effectLst/>
                        </a:rPr>
                        <a:t>10.051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A" sz="2000" kern="100" dirty="0">
                          <a:effectLst/>
                        </a:rPr>
                        <a:t> </a:t>
                      </a:r>
                      <a:endParaRPr lang="en-ZA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A" sz="2000" kern="100" dirty="0">
                          <a:effectLst/>
                        </a:rPr>
                        <a:t>0.12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A" sz="2000" kern="100" dirty="0">
                          <a:effectLst/>
                        </a:rPr>
                        <a:t> </a:t>
                      </a:r>
                      <a:endParaRPr lang="en-ZA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A" sz="2000" kern="100" dirty="0">
                          <a:effectLst/>
                        </a:rPr>
                        <a:t>43.22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A" sz="2000" kern="100" dirty="0">
                          <a:effectLst/>
                        </a:rPr>
                        <a:t> </a:t>
                      </a:r>
                      <a:endParaRPr lang="en-ZA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A" sz="2000" kern="100" dirty="0">
                          <a:effectLst/>
                        </a:rPr>
                        <a:t>8.70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ZA" sz="2000" kern="100" dirty="0">
                          <a:effectLst/>
                        </a:rPr>
                        <a:t> </a:t>
                      </a:r>
                      <a:endParaRPr lang="en-ZA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568863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9FC7107-3210-5A05-276A-3BB18DB3C85F}"/>
              </a:ext>
            </a:extLst>
          </p:cNvPr>
          <p:cNvSpPr txBox="1"/>
          <p:nvPr/>
        </p:nvSpPr>
        <p:spPr>
          <a:xfrm>
            <a:off x="0" y="5105400"/>
            <a:ext cx="1219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ZA" sz="2000" dirty="0"/>
              <a:t>High carbon and hydrogen contents indicate that pine wood is a suitable feedstock for hydrogen production.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ZA" sz="2000" dirty="0"/>
              <a:t>The low nitrogen content is advantageous as it minimizes the formation of nitrogen-containing pollutants during pyrolysis.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ZA" sz="2000" dirty="0"/>
              <a:t>Duplicate analysis confirmed the reliability of the results.</a:t>
            </a:r>
          </a:p>
        </p:txBody>
      </p:sp>
    </p:spTree>
    <p:extLst>
      <p:ext uri="{BB962C8B-B14F-4D97-AF65-F5344CB8AC3E}">
        <p14:creationId xmlns:p14="http://schemas.microsoft.com/office/powerpoint/2010/main" val="3121955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1F75F-0A86-8CE2-274A-162E39CD9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Text Box 2">
            <a:extLst>
              <a:ext uri="{FF2B5EF4-FFF2-40B4-BE49-F238E27FC236}">
                <a16:creationId xmlns:a16="http://schemas.microsoft.com/office/drawing/2014/main" id="{ACD07FDF-6159-DCBE-2FB6-E7C2CC044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084389"/>
            <a:ext cx="7772400" cy="78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ZA" altLang="en-US" dirty="0">
              <a:solidFill>
                <a:srgbClr val="011C39"/>
              </a:solidFill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GB" altLang="en-US" dirty="0">
              <a:solidFill>
                <a:srgbClr val="011C39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FB89F6-982C-DB1D-4CE2-4D2F66A31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A1112-0C3A-46B6-9C2A-94BF043D6FF3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8A8074-1559-7BE9-1332-1FAA2C45BBDD}"/>
              </a:ext>
            </a:extLst>
          </p:cNvPr>
          <p:cNvSpPr txBox="1"/>
          <p:nvPr/>
        </p:nvSpPr>
        <p:spPr>
          <a:xfrm>
            <a:off x="-29817" y="1107133"/>
            <a:ext cx="121853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en-US" sz="2000" dirty="0"/>
              <a:t>Proximate analysis results of pine wood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en-ZA" sz="2000" dirty="0"/>
              <a:t>TGA analysis – to </a:t>
            </a:r>
            <a:r>
              <a:rPr lang="en-US" sz="2000" dirty="0"/>
              <a:t>measure how the mass of a biomass sample changes as it is heated.</a:t>
            </a:r>
            <a:endParaRPr lang="en-ZA" sz="2000" dirty="0"/>
          </a:p>
          <a:p>
            <a:pPr marL="285750" indent="-285750" algn="ctr">
              <a:buFont typeface="Wingdings" panose="05000000000000000000" pitchFamily="2" charset="2"/>
              <a:buChar char="q"/>
            </a:pPr>
            <a:endParaRPr lang="en-ZA" sz="2000" dirty="0"/>
          </a:p>
        </p:txBody>
      </p:sp>
      <p:pic>
        <p:nvPicPr>
          <p:cNvPr id="5" name="Picture 3" descr="logo">
            <a:extLst>
              <a:ext uri="{FF2B5EF4-FFF2-40B4-BE49-F238E27FC236}">
                <a16:creationId xmlns:a16="http://schemas.microsoft.com/office/drawing/2014/main" id="{541B3446-BE69-1669-F059-3144B2B6F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8" y="0"/>
            <a:ext cx="2362692" cy="98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617212AD-D096-8998-BAC9-0BB8559E6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43" y="414635"/>
            <a:ext cx="1219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ZA" sz="2400" b="1" dirty="0"/>
              <a:t>RESULTS AND DISCUSSION</a:t>
            </a:r>
          </a:p>
          <a:p>
            <a:pPr algn="ctr" eaLnBrk="1" hangingPunct="1"/>
            <a:endParaRPr lang="en-ZA" altLang="en-US" sz="2400" dirty="0">
              <a:solidFill>
                <a:srgbClr val="011C39"/>
              </a:solidFill>
            </a:endParaRPr>
          </a:p>
          <a:p>
            <a:pPr algn="ctr" eaLnBrk="1" hangingPunct="1"/>
            <a:r>
              <a:rPr lang="en-ZA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C50EEB-2513-74E5-22D8-3BD4D523A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643" y="1871525"/>
            <a:ext cx="4861412" cy="33862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A463C2-3048-C1D3-42D9-9BF68F1249CD}"/>
              </a:ext>
            </a:extLst>
          </p:cNvPr>
          <p:cNvSpPr txBox="1"/>
          <p:nvPr/>
        </p:nvSpPr>
        <p:spPr>
          <a:xfrm>
            <a:off x="15766" y="5124418"/>
            <a:ext cx="121191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ZA" sz="2000" dirty="0"/>
              <a:t>Below 250⁰C – minimal weight loss due to moisture evaporation.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ZA" sz="2000" dirty="0"/>
              <a:t>Between 300 - 380⁰C – Rapid weight loss as hemicellulose and cellulose decompose releasing volatile gases.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ZA" sz="2000" dirty="0"/>
              <a:t>Above 400⁰C – Lignin decomposes more slowly promoting secondary cracking and reforming reactions which enhances hydrogen production.</a:t>
            </a:r>
          </a:p>
        </p:txBody>
      </p:sp>
    </p:spTree>
    <p:extLst>
      <p:ext uri="{BB962C8B-B14F-4D97-AF65-F5344CB8AC3E}">
        <p14:creationId xmlns:p14="http://schemas.microsoft.com/office/powerpoint/2010/main" val="191808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3720C-3707-024B-B917-EF8B58178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Text Box 2">
            <a:extLst>
              <a:ext uri="{FF2B5EF4-FFF2-40B4-BE49-F238E27FC236}">
                <a16:creationId xmlns:a16="http://schemas.microsoft.com/office/drawing/2014/main" id="{4BDC3498-D8FE-3BCE-956D-3864E98C1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084389"/>
            <a:ext cx="7772400" cy="78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ZA" altLang="en-US">
              <a:solidFill>
                <a:srgbClr val="011C39"/>
              </a:solidFill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GB" altLang="en-US">
              <a:solidFill>
                <a:srgbClr val="011C39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8888FA-3163-EDA8-CDCC-E29770EA2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A1112-0C3A-46B6-9C2A-94BF043D6FF3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6DB014-005F-A227-19B7-4B04A13025CE}"/>
              </a:ext>
            </a:extLst>
          </p:cNvPr>
          <p:cNvSpPr txBox="1"/>
          <p:nvPr/>
        </p:nvSpPr>
        <p:spPr>
          <a:xfrm>
            <a:off x="6626" y="1250956"/>
            <a:ext cx="121853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en-US" sz="2000" dirty="0"/>
              <a:t>Basic pyrolysis conditions experimental runs</a:t>
            </a:r>
            <a:endParaRPr lang="en-ZA" sz="2000" dirty="0"/>
          </a:p>
        </p:txBody>
      </p:sp>
      <p:pic>
        <p:nvPicPr>
          <p:cNvPr id="5" name="Picture 3" descr="logo">
            <a:extLst>
              <a:ext uri="{FF2B5EF4-FFF2-40B4-BE49-F238E27FC236}">
                <a16:creationId xmlns:a16="http://schemas.microsoft.com/office/drawing/2014/main" id="{5F5F0287-1DEC-11EE-D3B8-69DF10A15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8" y="0"/>
            <a:ext cx="2362692" cy="98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E13D11A3-A9FF-E7A5-0EBD-6E6E6B210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32923"/>
            <a:ext cx="1219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ZA" sz="2400" b="1" dirty="0"/>
              <a:t>RESULTS AND DISCUSSION</a:t>
            </a:r>
          </a:p>
          <a:p>
            <a:pPr algn="ctr" eaLnBrk="1" hangingPunct="1"/>
            <a:endParaRPr lang="en-ZA" altLang="en-US" sz="2400" dirty="0">
              <a:solidFill>
                <a:srgbClr val="011C39"/>
              </a:solidFill>
            </a:endParaRPr>
          </a:p>
          <a:p>
            <a:pPr algn="ctr" eaLnBrk="1" hangingPunct="1"/>
            <a:r>
              <a:rPr lang="en-ZA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43BBC4-FB7E-CF60-3A64-E9E7E633E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323" y="1651066"/>
            <a:ext cx="5601979" cy="33671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99DECC-924E-F8A0-72E4-55B5D8F9226C}"/>
              </a:ext>
            </a:extLst>
          </p:cNvPr>
          <p:cNvSpPr txBox="1"/>
          <p:nvPr/>
        </p:nvSpPr>
        <p:spPr>
          <a:xfrm>
            <a:off x="0" y="4970755"/>
            <a:ext cx="12185374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ZA" sz="2000" dirty="0"/>
              <a:t>Increasing the pyrolysis temperature from 600 °C to 650 °C significantly increased H₂ production while reducing CO₂, indicating that higher temperatures favour hydrogen-forming reactions.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ZA" sz="2000" dirty="0"/>
              <a:t>CO remained the dominant gas at both temperatures, while CH₄ changed very little; the gas product was mainly composed of H₂, CO, and CO₂.</a:t>
            </a:r>
          </a:p>
        </p:txBody>
      </p:sp>
    </p:spTree>
    <p:extLst>
      <p:ext uri="{BB962C8B-B14F-4D97-AF65-F5344CB8AC3E}">
        <p14:creationId xmlns:p14="http://schemas.microsoft.com/office/powerpoint/2010/main" val="2528453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D2FBA-E3B8-ABF4-CADD-9004CDD05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Text Box 2">
            <a:extLst>
              <a:ext uri="{FF2B5EF4-FFF2-40B4-BE49-F238E27FC236}">
                <a16:creationId xmlns:a16="http://schemas.microsoft.com/office/drawing/2014/main" id="{6003E0CF-B805-87DF-72EA-F9FF73091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084389"/>
            <a:ext cx="7772400" cy="78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ZA" altLang="en-US">
              <a:solidFill>
                <a:srgbClr val="011C39"/>
              </a:solidFill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GB" altLang="en-US">
              <a:solidFill>
                <a:srgbClr val="011C39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1A17F1-1BE2-8B5D-2818-F79F03CD9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A1112-0C3A-46B6-9C2A-94BF043D6FF3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FF37EB-CD6F-48AF-6D8C-615E1FFBE025}"/>
              </a:ext>
            </a:extLst>
          </p:cNvPr>
          <p:cNvSpPr txBox="1"/>
          <p:nvPr/>
        </p:nvSpPr>
        <p:spPr>
          <a:xfrm>
            <a:off x="6627" y="1111651"/>
            <a:ext cx="12191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en-US" sz="2000" dirty="0"/>
              <a:t> </a:t>
            </a:r>
            <a:r>
              <a:rPr lang="en-ZA" sz="2000" dirty="0"/>
              <a:t>Temperature investigation studies at 550, 600, 650</a:t>
            </a:r>
            <a:r>
              <a:rPr lang="en-US" sz="2000" dirty="0"/>
              <a:t>ºC</a:t>
            </a:r>
            <a:r>
              <a:rPr lang="en-ZA" sz="2000" dirty="0"/>
              <a:t> using 15wt% catalyst loading</a:t>
            </a:r>
            <a:endParaRPr lang="en-US" sz="2000" dirty="0"/>
          </a:p>
          <a:p>
            <a:pPr algn="ctr"/>
            <a:endParaRPr lang="en-ZA" sz="2000" dirty="0"/>
          </a:p>
        </p:txBody>
      </p:sp>
      <p:pic>
        <p:nvPicPr>
          <p:cNvPr id="11" name="Picture 3" descr="logo">
            <a:extLst>
              <a:ext uri="{FF2B5EF4-FFF2-40B4-BE49-F238E27FC236}">
                <a16:creationId xmlns:a16="http://schemas.microsoft.com/office/drawing/2014/main" id="{89096AF1-0DC3-B0CC-4A05-65DE260C8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" y="16565"/>
            <a:ext cx="2362692" cy="98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6DC7B24-A515-14CB-9AAF-B1670C0C8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1545662"/>
            <a:ext cx="5803305" cy="3492802"/>
          </a:xfrm>
          <a:prstGeom prst="rect">
            <a:avLst/>
          </a:prstGeom>
        </p:spPr>
      </p:pic>
      <p:sp>
        <p:nvSpPr>
          <p:cNvPr id="18" name="Text Box 5">
            <a:extLst>
              <a:ext uri="{FF2B5EF4-FFF2-40B4-BE49-F238E27FC236}">
                <a16:creationId xmlns:a16="http://schemas.microsoft.com/office/drawing/2014/main" id="{99326C5C-AD84-9319-5F81-A61F24D39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32923"/>
            <a:ext cx="1219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ZA" sz="2400" b="1" dirty="0"/>
              <a:t>RESULTS AND DISCUSSION</a:t>
            </a:r>
          </a:p>
          <a:p>
            <a:pPr algn="ctr" eaLnBrk="1" hangingPunct="1"/>
            <a:endParaRPr lang="en-ZA" altLang="en-US" sz="2400" dirty="0">
              <a:solidFill>
                <a:srgbClr val="011C39"/>
              </a:solidFill>
            </a:endParaRPr>
          </a:p>
          <a:p>
            <a:pPr algn="ctr" eaLnBrk="1" hangingPunct="1"/>
            <a:r>
              <a:rPr lang="en-ZA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E3BBFC-F660-3522-3109-898E641B33C2}"/>
              </a:ext>
            </a:extLst>
          </p:cNvPr>
          <p:cNvSpPr txBox="1"/>
          <p:nvPr/>
        </p:nvSpPr>
        <p:spPr>
          <a:xfrm>
            <a:off x="6627" y="5195030"/>
            <a:ext cx="12192000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ZA" sz="2000" dirty="0"/>
              <a:t>As the temperature increased, CO₂ decreased significantly, while CO remained relatively stable.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ZA" sz="2000" dirty="0"/>
              <a:t>This suggests that higher temperatures favour the conversion of CO₂ into hydrogen-rich syngas, improving the overall gas quality for hydrogen production.</a:t>
            </a:r>
          </a:p>
        </p:txBody>
      </p:sp>
    </p:spTree>
    <p:extLst>
      <p:ext uri="{BB962C8B-B14F-4D97-AF65-F5344CB8AC3E}">
        <p14:creationId xmlns:p14="http://schemas.microsoft.com/office/powerpoint/2010/main" val="3218783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9D3AD-0C42-6968-ECFA-9B52E0BED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Text Box 2">
            <a:extLst>
              <a:ext uri="{FF2B5EF4-FFF2-40B4-BE49-F238E27FC236}">
                <a16:creationId xmlns:a16="http://schemas.microsoft.com/office/drawing/2014/main" id="{E5C42A6A-EB0B-1E90-EE31-53B446D72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084389"/>
            <a:ext cx="7772400" cy="78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ZA" altLang="en-US">
              <a:solidFill>
                <a:srgbClr val="011C39"/>
              </a:solidFill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GB" altLang="en-US">
              <a:solidFill>
                <a:srgbClr val="011C39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706D89-D0D4-0D54-74F4-2FE93AA84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A1112-0C3A-46B6-9C2A-94BF043D6FF3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7E15CE-3DD9-8429-09BC-B46D2D8639EC}"/>
              </a:ext>
            </a:extLst>
          </p:cNvPr>
          <p:cNvSpPr txBox="1"/>
          <p:nvPr/>
        </p:nvSpPr>
        <p:spPr>
          <a:xfrm>
            <a:off x="16565" y="936896"/>
            <a:ext cx="121920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en-US" dirty="0"/>
              <a:t> </a:t>
            </a:r>
            <a:r>
              <a:rPr lang="en-ZA" sz="2000" dirty="0"/>
              <a:t>Effect of optimizing the catalyst loading</a:t>
            </a:r>
            <a:endParaRPr lang="en-US" sz="2000" dirty="0"/>
          </a:p>
          <a:p>
            <a:pPr algn="ctr"/>
            <a:endParaRPr lang="en-US" dirty="0"/>
          </a:p>
          <a:p>
            <a:pPr algn="ctr"/>
            <a:endParaRPr lang="en-ZA" dirty="0"/>
          </a:p>
        </p:txBody>
      </p:sp>
      <p:pic>
        <p:nvPicPr>
          <p:cNvPr id="11" name="Picture 3" descr="logo">
            <a:extLst>
              <a:ext uri="{FF2B5EF4-FFF2-40B4-BE49-F238E27FC236}">
                <a16:creationId xmlns:a16="http://schemas.microsoft.com/office/drawing/2014/main" id="{1B7103A4-8904-76F6-7452-7E00D222A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" y="25419"/>
            <a:ext cx="2362692" cy="98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935C1F-45A9-F8F4-3058-ACA5CE255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1466486"/>
            <a:ext cx="5874367" cy="3530870"/>
          </a:xfrm>
          <a:prstGeom prst="rect">
            <a:avLst/>
          </a:prstGeom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5CC969CD-F3B4-E87A-3378-F7932B88E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11114"/>
            <a:ext cx="1219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ZA" sz="2400" b="1" dirty="0"/>
              <a:t>RESULTS AND DISCUSSION</a:t>
            </a:r>
          </a:p>
          <a:p>
            <a:pPr algn="ctr" eaLnBrk="1" hangingPunct="1"/>
            <a:endParaRPr lang="en-ZA" altLang="en-US" sz="2400" dirty="0">
              <a:solidFill>
                <a:srgbClr val="011C39"/>
              </a:solidFill>
            </a:endParaRPr>
          </a:p>
          <a:p>
            <a:pPr algn="ctr" eaLnBrk="1" hangingPunct="1"/>
            <a:r>
              <a:rPr lang="en-ZA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86A012-2D73-245F-74A8-A6D5AA88C0A4}"/>
              </a:ext>
            </a:extLst>
          </p:cNvPr>
          <p:cNvSpPr txBox="1"/>
          <p:nvPr/>
        </p:nvSpPr>
        <p:spPr>
          <a:xfrm>
            <a:off x="-16565" y="4865761"/>
            <a:ext cx="12208565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ZA" sz="2000" dirty="0"/>
              <a:t>The addition of the Ni(NO₃)₂ catalyst significantly improved H₂ production compared to the non-catalytic run.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ZA" sz="2000" dirty="0"/>
              <a:t>Increasing the catalyst loading from 5 </a:t>
            </a:r>
            <a:r>
              <a:rPr lang="en-ZA" sz="2000" dirty="0" err="1"/>
              <a:t>wt</a:t>
            </a:r>
            <a:r>
              <a:rPr lang="en-ZA" sz="2000" dirty="0"/>
              <a:t>% to 10 </a:t>
            </a:r>
            <a:r>
              <a:rPr lang="en-ZA" sz="2000" dirty="0" err="1"/>
              <a:t>wt</a:t>
            </a:r>
            <a:r>
              <a:rPr lang="en-ZA" sz="2000" dirty="0"/>
              <a:t>% reduced CO and CH₄ while increasing H₂, but at 15 </a:t>
            </a:r>
            <a:r>
              <a:rPr lang="en-ZA" sz="2000" dirty="0" err="1"/>
              <a:t>wt</a:t>
            </a:r>
            <a:r>
              <a:rPr lang="en-ZA" sz="2000" dirty="0"/>
              <a:t>% the hydrogen yield decreased. This suggests that 10 </a:t>
            </a:r>
            <a:r>
              <a:rPr lang="en-ZA" sz="2000" dirty="0" err="1"/>
              <a:t>wt</a:t>
            </a:r>
            <a:r>
              <a:rPr lang="en-ZA" sz="2000" dirty="0"/>
              <a:t>% is the optimum catalyst loading.</a:t>
            </a:r>
          </a:p>
        </p:txBody>
      </p:sp>
    </p:spTree>
    <p:extLst>
      <p:ext uri="{BB962C8B-B14F-4D97-AF65-F5344CB8AC3E}">
        <p14:creationId xmlns:p14="http://schemas.microsoft.com/office/powerpoint/2010/main" val="341995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9F0E2-FFC9-1B7E-94A3-EA1C3F09E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Text Box 2">
            <a:extLst>
              <a:ext uri="{FF2B5EF4-FFF2-40B4-BE49-F238E27FC236}">
                <a16:creationId xmlns:a16="http://schemas.microsoft.com/office/drawing/2014/main" id="{68C1BC12-7B3F-18AA-D6E6-7E46B7569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084389"/>
            <a:ext cx="7772400" cy="78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ZA" altLang="en-US">
              <a:solidFill>
                <a:srgbClr val="011C39"/>
              </a:solidFill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GB" altLang="en-US">
              <a:solidFill>
                <a:srgbClr val="011C39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039591-7830-0C9F-6BE9-548639D43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A1112-0C3A-46B6-9C2A-94BF043D6FF3}" type="slidenum">
              <a:rPr lang="en-US" altLang="en-US" smtClean="0"/>
              <a:pPr/>
              <a:t>17</a:t>
            </a:fld>
            <a:endParaRPr lang="en-US" altLang="en-US"/>
          </a:p>
        </p:txBody>
      </p:sp>
      <p:pic>
        <p:nvPicPr>
          <p:cNvPr id="11" name="Picture 3" descr="logo">
            <a:extLst>
              <a:ext uri="{FF2B5EF4-FFF2-40B4-BE49-F238E27FC236}">
                <a16:creationId xmlns:a16="http://schemas.microsoft.com/office/drawing/2014/main" id="{F49AECF2-0E71-C8E2-E715-64D6BB26E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8" y="3509"/>
            <a:ext cx="2362692" cy="98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6BDFAB-55D5-2352-8E1B-7B5737BAF335}"/>
              </a:ext>
            </a:extLst>
          </p:cNvPr>
          <p:cNvSpPr txBox="1"/>
          <p:nvPr/>
        </p:nvSpPr>
        <p:spPr>
          <a:xfrm>
            <a:off x="0" y="1308234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en-US" sz="2000" dirty="0"/>
              <a:t>Investigating effect of different types of catalysts</a:t>
            </a:r>
            <a:endParaRPr lang="en-ZA" sz="2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EC5F7E1-7A39-14F0-0A95-E72CE3DD7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46" y="1774774"/>
            <a:ext cx="5137654" cy="30880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37689B-F6D4-7D2A-3FAC-E457F7D8A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1774774"/>
            <a:ext cx="5137654" cy="3092170"/>
          </a:xfrm>
          <a:prstGeom prst="rect">
            <a:avLst/>
          </a:prstGeom>
        </p:spPr>
      </p:pic>
      <p:sp>
        <p:nvSpPr>
          <p:cNvPr id="19" name="Text Box 5">
            <a:extLst>
              <a:ext uri="{FF2B5EF4-FFF2-40B4-BE49-F238E27FC236}">
                <a16:creationId xmlns:a16="http://schemas.microsoft.com/office/drawing/2014/main" id="{EF601779-7F7C-30BE-52E6-9502C75D3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32923"/>
            <a:ext cx="1219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ZA" sz="2400" b="1" dirty="0"/>
              <a:t>RESULTS AND DISCUSSION</a:t>
            </a:r>
          </a:p>
          <a:p>
            <a:pPr algn="ctr" eaLnBrk="1" hangingPunct="1"/>
            <a:endParaRPr lang="en-ZA" altLang="en-US" sz="2400" dirty="0">
              <a:solidFill>
                <a:srgbClr val="011C39"/>
              </a:solidFill>
            </a:endParaRPr>
          </a:p>
          <a:p>
            <a:pPr algn="ctr" eaLnBrk="1" hangingPunct="1"/>
            <a:r>
              <a:rPr lang="en-ZA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141FCE-8BD6-0EDD-BE08-94F93ECDE8DF}"/>
              </a:ext>
            </a:extLst>
          </p:cNvPr>
          <p:cNvSpPr txBox="1"/>
          <p:nvPr/>
        </p:nvSpPr>
        <p:spPr>
          <a:xfrm>
            <a:off x="-3313" y="4929263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ZA" sz="2000" dirty="0"/>
              <a:t>Ni(NO₃)₂ catalyst produced the highest hydrogen yield, with the optimum performance at 10 </a:t>
            </a:r>
            <a:r>
              <a:rPr lang="en-ZA" sz="2000" dirty="0" err="1"/>
              <a:t>wt</a:t>
            </a:r>
            <a:r>
              <a:rPr lang="en-ZA" sz="2000" dirty="0"/>
              <a:t>%, because nickel is highly active for cracking, reforming, and water-gas shift reactions that promote hydrogen formation while reducing CO.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ZA" sz="2000" dirty="0"/>
              <a:t>Co(NO₃)₂ catalyst also enhanced hydrogen production, with the optimum performance at 10 </a:t>
            </a:r>
            <a:r>
              <a:rPr lang="en-ZA" sz="2000" dirty="0" err="1"/>
              <a:t>wt</a:t>
            </a:r>
            <a:r>
              <a:rPr lang="en-ZA" sz="2000" dirty="0"/>
              <a:t>%, but it was less effective than Ni(NO₃)₂ because cobalt has lower catalytic activity for hydrogen-producing reactions. </a:t>
            </a:r>
          </a:p>
        </p:txBody>
      </p:sp>
    </p:spTree>
    <p:extLst>
      <p:ext uri="{BB962C8B-B14F-4D97-AF65-F5344CB8AC3E}">
        <p14:creationId xmlns:p14="http://schemas.microsoft.com/office/powerpoint/2010/main" val="2889614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73182-3472-BEEC-586D-4A9591169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Text Box 2">
            <a:extLst>
              <a:ext uri="{FF2B5EF4-FFF2-40B4-BE49-F238E27FC236}">
                <a16:creationId xmlns:a16="http://schemas.microsoft.com/office/drawing/2014/main" id="{88C29796-0512-E936-FE8C-8A03DEB2C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084389"/>
            <a:ext cx="7772400" cy="78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ZA" altLang="en-US">
              <a:solidFill>
                <a:srgbClr val="011C39"/>
              </a:solidFill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GB" altLang="en-US">
              <a:solidFill>
                <a:srgbClr val="011C39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50FF26-AF79-866E-8C72-1F32C5FC2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A1112-0C3A-46B6-9C2A-94BF043D6FF3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980563-3C86-A31B-6C79-E9718D55019B}"/>
              </a:ext>
            </a:extLst>
          </p:cNvPr>
          <p:cNvSpPr txBox="1"/>
          <p:nvPr/>
        </p:nvSpPr>
        <p:spPr>
          <a:xfrm>
            <a:off x="0" y="1143001"/>
            <a:ext cx="12192000" cy="4953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ZA" sz="2000" dirty="0"/>
              <a:t>The elemental analysis confirmed that pine wood is a suitable feedstock for hydrogen production due to its high carbon and hydrogen contents.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ZA" sz="2000" dirty="0"/>
              <a:t> TGA analysis showed that moisture was removed below 250 °C, rapid decomposition of hemicellulose and cellulose occurred between 300–380 °C, and lignin decomposed above 400 °C, promoting secondary cracking and reforming reactions that enhance hydrogen production.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/>
              <a:t>Hydrogen production increases when the temperature increases.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/>
              <a:t>Nickel nitrate [Ni(NO₃)₂] demonstrates higher efficiency in hydrogen production due to its strong catalytic ability to break C–H bonds.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/>
              <a:t>The lack of heavier hydrocarbons (C₂–C₄) indicates efficient conversion to lighter gases, favoring a hydrogen-rich gas composition, particularly at higher temperatures.</a:t>
            </a:r>
          </a:p>
          <a:p>
            <a:endParaRPr lang="en-ZA" dirty="0"/>
          </a:p>
        </p:txBody>
      </p:sp>
      <p:pic>
        <p:nvPicPr>
          <p:cNvPr id="6" name="Picture 3" descr="logo">
            <a:extLst>
              <a:ext uri="{FF2B5EF4-FFF2-40B4-BE49-F238E27FC236}">
                <a16:creationId xmlns:a16="http://schemas.microsoft.com/office/drawing/2014/main" id="{58DE725B-00AB-FBCC-3FF8-5824395ED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62692" cy="98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6D869655-A600-24BE-AD73-68AD7CC56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32923"/>
            <a:ext cx="1219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ZA" sz="2400" b="1" dirty="0"/>
              <a:t>CONCLUSION</a:t>
            </a:r>
          </a:p>
          <a:p>
            <a:pPr algn="ctr" eaLnBrk="1" hangingPunct="1"/>
            <a:endParaRPr lang="en-ZA" altLang="en-US" sz="2400" dirty="0">
              <a:solidFill>
                <a:srgbClr val="011C39"/>
              </a:solidFill>
            </a:endParaRPr>
          </a:p>
          <a:p>
            <a:pPr algn="ctr" eaLnBrk="1" hangingPunct="1"/>
            <a:r>
              <a:rPr lang="en-ZA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3373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3308F-3A47-E413-0052-3F7FAA1C3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Text Box 2">
            <a:extLst>
              <a:ext uri="{FF2B5EF4-FFF2-40B4-BE49-F238E27FC236}">
                <a16:creationId xmlns:a16="http://schemas.microsoft.com/office/drawing/2014/main" id="{6C9CD663-C271-E89B-FE90-AF4C356BC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084389"/>
            <a:ext cx="7772400" cy="78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ZA" altLang="en-US">
              <a:solidFill>
                <a:srgbClr val="011C39"/>
              </a:solidFill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GB" altLang="en-US">
              <a:solidFill>
                <a:srgbClr val="011C39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460CE3-13E3-94A4-5C9E-6538874CE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A1112-0C3A-46B6-9C2A-94BF043D6FF3}" type="slidenum">
              <a:rPr lang="en-US" altLang="en-US" smtClean="0"/>
              <a:pPr/>
              <a:t>19</a:t>
            </a:fld>
            <a:endParaRPr lang="en-US" alt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2651AF5-4A83-1207-84FA-C37C9D275C53}"/>
              </a:ext>
            </a:extLst>
          </p:cNvPr>
          <p:cNvGrpSpPr/>
          <p:nvPr/>
        </p:nvGrpSpPr>
        <p:grpSpPr>
          <a:xfrm>
            <a:off x="3848734" y="1239678"/>
            <a:ext cx="5422667" cy="4802139"/>
            <a:chOff x="838257" y="1027930"/>
            <a:chExt cx="5422667" cy="4802139"/>
          </a:xfrm>
        </p:grpSpPr>
        <p:sp>
          <p:nvSpPr>
            <p:cNvPr id="18" name="Forme libre 46">
              <a:extLst>
                <a:ext uri="{FF2B5EF4-FFF2-40B4-BE49-F238E27FC236}">
                  <a16:creationId xmlns:a16="http://schemas.microsoft.com/office/drawing/2014/main" id="{44DD3164-0C4D-99FC-46B7-85083D39900F}"/>
                </a:ext>
              </a:extLst>
            </p:cNvPr>
            <p:cNvSpPr/>
            <p:nvPr/>
          </p:nvSpPr>
          <p:spPr>
            <a:xfrm>
              <a:off x="4628690" y="1027930"/>
              <a:ext cx="1291244" cy="4802139"/>
            </a:xfrm>
            <a:custGeom>
              <a:avLst/>
              <a:gdLst>
                <a:gd name="connsiteX0" fmla="*/ 13669 w 775246"/>
                <a:gd name="connsiteY0" fmla="*/ 2883006 h 2883142"/>
                <a:gd name="connsiteX1" fmla="*/ 2442 w 775246"/>
                <a:gd name="connsiteY1" fmla="*/ 2877156 h 2883142"/>
                <a:gd name="connsiteX2" fmla="*/ 5844 w 775246"/>
                <a:gd name="connsiteY2" fmla="*/ 2858242 h 2883142"/>
                <a:gd name="connsiteX3" fmla="*/ 748097 w 775246"/>
                <a:gd name="connsiteY3" fmla="*/ 1441499 h 2883142"/>
                <a:gd name="connsiteX4" fmla="*/ 5844 w 775246"/>
                <a:gd name="connsiteY4" fmla="*/ 24756 h 2883142"/>
                <a:gd name="connsiteX5" fmla="*/ 2442 w 775246"/>
                <a:gd name="connsiteY5" fmla="*/ 5843 h 2883142"/>
                <a:gd name="connsiteX6" fmla="*/ 21357 w 775246"/>
                <a:gd name="connsiteY6" fmla="*/ 2441 h 2883142"/>
                <a:gd name="connsiteX7" fmla="*/ 775246 w 775246"/>
                <a:gd name="connsiteY7" fmla="*/ 1441567 h 2883142"/>
                <a:gd name="connsiteX8" fmla="*/ 21357 w 775246"/>
                <a:gd name="connsiteY8" fmla="*/ 2880693 h 2883142"/>
                <a:gd name="connsiteX9" fmla="*/ 13602 w 775246"/>
                <a:gd name="connsiteY9" fmla="*/ 2883143 h 2883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5246" h="2883142">
                  <a:moveTo>
                    <a:pt x="13669" y="2883006"/>
                  </a:moveTo>
                  <a:cubicBezTo>
                    <a:pt x="9382" y="2883006"/>
                    <a:pt x="5096" y="2880966"/>
                    <a:pt x="2442" y="2877156"/>
                  </a:cubicBezTo>
                  <a:cubicBezTo>
                    <a:pt x="-1845" y="2870964"/>
                    <a:pt x="-280" y="2862528"/>
                    <a:pt x="5844" y="2858242"/>
                  </a:cubicBezTo>
                  <a:cubicBezTo>
                    <a:pt x="470601" y="2535761"/>
                    <a:pt x="748097" y="2006182"/>
                    <a:pt x="748097" y="1441499"/>
                  </a:cubicBezTo>
                  <a:cubicBezTo>
                    <a:pt x="748097" y="876816"/>
                    <a:pt x="470601" y="347238"/>
                    <a:pt x="5844" y="24756"/>
                  </a:cubicBezTo>
                  <a:cubicBezTo>
                    <a:pt x="-349" y="20470"/>
                    <a:pt x="-1845" y="11966"/>
                    <a:pt x="2442" y="5843"/>
                  </a:cubicBezTo>
                  <a:cubicBezTo>
                    <a:pt x="6728" y="-348"/>
                    <a:pt x="15233" y="-1845"/>
                    <a:pt x="21357" y="2441"/>
                  </a:cubicBezTo>
                  <a:cubicBezTo>
                    <a:pt x="493467" y="329957"/>
                    <a:pt x="775246" y="867972"/>
                    <a:pt x="775246" y="1441567"/>
                  </a:cubicBezTo>
                  <a:cubicBezTo>
                    <a:pt x="775246" y="2015163"/>
                    <a:pt x="493398" y="2553109"/>
                    <a:pt x="21357" y="2880693"/>
                  </a:cubicBezTo>
                  <a:cubicBezTo>
                    <a:pt x="18978" y="2882326"/>
                    <a:pt x="16254" y="2883143"/>
                    <a:pt x="13602" y="288314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68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69E782F-8E54-8033-99E5-85E7318549AD}"/>
                </a:ext>
              </a:extLst>
            </p:cNvPr>
            <p:cNvGrpSpPr/>
            <p:nvPr/>
          </p:nvGrpSpPr>
          <p:grpSpPr>
            <a:xfrm>
              <a:off x="1408007" y="4061303"/>
              <a:ext cx="3184571" cy="1301902"/>
              <a:chOff x="1408007" y="4061303"/>
              <a:chExt cx="3184571" cy="1301902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5E4E6411-E03D-CB3B-9E89-86052C69361B}"/>
                  </a:ext>
                </a:extLst>
              </p:cNvPr>
              <p:cNvSpPr/>
              <p:nvPr/>
            </p:nvSpPr>
            <p:spPr>
              <a:xfrm>
                <a:off x="1408007" y="4579177"/>
                <a:ext cx="3184571" cy="784028"/>
              </a:xfrm>
              <a:custGeom>
                <a:avLst/>
                <a:gdLst>
                  <a:gd name="connsiteX0" fmla="*/ 0 w 3184571"/>
                  <a:gd name="connsiteY0" fmla="*/ 0 h 757413"/>
                  <a:gd name="connsiteX1" fmla="*/ 1271384 w 3184571"/>
                  <a:gd name="connsiteY1" fmla="*/ 533428 h 757413"/>
                  <a:gd name="connsiteX2" fmla="*/ 1416340 w 3184571"/>
                  <a:gd name="connsiteY2" fmla="*/ 538424 h 757413"/>
                  <a:gd name="connsiteX3" fmla="*/ 1416340 w 3184571"/>
                  <a:gd name="connsiteY3" fmla="*/ 0 h 757413"/>
                  <a:gd name="connsiteX4" fmla="*/ 1863616 w 3184571"/>
                  <a:gd name="connsiteY4" fmla="*/ 0 h 757413"/>
                  <a:gd name="connsiteX5" fmla="*/ 1863616 w 3184571"/>
                  <a:gd name="connsiteY5" fmla="*/ 535136 h 757413"/>
                  <a:gd name="connsiteX6" fmla="*/ 1913182 w 3184571"/>
                  <a:gd name="connsiteY6" fmla="*/ 533428 h 757413"/>
                  <a:gd name="connsiteX7" fmla="*/ 3184571 w 3184571"/>
                  <a:gd name="connsiteY7" fmla="*/ 0 h 757413"/>
                  <a:gd name="connsiteX8" fmla="*/ 3184571 w 3184571"/>
                  <a:gd name="connsiteY8" fmla="*/ 212923 h 757413"/>
                  <a:gd name="connsiteX9" fmla="*/ 1592283 w 3184571"/>
                  <a:gd name="connsiteY9" fmla="*/ 757413 h 757413"/>
                  <a:gd name="connsiteX10" fmla="*/ 0 w 3184571"/>
                  <a:gd name="connsiteY10" fmla="*/ 212923 h 757413"/>
                  <a:gd name="connsiteX0" fmla="*/ 0 w 3184571"/>
                  <a:gd name="connsiteY0" fmla="*/ 0 h 757413"/>
                  <a:gd name="connsiteX1" fmla="*/ 1271384 w 3184571"/>
                  <a:gd name="connsiteY1" fmla="*/ 533428 h 757413"/>
                  <a:gd name="connsiteX2" fmla="*/ 1416340 w 3184571"/>
                  <a:gd name="connsiteY2" fmla="*/ 0 h 757413"/>
                  <a:gd name="connsiteX3" fmla="*/ 1863616 w 3184571"/>
                  <a:gd name="connsiteY3" fmla="*/ 0 h 757413"/>
                  <a:gd name="connsiteX4" fmla="*/ 1863616 w 3184571"/>
                  <a:gd name="connsiteY4" fmla="*/ 535136 h 757413"/>
                  <a:gd name="connsiteX5" fmla="*/ 1913182 w 3184571"/>
                  <a:gd name="connsiteY5" fmla="*/ 533428 h 757413"/>
                  <a:gd name="connsiteX6" fmla="*/ 3184571 w 3184571"/>
                  <a:gd name="connsiteY6" fmla="*/ 0 h 757413"/>
                  <a:gd name="connsiteX7" fmla="*/ 3184571 w 3184571"/>
                  <a:gd name="connsiteY7" fmla="*/ 212923 h 757413"/>
                  <a:gd name="connsiteX8" fmla="*/ 1592283 w 3184571"/>
                  <a:gd name="connsiteY8" fmla="*/ 757413 h 757413"/>
                  <a:gd name="connsiteX9" fmla="*/ 0 w 3184571"/>
                  <a:gd name="connsiteY9" fmla="*/ 212923 h 757413"/>
                  <a:gd name="connsiteX10" fmla="*/ 0 w 3184571"/>
                  <a:gd name="connsiteY10" fmla="*/ 0 h 757413"/>
                  <a:gd name="connsiteX0" fmla="*/ 0 w 3184571"/>
                  <a:gd name="connsiteY0" fmla="*/ 15772 h 773185"/>
                  <a:gd name="connsiteX1" fmla="*/ 1416340 w 3184571"/>
                  <a:gd name="connsiteY1" fmla="*/ 15772 h 773185"/>
                  <a:gd name="connsiteX2" fmla="*/ 1863616 w 3184571"/>
                  <a:gd name="connsiteY2" fmla="*/ 15772 h 773185"/>
                  <a:gd name="connsiteX3" fmla="*/ 1863616 w 3184571"/>
                  <a:gd name="connsiteY3" fmla="*/ 550908 h 773185"/>
                  <a:gd name="connsiteX4" fmla="*/ 1913182 w 3184571"/>
                  <a:gd name="connsiteY4" fmla="*/ 549200 h 773185"/>
                  <a:gd name="connsiteX5" fmla="*/ 3184571 w 3184571"/>
                  <a:gd name="connsiteY5" fmla="*/ 15772 h 773185"/>
                  <a:gd name="connsiteX6" fmla="*/ 3184571 w 3184571"/>
                  <a:gd name="connsiteY6" fmla="*/ 228695 h 773185"/>
                  <a:gd name="connsiteX7" fmla="*/ 1592283 w 3184571"/>
                  <a:gd name="connsiteY7" fmla="*/ 773185 h 773185"/>
                  <a:gd name="connsiteX8" fmla="*/ 0 w 3184571"/>
                  <a:gd name="connsiteY8" fmla="*/ 228695 h 773185"/>
                  <a:gd name="connsiteX9" fmla="*/ 0 w 3184571"/>
                  <a:gd name="connsiteY9" fmla="*/ 15772 h 773185"/>
                  <a:gd name="connsiteX0" fmla="*/ 0 w 3184571"/>
                  <a:gd name="connsiteY0" fmla="*/ 15772 h 773185"/>
                  <a:gd name="connsiteX1" fmla="*/ 1416340 w 3184571"/>
                  <a:gd name="connsiteY1" fmla="*/ 15772 h 773185"/>
                  <a:gd name="connsiteX2" fmla="*/ 1863616 w 3184571"/>
                  <a:gd name="connsiteY2" fmla="*/ 15772 h 773185"/>
                  <a:gd name="connsiteX3" fmla="*/ 1913182 w 3184571"/>
                  <a:gd name="connsiteY3" fmla="*/ 549200 h 773185"/>
                  <a:gd name="connsiteX4" fmla="*/ 3184571 w 3184571"/>
                  <a:gd name="connsiteY4" fmla="*/ 15772 h 773185"/>
                  <a:gd name="connsiteX5" fmla="*/ 3184571 w 3184571"/>
                  <a:gd name="connsiteY5" fmla="*/ 228695 h 773185"/>
                  <a:gd name="connsiteX6" fmla="*/ 1592283 w 3184571"/>
                  <a:gd name="connsiteY6" fmla="*/ 773185 h 773185"/>
                  <a:gd name="connsiteX7" fmla="*/ 0 w 3184571"/>
                  <a:gd name="connsiteY7" fmla="*/ 228695 h 773185"/>
                  <a:gd name="connsiteX8" fmla="*/ 0 w 3184571"/>
                  <a:gd name="connsiteY8" fmla="*/ 15772 h 773185"/>
                  <a:gd name="connsiteX0" fmla="*/ 0 w 3184571"/>
                  <a:gd name="connsiteY0" fmla="*/ 15772 h 773185"/>
                  <a:gd name="connsiteX1" fmla="*/ 1416340 w 3184571"/>
                  <a:gd name="connsiteY1" fmla="*/ 15772 h 773185"/>
                  <a:gd name="connsiteX2" fmla="*/ 1863616 w 3184571"/>
                  <a:gd name="connsiteY2" fmla="*/ 15772 h 773185"/>
                  <a:gd name="connsiteX3" fmla="*/ 3184571 w 3184571"/>
                  <a:gd name="connsiteY3" fmla="*/ 15772 h 773185"/>
                  <a:gd name="connsiteX4" fmla="*/ 3184571 w 3184571"/>
                  <a:gd name="connsiteY4" fmla="*/ 228695 h 773185"/>
                  <a:gd name="connsiteX5" fmla="*/ 1592283 w 3184571"/>
                  <a:gd name="connsiteY5" fmla="*/ 773185 h 773185"/>
                  <a:gd name="connsiteX6" fmla="*/ 0 w 3184571"/>
                  <a:gd name="connsiteY6" fmla="*/ 228695 h 773185"/>
                  <a:gd name="connsiteX7" fmla="*/ 0 w 3184571"/>
                  <a:gd name="connsiteY7" fmla="*/ 15772 h 773185"/>
                  <a:gd name="connsiteX0" fmla="*/ 0 w 3184571"/>
                  <a:gd name="connsiteY0" fmla="*/ 15772 h 773185"/>
                  <a:gd name="connsiteX1" fmla="*/ 1863616 w 3184571"/>
                  <a:gd name="connsiteY1" fmla="*/ 15772 h 773185"/>
                  <a:gd name="connsiteX2" fmla="*/ 3184571 w 3184571"/>
                  <a:gd name="connsiteY2" fmla="*/ 15772 h 773185"/>
                  <a:gd name="connsiteX3" fmla="*/ 3184571 w 3184571"/>
                  <a:gd name="connsiteY3" fmla="*/ 228695 h 773185"/>
                  <a:gd name="connsiteX4" fmla="*/ 1592283 w 3184571"/>
                  <a:gd name="connsiteY4" fmla="*/ 773185 h 773185"/>
                  <a:gd name="connsiteX5" fmla="*/ 0 w 3184571"/>
                  <a:gd name="connsiteY5" fmla="*/ 228695 h 773185"/>
                  <a:gd name="connsiteX6" fmla="*/ 0 w 3184571"/>
                  <a:gd name="connsiteY6" fmla="*/ 15772 h 773185"/>
                  <a:gd name="connsiteX0" fmla="*/ 0 w 3184571"/>
                  <a:gd name="connsiteY0" fmla="*/ 26615 h 784028"/>
                  <a:gd name="connsiteX1" fmla="*/ 3184571 w 3184571"/>
                  <a:gd name="connsiteY1" fmla="*/ 26615 h 784028"/>
                  <a:gd name="connsiteX2" fmla="*/ 3184571 w 3184571"/>
                  <a:gd name="connsiteY2" fmla="*/ 239538 h 784028"/>
                  <a:gd name="connsiteX3" fmla="*/ 1592283 w 3184571"/>
                  <a:gd name="connsiteY3" fmla="*/ 784028 h 784028"/>
                  <a:gd name="connsiteX4" fmla="*/ 0 w 3184571"/>
                  <a:gd name="connsiteY4" fmla="*/ 239538 h 784028"/>
                  <a:gd name="connsiteX5" fmla="*/ 0 w 3184571"/>
                  <a:gd name="connsiteY5" fmla="*/ 26615 h 784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84571" h="784028">
                    <a:moveTo>
                      <a:pt x="0" y="26615"/>
                    </a:moveTo>
                    <a:cubicBezTo>
                      <a:pt x="530762" y="-8872"/>
                      <a:pt x="2653809" y="-8872"/>
                      <a:pt x="3184571" y="26615"/>
                    </a:cubicBezTo>
                    <a:lnTo>
                      <a:pt x="3184571" y="239538"/>
                    </a:lnTo>
                    <a:cubicBezTo>
                      <a:pt x="3184571" y="540282"/>
                      <a:pt x="2471671" y="784028"/>
                      <a:pt x="1592283" y="784028"/>
                    </a:cubicBezTo>
                    <a:cubicBezTo>
                      <a:pt x="712895" y="784028"/>
                      <a:pt x="0" y="540282"/>
                      <a:pt x="0" y="239538"/>
                    </a:cubicBezTo>
                    <a:lnTo>
                      <a:pt x="0" y="26615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6804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36" name="Forme libre 48">
                <a:extLst>
                  <a:ext uri="{FF2B5EF4-FFF2-40B4-BE49-F238E27FC236}">
                    <a16:creationId xmlns:a16="http://schemas.microsoft.com/office/drawing/2014/main" id="{AC2FCF34-7E99-C546-AE42-0486FEAF7955}"/>
                  </a:ext>
                </a:extLst>
              </p:cNvPr>
              <p:cNvSpPr/>
              <p:nvPr/>
            </p:nvSpPr>
            <p:spPr>
              <a:xfrm>
                <a:off x="1408007" y="4061303"/>
                <a:ext cx="3184571" cy="1088976"/>
              </a:xfrm>
              <a:custGeom>
                <a:avLst/>
                <a:gdLst>
                  <a:gd name="connsiteX0" fmla="*/ 1911977 w 1911975"/>
                  <a:gd name="connsiteY0" fmla="*/ 326904 h 653807"/>
                  <a:gd name="connsiteX1" fmla="*/ 955987 w 1911975"/>
                  <a:gd name="connsiteY1" fmla="*/ 653808 h 653807"/>
                  <a:gd name="connsiteX2" fmla="*/ -2 w 1911975"/>
                  <a:gd name="connsiteY2" fmla="*/ 326904 h 653807"/>
                  <a:gd name="connsiteX3" fmla="*/ 955987 w 1911975"/>
                  <a:gd name="connsiteY3" fmla="*/ -1 h 653807"/>
                  <a:gd name="connsiteX4" fmla="*/ 1911977 w 1911975"/>
                  <a:gd name="connsiteY4" fmla="*/ 326904 h 653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1975" h="653807">
                    <a:moveTo>
                      <a:pt x="1911977" y="326904"/>
                    </a:moveTo>
                    <a:cubicBezTo>
                      <a:pt x="1911977" y="507447"/>
                      <a:pt x="1483967" y="653808"/>
                      <a:pt x="955987" y="653808"/>
                    </a:cubicBezTo>
                    <a:cubicBezTo>
                      <a:pt x="428011" y="653808"/>
                      <a:pt x="-2" y="507448"/>
                      <a:pt x="-2" y="326904"/>
                    </a:cubicBezTo>
                    <a:cubicBezTo>
                      <a:pt x="-2" y="146360"/>
                      <a:pt x="428008" y="-1"/>
                      <a:pt x="955987" y="-1"/>
                    </a:cubicBezTo>
                    <a:cubicBezTo>
                      <a:pt x="1483964" y="-1"/>
                      <a:pt x="1911977" y="146359"/>
                      <a:pt x="1911977" y="32690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68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pic>
          <p:nvPicPr>
            <p:cNvPr id="20" name="Graphic 13" descr="Bullseye with solid fill">
              <a:extLst>
                <a:ext uri="{FF2B5EF4-FFF2-40B4-BE49-F238E27FC236}">
                  <a16:creationId xmlns:a16="http://schemas.microsoft.com/office/drawing/2014/main" id="{DEF6E00C-6BF3-7AC4-05F4-87F5830E9E3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2680252" y="4340135"/>
              <a:ext cx="640080" cy="640080"/>
            </a:xfrm>
            <a:prstGeom prst="rect">
              <a:avLst/>
            </a:prstGeom>
          </p:spPr>
        </p:pic>
        <p:sp>
          <p:nvSpPr>
            <p:cNvPr id="21" name="Forme libre 55">
              <a:extLst>
                <a:ext uri="{FF2B5EF4-FFF2-40B4-BE49-F238E27FC236}">
                  <a16:creationId xmlns:a16="http://schemas.microsoft.com/office/drawing/2014/main" id="{87D51E51-7A8D-B868-813B-04E845961A20}"/>
                </a:ext>
              </a:extLst>
            </p:cNvPr>
            <p:cNvSpPr/>
            <p:nvPr/>
          </p:nvSpPr>
          <p:spPr>
            <a:xfrm>
              <a:off x="5326952" y="1885472"/>
              <a:ext cx="570542" cy="570437"/>
            </a:xfrm>
            <a:custGeom>
              <a:avLst/>
              <a:gdLst>
                <a:gd name="connsiteX0" fmla="*/ 342546 w 342546"/>
                <a:gd name="connsiteY0" fmla="*/ 171242 h 342483"/>
                <a:gd name="connsiteX1" fmla="*/ 171273 w 342546"/>
                <a:gd name="connsiteY1" fmla="*/ 342484 h 342483"/>
                <a:gd name="connsiteX2" fmla="*/ 0 w 342546"/>
                <a:gd name="connsiteY2" fmla="*/ 171242 h 342483"/>
                <a:gd name="connsiteX3" fmla="*/ 171273 w 342546"/>
                <a:gd name="connsiteY3" fmla="*/ 0 h 342483"/>
                <a:gd name="connsiteX4" fmla="*/ 342546 w 342546"/>
                <a:gd name="connsiteY4" fmla="*/ 171242 h 342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546" h="342483">
                  <a:moveTo>
                    <a:pt x="342546" y="171242"/>
                  </a:moveTo>
                  <a:cubicBezTo>
                    <a:pt x="342546" y="265816"/>
                    <a:pt x="265864" y="342484"/>
                    <a:pt x="171273" y="342484"/>
                  </a:cubicBezTo>
                  <a:cubicBezTo>
                    <a:pt x="76682" y="342484"/>
                    <a:pt x="0" y="265816"/>
                    <a:pt x="0" y="171242"/>
                  </a:cubicBezTo>
                  <a:cubicBezTo>
                    <a:pt x="0" y="76667"/>
                    <a:pt x="76682" y="0"/>
                    <a:pt x="171273" y="0"/>
                  </a:cubicBezTo>
                  <a:cubicBezTo>
                    <a:pt x="265864" y="0"/>
                    <a:pt x="342546" y="76667"/>
                    <a:pt x="342546" y="171242"/>
                  </a:cubicBezTo>
                  <a:close/>
                </a:path>
              </a:pathLst>
            </a:custGeom>
            <a:solidFill>
              <a:schemeClr val="accent4"/>
            </a:solidFill>
            <a:ln w="68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r>
                <a:rPr lang="fr-FR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01</a:t>
              </a:r>
            </a:p>
          </p:txBody>
        </p:sp>
        <p:cxnSp>
          <p:nvCxnSpPr>
            <p:cNvPr id="22" name="Connecteur droit 9">
              <a:extLst>
                <a:ext uri="{FF2B5EF4-FFF2-40B4-BE49-F238E27FC236}">
                  <a16:creationId xmlns:a16="http://schemas.microsoft.com/office/drawing/2014/main" id="{06EB8E6E-0277-4A4A-253D-485D60652B5D}"/>
                </a:ext>
              </a:extLst>
            </p:cNvPr>
            <p:cNvCxnSpPr>
              <a:cxnSpLocks/>
            </p:cNvCxnSpPr>
            <p:nvPr/>
          </p:nvCxnSpPr>
          <p:spPr>
            <a:xfrm>
              <a:off x="6007868" y="1885472"/>
              <a:ext cx="0" cy="4850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Forme libre 53">
              <a:extLst>
                <a:ext uri="{FF2B5EF4-FFF2-40B4-BE49-F238E27FC236}">
                  <a16:creationId xmlns:a16="http://schemas.microsoft.com/office/drawing/2014/main" id="{41A1168B-A1A4-DCA1-CC72-EF75E9FAA08E}"/>
                </a:ext>
              </a:extLst>
            </p:cNvPr>
            <p:cNvSpPr/>
            <p:nvPr/>
          </p:nvSpPr>
          <p:spPr>
            <a:xfrm>
              <a:off x="5303378" y="4404285"/>
              <a:ext cx="570542" cy="570437"/>
            </a:xfrm>
            <a:custGeom>
              <a:avLst/>
              <a:gdLst>
                <a:gd name="connsiteX0" fmla="*/ 342545 w 342546"/>
                <a:gd name="connsiteY0" fmla="*/ 171242 h 342483"/>
                <a:gd name="connsiteX1" fmla="*/ 171273 w 342546"/>
                <a:gd name="connsiteY1" fmla="*/ 342484 h 342483"/>
                <a:gd name="connsiteX2" fmla="*/ 0 w 342546"/>
                <a:gd name="connsiteY2" fmla="*/ 171242 h 342483"/>
                <a:gd name="connsiteX3" fmla="*/ 171273 w 342546"/>
                <a:gd name="connsiteY3" fmla="*/ -1 h 342483"/>
                <a:gd name="connsiteX4" fmla="*/ 342545 w 342546"/>
                <a:gd name="connsiteY4" fmla="*/ 171242 h 342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546" h="342483">
                  <a:moveTo>
                    <a:pt x="342545" y="171242"/>
                  </a:moveTo>
                  <a:cubicBezTo>
                    <a:pt x="342545" y="265816"/>
                    <a:pt x="265863" y="342484"/>
                    <a:pt x="171273" y="342484"/>
                  </a:cubicBezTo>
                  <a:cubicBezTo>
                    <a:pt x="76682" y="342484"/>
                    <a:pt x="0" y="265816"/>
                    <a:pt x="0" y="171242"/>
                  </a:cubicBezTo>
                  <a:cubicBezTo>
                    <a:pt x="0" y="76667"/>
                    <a:pt x="76682" y="-1"/>
                    <a:pt x="171273" y="-1"/>
                  </a:cubicBezTo>
                  <a:cubicBezTo>
                    <a:pt x="265863" y="-1"/>
                    <a:pt x="342545" y="76667"/>
                    <a:pt x="342545" y="171242"/>
                  </a:cubicBezTo>
                  <a:close/>
                </a:path>
              </a:pathLst>
            </a:custGeom>
            <a:solidFill>
              <a:schemeClr val="accent2"/>
            </a:solidFill>
            <a:ln w="68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r>
                <a:rPr lang="fr-FR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03</a:t>
              </a:r>
            </a:p>
          </p:txBody>
        </p:sp>
        <p:cxnSp>
          <p:nvCxnSpPr>
            <p:cNvPr id="24" name="Connecteur droit 13">
              <a:extLst>
                <a:ext uri="{FF2B5EF4-FFF2-40B4-BE49-F238E27FC236}">
                  <a16:creationId xmlns:a16="http://schemas.microsoft.com/office/drawing/2014/main" id="{EE19EEA5-74B1-D3EB-FEC5-09E483BDFBED}"/>
                </a:ext>
              </a:extLst>
            </p:cNvPr>
            <p:cNvCxnSpPr/>
            <p:nvPr/>
          </p:nvCxnSpPr>
          <p:spPr>
            <a:xfrm>
              <a:off x="6007868" y="4470131"/>
              <a:ext cx="0" cy="4850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Forme libre 54">
              <a:extLst>
                <a:ext uri="{FF2B5EF4-FFF2-40B4-BE49-F238E27FC236}">
                  <a16:creationId xmlns:a16="http://schemas.microsoft.com/office/drawing/2014/main" id="{CEE4AFFA-FF10-FEE7-FE6D-E4F7520886A9}"/>
                </a:ext>
              </a:extLst>
            </p:cNvPr>
            <p:cNvSpPr/>
            <p:nvPr/>
          </p:nvSpPr>
          <p:spPr>
            <a:xfrm>
              <a:off x="5612111" y="3144879"/>
              <a:ext cx="570542" cy="570437"/>
            </a:xfrm>
            <a:custGeom>
              <a:avLst/>
              <a:gdLst>
                <a:gd name="connsiteX0" fmla="*/ 342547 w 342546"/>
                <a:gd name="connsiteY0" fmla="*/ 171242 h 342483"/>
                <a:gd name="connsiteX1" fmla="*/ 171274 w 342546"/>
                <a:gd name="connsiteY1" fmla="*/ 342484 h 342483"/>
                <a:gd name="connsiteX2" fmla="*/ 1 w 342546"/>
                <a:gd name="connsiteY2" fmla="*/ 171242 h 342483"/>
                <a:gd name="connsiteX3" fmla="*/ 171274 w 342546"/>
                <a:gd name="connsiteY3" fmla="*/ 0 h 342483"/>
                <a:gd name="connsiteX4" fmla="*/ 342547 w 342546"/>
                <a:gd name="connsiteY4" fmla="*/ 171242 h 342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546" h="342483">
                  <a:moveTo>
                    <a:pt x="342547" y="171242"/>
                  </a:moveTo>
                  <a:cubicBezTo>
                    <a:pt x="342547" y="265816"/>
                    <a:pt x="265865" y="342484"/>
                    <a:pt x="171274" y="342484"/>
                  </a:cubicBezTo>
                  <a:cubicBezTo>
                    <a:pt x="76683" y="342484"/>
                    <a:pt x="1" y="265816"/>
                    <a:pt x="1" y="171242"/>
                  </a:cubicBezTo>
                  <a:cubicBezTo>
                    <a:pt x="1" y="76668"/>
                    <a:pt x="76683" y="0"/>
                    <a:pt x="171274" y="0"/>
                  </a:cubicBezTo>
                  <a:cubicBezTo>
                    <a:pt x="265865" y="0"/>
                    <a:pt x="342547" y="76668"/>
                    <a:pt x="342547" y="171242"/>
                  </a:cubicBezTo>
                  <a:close/>
                </a:path>
              </a:pathLst>
            </a:custGeom>
            <a:solidFill>
              <a:schemeClr val="accent5"/>
            </a:solidFill>
            <a:ln w="680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r>
                <a:rPr lang="fr-FR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02</a:t>
              </a:r>
            </a:p>
          </p:txBody>
        </p:sp>
        <p:cxnSp>
          <p:nvCxnSpPr>
            <p:cNvPr id="26" name="Connecteur droit 17">
              <a:extLst>
                <a:ext uri="{FF2B5EF4-FFF2-40B4-BE49-F238E27FC236}">
                  <a16:creationId xmlns:a16="http://schemas.microsoft.com/office/drawing/2014/main" id="{C299784A-6A86-492F-BDBC-86B0E4E0666C}"/>
                </a:ext>
              </a:extLst>
            </p:cNvPr>
            <p:cNvCxnSpPr>
              <a:cxnSpLocks/>
            </p:cNvCxnSpPr>
            <p:nvPr/>
          </p:nvCxnSpPr>
          <p:spPr>
            <a:xfrm>
              <a:off x="6260924" y="3186492"/>
              <a:ext cx="0" cy="4850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0298D11-87D4-209F-614C-77AE25047244}"/>
                </a:ext>
              </a:extLst>
            </p:cNvPr>
            <p:cNvGrpSpPr/>
            <p:nvPr/>
          </p:nvGrpSpPr>
          <p:grpSpPr>
            <a:xfrm>
              <a:off x="838257" y="2531295"/>
              <a:ext cx="4324071" cy="1691712"/>
              <a:chOff x="838257" y="2531295"/>
              <a:chExt cx="4324071" cy="1691712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68C7453E-1687-1183-88A5-541BE88FC4B9}"/>
                  </a:ext>
                </a:extLst>
              </p:cNvPr>
              <p:cNvSpPr/>
              <p:nvPr/>
            </p:nvSpPr>
            <p:spPr>
              <a:xfrm>
                <a:off x="838257" y="3244075"/>
                <a:ext cx="4324071" cy="978932"/>
              </a:xfrm>
              <a:custGeom>
                <a:avLst/>
                <a:gdLst>
                  <a:gd name="connsiteX0" fmla="*/ 0 w 4324071"/>
                  <a:gd name="connsiteY0" fmla="*/ 0 h 952317"/>
                  <a:gd name="connsiteX1" fmla="*/ 1940990 w 4324071"/>
                  <a:gd name="connsiteY1" fmla="*/ 735576 h 952317"/>
                  <a:gd name="connsiteX2" fmla="*/ 1968035 w 4324071"/>
                  <a:gd name="connsiteY2" fmla="*/ 736044 h 952317"/>
                  <a:gd name="connsiteX3" fmla="*/ 1968035 w 4324071"/>
                  <a:gd name="connsiteY3" fmla="*/ 0 h 952317"/>
                  <a:gd name="connsiteX4" fmla="*/ 2415311 w 4324071"/>
                  <a:gd name="connsiteY4" fmla="*/ 0 h 952317"/>
                  <a:gd name="connsiteX5" fmla="*/ 2415311 w 4324071"/>
                  <a:gd name="connsiteY5" fmla="*/ 733896 h 952317"/>
                  <a:gd name="connsiteX6" fmla="*/ 2597751 w 4324071"/>
                  <a:gd name="connsiteY6" fmla="*/ 724374 h 952317"/>
                  <a:gd name="connsiteX7" fmla="*/ 4324071 w 4324071"/>
                  <a:gd name="connsiteY7" fmla="*/ 0 h 952317"/>
                  <a:gd name="connsiteX8" fmla="*/ 4324071 w 4324071"/>
                  <a:gd name="connsiteY8" fmla="*/ 212923 h 952317"/>
                  <a:gd name="connsiteX9" fmla="*/ 2162039 w 4324071"/>
                  <a:gd name="connsiteY9" fmla="*/ 952317 h 952317"/>
                  <a:gd name="connsiteX10" fmla="*/ 0 w 4324071"/>
                  <a:gd name="connsiteY10" fmla="*/ 212923 h 952317"/>
                  <a:gd name="connsiteX0" fmla="*/ 0 w 4324071"/>
                  <a:gd name="connsiteY0" fmla="*/ 0 h 952317"/>
                  <a:gd name="connsiteX1" fmla="*/ 1940990 w 4324071"/>
                  <a:gd name="connsiteY1" fmla="*/ 735576 h 952317"/>
                  <a:gd name="connsiteX2" fmla="*/ 1968035 w 4324071"/>
                  <a:gd name="connsiteY2" fmla="*/ 0 h 952317"/>
                  <a:gd name="connsiteX3" fmla="*/ 2415311 w 4324071"/>
                  <a:gd name="connsiteY3" fmla="*/ 0 h 952317"/>
                  <a:gd name="connsiteX4" fmla="*/ 2415311 w 4324071"/>
                  <a:gd name="connsiteY4" fmla="*/ 733896 h 952317"/>
                  <a:gd name="connsiteX5" fmla="*/ 2597751 w 4324071"/>
                  <a:gd name="connsiteY5" fmla="*/ 724374 h 952317"/>
                  <a:gd name="connsiteX6" fmla="*/ 4324071 w 4324071"/>
                  <a:gd name="connsiteY6" fmla="*/ 0 h 952317"/>
                  <a:gd name="connsiteX7" fmla="*/ 4324071 w 4324071"/>
                  <a:gd name="connsiteY7" fmla="*/ 212923 h 952317"/>
                  <a:gd name="connsiteX8" fmla="*/ 2162039 w 4324071"/>
                  <a:gd name="connsiteY8" fmla="*/ 952317 h 952317"/>
                  <a:gd name="connsiteX9" fmla="*/ 0 w 4324071"/>
                  <a:gd name="connsiteY9" fmla="*/ 212923 h 952317"/>
                  <a:gd name="connsiteX10" fmla="*/ 0 w 4324071"/>
                  <a:gd name="connsiteY10" fmla="*/ 0 h 952317"/>
                  <a:gd name="connsiteX0" fmla="*/ 0 w 4324071"/>
                  <a:gd name="connsiteY0" fmla="*/ 15772 h 968089"/>
                  <a:gd name="connsiteX1" fmla="*/ 1968035 w 4324071"/>
                  <a:gd name="connsiteY1" fmla="*/ 15772 h 968089"/>
                  <a:gd name="connsiteX2" fmla="*/ 2415311 w 4324071"/>
                  <a:gd name="connsiteY2" fmla="*/ 15772 h 968089"/>
                  <a:gd name="connsiteX3" fmla="*/ 2415311 w 4324071"/>
                  <a:gd name="connsiteY3" fmla="*/ 749668 h 968089"/>
                  <a:gd name="connsiteX4" fmla="*/ 2597751 w 4324071"/>
                  <a:gd name="connsiteY4" fmla="*/ 740146 h 968089"/>
                  <a:gd name="connsiteX5" fmla="*/ 4324071 w 4324071"/>
                  <a:gd name="connsiteY5" fmla="*/ 15772 h 968089"/>
                  <a:gd name="connsiteX6" fmla="*/ 4324071 w 4324071"/>
                  <a:gd name="connsiteY6" fmla="*/ 228695 h 968089"/>
                  <a:gd name="connsiteX7" fmla="*/ 2162039 w 4324071"/>
                  <a:gd name="connsiteY7" fmla="*/ 968089 h 968089"/>
                  <a:gd name="connsiteX8" fmla="*/ 0 w 4324071"/>
                  <a:gd name="connsiteY8" fmla="*/ 228695 h 968089"/>
                  <a:gd name="connsiteX9" fmla="*/ 0 w 4324071"/>
                  <a:gd name="connsiteY9" fmla="*/ 15772 h 968089"/>
                  <a:gd name="connsiteX0" fmla="*/ 0 w 4324071"/>
                  <a:gd name="connsiteY0" fmla="*/ 15772 h 968089"/>
                  <a:gd name="connsiteX1" fmla="*/ 1968035 w 4324071"/>
                  <a:gd name="connsiteY1" fmla="*/ 15772 h 968089"/>
                  <a:gd name="connsiteX2" fmla="*/ 2415311 w 4324071"/>
                  <a:gd name="connsiteY2" fmla="*/ 15772 h 968089"/>
                  <a:gd name="connsiteX3" fmla="*/ 2597751 w 4324071"/>
                  <a:gd name="connsiteY3" fmla="*/ 740146 h 968089"/>
                  <a:gd name="connsiteX4" fmla="*/ 4324071 w 4324071"/>
                  <a:gd name="connsiteY4" fmla="*/ 15772 h 968089"/>
                  <a:gd name="connsiteX5" fmla="*/ 4324071 w 4324071"/>
                  <a:gd name="connsiteY5" fmla="*/ 228695 h 968089"/>
                  <a:gd name="connsiteX6" fmla="*/ 2162039 w 4324071"/>
                  <a:gd name="connsiteY6" fmla="*/ 968089 h 968089"/>
                  <a:gd name="connsiteX7" fmla="*/ 0 w 4324071"/>
                  <a:gd name="connsiteY7" fmla="*/ 228695 h 968089"/>
                  <a:gd name="connsiteX8" fmla="*/ 0 w 4324071"/>
                  <a:gd name="connsiteY8" fmla="*/ 15772 h 968089"/>
                  <a:gd name="connsiteX0" fmla="*/ 0 w 4324071"/>
                  <a:gd name="connsiteY0" fmla="*/ 15772 h 968089"/>
                  <a:gd name="connsiteX1" fmla="*/ 1968035 w 4324071"/>
                  <a:gd name="connsiteY1" fmla="*/ 15772 h 968089"/>
                  <a:gd name="connsiteX2" fmla="*/ 2415311 w 4324071"/>
                  <a:gd name="connsiteY2" fmla="*/ 15772 h 968089"/>
                  <a:gd name="connsiteX3" fmla="*/ 4324071 w 4324071"/>
                  <a:gd name="connsiteY3" fmla="*/ 15772 h 968089"/>
                  <a:gd name="connsiteX4" fmla="*/ 4324071 w 4324071"/>
                  <a:gd name="connsiteY4" fmla="*/ 228695 h 968089"/>
                  <a:gd name="connsiteX5" fmla="*/ 2162039 w 4324071"/>
                  <a:gd name="connsiteY5" fmla="*/ 968089 h 968089"/>
                  <a:gd name="connsiteX6" fmla="*/ 0 w 4324071"/>
                  <a:gd name="connsiteY6" fmla="*/ 228695 h 968089"/>
                  <a:gd name="connsiteX7" fmla="*/ 0 w 4324071"/>
                  <a:gd name="connsiteY7" fmla="*/ 15772 h 968089"/>
                  <a:gd name="connsiteX0" fmla="*/ 0 w 4324071"/>
                  <a:gd name="connsiteY0" fmla="*/ 15772 h 968089"/>
                  <a:gd name="connsiteX1" fmla="*/ 2415311 w 4324071"/>
                  <a:gd name="connsiteY1" fmla="*/ 15772 h 968089"/>
                  <a:gd name="connsiteX2" fmla="*/ 4324071 w 4324071"/>
                  <a:gd name="connsiteY2" fmla="*/ 15772 h 968089"/>
                  <a:gd name="connsiteX3" fmla="*/ 4324071 w 4324071"/>
                  <a:gd name="connsiteY3" fmla="*/ 228695 h 968089"/>
                  <a:gd name="connsiteX4" fmla="*/ 2162039 w 4324071"/>
                  <a:gd name="connsiteY4" fmla="*/ 968089 h 968089"/>
                  <a:gd name="connsiteX5" fmla="*/ 0 w 4324071"/>
                  <a:gd name="connsiteY5" fmla="*/ 228695 h 968089"/>
                  <a:gd name="connsiteX6" fmla="*/ 0 w 4324071"/>
                  <a:gd name="connsiteY6" fmla="*/ 15772 h 968089"/>
                  <a:gd name="connsiteX0" fmla="*/ 0 w 4324071"/>
                  <a:gd name="connsiteY0" fmla="*/ 26615 h 978932"/>
                  <a:gd name="connsiteX1" fmla="*/ 4324071 w 4324071"/>
                  <a:gd name="connsiteY1" fmla="*/ 26615 h 978932"/>
                  <a:gd name="connsiteX2" fmla="*/ 4324071 w 4324071"/>
                  <a:gd name="connsiteY2" fmla="*/ 239538 h 978932"/>
                  <a:gd name="connsiteX3" fmla="*/ 2162039 w 4324071"/>
                  <a:gd name="connsiteY3" fmla="*/ 978932 h 978932"/>
                  <a:gd name="connsiteX4" fmla="*/ 0 w 4324071"/>
                  <a:gd name="connsiteY4" fmla="*/ 239538 h 978932"/>
                  <a:gd name="connsiteX5" fmla="*/ 0 w 4324071"/>
                  <a:gd name="connsiteY5" fmla="*/ 26615 h 97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24071" h="978932">
                    <a:moveTo>
                      <a:pt x="0" y="26615"/>
                    </a:moveTo>
                    <a:cubicBezTo>
                      <a:pt x="720679" y="-8872"/>
                      <a:pt x="3603393" y="-8872"/>
                      <a:pt x="4324071" y="26615"/>
                    </a:cubicBezTo>
                    <a:lnTo>
                      <a:pt x="4324071" y="239538"/>
                    </a:lnTo>
                    <a:cubicBezTo>
                      <a:pt x="4324071" y="647819"/>
                      <a:pt x="3356050" y="978932"/>
                      <a:pt x="2162039" y="978932"/>
                    </a:cubicBezTo>
                    <a:cubicBezTo>
                      <a:pt x="968022" y="978932"/>
                      <a:pt x="0" y="647932"/>
                      <a:pt x="0" y="239538"/>
                    </a:cubicBezTo>
                    <a:lnTo>
                      <a:pt x="0" y="26615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6804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34" name="Forme libre 49">
                <a:extLst>
                  <a:ext uri="{FF2B5EF4-FFF2-40B4-BE49-F238E27FC236}">
                    <a16:creationId xmlns:a16="http://schemas.microsoft.com/office/drawing/2014/main" id="{2B1734E1-F085-BD21-5F14-6A2224B01AD6}"/>
                  </a:ext>
                </a:extLst>
              </p:cNvPr>
              <p:cNvSpPr/>
              <p:nvPr/>
            </p:nvSpPr>
            <p:spPr>
              <a:xfrm>
                <a:off x="838257" y="2531295"/>
                <a:ext cx="4324071" cy="1478788"/>
              </a:xfrm>
              <a:custGeom>
                <a:avLst/>
                <a:gdLst>
                  <a:gd name="connsiteX0" fmla="*/ 2596118 w 2596116"/>
                  <a:gd name="connsiteY0" fmla="*/ 443923 h 887845"/>
                  <a:gd name="connsiteX1" fmla="*/ 1298061 w 2596116"/>
                  <a:gd name="connsiteY1" fmla="*/ 887846 h 887845"/>
                  <a:gd name="connsiteX2" fmla="*/ 5 w 2596116"/>
                  <a:gd name="connsiteY2" fmla="*/ 443923 h 887845"/>
                  <a:gd name="connsiteX3" fmla="*/ 1298061 w 2596116"/>
                  <a:gd name="connsiteY3" fmla="*/ 0 h 887845"/>
                  <a:gd name="connsiteX4" fmla="*/ 2596118 w 2596116"/>
                  <a:gd name="connsiteY4" fmla="*/ 443923 h 887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6116" h="887845">
                    <a:moveTo>
                      <a:pt x="2596118" y="443923"/>
                    </a:moveTo>
                    <a:cubicBezTo>
                      <a:pt x="2596118" y="689095"/>
                      <a:pt x="2014957" y="887846"/>
                      <a:pt x="1298061" y="887846"/>
                    </a:cubicBezTo>
                    <a:cubicBezTo>
                      <a:pt x="581163" y="887846"/>
                      <a:pt x="5" y="689095"/>
                      <a:pt x="5" y="443923"/>
                    </a:cubicBezTo>
                    <a:cubicBezTo>
                      <a:pt x="5" y="198751"/>
                      <a:pt x="581166" y="0"/>
                      <a:pt x="1298061" y="0"/>
                    </a:cubicBezTo>
                    <a:cubicBezTo>
                      <a:pt x="2014960" y="0"/>
                      <a:pt x="2596118" y="198751"/>
                      <a:pt x="2596118" y="44392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68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pic>
          <p:nvPicPr>
            <p:cNvPr id="28" name="Graphic 18" descr="Research with solid fill">
              <a:extLst>
                <a:ext uri="{FF2B5EF4-FFF2-40B4-BE49-F238E27FC236}">
                  <a16:creationId xmlns:a16="http://schemas.microsoft.com/office/drawing/2014/main" id="{B69F149B-2EA9-5499-95C9-DE1370BE661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588812" y="3057767"/>
              <a:ext cx="822960" cy="822960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C8B37DE-E0CB-CB39-140A-E860A4139C08}"/>
                </a:ext>
              </a:extLst>
            </p:cNvPr>
            <p:cNvGrpSpPr/>
            <p:nvPr/>
          </p:nvGrpSpPr>
          <p:grpSpPr>
            <a:xfrm>
              <a:off x="1408007" y="1542491"/>
              <a:ext cx="3184571" cy="1301900"/>
              <a:chOff x="1408007" y="1542491"/>
              <a:chExt cx="3184571" cy="1301900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481AF5D1-C655-5430-D280-FA069792436C}"/>
                  </a:ext>
                </a:extLst>
              </p:cNvPr>
              <p:cNvSpPr/>
              <p:nvPr/>
            </p:nvSpPr>
            <p:spPr>
              <a:xfrm>
                <a:off x="1408007" y="2060364"/>
                <a:ext cx="3184571" cy="784027"/>
              </a:xfrm>
              <a:custGeom>
                <a:avLst/>
                <a:gdLst>
                  <a:gd name="connsiteX0" fmla="*/ 0 w 3184571"/>
                  <a:gd name="connsiteY0" fmla="*/ 0 h 757412"/>
                  <a:gd name="connsiteX1" fmla="*/ 1271384 w 3184571"/>
                  <a:gd name="connsiteY1" fmla="*/ 533428 h 757412"/>
                  <a:gd name="connsiteX2" fmla="*/ 1434396 w 3184571"/>
                  <a:gd name="connsiteY2" fmla="*/ 539047 h 757412"/>
                  <a:gd name="connsiteX3" fmla="*/ 1434396 w 3184571"/>
                  <a:gd name="connsiteY3" fmla="*/ 0 h 757412"/>
                  <a:gd name="connsiteX4" fmla="*/ 1881672 w 3184571"/>
                  <a:gd name="connsiteY4" fmla="*/ 0 h 757412"/>
                  <a:gd name="connsiteX5" fmla="*/ 1881672 w 3184571"/>
                  <a:gd name="connsiteY5" fmla="*/ 534514 h 757412"/>
                  <a:gd name="connsiteX6" fmla="*/ 1913182 w 3184571"/>
                  <a:gd name="connsiteY6" fmla="*/ 533428 h 757412"/>
                  <a:gd name="connsiteX7" fmla="*/ 3184571 w 3184571"/>
                  <a:gd name="connsiteY7" fmla="*/ 0 h 757412"/>
                  <a:gd name="connsiteX8" fmla="*/ 3184571 w 3184571"/>
                  <a:gd name="connsiteY8" fmla="*/ 212923 h 757412"/>
                  <a:gd name="connsiteX9" fmla="*/ 1592283 w 3184571"/>
                  <a:gd name="connsiteY9" fmla="*/ 757412 h 757412"/>
                  <a:gd name="connsiteX10" fmla="*/ 0 w 3184571"/>
                  <a:gd name="connsiteY10" fmla="*/ 212923 h 757412"/>
                  <a:gd name="connsiteX0" fmla="*/ 0 w 3184571"/>
                  <a:gd name="connsiteY0" fmla="*/ 0 h 757412"/>
                  <a:gd name="connsiteX1" fmla="*/ 1271384 w 3184571"/>
                  <a:gd name="connsiteY1" fmla="*/ 533428 h 757412"/>
                  <a:gd name="connsiteX2" fmla="*/ 1434396 w 3184571"/>
                  <a:gd name="connsiteY2" fmla="*/ 0 h 757412"/>
                  <a:gd name="connsiteX3" fmla="*/ 1881672 w 3184571"/>
                  <a:gd name="connsiteY3" fmla="*/ 0 h 757412"/>
                  <a:gd name="connsiteX4" fmla="*/ 1881672 w 3184571"/>
                  <a:gd name="connsiteY4" fmla="*/ 534514 h 757412"/>
                  <a:gd name="connsiteX5" fmla="*/ 1913182 w 3184571"/>
                  <a:gd name="connsiteY5" fmla="*/ 533428 h 757412"/>
                  <a:gd name="connsiteX6" fmla="*/ 3184571 w 3184571"/>
                  <a:gd name="connsiteY6" fmla="*/ 0 h 757412"/>
                  <a:gd name="connsiteX7" fmla="*/ 3184571 w 3184571"/>
                  <a:gd name="connsiteY7" fmla="*/ 212923 h 757412"/>
                  <a:gd name="connsiteX8" fmla="*/ 1592283 w 3184571"/>
                  <a:gd name="connsiteY8" fmla="*/ 757412 h 757412"/>
                  <a:gd name="connsiteX9" fmla="*/ 0 w 3184571"/>
                  <a:gd name="connsiteY9" fmla="*/ 212923 h 757412"/>
                  <a:gd name="connsiteX10" fmla="*/ 0 w 3184571"/>
                  <a:gd name="connsiteY10" fmla="*/ 0 h 757412"/>
                  <a:gd name="connsiteX0" fmla="*/ 0 w 3184571"/>
                  <a:gd name="connsiteY0" fmla="*/ 15772 h 773184"/>
                  <a:gd name="connsiteX1" fmla="*/ 1434396 w 3184571"/>
                  <a:gd name="connsiteY1" fmla="*/ 15772 h 773184"/>
                  <a:gd name="connsiteX2" fmla="*/ 1881672 w 3184571"/>
                  <a:gd name="connsiteY2" fmla="*/ 15772 h 773184"/>
                  <a:gd name="connsiteX3" fmla="*/ 1881672 w 3184571"/>
                  <a:gd name="connsiteY3" fmla="*/ 550286 h 773184"/>
                  <a:gd name="connsiteX4" fmla="*/ 1913182 w 3184571"/>
                  <a:gd name="connsiteY4" fmla="*/ 549200 h 773184"/>
                  <a:gd name="connsiteX5" fmla="*/ 3184571 w 3184571"/>
                  <a:gd name="connsiteY5" fmla="*/ 15772 h 773184"/>
                  <a:gd name="connsiteX6" fmla="*/ 3184571 w 3184571"/>
                  <a:gd name="connsiteY6" fmla="*/ 228695 h 773184"/>
                  <a:gd name="connsiteX7" fmla="*/ 1592283 w 3184571"/>
                  <a:gd name="connsiteY7" fmla="*/ 773184 h 773184"/>
                  <a:gd name="connsiteX8" fmla="*/ 0 w 3184571"/>
                  <a:gd name="connsiteY8" fmla="*/ 228695 h 773184"/>
                  <a:gd name="connsiteX9" fmla="*/ 0 w 3184571"/>
                  <a:gd name="connsiteY9" fmla="*/ 15772 h 773184"/>
                  <a:gd name="connsiteX0" fmla="*/ 0 w 3184571"/>
                  <a:gd name="connsiteY0" fmla="*/ 15772 h 773184"/>
                  <a:gd name="connsiteX1" fmla="*/ 1434396 w 3184571"/>
                  <a:gd name="connsiteY1" fmla="*/ 15772 h 773184"/>
                  <a:gd name="connsiteX2" fmla="*/ 1881672 w 3184571"/>
                  <a:gd name="connsiteY2" fmla="*/ 15772 h 773184"/>
                  <a:gd name="connsiteX3" fmla="*/ 1881672 w 3184571"/>
                  <a:gd name="connsiteY3" fmla="*/ 550286 h 773184"/>
                  <a:gd name="connsiteX4" fmla="*/ 3184571 w 3184571"/>
                  <a:gd name="connsiteY4" fmla="*/ 15772 h 773184"/>
                  <a:gd name="connsiteX5" fmla="*/ 3184571 w 3184571"/>
                  <a:gd name="connsiteY5" fmla="*/ 228695 h 773184"/>
                  <a:gd name="connsiteX6" fmla="*/ 1592283 w 3184571"/>
                  <a:gd name="connsiteY6" fmla="*/ 773184 h 773184"/>
                  <a:gd name="connsiteX7" fmla="*/ 0 w 3184571"/>
                  <a:gd name="connsiteY7" fmla="*/ 228695 h 773184"/>
                  <a:gd name="connsiteX8" fmla="*/ 0 w 3184571"/>
                  <a:gd name="connsiteY8" fmla="*/ 15772 h 773184"/>
                  <a:gd name="connsiteX0" fmla="*/ 0 w 3184571"/>
                  <a:gd name="connsiteY0" fmla="*/ 15772 h 773184"/>
                  <a:gd name="connsiteX1" fmla="*/ 1434396 w 3184571"/>
                  <a:gd name="connsiteY1" fmla="*/ 15772 h 773184"/>
                  <a:gd name="connsiteX2" fmla="*/ 1881672 w 3184571"/>
                  <a:gd name="connsiteY2" fmla="*/ 15772 h 773184"/>
                  <a:gd name="connsiteX3" fmla="*/ 3184571 w 3184571"/>
                  <a:gd name="connsiteY3" fmla="*/ 15772 h 773184"/>
                  <a:gd name="connsiteX4" fmla="*/ 3184571 w 3184571"/>
                  <a:gd name="connsiteY4" fmla="*/ 228695 h 773184"/>
                  <a:gd name="connsiteX5" fmla="*/ 1592283 w 3184571"/>
                  <a:gd name="connsiteY5" fmla="*/ 773184 h 773184"/>
                  <a:gd name="connsiteX6" fmla="*/ 0 w 3184571"/>
                  <a:gd name="connsiteY6" fmla="*/ 228695 h 773184"/>
                  <a:gd name="connsiteX7" fmla="*/ 0 w 3184571"/>
                  <a:gd name="connsiteY7" fmla="*/ 15772 h 773184"/>
                  <a:gd name="connsiteX0" fmla="*/ 0 w 3184571"/>
                  <a:gd name="connsiteY0" fmla="*/ 15772 h 773184"/>
                  <a:gd name="connsiteX1" fmla="*/ 1434396 w 3184571"/>
                  <a:gd name="connsiteY1" fmla="*/ 15772 h 773184"/>
                  <a:gd name="connsiteX2" fmla="*/ 3184571 w 3184571"/>
                  <a:gd name="connsiteY2" fmla="*/ 15772 h 773184"/>
                  <a:gd name="connsiteX3" fmla="*/ 3184571 w 3184571"/>
                  <a:gd name="connsiteY3" fmla="*/ 228695 h 773184"/>
                  <a:gd name="connsiteX4" fmla="*/ 1592283 w 3184571"/>
                  <a:gd name="connsiteY4" fmla="*/ 773184 h 773184"/>
                  <a:gd name="connsiteX5" fmla="*/ 0 w 3184571"/>
                  <a:gd name="connsiteY5" fmla="*/ 228695 h 773184"/>
                  <a:gd name="connsiteX6" fmla="*/ 0 w 3184571"/>
                  <a:gd name="connsiteY6" fmla="*/ 15772 h 773184"/>
                  <a:gd name="connsiteX0" fmla="*/ 0 w 3184571"/>
                  <a:gd name="connsiteY0" fmla="*/ 26615 h 784027"/>
                  <a:gd name="connsiteX1" fmla="*/ 3184571 w 3184571"/>
                  <a:gd name="connsiteY1" fmla="*/ 26615 h 784027"/>
                  <a:gd name="connsiteX2" fmla="*/ 3184571 w 3184571"/>
                  <a:gd name="connsiteY2" fmla="*/ 239538 h 784027"/>
                  <a:gd name="connsiteX3" fmla="*/ 1592283 w 3184571"/>
                  <a:gd name="connsiteY3" fmla="*/ 784027 h 784027"/>
                  <a:gd name="connsiteX4" fmla="*/ 0 w 3184571"/>
                  <a:gd name="connsiteY4" fmla="*/ 239538 h 784027"/>
                  <a:gd name="connsiteX5" fmla="*/ 0 w 3184571"/>
                  <a:gd name="connsiteY5" fmla="*/ 26615 h 784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84571" h="784027">
                    <a:moveTo>
                      <a:pt x="0" y="26615"/>
                    </a:moveTo>
                    <a:cubicBezTo>
                      <a:pt x="530762" y="-8872"/>
                      <a:pt x="2653809" y="-8872"/>
                      <a:pt x="3184571" y="26615"/>
                    </a:cubicBezTo>
                    <a:lnTo>
                      <a:pt x="3184571" y="239538"/>
                    </a:lnTo>
                    <a:cubicBezTo>
                      <a:pt x="3184571" y="540281"/>
                      <a:pt x="2471671" y="784027"/>
                      <a:pt x="1592283" y="784027"/>
                    </a:cubicBezTo>
                    <a:cubicBezTo>
                      <a:pt x="712895" y="784027"/>
                      <a:pt x="0" y="540281"/>
                      <a:pt x="0" y="239538"/>
                    </a:cubicBezTo>
                    <a:lnTo>
                      <a:pt x="0" y="26615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6804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32" name="Forme libre 51">
                <a:extLst>
                  <a:ext uri="{FF2B5EF4-FFF2-40B4-BE49-F238E27FC236}">
                    <a16:creationId xmlns:a16="http://schemas.microsoft.com/office/drawing/2014/main" id="{2799938F-AEF6-8729-69CA-E1E15048657F}"/>
                  </a:ext>
                </a:extLst>
              </p:cNvPr>
              <p:cNvSpPr/>
              <p:nvPr/>
            </p:nvSpPr>
            <p:spPr>
              <a:xfrm>
                <a:off x="1408007" y="1542491"/>
                <a:ext cx="3184571" cy="1088976"/>
              </a:xfrm>
              <a:custGeom>
                <a:avLst/>
                <a:gdLst>
                  <a:gd name="connsiteX0" fmla="*/ 1911977 w 1911975"/>
                  <a:gd name="connsiteY0" fmla="*/ 326904 h 653807"/>
                  <a:gd name="connsiteX1" fmla="*/ 955987 w 1911975"/>
                  <a:gd name="connsiteY1" fmla="*/ 653809 h 653807"/>
                  <a:gd name="connsiteX2" fmla="*/ -2 w 1911975"/>
                  <a:gd name="connsiteY2" fmla="*/ 326904 h 653807"/>
                  <a:gd name="connsiteX3" fmla="*/ 955987 w 1911975"/>
                  <a:gd name="connsiteY3" fmla="*/ 0 h 653807"/>
                  <a:gd name="connsiteX4" fmla="*/ 1911977 w 1911975"/>
                  <a:gd name="connsiteY4" fmla="*/ 326904 h 653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1975" h="653807">
                    <a:moveTo>
                      <a:pt x="1911977" y="326904"/>
                    </a:moveTo>
                    <a:cubicBezTo>
                      <a:pt x="1911977" y="507448"/>
                      <a:pt x="1483967" y="653809"/>
                      <a:pt x="955987" y="653809"/>
                    </a:cubicBezTo>
                    <a:cubicBezTo>
                      <a:pt x="428011" y="653809"/>
                      <a:pt x="-2" y="507449"/>
                      <a:pt x="-2" y="326904"/>
                    </a:cubicBezTo>
                    <a:cubicBezTo>
                      <a:pt x="-2" y="146361"/>
                      <a:pt x="428008" y="0"/>
                      <a:pt x="955987" y="0"/>
                    </a:cubicBezTo>
                    <a:cubicBezTo>
                      <a:pt x="1483964" y="0"/>
                      <a:pt x="1911977" y="146360"/>
                      <a:pt x="1911977" y="32690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68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pic>
          <p:nvPicPr>
            <p:cNvPr id="30" name="Graphic 15" descr="Gears with solid fill">
              <a:extLst>
                <a:ext uri="{FF2B5EF4-FFF2-40B4-BE49-F238E27FC236}">
                  <a16:creationId xmlns:a16="http://schemas.microsoft.com/office/drawing/2014/main" id="{CB668A0B-B642-8D26-0D78-30DC6F3EC63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80252" y="1787983"/>
              <a:ext cx="640080" cy="640080"/>
            </a:xfrm>
            <a:prstGeom prst="rect">
              <a:avLst/>
            </a:prstGeom>
          </p:spPr>
        </p:pic>
      </p:grpSp>
      <p:sp>
        <p:nvSpPr>
          <p:cNvPr id="37" name="TextBox 26">
            <a:extLst>
              <a:ext uri="{FF2B5EF4-FFF2-40B4-BE49-F238E27FC236}">
                <a16:creationId xmlns:a16="http://schemas.microsoft.com/office/drawing/2014/main" id="{5DAEC1F8-B149-E3F8-015A-7541B4342CBA}"/>
              </a:ext>
            </a:extLst>
          </p:cNvPr>
          <p:cNvSpPr txBox="1"/>
          <p:nvPr/>
        </p:nvSpPr>
        <p:spPr>
          <a:xfrm>
            <a:off x="9119532" y="1944784"/>
            <a:ext cx="3034414" cy="707886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noProof="1"/>
              <a:t>Analyse the 3</a:t>
            </a:r>
            <a:r>
              <a:rPr lang="en-US" sz="2000" baseline="30000" noProof="1"/>
              <a:t>rd</a:t>
            </a:r>
            <a:r>
              <a:rPr lang="en-US" sz="2000" noProof="1"/>
              <a:t> catalyst results</a:t>
            </a:r>
          </a:p>
        </p:txBody>
      </p:sp>
      <p:sp>
        <p:nvSpPr>
          <p:cNvPr id="38" name="TextBox 26">
            <a:extLst>
              <a:ext uri="{FF2B5EF4-FFF2-40B4-BE49-F238E27FC236}">
                <a16:creationId xmlns:a16="http://schemas.microsoft.com/office/drawing/2014/main" id="{AD5FE5C9-79DA-A9E3-0A33-2E2766842435}"/>
              </a:ext>
            </a:extLst>
          </p:cNvPr>
          <p:cNvSpPr txBox="1"/>
          <p:nvPr/>
        </p:nvSpPr>
        <p:spPr>
          <a:xfrm>
            <a:off x="9339734" y="3096798"/>
            <a:ext cx="3076056" cy="1015663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noProof="1"/>
              <a:t>Calculate the yield of the biochar and bio-oil produced</a:t>
            </a:r>
          </a:p>
        </p:txBody>
      </p:sp>
      <p:sp>
        <p:nvSpPr>
          <p:cNvPr id="39" name="TextBox 26">
            <a:extLst>
              <a:ext uri="{FF2B5EF4-FFF2-40B4-BE49-F238E27FC236}">
                <a16:creationId xmlns:a16="http://schemas.microsoft.com/office/drawing/2014/main" id="{68B5225E-C969-019C-EB31-FEB0D1308E4D}"/>
              </a:ext>
            </a:extLst>
          </p:cNvPr>
          <p:cNvSpPr txBox="1"/>
          <p:nvPr/>
        </p:nvSpPr>
        <p:spPr>
          <a:xfrm>
            <a:off x="9101173" y="4523274"/>
            <a:ext cx="2920065" cy="1169551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noProof="1"/>
              <a:t>Calculate the </a:t>
            </a:r>
            <a:r>
              <a:rPr lang="en-US" sz="2000" dirty="0"/>
              <a:t>H₂ yield per 20g/biomass</a:t>
            </a:r>
            <a:endParaRPr lang="en-US" sz="2000" noProof="1"/>
          </a:p>
          <a:p>
            <a:pPr>
              <a:spcAft>
                <a:spcPts val="1200"/>
              </a:spcAft>
            </a:pPr>
            <a:endParaRPr lang="en-US" sz="2000" noProof="1"/>
          </a:p>
        </p:txBody>
      </p:sp>
      <p:pic>
        <p:nvPicPr>
          <p:cNvPr id="5" name="Picture 3" descr="logo">
            <a:extLst>
              <a:ext uri="{FF2B5EF4-FFF2-40B4-BE49-F238E27FC236}">
                <a16:creationId xmlns:a16="http://schemas.microsoft.com/office/drawing/2014/main" id="{84AB4C84-8C3B-73D5-CDC4-CBA81B6C2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" y="16041"/>
            <a:ext cx="2362692" cy="98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EE02EB9A-2BA5-A3A1-5754-2AD7DD793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32923"/>
            <a:ext cx="1219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ZA" sz="2400" b="1" dirty="0"/>
              <a:t>ONGOING WORK</a:t>
            </a:r>
          </a:p>
          <a:p>
            <a:pPr algn="ctr" eaLnBrk="1" hangingPunct="1"/>
            <a:endParaRPr lang="en-ZA" altLang="en-US" sz="2400" dirty="0">
              <a:solidFill>
                <a:srgbClr val="011C39"/>
              </a:solidFill>
            </a:endParaRPr>
          </a:p>
          <a:p>
            <a:pPr algn="ctr" eaLnBrk="1" hangingPunct="1"/>
            <a:r>
              <a:rPr lang="en-ZA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9606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Text Box 2">
            <a:extLst>
              <a:ext uri="{FF2B5EF4-FFF2-40B4-BE49-F238E27FC236}">
                <a16:creationId xmlns:a16="http://schemas.microsoft.com/office/drawing/2014/main" id="{7CDF1BF8-8ED9-4764-A5B8-7F1669C6C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084389"/>
            <a:ext cx="7772400" cy="78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ZA" altLang="en-US">
              <a:solidFill>
                <a:srgbClr val="011C39"/>
              </a:solidFill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GB" altLang="en-US">
              <a:solidFill>
                <a:srgbClr val="011C39"/>
              </a:solidFill>
            </a:endParaRPr>
          </a:p>
        </p:txBody>
      </p:sp>
      <p:pic>
        <p:nvPicPr>
          <p:cNvPr id="1028" name="Picture 3" descr="logo">
            <a:extLst>
              <a:ext uri="{FF2B5EF4-FFF2-40B4-BE49-F238E27FC236}">
                <a16:creationId xmlns:a16="http://schemas.microsoft.com/office/drawing/2014/main" id="{41321431-9882-8D6E-A342-CDFB9F87C82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00" y="0"/>
            <a:ext cx="2362692" cy="983916"/>
          </a:xfrm>
          <a:noFill/>
        </p:spPr>
      </p:pic>
      <p:sp>
        <p:nvSpPr>
          <p:cNvPr id="1029" name="Text Box 5">
            <a:extLst>
              <a:ext uri="{FF2B5EF4-FFF2-40B4-BE49-F238E27FC236}">
                <a16:creationId xmlns:a16="http://schemas.microsoft.com/office/drawing/2014/main" id="{70F9B227-7A75-4F0B-EF75-D2916EE59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32923"/>
            <a:ext cx="1219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ZA" altLang="en-US" sz="2400" b="1" dirty="0"/>
              <a:t>ACKNOWLEDGEMENTS</a:t>
            </a:r>
            <a:r>
              <a:rPr lang="en-ZA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E2FCC4-2810-4DB2-7619-195E19DFF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A1112-0C3A-46B6-9C2A-94BF043D6FF3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6" name="Picture 5" descr="Stellenbosch University - Wikipedia">
            <a:extLst>
              <a:ext uri="{FF2B5EF4-FFF2-40B4-BE49-F238E27FC236}">
                <a16:creationId xmlns:a16="http://schemas.microsoft.com/office/drawing/2014/main" id="{97792687-3DA9-2579-C602-A90845D56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882" y="1804569"/>
            <a:ext cx="2158235" cy="203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D03AE0-9E49-649F-2681-D0C2E7D4C05E}"/>
              </a:ext>
            </a:extLst>
          </p:cNvPr>
          <p:cNvSpPr txBox="1"/>
          <p:nvPr/>
        </p:nvSpPr>
        <p:spPr>
          <a:xfrm>
            <a:off x="4853857" y="4484458"/>
            <a:ext cx="24842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+mn-lt"/>
              </a:rPr>
              <a:t>Pyrolysis and catalytic chemistry research group</a:t>
            </a:r>
            <a:endParaRPr lang="en-ZA" sz="1800" b="1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2E3257-8C87-6DD1-3DAD-B3E1AF306DB4}"/>
              </a:ext>
            </a:extLst>
          </p:cNvPr>
          <p:cNvSpPr txBox="1"/>
          <p:nvPr/>
        </p:nvSpPr>
        <p:spPr>
          <a:xfrm>
            <a:off x="9131124" y="4531038"/>
            <a:ext cx="30212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800" b="1" dirty="0"/>
              <a:t>Dr. A </a:t>
            </a:r>
            <a:r>
              <a:rPr lang="en-ZA" sz="1800" b="1" dirty="0" err="1"/>
              <a:t>Mabuda</a:t>
            </a:r>
            <a:endParaRPr lang="en-ZA" sz="1800" b="1" dirty="0"/>
          </a:p>
          <a:p>
            <a:r>
              <a:rPr lang="en-ZA" sz="1800" b="1" dirty="0"/>
              <a:t>Dr. P Mpungose</a:t>
            </a:r>
          </a:p>
          <a:p>
            <a:r>
              <a:rPr lang="en-ZA" sz="1800" b="1" dirty="0"/>
              <a:t>Prof. J Görgens</a:t>
            </a:r>
          </a:p>
          <a:p>
            <a:endParaRPr lang="en-ZA" sz="1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EAB288-DD1E-D9A2-B38A-F98969B4E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741" y="3835849"/>
            <a:ext cx="2569472" cy="2569472"/>
          </a:xfrm>
          <a:prstGeom prst="rect">
            <a:avLst/>
          </a:prstGeom>
        </p:spPr>
      </p:pic>
      <p:pic>
        <p:nvPicPr>
          <p:cNvPr id="13" name="cput_creating_futures.svg" descr="cput_creating_futures.svg">
            <a:extLst>
              <a:ext uri="{FF2B5EF4-FFF2-40B4-BE49-F238E27FC236}">
                <a16:creationId xmlns:a16="http://schemas.microsoft.com/office/drawing/2014/main" id="{3B4DB5C9-3519-ECA1-DF5C-49BC885D5F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943" y="2117519"/>
            <a:ext cx="3200400" cy="1289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13" descr="Annual">
            <a:extLst>
              <a:ext uri="{FF2B5EF4-FFF2-40B4-BE49-F238E27FC236}">
                <a16:creationId xmlns:a16="http://schemas.microsoft.com/office/drawing/2014/main" id="{034901AB-3BA3-6099-CE8A-F314DC7111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1130" y="2023255"/>
            <a:ext cx="3021270" cy="169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78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Text Box 2">
            <a:extLst>
              <a:ext uri="{FF2B5EF4-FFF2-40B4-BE49-F238E27FC236}">
                <a16:creationId xmlns:a16="http://schemas.microsoft.com/office/drawing/2014/main" id="{7CDF1BF8-8ED9-4764-A5B8-7F1669C6C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057400"/>
            <a:ext cx="11582400" cy="3266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ZA" altLang="en-US" dirty="0">
                <a:solidFill>
                  <a:srgbClr val="011C39"/>
                </a:solidFill>
              </a:rPr>
              <a:t>[1]	</a:t>
            </a:r>
            <a:r>
              <a:rPr lang="en-ZA" altLang="en-US" sz="2000" dirty="0">
                <a:solidFill>
                  <a:srgbClr val="011C39"/>
                </a:solidFill>
              </a:rPr>
              <a:t>H. Ishaq, I. Dincer, and C. Crawford, “A review on hydrogen production and utilization: Challenges and opportunities,” Int. J. Hydrogen Energy, vol. 47, no. 62, pp. 26238–26264, 2022.</a:t>
            </a:r>
          </a:p>
          <a:p>
            <a:pPr algn="just"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ZA" altLang="en-US" sz="2000" dirty="0">
                <a:solidFill>
                  <a:srgbClr val="011C39"/>
                </a:solidFill>
              </a:rPr>
              <a:t>[2]	T. Egeland-Eriksen, A. </a:t>
            </a:r>
            <a:r>
              <a:rPr lang="en-ZA" altLang="en-US" sz="2000" dirty="0" err="1">
                <a:solidFill>
                  <a:srgbClr val="011C39"/>
                </a:solidFill>
              </a:rPr>
              <a:t>Hajizadeh</a:t>
            </a:r>
            <a:r>
              <a:rPr lang="en-ZA" altLang="en-US" sz="2000" dirty="0">
                <a:solidFill>
                  <a:srgbClr val="011C39"/>
                </a:solidFill>
              </a:rPr>
              <a:t>, and S. Sartori, “Hydrogen-based systems for integration of renewable energy in power systems: Achievements and perspectives,” Int. J. Hydrogen Energy, vol. 46, no. 63, pp. 31963–31983, 2021.</a:t>
            </a:r>
          </a:p>
          <a:p>
            <a:pPr algn="just"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ZA" altLang="en-US" sz="2000" dirty="0">
                <a:solidFill>
                  <a:srgbClr val="011C39"/>
                </a:solidFill>
              </a:rPr>
              <a:t>[3] </a:t>
            </a:r>
            <a:r>
              <a:rPr lang="en-US" altLang="en-US" sz="2000" dirty="0">
                <a:solidFill>
                  <a:srgbClr val="011C39"/>
                </a:solidFill>
              </a:rPr>
              <a:t>C. </a:t>
            </a:r>
            <a:r>
              <a:rPr lang="en-US" altLang="en-US" sz="2000" dirty="0" err="1">
                <a:solidFill>
                  <a:srgbClr val="011C39"/>
                </a:solidFill>
              </a:rPr>
              <a:t>Acar</a:t>
            </a:r>
            <a:r>
              <a:rPr lang="en-US" altLang="en-US" sz="2000" dirty="0">
                <a:solidFill>
                  <a:srgbClr val="011C39"/>
                </a:solidFill>
              </a:rPr>
              <a:t> and I. Dincer, “Review and evaluation of hydrogen production options for better environment,” J. Clean. Prod., vol. 218, pp. 835–849, 2019.</a:t>
            </a:r>
            <a:endParaRPr lang="en-ZA" altLang="en-US" sz="2000" dirty="0">
              <a:solidFill>
                <a:srgbClr val="011C39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E2FCC4-2810-4DB2-7619-195E19DFF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A1112-0C3A-46B6-9C2A-94BF043D6FF3}" type="slidenum">
              <a:rPr lang="en-US" altLang="en-US" smtClean="0"/>
              <a:pPr/>
              <a:t>20</a:t>
            </a:fld>
            <a:endParaRPr lang="en-US" altLang="en-US"/>
          </a:p>
        </p:txBody>
      </p:sp>
      <p:pic>
        <p:nvPicPr>
          <p:cNvPr id="4" name="Picture 3" descr="logo">
            <a:extLst>
              <a:ext uri="{FF2B5EF4-FFF2-40B4-BE49-F238E27FC236}">
                <a16:creationId xmlns:a16="http://schemas.microsoft.com/office/drawing/2014/main" id="{ED9970EF-7BAA-021C-C8BB-889866816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62692" cy="98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3C155D68-A7F5-68FA-733D-8680AE871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32923"/>
            <a:ext cx="1219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ZA" sz="2400" b="1" dirty="0"/>
              <a:t>REFERENCES</a:t>
            </a:r>
          </a:p>
          <a:p>
            <a:pPr algn="ctr" eaLnBrk="1" hangingPunct="1"/>
            <a:endParaRPr lang="en-ZA" altLang="en-US" sz="2400" dirty="0">
              <a:solidFill>
                <a:srgbClr val="011C39"/>
              </a:solidFill>
            </a:endParaRPr>
          </a:p>
          <a:p>
            <a:pPr algn="ctr" eaLnBrk="1" hangingPunct="1"/>
            <a:r>
              <a:rPr lang="en-ZA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1038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Text Box 2">
            <a:extLst>
              <a:ext uri="{FF2B5EF4-FFF2-40B4-BE49-F238E27FC236}">
                <a16:creationId xmlns:a16="http://schemas.microsoft.com/office/drawing/2014/main" id="{7CDF1BF8-8ED9-4764-A5B8-7F1669C6C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084389"/>
            <a:ext cx="7772400" cy="78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ZA" altLang="en-US">
              <a:solidFill>
                <a:srgbClr val="011C39"/>
              </a:solidFill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GB" altLang="en-US">
              <a:solidFill>
                <a:srgbClr val="011C39"/>
              </a:solidFill>
            </a:endParaRPr>
          </a:p>
        </p:txBody>
      </p:sp>
      <p:sp>
        <p:nvSpPr>
          <p:cNvPr id="1029" name="Text Box 5">
            <a:extLst>
              <a:ext uri="{FF2B5EF4-FFF2-40B4-BE49-F238E27FC236}">
                <a16:creationId xmlns:a16="http://schemas.microsoft.com/office/drawing/2014/main" id="{70F9B227-7A75-4F0B-EF75-D2916EE59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143001"/>
            <a:ext cx="34176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ZA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E2FCC4-2810-4DB2-7619-195E19DFF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A1112-0C3A-46B6-9C2A-94BF043D6FF3}" type="slidenum">
              <a:rPr lang="en-US" altLang="en-US" smtClean="0"/>
              <a:pPr/>
              <a:t>21</a:t>
            </a:fld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780810-2718-EBF9-701C-0E254F12CC4E}"/>
              </a:ext>
            </a:extLst>
          </p:cNvPr>
          <p:cNvSpPr txBox="1"/>
          <p:nvPr/>
        </p:nvSpPr>
        <p:spPr>
          <a:xfrm>
            <a:off x="523461" y="1371600"/>
            <a:ext cx="11145078" cy="4581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6400" indent="-406400" algn="just">
              <a:lnSpc>
                <a:spcPct val="150000"/>
              </a:lnSpc>
            </a:pPr>
            <a:r>
              <a:rPr lang="en-GB" kern="0" dirty="0">
                <a:ea typeface="Aptos" panose="020B0004020202020204" pitchFamily="34" charset="0"/>
                <a:cs typeface="Times New Roman" panose="02020603050405020304" pitchFamily="18" charset="0"/>
              </a:rPr>
              <a:t>[4]	</a:t>
            </a:r>
            <a:r>
              <a:rPr lang="en-GB" sz="2000" kern="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M. Ni, D. Y. C. Leung, M. K. H. Leung, and K. </a:t>
            </a:r>
            <a:r>
              <a:rPr lang="en-GB" sz="2000" kern="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Sumathy</a:t>
            </a:r>
            <a:r>
              <a:rPr lang="en-GB" sz="2000" kern="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“An overview of hydrogen production from biomass,” </a:t>
            </a:r>
            <a:r>
              <a:rPr lang="en-GB" sz="2000" i="1" kern="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Fuel Process. Technol.</a:t>
            </a:r>
            <a:r>
              <a:rPr lang="en-GB" sz="2000" kern="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vol. 87, no. 5, pp. 461–472, 2006.</a:t>
            </a:r>
            <a:endParaRPr lang="en-ZA" sz="2000" kern="100" dirty="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06400" indent="-406400" algn="just">
              <a:lnSpc>
                <a:spcPct val="150000"/>
              </a:lnSpc>
            </a:pPr>
            <a:r>
              <a:rPr lang="en-GB" sz="2000" kern="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[5]	M. G. </a:t>
            </a:r>
            <a:r>
              <a:rPr lang="en-GB" sz="2000" kern="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Eloffy</a:t>
            </a:r>
            <a:r>
              <a:rPr lang="en-GB" sz="2000" kern="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i="1" kern="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et al.</a:t>
            </a:r>
            <a:r>
              <a:rPr lang="en-GB" sz="2000" kern="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“Biomass-to-sustainable biohydrogen: Insights into the production routes, and technical challenges,” </a:t>
            </a:r>
            <a:r>
              <a:rPr lang="en-GB" sz="2000" i="1" kern="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Chem. Eng. J. Adv.</a:t>
            </a:r>
            <a:r>
              <a:rPr lang="en-GB" sz="2000" kern="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vol. 12, no. September, p. 100410, 2022.</a:t>
            </a:r>
          </a:p>
          <a:p>
            <a:pPr marL="406400" indent="-406400" algn="just">
              <a:lnSpc>
                <a:spcPct val="150000"/>
              </a:lnSpc>
            </a:pPr>
            <a:r>
              <a:rPr lang="en-GB" sz="2000" kern="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[6]	A. S. N. Huda, S. </a:t>
            </a:r>
            <a:r>
              <a:rPr lang="en-GB" sz="2000" kern="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Mekhilef</a:t>
            </a:r>
            <a:r>
              <a:rPr lang="en-GB" sz="2000" kern="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and A. Ahsan, “Biomass energy in Bangladesh: Current status and prospects,” </a:t>
            </a:r>
            <a:r>
              <a:rPr lang="en-GB" sz="2000" i="1" kern="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Renew. Sustain. Energy Rev.</a:t>
            </a:r>
            <a:r>
              <a:rPr lang="en-GB" sz="2000" kern="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vol. 30, pp. 504–517, 2014.</a:t>
            </a:r>
          </a:p>
          <a:p>
            <a:pPr marL="406400" indent="-406400" algn="just">
              <a:lnSpc>
                <a:spcPct val="150000"/>
              </a:lnSpc>
            </a:pPr>
            <a:r>
              <a:rPr lang="en-GB" sz="2000" kern="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[7]	S. E. Hosseini, M. A. Wahid, and A. </a:t>
            </a:r>
            <a:r>
              <a:rPr lang="en-GB" sz="2000" kern="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Ganjehkaviri</a:t>
            </a:r>
            <a:r>
              <a:rPr lang="en-GB" sz="2000" kern="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“An overview of renewable hydrogen production from thermochemical process of oil palm solid waste in Malaysia,” </a:t>
            </a:r>
            <a:r>
              <a:rPr lang="en-GB" sz="2000" i="1" kern="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Energy Convers. </a:t>
            </a:r>
            <a:r>
              <a:rPr lang="en-GB" sz="2000" i="1" kern="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Manag</a:t>
            </a:r>
            <a:r>
              <a:rPr lang="en-GB" sz="2000" i="1" kern="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r>
              <a:rPr lang="en-GB" sz="2000" kern="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vol. 94, pp. 415–429, 2015.</a:t>
            </a:r>
          </a:p>
          <a:p>
            <a:pPr marL="406400" indent="-406400" algn="just">
              <a:lnSpc>
                <a:spcPct val="150000"/>
              </a:lnSpc>
            </a:pPr>
            <a:endParaRPr lang="en-ZA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logo">
            <a:extLst>
              <a:ext uri="{FF2B5EF4-FFF2-40B4-BE49-F238E27FC236}">
                <a16:creationId xmlns:a16="http://schemas.microsoft.com/office/drawing/2014/main" id="{1054BA81-8425-A159-BEFA-1AC429CED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38" y="85311"/>
            <a:ext cx="2362692" cy="98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6563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Text Box 2">
            <a:extLst>
              <a:ext uri="{FF2B5EF4-FFF2-40B4-BE49-F238E27FC236}">
                <a16:creationId xmlns:a16="http://schemas.microsoft.com/office/drawing/2014/main" id="{7CDF1BF8-8ED9-4764-A5B8-7F1669C6C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2576942"/>
            <a:ext cx="6610240" cy="78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ZA" altLang="en-US">
              <a:solidFill>
                <a:srgbClr val="011C39"/>
              </a:solidFill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GB" altLang="en-US">
              <a:solidFill>
                <a:srgbClr val="011C39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E2FCC4-2810-4DB2-7619-195E19DFF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A1112-0C3A-46B6-9C2A-94BF043D6FF3}" type="slidenum">
              <a:rPr lang="en-US" altLang="en-US" smtClean="0"/>
              <a:pPr/>
              <a:t>22</a:t>
            </a:fld>
            <a:endParaRPr lang="en-US" altLang="en-US"/>
          </a:p>
        </p:txBody>
      </p:sp>
      <p:pic>
        <p:nvPicPr>
          <p:cNvPr id="2050" name="Picture 2" descr="6,100+ Animated Thank You Stock Photos, Pictures &amp; Royalty-Free Images -  iStock">
            <a:extLst>
              <a:ext uri="{FF2B5EF4-FFF2-40B4-BE49-F238E27FC236}">
                <a16:creationId xmlns:a16="http://schemas.microsoft.com/office/drawing/2014/main" id="{9A4C6889-8949-1EDC-9361-35CC4BC31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709" y="933544"/>
            <a:ext cx="4546599" cy="512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ogo">
            <a:extLst>
              <a:ext uri="{FF2B5EF4-FFF2-40B4-BE49-F238E27FC236}">
                <a16:creationId xmlns:a16="http://schemas.microsoft.com/office/drawing/2014/main" id="{ACDE91AE-0D71-8E15-366B-3D449DC9C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0"/>
            <a:ext cx="2362692" cy="98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3824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Text Box 2">
            <a:extLst>
              <a:ext uri="{FF2B5EF4-FFF2-40B4-BE49-F238E27FC236}">
                <a16:creationId xmlns:a16="http://schemas.microsoft.com/office/drawing/2014/main" id="{7CDF1BF8-8ED9-4764-A5B8-7F1669C6C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084389"/>
            <a:ext cx="7772400" cy="78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ZA" altLang="en-US">
              <a:solidFill>
                <a:srgbClr val="011C39"/>
              </a:solidFill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GB" altLang="en-US">
              <a:solidFill>
                <a:srgbClr val="011C39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84220-6198-AAD8-8627-49AD6FA99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A1112-0C3A-46B6-9C2A-94BF043D6FF3}" type="slidenum">
              <a:rPr lang="en-US" altLang="en-US" smtClean="0"/>
              <a:pPr/>
              <a:t>3</a:t>
            </a:fld>
            <a:endParaRPr lang="en-US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3082B9-94A3-CC38-62CF-0C4C5CFC85D3}"/>
              </a:ext>
            </a:extLst>
          </p:cNvPr>
          <p:cNvSpPr txBox="1"/>
          <p:nvPr/>
        </p:nvSpPr>
        <p:spPr>
          <a:xfrm>
            <a:off x="990600" y="1691698"/>
            <a:ext cx="106680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/>
              <a:t>Introduction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/>
              <a:t>Aim and objectives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/>
              <a:t>Methodology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/>
              <a:t>Results and Discussion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/>
              <a:t>Ongoing work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/>
              <a:t>References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ZA" dirty="0"/>
          </a:p>
        </p:txBody>
      </p:sp>
      <p:pic>
        <p:nvPicPr>
          <p:cNvPr id="4" name="Picture 3" descr="logo">
            <a:extLst>
              <a:ext uri="{FF2B5EF4-FFF2-40B4-BE49-F238E27FC236}">
                <a16:creationId xmlns:a16="http://schemas.microsoft.com/office/drawing/2014/main" id="{4086E3F1-E126-DF45-59B6-D18C55AB1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5"/>
            <a:ext cx="2362692" cy="98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B3503D1A-D198-2BA5-D12C-ADA739217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32923"/>
            <a:ext cx="1219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ZA" sz="2400" b="1" dirty="0"/>
              <a:t>PRESENTATION OUTLINE</a:t>
            </a:r>
            <a:endParaRPr lang="en-ZA" altLang="en-US" sz="2400" dirty="0">
              <a:solidFill>
                <a:srgbClr val="011C39"/>
              </a:solidFill>
            </a:endParaRPr>
          </a:p>
          <a:p>
            <a:pPr algn="ctr" eaLnBrk="1" hangingPunct="1"/>
            <a:r>
              <a:rPr lang="en-ZA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4974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035963-914C-226A-FC81-E4A263C81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Text Box 2">
            <a:extLst>
              <a:ext uri="{FF2B5EF4-FFF2-40B4-BE49-F238E27FC236}">
                <a16:creationId xmlns:a16="http://schemas.microsoft.com/office/drawing/2014/main" id="{872AC960-EB15-CC30-4712-1D09C873A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084389"/>
            <a:ext cx="7772400" cy="78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ZA" altLang="en-US">
              <a:solidFill>
                <a:srgbClr val="011C39"/>
              </a:solidFill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GB" altLang="en-US">
              <a:solidFill>
                <a:srgbClr val="011C39"/>
              </a:solidFill>
            </a:endParaRPr>
          </a:p>
        </p:txBody>
      </p:sp>
      <p:sp>
        <p:nvSpPr>
          <p:cNvPr id="1030" name="Text Box 6">
            <a:extLst>
              <a:ext uri="{FF2B5EF4-FFF2-40B4-BE49-F238E27FC236}">
                <a16:creationId xmlns:a16="http://schemas.microsoft.com/office/drawing/2014/main" id="{327DA5CC-6C65-B9CF-53C3-634B60BEF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603489"/>
            <a:ext cx="9296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indent="0" algn="just" eaLnBrk="1" hangingPunct="1"/>
            <a:endParaRPr lang="en-US" altLang="en-US" kern="0" dirty="0">
              <a:solidFill>
                <a:srgbClr val="000000"/>
              </a:solidFill>
            </a:endParaRPr>
          </a:p>
          <a:p>
            <a:pPr marL="1028700" lvl="1" eaLnBrk="1" hangingPunct="1">
              <a:buFont typeface="Arial" panose="020B0604020202020204" pitchFamily="34" charset="0"/>
              <a:buChar char="•"/>
            </a:pPr>
            <a:endParaRPr lang="en-ZA" altLang="en-US" dirty="0">
              <a:solidFill>
                <a:srgbClr val="011C39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E57E2-2820-9AC1-0C45-1D8121B75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A1112-0C3A-46B6-9C2A-94BF043D6FF3}" type="slidenum">
              <a:rPr lang="en-US" altLang="en-US" smtClean="0"/>
              <a:pPr/>
              <a:t>4</a:t>
            </a:fld>
            <a:endParaRPr lang="en-US" altLang="en-US" dirty="0"/>
          </a:p>
        </p:txBody>
      </p:sp>
      <p:pic>
        <p:nvPicPr>
          <p:cNvPr id="3" name="Picture 3" descr="logo">
            <a:extLst>
              <a:ext uri="{FF2B5EF4-FFF2-40B4-BE49-F238E27FC236}">
                <a16:creationId xmlns:a16="http://schemas.microsoft.com/office/drawing/2014/main" id="{4B5EFF28-4EE9-FBA0-619E-607DC9601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3" y="0"/>
            <a:ext cx="2362692" cy="98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E70D10D5-6425-62B6-38EB-7867CFBFF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32923"/>
            <a:ext cx="1219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ZA" altLang="en-US" sz="2400" b="1" dirty="0">
                <a:solidFill>
                  <a:srgbClr val="011C39"/>
                </a:solidFill>
              </a:rPr>
              <a:t>INTRODUCTION</a:t>
            </a:r>
            <a:endParaRPr lang="en-ZA" altLang="en-US" sz="2400" dirty="0">
              <a:solidFill>
                <a:srgbClr val="011C39"/>
              </a:solidFill>
            </a:endParaRPr>
          </a:p>
          <a:p>
            <a:pPr algn="ctr" eaLnBrk="1" hangingPunct="1"/>
            <a:r>
              <a:rPr lang="en-ZA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359D36-2AE2-9364-2220-9F90FD6FCF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202" y="1270546"/>
            <a:ext cx="5778796" cy="38525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FA097D-4929-FEC9-F233-3CF2C66C437D}"/>
              </a:ext>
            </a:extLst>
          </p:cNvPr>
          <p:cNvSpPr txBox="1"/>
          <p:nvPr/>
        </p:nvSpPr>
        <p:spPr>
          <a:xfrm>
            <a:off x="197544" y="1523051"/>
            <a:ext cx="33900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ZA" sz="2000" dirty="0"/>
              <a:t>Increasing energy demand and the need to reduce greenhouse gas emissions have accelerated the search for sustainable energy sources.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7BE5A8-26D3-F9C7-E808-20FB21A1F2A5}"/>
              </a:ext>
            </a:extLst>
          </p:cNvPr>
          <p:cNvSpPr txBox="1"/>
          <p:nvPr/>
        </p:nvSpPr>
        <p:spPr>
          <a:xfrm>
            <a:off x="9213998" y="1603489"/>
            <a:ext cx="27804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ZA" sz="2000" dirty="0"/>
              <a:t>Hydrogen is a promising clean energy carrier due to its high energy density and zero carbon emissions at the point of use.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57AE8F-E68A-8615-EFB0-BA01321209D7}"/>
              </a:ext>
            </a:extLst>
          </p:cNvPr>
          <p:cNvSpPr txBox="1"/>
          <p:nvPr/>
        </p:nvSpPr>
        <p:spPr>
          <a:xfrm>
            <a:off x="470876" y="5101638"/>
            <a:ext cx="426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en-ZA" sz="2000" dirty="0"/>
              <a:t>However, most hydrogen is still produced from fossil fuel-based processes, resulting in significant carbon emissions.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F675B9-94BD-01FC-45CD-7C0E989E240B}"/>
              </a:ext>
            </a:extLst>
          </p:cNvPr>
          <p:cNvSpPr txBox="1"/>
          <p:nvPr/>
        </p:nvSpPr>
        <p:spPr>
          <a:xfrm>
            <a:off x="6966098" y="5108648"/>
            <a:ext cx="4495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ZA" sz="2000" dirty="0"/>
              <a:t>Biomass offers a renewable and carbon-neutral alternative for sustainable hydrogen production through thermochemical conversion.</a:t>
            </a:r>
          </a:p>
        </p:txBody>
      </p:sp>
    </p:spTree>
    <p:extLst>
      <p:ext uri="{BB962C8B-B14F-4D97-AF65-F5344CB8AC3E}">
        <p14:creationId xmlns:p14="http://schemas.microsoft.com/office/powerpoint/2010/main" val="3654483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88431-9798-C0C4-61D1-2C8744A52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A-4889-9BE5-FDCC-925F69F73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A1112-0C3A-46B6-9C2A-94BF043D6FF3}" type="slidenum">
              <a:rPr lang="en-US" altLang="en-US" smtClean="0"/>
              <a:pPr/>
              <a:t>5</a:t>
            </a:fld>
            <a:endParaRPr lang="en-US" altLang="en-US" dirty="0"/>
          </a:p>
        </p:txBody>
      </p:sp>
      <p:pic>
        <p:nvPicPr>
          <p:cNvPr id="4" name="Picture 3" descr="logo">
            <a:extLst>
              <a:ext uri="{FF2B5EF4-FFF2-40B4-BE49-F238E27FC236}">
                <a16:creationId xmlns:a16="http://schemas.microsoft.com/office/drawing/2014/main" id="{D5EB38C9-50B6-EFE8-B05B-CBFE4DDD3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62692" cy="98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057E62E5-B690-C303-AF73-BA2F9807B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32923"/>
            <a:ext cx="1219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ZA" altLang="en-US" sz="2400" b="1" dirty="0">
                <a:solidFill>
                  <a:srgbClr val="011C39"/>
                </a:solidFill>
              </a:rPr>
              <a:t>INTRODUCTION</a:t>
            </a:r>
            <a:endParaRPr lang="en-ZA" altLang="en-US" sz="2400" dirty="0">
              <a:solidFill>
                <a:srgbClr val="011C39"/>
              </a:solidFill>
            </a:endParaRPr>
          </a:p>
          <a:p>
            <a:pPr algn="ctr" eaLnBrk="1" hangingPunct="1"/>
            <a:r>
              <a:rPr lang="en-ZA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AC8CA9-C53A-FE82-F4B1-E269097BE7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433" y="1416839"/>
            <a:ext cx="8389367" cy="44092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02330F-D814-AA84-706C-AE9656174438}"/>
              </a:ext>
            </a:extLst>
          </p:cNvPr>
          <p:cNvSpPr txBox="1"/>
          <p:nvPr/>
        </p:nvSpPr>
        <p:spPr>
          <a:xfrm>
            <a:off x="-1" y="1094643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en-ZA" sz="2000" dirty="0"/>
              <a:t>Catalytic pyrolysis has emerged as a promising route for renewable hydrogen production.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40DFB3-4279-EA64-F76A-EC5C9B4C7D99}"/>
              </a:ext>
            </a:extLst>
          </p:cNvPr>
          <p:cNvSpPr txBox="1"/>
          <p:nvPr/>
        </p:nvSpPr>
        <p:spPr>
          <a:xfrm>
            <a:off x="0" y="5943600"/>
            <a:ext cx="12191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en-ZA" sz="2000" dirty="0"/>
              <a:t>Converts  the biomass into syngas, bio-oil, and the biochar.</a:t>
            </a:r>
          </a:p>
        </p:txBody>
      </p:sp>
    </p:spTree>
    <p:extLst>
      <p:ext uri="{BB962C8B-B14F-4D97-AF65-F5344CB8AC3E}">
        <p14:creationId xmlns:p14="http://schemas.microsoft.com/office/powerpoint/2010/main" val="1259418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Text Box 2">
            <a:extLst>
              <a:ext uri="{FF2B5EF4-FFF2-40B4-BE49-F238E27FC236}">
                <a16:creationId xmlns:a16="http://schemas.microsoft.com/office/drawing/2014/main" id="{7CDF1BF8-8ED9-4764-A5B8-7F1669C6C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084389"/>
            <a:ext cx="7772400" cy="78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ZA" altLang="en-US">
              <a:solidFill>
                <a:srgbClr val="011C39"/>
              </a:solidFill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GB" altLang="en-US">
              <a:solidFill>
                <a:srgbClr val="011C39"/>
              </a:solidFill>
            </a:endParaRPr>
          </a:p>
        </p:txBody>
      </p:sp>
      <p:sp>
        <p:nvSpPr>
          <p:cNvPr id="1029" name="Text Box 5">
            <a:extLst>
              <a:ext uri="{FF2B5EF4-FFF2-40B4-BE49-F238E27FC236}">
                <a16:creationId xmlns:a16="http://schemas.microsoft.com/office/drawing/2014/main" id="{70F9B227-7A75-4F0B-EF75-D2916EE59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" y="1120993"/>
            <a:ext cx="119634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eaLnBrk="1" hangingPunct="1">
              <a:buFont typeface="Wingdings" panose="05000000000000000000" pitchFamily="2" charset="2"/>
              <a:buChar char="q"/>
            </a:pPr>
            <a:r>
              <a:rPr lang="en-US" sz="2000" dirty="0"/>
              <a:t>For the gaseous fraction to be rich in hydrogen, these parameters must be optimized</a:t>
            </a:r>
            <a:r>
              <a:rPr lang="en-US" dirty="0"/>
              <a:t>.</a:t>
            </a:r>
          </a:p>
          <a:p>
            <a:pPr eaLnBrk="1" hangingPunct="1"/>
            <a:endParaRPr lang="en-ZA" altLang="en-US" dirty="0"/>
          </a:p>
          <a:p>
            <a:pPr eaLnBrk="1" hangingPunct="1"/>
            <a:endParaRPr lang="en-ZA" altLang="en-US" dirty="0"/>
          </a:p>
          <a:p>
            <a:pPr eaLnBrk="1" hangingPunct="1"/>
            <a:endParaRPr lang="en-ZA" altLang="en-US" dirty="0"/>
          </a:p>
          <a:p>
            <a:pPr eaLnBrk="1" hangingPunct="1"/>
            <a:endParaRPr lang="en-ZA" alt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E2FCC4-2810-4DB2-7619-195E19DFF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A1112-0C3A-46B6-9C2A-94BF043D6FF3}" type="slidenum">
              <a:rPr lang="en-US" altLang="en-US" smtClean="0"/>
              <a:pPr/>
              <a:t>6</a:t>
            </a:fld>
            <a:endParaRPr lang="en-US" alt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819F089-4077-3BC9-7854-A91D6AECA448}"/>
              </a:ext>
            </a:extLst>
          </p:cNvPr>
          <p:cNvSpPr txBox="1"/>
          <p:nvPr/>
        </p:nvSpPr>
        <p:spPr>
          <a:xfrm>
            <a:off x="7373983" y="4832818"/>
            <a:ext cx="42677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ZA" sz="2000" dirty="0"/>
              <a:t>Ni(NO</a:t>
            </a:r>
            <a:r>
              <a:rPr lang="en-ZA" sz="2000" baseline="-25000" dirty="0"/>
              <a:t>3</a:t>
            </a:r>
            <a:r>
              <a:rPr lang="en-ZA" sz="2000" dirty="0"/>
              <a:t>)</a:t>
            </a:r>
            <a:r>
              <a:rPr lang="en-ZA" sz="2000" baseline="-25000" dirty="0"/>
              <a:t>2, </a:t>
            </a:r>
            <a:r>
              <a:rPr lang="en-ZA" sz="2000" dirty="0"/>
              <a:t>Fe(NO</a:t>
            </a:r>
            <a:r>
              <a:rPr lang="en-ZA" sz="2000" baseline="-25000" dirty="0"/>
              <a:t>3</a:t>
            </a:r>
            <a:r>
              <a:rPr lang="en-ZA" sz="2000" dirty="0"/>
              <a:t>)</a:t>
            </a:r>
            <a:r>
              <a:rPr lang="en-ZA" sz="2000" baseline="-25000" dirty="0"/>
              <a:t>2</a:t>
            </a:r>
            <a:r>
              <a:rPr lang="en-ZA" sz="2000" dirty="0"/>
              <a:t> and Co(NO</a:t>
            </a:r>
            <a:r>
              <a:rPr lang="en-ZA" sz="2000" baseline="-25000" dirty="0"/>
              <a:t>3</a:t>
            </a:r>
            <a:r>
              <a:rPr lang="en-ZA" sz="2000" dirty="0"/>
              <a:t>)</a:t>
            </a:r>
            <a:r>
              <a:rPr lang="en-ZA" sz="2000" baseline="-25000" dirty="0"/>
              <a:t>2</a:t>
            </a:r>
            <a:endParaRPr lang="en-US" sz="2000" noProof="1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2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73F811C-574B-03C9-20AC-DF542C560293}"/>
              </a:ext>
            </a:extLst>
          </p:cNvPr>
          <p:cNvSpPr txBox="1"/>
          <p:nvPr/>
        </p:nvSpPr>
        <p:spPr>
          <a:xfrm>
            <a:off x="6609687" y="1443388"/>
            <a:ext cx="3376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noProof="1">
                <a:solidFill>
                  <a:srgbClr val="FBA91E"/>
                </a:solidFill>
                <a:latin typeface="+mn-lt"/>
              </a:rPr>
              <a:t>Temperature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FEB86F-5B4C-23EF-C43D-145397D89EC6}"/>
              </a:ext>
            </a:extLst>
          </p:cNvPr>
          <p:cNvSpPr txBox="1"/>
          <p:nvPr/>
        </p:nvSpPr>
        <p:spPr>
          <a:xfrm>
            <a:off x="6730460" y="1877741"/>
            <a:ext cx="31953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ZA" sz="2000" dirty="0"/>
              <a:t>550, 600, and 650⁰C</a:t>
            </a:r>
            <a:r>
              <a:rPr lang="en-ZA" dirty="0"/>
              <a:t>.</a:t>
            </a:r>
            <a:endParaRPr lang="en-US" noProof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F75097-8410-4B02-4105-6697872D8EDC}"/>
              </a:ext>
            </a:extLst>
          </p:cNvPr>
          <p:cNvSpPr txBox="1"/>
          <p:nvPr/>
        </p:nvSpPr>
        <p:spPr>
          <a:xfrm>
            <a:off x="2209800" y="5074412"/>
            <a:ext cx="2949415" cy="707886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742950" lvl="1" indent="-285750" algn="just">
              <a:buFont typeface="Wingdings" panose="05000000000000000000" pitchFamily="2" charset="2"/>
              <a:buChar char="v"/>
            </a:pPr>
            <a:r>
              <a:rPr lang="en-US" sz="2000" noProof="1"/>
              <a:t>8-15 % </a:t>
            </a:r>
          </a:p>
          <a:p>
            <a:pPr algn="just"/>
            <a:endParaRPr lang="en-US" sz="2000" noProof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16C82B-4169-BEAA-4B29-871E415CC0B2}"/>
              </a:ext>
            </a:extLst>
          </p:cNvPr>
          <p:cNvSpPr txBox="1"/>
          <p:nvPr/>
        </p:nvSpPr>
        <p:spPr>
          <a:xfrm>
            <a:off x="646971" y="2287842"/>
            <a:ext cx="4196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ZA" sz="20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/>
              <a:t>Lignin and hemicellulose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E75825-F55C-A9BB-D365-E0AB46434FF3}"/>
              </a:ext>
            </a:extLst>
          </p:cNvPr>
          <p:cNvSpPr txBox="1"/>
          <p:nvPr/>
        </p:nvSpPr>
        <p:spPr>
          <a:xfrm>
            <a:off x="1161795" y="2149827"/>
            <a:ext cx="4758612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noProof="1"/>
              <a:t>Pinewood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F07482-6F5E-CE30-CE2E-62E5A534B697}"/>
              </a:ext>
            </a:extLst>
          </p:cNvPr>
          <p:cNvSpPr txBox="1"/>
          <p:nvPr/>
        </p:nvSpPr>
        <p:spPr>
          <a:xfrm>
            <a:off x="770420" y="2916803"/>
            <a:ext cx="3194545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noProof="1"/>
              <a:t>Particle size: 2-2.5mm</a:t>
            </a:r>
          </a:p>
        </p:txBody>
      </p:sp>
      <p:pic>
        <p:nvPicPr>
          <p:cNvPr id="5" name="Picture 3" descr="logo">
            <a:extLst>
              <a:ext uri="{FF2B5EF4-FFF2-40B4-BE49-F238E27FC236}">
                <a16:creationId xmlns:a16="http://schemas.microsoft.com/office/drawing/2014/main" id="{B0928F98-005D-BEC8-5F46-21C884838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" y="0"/>
            <a:ext cx="2362692" cy="98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52E5F51-3C0D-4A82-0196-94A7B099A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679" y="1685666"/>
            <a:ext cx="4690217" cy="467574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596D685-F3F2-2B62-526E-A20252016A4F}"/>
              </a:ext>
            </a:extLst>
          </p:cNvPr>
          <p:cNvSpPr txBox="1"/>
          <p:nvPr/>
        </p:nvSpPr>
        <p:spPr>
          <a:xfrm>
            <a:off x="1235588" y="1827528"/>
            <a:ext cx="2069650" cy="46166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noProof="1">
                <a:solidFill>
                  <a:srgbClr val="6EA56C"/>
                </a:solidFill>
                <a:latin typeface="+mn-lt"/>
              </a:rPr>
              <a:t>Biomass type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A5F61A1-C26F-9EBB-A055-D6B0B0539C8C}"/>
              </a:ext>
            </a:extLst>
          </p:cNvPr>
          <p:cNvSpPr txBox="1"/>
          <p:nvPr/>
        </p:nvSpPr>
        <p:spPr>
          <a:xfrm>
            <a:off x="1926512" y="4710669"/>
            <a:ext cx="2677953" cy="46166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noProof="1">
                <a:solidFill>
                  <a:srgbClr val="F15F47"/>
                </a:solidFill>
                <a:latin typeface="+mn-lt"/>
              </a:rPr>
              <a:t>Moisture content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8DB5606-AF48-18FC-BC96-3BD974D9FD38}"/>
              </a:ext>
            </a:extLst>
          </p:cNvPr>
          <p:cNvSpPr txBox="1"/>
          <p:nvPr/>
        </p:nvSpPr>
        <p:spPr>
          <a:xfrm>
            <a:off x="8546135" y="4389306"/>
            <a:ext cx="2078346" cy="46166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noProof="1">
                <a:solidFill>
                  <a:srgbClr val="3AC6E1"/>
                </a:solidFill>
                <a:latin typeface="Calibri" panose="020F0502020204030204"/>
              </a:rPr>
              <a:t>Catalyst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CFA0C49-420D-CF4A-8FDB-C592CEED6E99}"/>
              </a:ext>
            </a:extLst>
          </p:cNvPr>
          <p:cNvSpPr txBox="1"/>
          <p:nvPr/>
        </p:nvSpPr>
        <p:spPr>
          <a:xfrm>
            <a:off x="1006701" y="3443763"/>
            <a:ext cx="30203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/>
              <a:t>Higher surface-area-to-volume ratio.</a:t>
            </a:r>
            <a:endParaRPr lang="en-ZA" sz="2000" dirty="0"/>
          </a:p>
        </p:txBody>
      </p:sp>
      <p:sp>
        <p:nvSpPr>
          <p:cNvPr id="48" name="Rectangle 2">
            <a:extLst>
              <a:ext uri="{FF2B5EF4-FFF2-40B4-BE49-F238E27FC236}">
                <a16:creationId xmlns:a16="http://schemas.microsoft.com/office/drawing/2014/main" id="{FD7B2E08-C6F5-5F0F-8301-5ED230835E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750" y="5392815"/>
            <a:ext cx="573197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eaLnBrk="0" hangingPunct="0">
              <a:buFont typeface="Wingdings" panose="05000000000000000000" pitchFamily="2" charset="2"/>
              <a:buChar char="v"/>
            </a:pPr>
            <a:r>
              <a:rPr lang="en-US" altLang="en-US" sz="2000" dirty="0"/>
              <a:t>Balances dryness to reduce energy loss with enough moisture to preserve quality and stability.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F0CFF08-D0DE-7E87-914F-0C1190EABD79}"/>
              </a:ext>
            </a:extLst>
          </p:cNvPr>
          <p:cNvSpPr txBox="1"/>
          <p:nvPr/>
        </p:nvSpPr>
        <p:spPr>
          <a:xfrm>
            <a:off x="7818691" y="5233698"/>
            <a:ext cx="330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/>
              <a:t>High solubility in water.</a:t>
            </a:r>
            <a:endParaRPr lang="en-ZA" sz="20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BBFDF27-01C2-D2DD-E7A6-663B9EE82E8E}"/>
              </a:ext>
            </a:extLst>
          </p:cNvPr>
          <p:cNvSpPr txBox="1"/>
          <p:nvPr/>
        </p:nvSpPr>
        <p:spPr>
          <a:xfrm>
            <a:off x="7543607" y="5700591"/>
            <a:ext cx="4534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/>
              <a:t>Promote gas-forming reactions.</a:t>
            </a:r>
            <a:endParaRPr lang="en-ZA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C5FB00-FB00-C7B4-78CF-F477223451B3}"/>
              </a:ext>
            </a:extLst>
          </p:cNvPr>
          <p:cNvSpPr txBox="1"/>
          <p:nvPr/>
        </p:nvSpPr>
        <p:spPr>
          <a:xfrm>
            <a:off x="6901485" y="2287842"/>
            <a:ext cx="47586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n-US" sz="2000" dirty="0"/>
              <a:t>550°C → lignocellulosic components begin extensive secondary cracking.</a:t>
            </a:r>
          </a:p>
          <a:p>
            <a:pPr algn="ctr"/>
            <a:endParaRPr lang="en-ZA" dirty="0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75E16593-0E9D-10DD-7C29-04EF01721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32923"/>
            <a:ext cx="1219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ZA" altLang="en-US" sz="2400" b="1" dirty="0">
                <a:solidFill>
                  <a:srgbClr val="011C39"/>
                </a:solidFill>
              </a:rPr>
              <a:t>INTRODUCTION</a:t>
            </a:r>
            <a:endParaRPr lang="en-ZA" altLang="en-US" sz="2400" dirty="0">
              <a:solidFill>
                <a:srgbClr val="011C39"/>
              </a:solidFill>
            </a:endParaRPr>
          </a:p>
          <a:p>
            <a:pPr algn="ctr" eaLnBrk="1" hangingPunct="1"/>
            <a:r>
              <a:rPr lang="en-ZA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8092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84220-6198-AAD8-8627-49AD6FA99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A1112-0C3A-46B6-9C2A-94BF043D6FF3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7" name="Picture 3" descr="logo">
            <a:extLst>
              <a:ext uri="{FF2B5EF4-FFF2-40B4-BE49-F238E27FC236}">
                <a16:creationId xmlns:a16="http://schemas.microsoft.com/office/drawing/2014/main" id="{F1B89053-0826-3FD8-232A-58D7ABD39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62692" cy="98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BE2C1A3C-4D21-1D06-ED3D-DAC2A12FE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191" y="406870"/>
            <a:ext cx="1219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ZA" sz="2400" b="1" dirty="0"/>
              <a:t>AIM AND OBJECTIVES</a:t>
            </a:r>
          </a:p>
          <a:p>
            <a:pPr algn="ctr" eaLnBrk="1" hangingPunct="1"/>
            <a:endParaRPr lang="en-ZA" altLang="en-US" sz="2400" dirty="0">
              <a:solidFill>
                <a:srgbClr val="011C39"/>
              </a:solidFill>
            </a:endParaRPr>
          </a:p>
          <a:p>
            <a:pPr algn="ctr" eaLnBrk="1" hangingPunct="1"/>
            <a:r>
              <a:rPr lang="en-ZA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621416-8AEA-EA95-0752-FF7A7E4FF399}"/>
              </a:ext>
            </a:extLst>
          </p:cNvPr>
          <p:cNvGrpSpPr/>
          <p:nvPr/>
        </p:nvGrpSpPr>
        <p:grpSpPr>
          <a:xfrm>
            <a:off x="1447800" y="1453282"/>
            <a:ext cx="9601200" cy="5129677"/>
            <a:chOff x="340384" y="1346932"/>
            <a:chExt cx="8573347" cy="457041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8D8EF00-5460-F675-0B46-FBE2B038D264}"/>
                </a:ext>
              </a:extLst>
            </p:cNvPr>
            <p:cNvGrpSpPr/>
            <p:nvPr/>
          </p:nvGrpSpPr>
          <p:grpSpPr>
            <a:xfrm>
              <a:off x="2802752" y="1346932"/>
              <a:ext cx="3666126" cy="4570413"/>
              <a:chOff x="2802752" y="1346932"/>
              <a:chExt cx="3666126" cy="4570413"/>
            </a:xfrm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1761100B-8528-56A5-A004-48261CD0AB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1278" y="1346932"/>
                <a:ext cx="1979613" cy="1644650"/>
              </a:xfrm>
              <a:custGeom>
                <a:avLst/>
                <a:gdLst>
                  <a:gd name="T0" fmla="*/ 0 w 10386"/>
                  <a:gd name="T1" fmla="*/ 0 h 8635"/>
                  <a:gd name="T2" fmla="*/ 10386 w 10386"/>
                  <a:gd name="T3" fmla="*/ 5996 h 8635"/>
                  <a:gd name="T4" fmla="*/ 5816 w 10386"/>
                  <a:gd name="T5" fmla="*/ 8635 h 8635"/>
                  <a:gd name="T6" fmla="*/ 0 w 10386"/>
                  <a:gd name="T7" fmla="*/ 5277 h 8635"/>
                  <a:gd name="T8" fmla="*/ 0 w 10386"/>
                  <a:gd name="T9" fmla="*/ 0 h 86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86" h="8635">
                    <a:moveTo>
                      <a:pt x="0" y="0"/>
                    </a:moveTo>
                    <a:cubicBezTo>
                      <a:pt x="4285" y="0"/>
                      <a:pt x="8244" y="2286"/>
                      <a:pt x="10386" y="5996"/>
                    </a:cubicBezTo>
                    <a:lnTo>
                      <a:pt x="5816" y="8635"/>
                    </a:lnTo>
                    <a:cubicBezTo>
                      <a:pt x="4617" y="6557"/>
                      <a:pt x="2400" y="5277"/>
                      <a:pt x="0" y="527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22C86932-6C7C-5C5F-5E29-C635634E36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9353" y="2489932"/>
                <a:ext cx="1279525" cy="2284413"/>
              </a:xfrm>
              <a:custGeom>
                <a:avLst/>
                <a:gdLst>
                  <a:gd name="T0" fmla="*/ 4570 w 6712"/>
                  <a:gd name="T1" fmla="*/ 0 h 11992"/>
                  <a:gd name="T2" fmla="*/ 4570 w 6712"/>
                  <a:gd name="T3" fmla="*/ 11992 h 11992"/>
                  <a:gd name="T4" fmla="*/ 0 w 6712"/>
                  <a:gd name="T5" fmla="*/ 9354 h 11992"/>
                  <a:gd name="T6" fmla="*/ 0 w 6712"/>
                  <a:gd name="T7" fmla="*/ 2639 h 11992"/>
                  <a:gd name="T8" fmla="*/ 4570 w 6712"/>
                  <a:gd name="T9" fmla="*/ 0 h 119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12" h="11992">
                    <a:moveTo>
                      <a:pt x="4570" y="0"/>
                    </a:moveTo>
                    <a:cubicBezTo>
                      <a:pt x="6712" y="3711"/>
                      <a:pt x="6712" y="8282"/>
                      <a:pt x="4570" y="11992"/>
                    </a:cubicBezTo>
                    <a:lnTo>
                      <a:pt x="0" y="9354"/>
                    </a:lnTo>
                    <a:cubicBezTo>
                      <a:pt x="1200" y="7276"/>
                      <a:pt x="1200" y="4716"/>
                      <a:pt x="0" y="2639"/>
                    </a:cubicBezTo>
                    <a:lnTo>
                      <a:pt x="4570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E687859C-BE84-8620-C533-D7F0B7273B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1278" y="4271107"/>
                <a:ext cx="1979613" cy="1646238"/>
              </a:xfrm>
              <a:custGeom>
                <a:avLst/>
                <a:gdLst>
                  <a:gd name="T0" fmla="*/ 10386 w 10386"/>
                  <a:gd name="T1" fmla="*/ 2638 h 8635"/>
                  <a:gd name="T2" fmla="*/ 0 w 10386"/>
                  <a:gd name="T3" fmla="*/ 8635 h 8635"/>
                  <a:gd name="T4" fmla="*/ 0 w 10386"/>
                  <a:gd name="T5" fmla="*/ 3358 h 8635"/>
                  <a:gd name="T6" fmla="*/ 5816 w 10386"/>
                  <a:gd name="T7" fmla="*/ 0 h 8635"/>
                  <a:gd name="T8" fmla="*/ 10386 w 10386"/>
                  <a:gd name="T9" fmla="*/ 2638 h 86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86" h="8635">
                    <a:moveTo>
                      <a:pt x="10386" y="2638"/>
                    </a:moveTo>
                    <a:cubicBezTo>
                      <a:pt x="8244" y="6349"/>
                      <a:pt x="4285" y="8635"/>
                      <a:pt x="0" y="8635"/>
                    </a:cubicBezTo>
                    <a:lnTo>
                      <a:pt x="0" y="3358"/>
                    </a:lnTo>
                    <a:cubicBezTo>
                      <a:pt x="2400" y="3358"/>
                      <a:pt x="4617" y="2078"/>
                      <a:pt x="5816" y="0"/>
                    </a:cubicBezTo>
                    <a:lnTo>
                      <a:pt x="10386" y="2638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4607DB98-5778-8FDE-B379-0DE635575E31}"/>
                  </a:ext>
                </a:extLst>
              </p:cNvPr>
              <p:cNvSpPr/>
              <p:nvPr/>
            </p:nvSpPr>
            <p:spPr>
              <a:xfrm>
                <a:off x="2802752" y="2361489"/>
                <a:ext cx="1270165" cy="2541299"/>
              </a:xfrm>
              <a:custGeom>
                <a:avLst/>
                <a:gdLst>
                  <a:gd name="connsiteX0" fmla="*/ 1279171 w 1279171"/>
                  <a:gd name="connsiteY0" fmla="*/ 0 h 2559317"/>
                  <a:gd name="connsiteX1" fmla="*/ 1279171 w 1279171"/>
                  <a:gd name="connsiteY1" fmla="*/ 282062 h 2559317"/>
                  <a:gd name="connsiteX2" fmla="*/ 282368 w 1279171"/>
                  <a:gd name="connsiteY2" fmla="*/ 1278865 h 2559317"/>
                  <a:gd name="connsiteX3" fmla="*/ 1279171 w 1279171"/>
                  <a:gd name="connsiteY3" fmla="*/ 2275668 h 2559317"/>
                  <a:gd name="connsiteX4" fmla="*/ 1279171 w 1279171"/>
                  <a:gd name="connsiteY4" fmla="*/ 2559317 h 2559317"/>
                  <a:gd name="connsiteX5" fmla="*/ 1021407 w 1279171"/>
                  <a:gd name="connsiteY5" fmla="*/ 2533316 h 2559317"/>
                  <a:gd name="connsiteX6" fmla="*/ 0 w 1279171"/>
                  <a:gd name="connsiteY6" fmla="*/ 1279563 h 2559317"/>
                  <a:gd name="connsiteX7" fmla="*/ 1021407 w 1279171"/>
                  <a:gd name="connsiteY7" fmla="*/ 25993 h 2559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9171" h="2559317">
                    <a:moveTo>
                      <a:pt x="1279171" y="0"/>
                    </a:moveTo>
                    <a:lnTo>
                      <a:pt x="1279171" y="282062"/>
                    </a:lnTo>
                    <a:cubicBezTo>
                      <a:pt x="728652" y="282062"/>
                      <a:pt x="282368" y="728346"/>
                      <a:pt x="282368" y="1278865"/>
                    </a:cubicBezTo>
                    <a:cubicBezTo>
                      <a:pt x="282368" y="1829384"/>
                      <a:pt x="728652" y="2275668"/>
                      <a:pt x="1279171" y="2275668"/>
                    </a:cubicBezTo>
                    <a:lnTo>
                      <a:pt x="1279171" y="2559317"/>
                    </a:lnTo>
                    <a:lnTo>
                      <a:pt x="1021407" y="2533316"/>
                    </a:lnTo>
                    <a:cubicBezTo>
                      <a:pt x="438564" y="2413979"/>
                      <a:pt x="0" y="1897979"/>
                      <a:pt x="0" y="1279563"/>
                    </a:cubicBezTo>
                    <a:cubicBezTo>
                      <a:pt x="0" y="661147"/>
                      <a:pt x="438564" y="145294"/>
                      <a:pt x="1021407" y="2599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8DA6DD7-43CF-5D91-7FB5-8AE13504D033}"/>
                </a:ext>
              </a:extLst>
            </p:cNvPr>
            <p:cNvSpPr txBox="1"/>
            <p:nvPr/>
          </p:nvSpPr>
          <p:spPr>
            <a:xfrm>
              <a:off x="6486828" y="3002615"/>
              <a:ext cx="2426903" cy="1631216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/>
              <a:r>
                <a:rPr lang="en-US" sz="20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ZA" sz="2000" dirty="0"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To identify catalysts suitable for enhancing hydrogen production.</a:t>
              </a:r>
            </a:p>
            <a:p>
              <a:pPr algn="just"/>
              <a:endParaRPr lang="en-US" sz="2000" noProof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Graphic 22" descr="Chat bubble outline">
              <a:extLst>
                <a:ext uri="{FF2B5EF4-FFF2-40B4-BE49-F238E27FC236}">
                  <a16:creationId xmlns:a16="http://schemas.microsoft.com/office/drawing/2014/main" id="{A71BCD84-3C75-AB4D-1C2E-EEB64D8614F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34982" y="4758124"/>
              <a:ext cx="672204" cy="672205"/>
            </a:xfrm>
            <a:prstGeom prst="rect">
              <a:avLst/>
            </a:prstGeom>
          </p:spPr>
        </p:pic>
        <p:pic>
          <p:nvPicPr>
            <p:cNvPr id="24" name="Graphic 23" descr="Double Tap Gesture outline">
              <a:extLst>
                <a:ext uri="{FF2B5EF4-FFF2-40B4-BE49-F238E27FC236}">
                  <a16:creationId xmlns:a16="http://schemas.microsoft.com/office/drawing/2014/main" id="{AD101D80-4AF6-962E-87D5-03B91F19C5B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93013" y="3296036"/>
              <a:ext cx="672204" cy="672205"/>
            </a:xfrm>
            <a:prstGeom prst="rect">
              <a:avLst/>
            </a:prstGeom>
          </p:spPr>
        </p:pic>
        <p:pic>
          <p:nvPicPr>
            <p:cNvPr id="25" name="Graphic 24" descr="Zoom in outline">
              <a:extLst>
                <a:ext uri="{FF2B5EF4-FFF2-40B4-BE49-F238E27FC236}">
                  <a16:creationId xmlns:a16="http://schemas.microsoft.com/office/drawing/2014/main" id="{FB9E078D-DC51-F7A3-CE57-C852D890235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734982" y="1833155"/>
              <a:ext cx="672204" cy="672205"/>
            </a:xfrm>
            <a:prstGeom prst="rect">
              <a:avLst/>
            </a:prstGeom>
          </p:spPr>
        </p:pic>
        <p:pic>
          <p:nvPicPr>
            <p:cNvPr id="26" name="Graphic 25" descr="Questions with solid fill">
              <a:extLst>
                <a:ext uri="{FF2B5EF4-FFF2-40B4-BE49-F238E27FC236}">
                  <a16:creationId xmlns:a16="http://schemas.microsoft.com/office/drawing/2014/main" id="{E9B246B9-8FD9-7B76-EC2E-BAF95DFEFBB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14208" y="3156552"/>
              <a:ext cx="907962" cy="907962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2D4748E-A909-169E-F875-77256279339B}"/>
                </a:ext>
              </a:extLst>
            </p:cNvPr>
            <p:cNvGrpSpPr/>
            <p:nvPr/>
          </p:nvGrpSpPr>
          <p:grpSpPr>
            <a:xfrm>
              <a:off x="340384" y="2542832"/>
              <a:ext cx="2194560" cy="2652691"/>
              <a:chOff x="332936" y="2473877"/>
              <a:chExt cx="2926080" cy="3536920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597927A-34C2-EC39-7E2C-86A9885B197E}"/>
                  </a:ext>
                </a:extLst>
              </p:cNvPr>
              <p:cNvSpPr txBox="1"/>
              <p:nvPr/>
            </p:nvSpPr>
            <p:spPr>
              <a:xfrm>
                <a:off x="332936" y="2473877"/>
                <a:ext cx="2926080" cy="615553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ctr"/>
                <a:r>
                  <a:rPr lang="en-US" sz="2400" b="1" noProof="1">
                    <a:latin typeface="Arial" panose="020B0604020202020204" pitchFamily="34" charset="0"/>
                    <a:cs typeface="Arial" panose="020B0604020202020204" pitchFamily="34" charset="0"/>
                  </a:rPr>
                  <a:t>AIM: 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7B4C236-AC07-53C2-2FFB-AFC6962674FA}"/>
                  </a:ext>
                </a:extLst>
              </p:cNvPr>
              <p:cNvSpPr txBox="1"/>
              <p:nvPr/>
            </p:nvSpPr>
            <p:spPr>
              <a:xfrm>
                <a:off x="332936" y="3086921"/>
                <a:ext cx="2926080" cy="2923876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algn="ctr">
                  <a:spcAft>
                    <a:spcPts val="900"/>
                  </a:spcAft>
                </a:pPr>
                <a:r>
                  <a:rPr lang="en-ZA" sz="2000" kern="100" dirty="0"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To optimize a lab-scale pyrolysis system to maximize hydrogen production.</a:t>
                </a:r>
              </a:p>
              <a:p>
                <a:pPr algn="just">
                  <a:spcAft>
                    <a:spcPts val="900"/>
                  </a:spcAft>
                </a:pPr>
                <a:endParaRPr lang="en-US" sz="9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94F6C08-B380-2A70-FEE2-10EB16A7D344}"/>
              </a:ext>
            </a:extLst>
          </p:cNvPr>
          <p:cNvGrpSpPr/>
          <p:nvPr/>
        </p:nvGrpSpPr>
        <p:grpSpPr>
          <a:xfrm>
            <a:off x="8001000" y="951951"/>
            <a:ext cx="2852843" cy="1707367"/>
            <a:chOff x="8229724" y="1091840"/>
            <a:chExt cx="3803791" cy="2276489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1DA8A54-124E-9DDF-DAEB-C6D2E0F6F8F8}"/>
                </a:ext>
              </a:extLst>
            </p:cNvPr>
            <p:cNvSpPr txBox="1"/>
            <p:nvPr/>
          </p:nvSpPr>
          <p:spPr>
            <a:xfrm>
              <a:off x="8381612" y="1091840"/>
              <a:ext cx="2937088" cy="53348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2000" b="1" cap="all" noProof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OBJECTIVES: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674AA51-4820-36F4-C350-47ECE7F18B13}"/>
                </a:ext>
              </a:extLst>
            </p:cNvPr>
            <p:cNvSpPr txBox="1"/>
            <p:nvPr/>
          </p:nvSpPr>
          <p:spPr>
            <a:xfrm>
              <a:off x="8229724" y="1603744"/>
              <a:ext cx="3803791" cy="1764585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r>
                <a:rPr lang="en-US" sz="20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ZA" sz="2000" dirty="0"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Identifying the optimal conditions for maximum hydrogen yield in a lab-scale pyrolysis system. </a:t>
              </a:r>
              <a:endParaRPr lang="en-US" sz="2000" noProof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8B3FA46-E3B2-DDE8-C3E7-984CD29A0CFB}"/>
              </a:ext>
            </a:extLst>
          </p:cNvPr>
          <p:cNvSpPr txBox="1"/>
          <p:nvPr/>
        </p:nvSpPr>
        <p:spPr>
          <a:xfrm>
            <a:off x="7654061" y="5274251"/>
            <a:ext cx="4072013" cy="1461939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ctr"/>
            <a:r>
              <a:rPr lang="en-US" sz="2000" noProof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determine the effect of pine wood on hydrogen production through catalytic pyrolysis experiments.</a:t>
            </a:r>
            <a:endParaRPr lang="en-Z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900" noProof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DBFD9-D6AA-162F-DAAD-E1A8E5DEF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Text Box 2">
            <a:extLst>
              <a:ext uri="{FF2B5EF4-FFF2-40B4-BE49-F238E27FC236}">
                <a16:creationId xmlns:a16="http://schemas.microsoft.com/office/drawing/2014/main" id="{92BD9694-5BD2-D9F9-448A-AE95D7160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355" y="1974926"/>
            <a:ext cx="7772400" cy="78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ZA" altLang="en-US">
              <a:solidFill>
                <a:srgbClr val="011C39"/>
              </a:solidFill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GB" altLang="en-US">
              <a:solidFill>
                <a:srgbClr val="011C39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F01497-1D91-9373-64B7-04AC204D4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A1112-0C3A-46B6-9C2A-94BF043D6FF3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D0B5A4-B1ED-A8C9-E0E8-5F6AA2189BC0}"/>
              </a:ext>
            </a:extLst>
          </p:cNvPr>
          <p:cNvSpPr txBox="1"/>
          <p:nvPr/>
        </p:nvSpPr>
        <p:spPr>
          <a:xfrm>
            <a:off x="1" y="1021221"/>
            <a:ext cx="121919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ZA" sz="2000" dirty="0"/>
              <a:t>Part I: Biomass preparation</a:t>
            </a:r>
          </a:p>
        </p:txBody>
      </p:sp>
      <p:pic>
        <p:nvPicPr>
          <p:cNvPr id="7" name="Picture 3" descr="logo">
            <a:extLst>
              <a:ext uri="{FF2B5EF4-FFF2-40B4-BE49-F238E27FC236}">
                <a16:creationId xmlns:a16="http://schemas.microsoft.com/office/drawing/2014/main" id="{EC9F93B1-2C28-05A5-0B2B-179D84E1B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1" y="28921"/>
            <a:ext cx="2362692" cy="98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mechanical arm with a screwdriver&#10;&#10;AI-generated content may be incorrect.">
            <a:extLst>
              <a:ext uri="{FF2B5EF4-FFF2-40B4-BE49-F238E27FC236}">
                <a16:creationId xmlns:a16="http://schemas.microsoft.com/office/drawing/2014/main" id="{2BF4E3AD-8E4D-429A-4D6E-CAB3FF82B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43308" y="3403466"/>
            <a:ext cx="1872616" cy="1404462"/>
          </a:xfrm>
          <a:prstGeom prst="rect">
            <a:avLst/>
          </a:prstGeom>
        </p:spPr>
      </p:pic>
      <p:pic>
        <p:nvPicPr>
          <p:cNvPr id="9" name="Picture 8" descr="A green machine in a room&#10;&#10;AI-generated content may be incorrect.">
            <a:extLst>
              <a:ext uri="{FF2B5EF4-FFF2-40B4-BE49-F238E27FC236}">
                <a16:creationId xmlns:a16="http://schemas.microsoft.com/office/drawing/2014/main" id="{544332F4-2F19-BC47-1617-AC5591D641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577" y="1536534"/>
            <a:ext cx="1601822" cy="2135762"/>
          </a:xfrm>
          <a:prstGeom prst="rect">
            <a:avLst/>
          </a:prstGeom>
        </p:spPr>
      </p:pic>
      <p:pic>
        <p:nvPicPr>
          <p:cNvPr id="13" name="Picture 12" descr="A bowl of wood chips&#10;&#10;AI-generated content may be incorrect.">
            <a:extLst>
              <a:ext uri="{FF2B5EF4-FFF2-40B4-BE49-F238E27FC236}">
                <a16:creationId xmlns:a16="http://schemas.microsoft.com/office/drawing/2014/main" id="{87FE43D3-9F53-950F-DB24-07A6207BDC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150" y="4486991"/>
            <a:ext cx="1657857" cy="2203444"/>
          </a:xfrm>
          <a:prstGeom prst="rect">
            <a:avLst/>
          </a:prstGeom>
        </p:spPr>
      </p:pic>
      <p:pic>
        <p:nvPicPr>
          <p:cNvPr id="15" name="Picture 14" descr="A pile of wood on the ground&#10;&#10;AI-generated content may be incorrect.">
            <a:extLst>
              <a:ext uri="{FF2B5EF4-FFF2-40B4-BE49-F238E27FC236}">
                <a16:creationId xmlns:a16="http://schemas.microsoft.com/office/drawing/2014/main" id="{870F12D0-55CC-3E80-39BA-7A7190D514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50" y="1501654"/>
            <a:ext cx="1610305" cy="2153903"/>
          </a:xfrm>
          <a:prstGeom prst="rect">
            <a:avLst/>
          </a:prstGeom>
        </p:spPr>
      </p:pic>
      <p:pic>
        <p:nvPicPr>
          <p:cNvPr id="17" name="Picture 16" descr="A pile of wood chips&#10;&#10;AI-generated content may be incorrect.">
            <a:extLst>
              <a:ext uri="{FF2B5EF4-FFF2-40B4-BE49-F238E27FC236}">
                <a16:creationId xmlns:a16="http://schemas.microsoft.com/office/drawing/2014/main" id="{6DAF5959-07EC-570E-2C5F-5FCC1B1A81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513" y="1501654"/>
            <a:ext cx="1613591" cy="2130925"/>
          </a:xfrm>
          <a:prstGeom prst="rect">
            <a:avLst/>
          </a:prstGeom>
        </p:spPr>
      </p:pic>
      <p:pic>
        <p:nvPicPr>
          <p:cNvPr id="19" name="Picture 18" descr="A person holding a sieve&#10;&#10;AI-generated content may be incorrect.">
            <a:extLst>
              <a:ext uri="{FF2B5EF4-FFF2-40B4-BE49-F238E27FC236}">
                <a16:creationId xmlns:a16="http://schemas.microsoft.com/office/drawing/2014/main" id="{FFEB2722-2B67-395D-EF83-FE94C201B2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6953" y="4614559"/>
            <a:ext cx="2135762" cy="1601821"/>
          </a:xfrm>
          <a:prstGeom prst="rect">
            <a:avLst/>
          </a:prstGeom>
        </p:spPr>
      </p:pic>
      <p:pic>
        <p:nvPicPr>
          <p:cNvPr id="21" name="Picture 20" descr="A hand holding a plate of sawdust&#10;&#10;AI-generated content may be incorrect.">
            <a:extLst>
              <a:ext uri="{FF2B5EF4-FFF2-40B4-BE49-F238E27FC236}">
                <a16:creationId xmlns:a16="http://schemas.microsoft.com/office/drawing/2014/main" id="{D2DE05BA-A71C-B6FF-69B9-95C60E60F9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88" y="4347588"/>
            <a:ext cx="1615540" cy="2154053"/>
          </a:xfrm>
          <a:prstGeom prst="rect">
            <a:avLst/>
          </a:prstGeom>
        </p:spPr>
      </p:pic>
      <p:sp>
        <p:nvSpPr>
          <p:cNvPr id="62" name="Arrow: Left 61">
            <a:extLst>
              <a:ext uri="{FF2B5EF4-FFF2-40B4-BE49-F238E27FC236}">
                <a16:creationId xmlns:a16="http://schemas.microsoft.com/office/drawing/2014/main" id="{062C2166-7A9B-E5E0-A109-989D46297F17}"/>
              </a:ext>
            </a:extLst>
          </p:cNvPr>
          <p:cNvSpPr/>
          <p:nvPr/>
        </p:nvSpPr>
        <p:spPr>
          <a:xfrm flipH="1">
            <a:off x="2438185" y="2411896"/>
            <a:ext cx="1460890" cy="345862"/>
          </a:xfrm>
          <a:prstGeom prst="leftArrow">
            <a:avLst>
              <a:gd name="adj1" fmla="val 58204"/>
              <a:gd name="adj2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63" name="Arrow: Left 62">
            <a:extLst>
              <a:ext uri="{FF2B5EF4-FFF2-40B4-BE49-F238E27FC236}">
                <a16:creationId xmlns:a16="http://schemas.microsoft.com/office/drawing/2014/main" id="{E4FBB54B-A7D8-D830-71E3-915BCE6D71B1}"/>
              </a:ext>
            </a:extLst>
          </p:cNvPr>
          <p:cNvSpPr/>
          <p:nvPr/>
        </p:nvSpPr>
        <p:spPr>
          <a:xfrm flipH="1">
            <a:off x="5842929" y="2422946"/>
            <a:ext cx="1335916" cy="345862"/>
          </a:xfrm>
          <a:prstGeom prst="leftArrow">
            <a:avLst>
              <a:gd name="adj1" fmla="val 58204"/>
              <a:gd name="adj2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21536" name="Arrow: Left 321535">
            <a:extLst>
              <a:ext uri="{FF2B5EF4-FFF2-40B4-BE49-F238E27FC236}">
                <a16:creationId xmlns:a16="http://schemas.microsoft.com/office/drawing/2014/main" id="{7A4A14AA-A090-07C0-7819-C5F62349CC30}"/>
              </a:ext>
            </a:extLst>
          </p:cNvPr>
          <p:cNvSpPr/>
          <p:nvPr/>
        </p:nvSpPr>
        <p:spPr>
          <a:xfrm>
            <a:off x="2364702" y="5662533"/>
            <a:ext cx="1512458" cy="345862"/>
          </a:xfrm>
          <a:prstGeom prst="leftArrow">
            <a:avLst>
              <a:gd name="adj1" fmla="val 58204"/>
              <a:gd name="adj2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21537" name="Arrow: Left 321536">
            <a:extLst>
              <a:ext uri="{FF2B5EF4-FFF2-40B4-BE49-F238E27FC236}">
                <a16:creationId xmlns:a16="http://schemas.microsoft.com/office/drawing/2014/main" id="{E3EB0714-9F88-AE35-D9A6-A96AA8933E30}"/>
              </a:ext>
            </a:extLst>
          </p:cNvPr>
          <p:cNvSpPr/>
          <p:nvPr/>
        </p:nvSpPr>
        <p:spPr>
          <a:xfrm>
            <a:off x="5792508" y="5649059"/>
            <a:ext cx="1311832" cy="345862"/>
          </a:xfrm>
          <a:prstGeom prst="leftArrow">
            <a:avLst>
              <a:gd name="adj1" fmla="val 58204"/>
              <a:gd name="adj2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21539" name="Arrow: Bent-Up 321538">
            <a:extLst>
              <a:ext uri="{FF2B5EF4-FFF2-40B4-BE49-F238E27FC236}">
                <a16:creationId xmlns:a16="http://schemas.microsoft.com/office/drawing/2014/main" id="{48BAC10F-F374-7CBE-D590-FD42B1E9D4A9}"/>
              </a:ext>
            </a:extLst>
          </p:cNvPr>
          <p:cNvSpPr/>
          <p:nvPr/>
        </p:nvSpPr>
        <p:spPr>
          <a:xfrm flipV="1">
            <a:off x="9072681" y="2514527"/>
            <a:ext cx="1606935" cy="654861"/>
          </a:xfrm>
          <a:prstGeom prst="bentUpArrow">
            <a:avLst>
              <a:gd name="adj1" fmla="val 32589"/>
              <a:gd name="adj2" fmla="val 25000"/>
              <a:gd name="adj3" fmla="val 25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21544" name="TextBox 321543">
            <a:extLst>
              <a:ext uri="{FF2B5EF4-FFF2-40B4-BE49-F238E27FC236}">
                <a16:creationId xmlns:a16="http://schemas.microsoft.com/office/drawing/2014/main" id="{210FF9CB-BCAD-1E13-3966-7B8229DE0BB9}"/>
              </a:ext>
            </a:extLst>
          </p:cNvPr>
          <p:cNvSpPr txBox="1"/>
          <p:nvPr/>
        </p:nvSpPr>
        <p:spPr>
          <a:xfrm>
            <a:off x="2637741" y="2175973"/>
            <a:ext cx="11152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chipping</a:t>
            </a:r>
          </a:p>
        </p:txBody>
      </p:sp>
      <p:sp>
        <p:nvSpPr>
          <p:cNvPr id="321545" name="TextBox 321544">
            <a:extLst>
              <a:ext uri="{FF2B5EF4-FFF2-40B4-BE49-F238E27FC236}">
                <a16:creationId xmlns:a16="http://schemas.microsoft.com/office/drawing/2014/main" id="{FF9B4FB5-4DE5-6DB9-56F3-A7D3901C40BF}"/>
              </a:ext>
            </a:extLst>
          </p:cNvPr>
          <p:cNvSpPr txBox="1"/>
          <p:nvPr/>
        </p:nvSpPr>
        <p:spPr>
          <a:xfrm>
            <a:off x="907088" y="3614680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Pine wood  </a:t>
            </a:r>
          </a:p>
        </p:txBody>
      </p:sp>
      <p:sp>
        <p:nvSpPr>
          <p:cNvPr id="321546" name="TextBox 321545">
            <a:extLst>
              <a:ext uri="{FF2B5EF4-FFF2-40B4-BE49-F238E27FC236}">
                <a16:creationId xmlns:a16="http://schemas.microsoft.com/office/drawing/2014/main" id="{B708679D-2C7E-88E6-5092-FFF064D1384F}"/>
              </a:ext>
            </a:extLst>
          </p:cNvPr>
          <p:cNvSpPr txBox="1"/>
          <p:nvPr/>
        </p:nvSpPr>
        <p:spPr>
          <a:xfrm>
            <a:off x="4421834" y="3603074"/>
            <a:ext cx="1216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Chipper</a:t>
            </a:r>
          </a:p>
        </p:txBody>
      </p:sp>
      <p:sp>
        <p:nvSpPr>
          <p:cNvPr id="321547" name="TextBox 321546">
            <a:extLst>
              <a:ext uri="{FF2B5EF4-FFF2-40B4-BE49-F238E27FC236}">
                <a16:creationId xmlns:a16="http://schemas.microsoft.com/office/drawing/2014/main" id="{F03B973F-2C82-A137-7548-2E18BE6DD493}"/>
              </a:ext>
            </a:extLst>
          </p:cNvPr>
          <p:cNvSpPr txBox="1"/>
          <p:nvPr/>
        </p:nvSpPr>
        <p:spPr>
          <a:xfrm>
            <a:off x="7770167" y="3614680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Chips</a:t>
            </a:r>
          </a:p>
        </p:txBody>
      </p:sp>
      <p:sp>
        <p:nvSpPr>
          <p:cNvPr id="321548" name="TextBox 321547">
            <a:extLst>
              <a:ext uri="{FF2B5EF4-FFF2-40B4-BE49-F238E27FC236}">
                <a16:creationId xmlns:a16="http://schemas.microsoft.com/office/drawing/2014/main" id="{8504D4B8-BF96-0A6D-F906-F4296891B323}"/>
              </a:ext>
            </a:extLst>
          </p:cNvPr>
          <p:cNvSpPr txBox="1"/>
          <p:nvPr/>
        </p:nvSpPr>
        <p:spPr>
          <a:xfrm>
            <a:off x="9539371" y="2210879"/>
            <a:ext cx="1272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milling</a:t>
            </a:r>
          </a:p>
        </p:txBody>
      </p:sp>
      <p:sp>
        <p:nvSpPr>
          <p:cNvPr id="321549" name="TextBox 321548">
            <a:extLst>
              <a:ext uri="{FF2B5EF4-FFF2-40B4-BE49-F238E27FC236}">
                <a16:creationId xmlns:a16="http://schemas.microsoft.com/office/drawing/2014/main" id="{B7397425-587F-4F88-4B5F-C1955C461FD8}"/>
              </a:ext>
            </a:extLst>
          </p:cNvPr>
          <p:cNvSpPr txBox="1"/>
          <p:nvPr/>
        </p:nvSpPr>
        <p:spPr>
          <a:xfrm>
            <a:off x="10160000" y="5021022"/>
            <a:ext cx="1490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Retsch mill</a:t>
            </a:r>
          </a:p>
        </p:txBody>
      </p:sp>
      <p:sp>
        <p:nvSpPr>
          <p:cNvPr id="321550" name="TextBox 321549">
            <a:extLst>
              <a:ext uri="{FF2B5EF4-FFF2-40B4-BE49-F238E27FC236}">
                <a16:creationId xmlns:a16="http://schemas.microsoft.com/office/drawing/2014/main" id="{0866629A-F369-B918-02E0-37A9BFF91AD3}"/>
              </a:ext>
            </a:extLst>
          </p:cNvPr>
          <p:cNvSpPr txBox="1"/>
          <p:nvPr/>
        </p:nvSpPr>
        <p:spPr>
          <a:xfrm>
            <a:off x="6161614" y="5301966"/>
            <a:ext cx="869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sieving</a:t>
            </a:r>
          </a:p>
        </p:txBody>
      </p:sp>
      <p:sp>
        <p:nvSpPr>
          <p:cNvPr id="321551" name="TextBox 321550">
            <a:extLst>
              <a:ext uri="{FF2B5EF4-FFF2-40B4-BE49-F238E27FC236}">
                <a16:creationId xmlns:a16="http://schemas.microsoft.com/office/drawing/2014/main" id="{412DFA0D-F3BC-DD6E-43AA-20896D791136}"/>
              </a:ext>
            </a:extLst>
          </p:cNvPr>
          <p:cNvSpPr txBox="1"/>
          <p:nvPr/>
        </p:nvSpPr>
        <p:spPr>
          <a:xfrm>
            <a:off x="4135805" y="6519446"/>
            <a:ext cx="15440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2-2.3mm sieve</a:t>
            </a:r>
          </a:p>
        </p:txBody>
      </p:sp>
      <p:sp>
        <p:nvSpPr>
          <p:cNvPr id="4" name="Arrow: Bent-Up 3">
            <a:extLst>
              <a:ext uri="{FF2B5EF4-FFF2-40B4-BE49-F238E27FC236}">
                <a16:creationId xmlns:a16="http://schemas.microsoft.com/office/drawing/2014/main" id="{B4C13723-C3D8-3B27-1B0B-032904416ADA}"/>
              </a:ext>
            </a:extLst>
          </p:cNvPr>
          <p:cNvSpPr/>
          <p:nvPr/>
        </p:nvSpPr>
        <p:spPr>
          <a:xfrm rot="5400000" flipV="1">
            <a:off x="9504973" y="4859066"/>
            <a:ext cx="742351" cy="1606934"/>
          </a:xfrm>
          <a:prstGeom prst="bentUpArrow">
            <a:avLst>
              <a:gd name="adj1" fmla="val 25000"/>
              <a:gd name="adj2" fmla="val 18886"/>
              <a:gd name="adj3" fmla="val 25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049BC452-9798-1762-DEFE-DDADADA92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32923"/>
            <a:ext cx="1219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ZA" sz="2400" b="1" dirty="0"/>
              <a:t>METHODOLOGY</a:t>
            </a:r>
          </a:p>
          <a:p>
            <a:pPr algn="ctr" eaLnBrk="1" hangingPunct="1"/>
            <a:endParaRPr lang="en-ZA" altLang="en-US" sz="2400" dirty="0">
              <a:solidFill>
                <a:srgbClr val="011C39"/>
              </a:solidFill>
            </a:endParaRPr>
          </a:p>
          <a:p>
            <a:pPr algn="ctr" eaLnBrk="1" hangingPunct="1"/>
            <a:r>
              <a:rPr lang="en-ZA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4013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3B362-3F3E-3BC1-DA7A-90DE63BF5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Text Box 2">
            <a:extLst>
              <a:ext uri="{FF2B5EF4-FFF2-40B4-BE49-F238E27FC236}">
                <a16:creationId xmlns:a16="http://schemas.microsoft.com/office/drawing/2014/main" id="{D4172C07-D6EA-25BE-FABE-9987D7E91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084389"/>
            <a:ext cx="7772400" cy="78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ZA" altLang="en-US">
              <a:solidFill>
                <a:srgbClr val="011C39"/>
              </a:solidFill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GB" altLang="en-US">
              <a:solidFill>
                <a:srgbClr val="011C39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4030B1-1870-DF0D-5A3E-59BDA701D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A1112-0C3A-46B6-9C2A-94BF043D6FF3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605C5B-CED4-6958-4D7D-3066E866B765}"/>
              </a:ext>
            </a:extLst>
          </p:cNvPr>
          <p:cNvSpPr txBox="1"/>
          <p:nvPr/>
        </p:nvSpPr>
        <p:spPr>
          <a:xfrm>
            <a:off x="0" y="1191444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ZA" sz="2000" dirty="0"/>
              <a:t>Part III: Impregnation of the catalysts</a:t>
            </a:r>
          </a:p>
        </p:txBody>
      </p:sp>
      <p:pic>
        <p:nvPicPr>
          <p:cNvPr id="7" name="Picture 3" descr="logo">
            <a:extLst>
              <a:ext uri="{FF2B5EF4-FFF2-40B4-BE49-F238E27FC236}">
                <a16:creationId xmlns:a16="http://schemas.microsoft.com/office/drawing/2014/main" id="{2DB3011B-85CF-A676-BBB8-0B197C12A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24"/>
            <a:ext cx="2362692" cy="98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D4070ED-402D-0C95-EE42-9AD79E8D7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639" y="1543904"/>
            <a:ext cx="8350722" cy="5314096"/>
          </a:xfrm>
          <a:prstGeom prst="rect">
            <a:avLst/>
          </a:prstGeom>
        </p:spPr>
      </p:pic>
      <p:sp>
        <p:nvSpPr>
          <p:cNvPr id="29" name="Plus Sign 28">
            <a:extLst>
              <a:ext uri="{FF2B5EF4-FFF2-40B4-BE49-F238E27FC236}">
                <a16:creationId xmlns:a16="http://schemas.microsoft.com/office/drawing/2014/main" id="{FA66C176-D3A3-545E-55E9-8144024DB072}"/>
              </a:ext>
            </a:extLst>
          </p:cNvPr>
          <p:cNvSpPr/>
          <p:nvPr/>
        </p:nvSpPr>
        <p:spPr>
          <a:xfrm>
            <a:off x="4800601" y="2379223"/>
            <a:ext cx="533400" cy="540518"/>
          </a:xfrm>
          <a:prstGeom prst="mathPlu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0" name="Arrow: Left 29">
            <a:extLst>
              <a:ext uri="{FF2B5EF4-FFF2-40B4-BE49-F238E27FC236}">
                <a16:creationId xmlns:a16="http://schemas.microsoft.com/office/drawing/2014/main" id="{18F0DDB6-846C-AB47-055D-6D41593B0913}"/>
              </a:ext>
            </a:extLst>
          </p:cNvPr>
          <p:cNvSpPr/>
          <p:nvPr/>
        </p:nvSpPr>
        <p:spPr>
          <a:xfrm flipH="1">
            <a:off x="6871253" y="2500925"/>
            <a:ext cx="1257300" cy="345862"/>
          </a:xfrm>
          <a:prstGeom prst="leftArrow">
            <a:avLst>
              <a:gd name="adj1" fmla="val 58204"/>
              <a:gd name="adj2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92692BC4-BB43-CFFE-3982-FA778F8BE136}"/>
              </a:ext>
            </a:extLst>
          </p:cNvPr>
          <p:cNvSpPr/>
          <p:nvPr/>
        </p:nvSpPr>
        <p:spPr>
          <a:xfrm>
            <a:off x="9285261" y="3997903"/>
            <a:ext cx="484632" cy="978408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2" name="Plus Sign 31">
            <a:extLst>
              <a:ext uri="{FF2B5EF4-FFF2-40B4-BE49-F238E27FC236}">
                <a16:creationId xmlns:a16="http://schemas.microsoft.com/office/drawing/2014/main" id="{F0346BE9-E1BC-8D8D-597F-EEE6A5D060B1}"/>
              </a:ext>
            </a:extLst>
          </p:cNvPr>
          <p:cNvSpPr/>
          <p:nvPr/>
        </p:nvSpPr>
        <p:spPr>
          <a:xfrm>
            <a:off x="8333208" y="5751606"/>
            <a:ext cx="533400" cy="540518"/>
          </a:xfrm>
          <a:prstGeom prst="mathPlu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34" name="Picture 33" descr="A hand holding a plate of sawdust&#10;&#10;AI-generated content may be incorrect.">
            <a:extLst>
              <a:ext uri="{FF2B5EF4-FFF2-40B4-BE49-F238E27FC236}">
                <a16:creationId xmlns:a16="http://schemas.microsoft.com/office/drawing/2014/main" id="{2AF6BD3C-3B70-7A0E-E7C6-EDD757853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642" y="4473449"/>
            <a:ext cx="1586561" cy="2115414"/>
          </a:xfrm>
          <a:prstGeom prst="rect">
            <a:avLst/>
          </a:prstGeom>
        </p:spPr>
      </p:pic>
      <p:sp>
        <p:nvSpPr>
          <p:cNvPr id="35" name="Arrow: Left 34">
            <a:extLst>
              <a:ext uri="{FF2B5EF4-FFF2-40B4-BE49-F238E27FC236}">
                <a16:creationId xmlns:a16="http://schemas.microsoft.com/office/drawing/2014/main" id="{91AD99B9-3631-AA47-A9D4-DD98EFE8D184}"/>
              </a:ext>
            </a:extLst>
          </p:cNvPr>
          <p:cNvSpPr/>
          <p:nvPr/>
        </p:nvSpPr>
        <p:spPr>
          <a:xfrm>
            <a:off x="4533901" y="5760593"/>
            <a:ext cx="1425188" cy="484632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F04474-2BAB-56A0-90CE-54062DE2AE3F}"/>
              </a:ext>
            </a:extLst>
          </p:cNvPr>
          <p:cNvSpPr txBox="1"/>
          <p:nvPr/>
        </p:nvSpPr>
        <p:spPr>
          <a:xfrm>
            <a:off x="2362151" y="3049971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Ni(NO</a:t>
            </a:r>
            <a:r>
              <a:rPr lang="en-ZA" baseline="-25000" dirty="0"/>
              <a:t>3</a:t>
            </a:r>
            <a:r>
              <a:rPr lang="en-ZA" dirty="0"/>
              <a:t>)</a:t>
            </a:r>
            <a:r>
              <a:rPr lang="en-ZA" baseline="-25000" dirty="0"/>
              <a:t>2</a:t>
            </a:r>
            <a:r>
              <a:rPr lang="en-ZA" dirty="0"/>
              <a:t>/Co(NO</a:t>
            </a:r>
            <a:r>
              <a:rPr lang="en-ZA" baseline="-25000" dirty="0"/>
              <a:t>3</a:t>
            </a:r>
            <a:r>
              <a:rPr lang="en-ZA" dirty="0"/>
              <a:t>)</a:t>
            </a:r>
            <a:r>
              <a:rPr lang="en-ZA" baseline="-25000" dirty="0"/>
              <a:t>2</a:t>
            </a:r>
            <a:endParaRPr lang="en-US" noProof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643AA72-0C69-3440-B0E1-38123F09BBAC}"/>
              </a:ext>
            </a:extLst>
          </p:cNvPr>
          <p:cNvSpPr txBox="1"/>
          <p:nvPr/>
        </p:nvSpPr>
        <p:spPr>
          <a:xfrm>
            <a:off x="5685183" y="3169231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DI water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424330-AC6F-9CF7-303C-7568C1C6AFBD}"/>
              </a:ext>
            </a:extLst>
          </p:cNvPr>
          <p:cNvSpPr txBox="1"/>
          <p:nvPr/>
        </p:nvSpPr>
        <p:spPr>
          <a:xfrm>
            <a:off x="7004603" y="2268182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stirring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4B87D30-51B2-D1AF-D56C-6C90AB04D75D}"/>
              </a:ext>
            </a:extLst>
          </p:cNvPr>
          <p:cNvSpPr txBox="1"/>
          <p:nvPr/>
        </p:nvSpPr>
        <p:spPr>
          <a:xfrm>
            <a:off x="8340587" y="3550374"/>
            <a:ext cx="2361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Magnetic stirrer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D715F31-47A9-5A37-3F2B-E26D57C91612}"/>
              </a:ext>
            </a:extLst>
          </p:cNvPr>
          <p:cNvSpPr txBox="1"/>
          <p:nvPr/>
        </p:nvSpPr>
        <p:spPr>
          <a:xfrm>
            <a:off x="9130930" y="6441712"/>
            <a:ext cx="989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Solution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4AEEEB7-4BA4-3887-0097-44AE910F77E9}"/>
              </a:ext>
            </a:extLst>
          </p:cNvPr>
          <p:cNvSpPr txBox="1"/>
          <p:nvPr/>
        </p:nvSpPr>
        <p:spPr>
          <a:xfrm>
            <a:off x="6680753" y="6499919"/>
            <a:ext cx="1314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Pine wood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A6F5E9F-39FF-EF2B-5E45-30AB668FC62D}"/>
              </a:ext>
            </a:extLst>
          </p:cNvPr>
          <p:cNvSpPr txBox="1"/>
          <p:nvPr/>
        </p:nvSpPr>
        <p:spPr>
          <a:xfrm>
            <a:off x="4947251" y="5527843"/>
            <a:ext cx="10306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drying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7B87230-23DC-F31A-857A-FC7D05922166}"/>
              </a:ext>
            </a:extLst>
          </p:cNvPr>
          <p:cNvSpPr txBox="1"/>
          <p:nvPr/>
        </p:nvSpPr>
        <p:spPr>
          <a:xfrm>
            <a:off x="2725226" y="6368686"/>
            <a:ext cx="1227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Oven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6191AAA0-2F6A-B6F3-2C8D-29D831F67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32923"/>
            <a:ext cx="1219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ZA" sz="2400" b="1" dirty="0"/>
              <a:t>METHODOLOGY</a:t>
            </a:r>
          </a:p>
          <a:p>
            <a:pPr algn="ctr" eaLnBrk="1" hangingPunct="1"/>
            <a:endParaRPr lang="en-ZA" altLang="en-US" sz="2400" dirty="0">
              <a:solidFill>
                <a:srgbClr val="011C39"/>
              </a:solidFill>
            </a:endParaRPr>
          </a:p>
          <a:p>
            <a:pPr algn="ctr" eaLnBrk="1" hangingPunct="1"/>
            <a:r>
              <a:rPr lang="en-ZA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071160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21874</TotalTime>
  <Words>1434</Words>
  <Application>Microsoft Office PowerPoint</Application>
  <PresentationFormat>Widescreen</PresentationFormat>
  <Paragraphs>216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Aptos</vt:lpstr>
      <vt:lpstr>Arial</vt:lpstr>
      <vt:lpstr>Calibri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CPUT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JacobsDe</dc:creator>
  <cp:lastModifiedBy>Mithayelanga Mazitshana</cp:lastModifiedBy>
  <cp:revision>53</cp:revision>
  <dcterms:created xsi:type="dcterms:W3CDTF">2006-03-15T13:21:44Z</dcterms:created>
  <dcterms:modified xsi:type="dcterms:W3CDTF">2026-07-09T16:29:03Z</dcterms:modified>
</cp:coreProperties>
</file>