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2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3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4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authors.xml" ContentType="application/vnd.ms-powerpoint.authors+xml"/>
  <Override PartName="/ppt/comments/modernComment1.xml" ContentType="application/vnd.ms-powerpoint.comment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5"/>
  </p:sldMasterIdLst>
  <p:notesMasterIdLst>
    <p:notesMasterId r:id="rId22"/>
  </p:notesMasterIdLst>
  <p:sldIdLst>
    <p:sldId id="297" r:id="rId6"/>
    <p:sldId id="457" r:id="rId7"/>
    <p:sldId id="455" r:id="rId8"/>
    <p:sldId id="458" r:id="rId9"/>
    <p:sldId id="459" r:id="rId10"/>
    <p:sldId id="460" r:id="rId11"/>
    <p:sldId id="461" r:id="rId12"/>
    <p:sldId id="462" r:id="rId13"/>
    <p:sldId id="472" r:id="rId14"/>
    <p:sldId id="464" r:id="rId15"/>
    <p:sldId id="466" r:id="rId16"/>
    <p:sldId id="467" r:id="rId17"/>
    <p:sldId id="468" r:id="rId18"/>
    <p:sldId id="469" r:id="rId19"/>
    <p:sldId id="470" r:id="rId20"/>
    <p:sldId id="471" r:id="rId21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2CC7E5A-D535-BBE3-3247-12EDC559C958}" name="Mulaba, Antoine" initials="AM" userId="S::amulaba@uj.ac.za::cf9b5223-66ef-483a-ba02-f73089d3d86e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2EF5F"/>
    <a:srgbClr val="FDB913"/>
    <a:srgbClr val="002D62"/>
    <a:srgbClr val="D4D4D5"/>
    <a:srgbClr val="AC8A00"/>
    <a:srgbClr val="D95900"/>
    <a:srgbClr val="55C5E9"/>
    <a:srgbClr val="FFFFFF"/>
    <a:srgbClr val="93809D"/>
    <a:srgbClr val="66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138" autoAdjust="0"/>
    <p:restoredTop sz="94628" autoAdjust="0"/>
  </p:normalViewPr>
  <p:slideViewPr>
    <p:cSldViewPr snapToGrid="0">
      <p:cViewPr varScale="1">
        <p:scale>
          <a:sx n="65" d="100"/>
          <a:sy n="65" d="100"/>
        </p:scale>
        <p:origin x="90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Relationship Id="rId27" Type="http://schemas.microsoft.com/office/2018/10/relationships/authors" Target="authors.xml"/></Relationships>
</file>

<file path=ppt/comments/modernComment1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52D5D283-0581-42D7-B9FA-9526D2534504}" authorId="{E2CC7E5A-D535-BBE3-3247-12EDC559C958}" created="2026-01-21T15:12:09.937">
    <pc:sldMkLst xmlns:pc="http://schemas.microsoft.com/office/powerpoint/2013/main/command">
      <pc:docMk/>
      <pc:sldMk sldId="297"/>
    </pc:sldMkLst>
    <p188:pos x="11429999" y="307441"/>
    <p188:txBody>
      <a:bodyPr/>
      <a:lstStyle/>
      <a:p>
        <a:r>
          <a:rPr lang="en-US"/>
          <a:t>What do you think of the title  rather ? </a:t>
        </a:r>
      </a:p>
    </p188:txBody>
  </p188:cm>
</p188:cmLst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#25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#10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#26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#27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#28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#14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#15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#16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#17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#18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#3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#4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#5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#6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#7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#8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#24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56FF4F0-1EBE-4951-8F14-CA73924077C1}" type="doc">
      <dgm:prSet loTypeId="urn:microsoft.com/office/officeart/2005/8/layout/hList1" loCatId="list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en-ZA"/>
        </a:p>
      </dgm:t>
    </dgm:pt>
    <dgm:pt modelId="{1289000F-47AB-4BBF-993F-ECC3DBBB7250}">
      <dgm:prSet/>
      <dgm:spPr/>
      <dgm:t>
        <a:bodyPr/>
        <a:lstStyle/>
        <a:p>
          <a:pPr rtl="0"/>
          <a:r>
            <a:rPr lang="en-US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Understanding the Problem</a:t>
          </a:r>
          <a:endParaRPr lang="en-ZA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6E5A4E76-BD44-40DA-B925-924E79D597EF}" type="parTrans" cxnId="{6AF3C6BB-3C98-4D83-9FB7-10FDABC5DD0E}">
      <dgm:prSet/>
      <dgm:spPr/>
      <dgm:t>
        <a:bodyPr/>
        <a:lstStyle/>
        <a:p>
          <a:endParaRPr lang="en-ZA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96C57DA5-5504-41ED-A382-679FA01DD4B2}" type="sibTrans" cxnId="{6AF3C6BB-3C98-4D83-9FB7-10FDABC5DD0E}">
      <dgm:prSet/>
      <dgm:spPr/>
      <dgm:t>
        <a:bodyPr/>
        <a:lstStyle/>
        <a:p>
          <a:endParaRPr lang="en-ZA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E8690CF9-FBB4-46C6-B8E9-7A8C57A77F21}">
      <dgm:prSet custT="1"/>
      <dgm:spPr/>
      <dgm:t>
        <a:bodyPr/>
        <a:lstStyle/>
        <a:p>
          <a:pPr rtl="0"/>
          <a:r>
            <a:rPr lang="en-US" sz="18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Why Has Platinum Flotation Become More Difficult?</a:t>
          </a:r>
          <a:endParaRPr lang="en-ZA" sz="18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695DEDE3-95D6-42B8-9AED-1496F6EDB3AE}" type="parTrans" cxnId="{C959D567-71EF-43EF-9309-876744CC49A7}">
      <dgm:prSet/>
      <dgm:spPr/>
      <dgm:t>
        <a:bodyPr/>
        <a:lstStyle/>
        <a:p>
          <a:endParaRPr lang="en-ZA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B05BABBB-CAAF-465B-98F5-F80CF03BA350}" type="sibTrans" cxnId="{C959D567-71EF-43EF-9309-876744CC49A7}">
      <dgm:prSet/>
      <dgm:spPr/>
      <dgm:t>
        <a:bodyPr/>
        <a:lstStyle/>
        <a:p>
          <a:endParaRPr lang="en-ZA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D20534B3-664F-455C-8905-DC3D2DDCB082}">
      <dgm:prSet custT="1"/>
      <dgm:spPr/>
      <dgm:t>
        <a:bodyPr/>
        <a:lstStyle/>
        <a:p>
          <a:pPr rtl="0"/>
          <a:r>
            <a:rPr lang="en-US" sz="18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Where Are the Platinum Losses?</a:t>
          </a:r>
          <a:endParaRPr lang="en-ZA" sz="18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344D07C2-FFDC-43D0-84DC-8CD5B3D7E98C}" type="parTrans" cxnId="{AC1B772E-5F75-4ECC-90FE-AE20C7DF1854}">
      <dgm:prSet/>
      <dgm:spPr/>
      <dgm:t>
        <a:bodyPr/>
        <a:lstStyle/>
        <a:p>
          <a:endParaRPr lang="en-ZA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8C4B70F5-9BB9-4156-81A2-B59E18688F51}" type="sibTrans" cxnId="{AC1B772E-5F75-4ECC-90FE-AE20C7DF1854}">
      <dgm:prSet/>
      <dgm:spPr/>
      <dgm:t>
        <a:bodyPr/>
        <a:lstStyle/>
        <a:p>
          <a:endParaRPr lang="en-ZA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D82C6384-56C6-4396-A55B-64542831E9F4}">
      <dgm:prSet custT="1"/>
      <dgm:spPr/>
      <dgm:t>
        <a:bodyPr/>
        <a:lstStyle/>
        <a:p>
          <a:pPr rtl="0"/>
          <a:r>
            <a:rPr lang="en-US" sz="18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Why Do Ultrafine Particles Escape Flotation?</a:t>
          </a:r>
          <a:endParaRPr lang="en-ZA" sz="18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C887AD96-1A12-49DC-82BA-93DE708DF258}" type="parTrans" cxnId="{B0B701F6-6E19-4D43-9DC8-DA1CA91DCA6D}">
      <dgm:prSet/>
      <dgm:spPr/>
      <dgm:t>
        <a:bodyPr/>
        <a:lstStyle/>
        <a:p>
          <a:endParaRPr lang="en-ZA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720C5DD4-F51B-472A-ABBF-640644134C28}" type="sibTrans" cxnId="{B0B701F6-6E19-4D43-9DC8-DA1CA91DCA6D}">
      <dgm:prSet/>
      <dgm:spPr/>
      <dgm:t>
        <a:bodyPr/>
        <a:lstStyle/>
        <a:p>
          <a:endParaRPr lang="en-ZA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C1FB6C0C-9458-423B-AD12-E731CFE19C13}">
      <dgm:prSet/>
      <dgm:spPr>
        <a:solidFill>
          <a:schemeClr val="accent2"/>
        </a:solidFill>
      </dgm:spPr>
      <dgm:t>
        <a:bodyPr/>
        <a:lstStyle/>
        <a:p>
          <a:pPr rtl="0"/>
          <a:r>
            <a:rPr lang="en-US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Testing the Hypothesis</a:t>
          </a:r>
          <a:endParaRPr lang="en-ZA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69906F67-8A29-4114-B594-3266192504FC}" type="parTrans" cxnId="{86D12748-C11D-4776-B32E-C5F5B329E357}">
      <dgm:prSet/>
      <dgm:spPr/>
      <dgm:t>
        <a:bodyPr/>
        <a:lstStyle/>
        <a:p>
          <a:endParaRPr lang="en-ZA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E3D8529E-94AC-4B48-8699-9F12DC1BD5D2}" type="sibTrans" cxnId="{86D12748-C11D-4776-B32E-C5F5B329E357}">
      <dgm:prSet/>
      <dgm:spPr/>
      <dgm:t>
        <a:bodyPr/>
        <a:lstStyle/>
        <a:p>
          <a:endParaRPr lang="en-ZA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6D8AE9F7-45A8-451F-9AEE-6FDE7C777ABB}">
      <dgm:prSet custT="1"/>
      <dgm:spPr/>
      <dgm:t>
        <a:bodyPr/>
        <a:lstStyle/>
        <a:p>
          <a:pPr rtl="0"/>
          <a:r>
            <a:rPr lang="en-US" sz="18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How Do You Test a Physics Hypothesis in an Operating Mine?</a:t>
          </a:r>
          <a:endParaRPr lang="en-ZA" sz="18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E1139B09-6106-4BD2-ABBB-DED1370ACD18}" type="parTrans" cxnId="{FFDA3B4E-EEF0-448A-A588-9038AA68AEBA}">
      <dgm:prSet/>
      <dgm:spPr/>
      <dgm:t>
        <a:bodyPr/>
        <a:lstStyle/>
        <a:p>
          <a:endParaRPr lang="en-ZA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74328C62-9D99-4383-ABF6-EB305A891E78}" type="sibTrans" cxnId="{FFDA3B4E-EEF0-448A-A588-9038AA68AEBA}">
      <dgm:prSet/>
      <dgm:spPr/>
      <dgm:t>
        <a:bodyPr/>
        <a:lstStyle/>
        <a:p>
          <a:endParaRPr lang="en-ZA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8A71BFCA-30EE-42C3-93DD-5D45D3A03C94}">
      <dgm:prSet custT="1"/>
      <dgm:spPr/>
      <dgm:t>
        <a:bodyPr/>
        <a:lstStyle/>
        <a:p>
          <a:pPr rtl="0"/>
          <a:r>
            <a:rPr lang="en-US" sz="1800" b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First Evidence</a:t>
          </a:r>
          <a:endParaRPr lang="en-ZA" sz="180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A653AA7E-9E45-4B4B-9AD2-59518D05814E}" type="parTrans" cxnId="{C5A1CB15-8216-4E45-9785-6E56970F1AE9}">
      <dgm:prSet/>
      <dgm:spPr/>
      <dgm:t>
        <a:bodyPr/>
        <a:lstStyle/>
        <a:p>
          <a:endParaRPr lang="en-ZA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E4580F8F-C138-470C-B25A-9C22C336BC2E}" type="sibTrans" cxnId="{C5A1CB15-8216-4E45-9785-6E56970F1AE9}">
      <dgm:prSet/>
      <dgm:spPr/>
      <dgm:t>
        <a:bodyPr/>
        <a:lstStyle/>
        <a:p>
          <a:endParaRPr lang="en-ZA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2F1DB484-1321-49C8-ABB4-A274896A137B}">
      <dgm:prSet custT="1"/>
      <dgm:spPr/>
      <dgm:t>
        <a:bodyPr/>
        <a:lstStyle/>
        <a:p>
          <a:pPr rtl="0"/>
          <a:r>
            <a:rPr lang="en-US" sz="18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Second Evidence</a:t>
          </a:r>
          <a:endParaRPr lang="en-ZA" sz="18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3BBF520E-9E5D-4E9F-980E-03EDAEB66593}" type="parTrans" cxnId="{A52D0E57-8D8A-477B-967C-8353F16D429E}">
      <dgm:prSet/>
      <dgm:spPr/>
      <dgm:t>
        <a:bodyPr/>
        <a:lstStyle/>
        <a:p>
          <a:endParaRPr lang="en-ZA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71E29A1D-2FE8-49CD-9C4C-C60E3101E80A}" type="sibTrans" cxnId="{A52D0E57-8D8A-477B-967C-8353F16D429E}">
      <dgm:prSet/>
      <dgm:spPr/>
      <dgm:t>
        <a:bodyPr/>
        <a:lstStyle/>
        <a:p>
          <a:endParaRPr lang="en-ZA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6FFFE81E-C0A1-4A0B-9A63-FEE67B613925}">
      <dgm:prSet custT="1"/>
      <dgm:spPr/>
      <dgm:t>
        <a:bodyPr/>
        <a:lstStyle/>
        <a:p>
          <a:pPr rtl="0"/>
          <a:r>
            <a:rPr lang="en-US" sz="18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Third Evidence</a:t>
          </a:r>
          <a:endParaRPr lang="en-ZA" sz="18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C0098C85-BE1B-4CD6-94D7-7330215F8A35}" type="parTrans" cxnId="{337B8173-19E1-4B80-B7DB-E923969172F2}">
      <dgm:prSet/>
      <dgm:spPr/>
      <dgm:t>
        <a:bodyPr/>
        <a:lstStyle/>
        <a:p>
          <a:endParaRPr lang="en-ZA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DF5549A4-EE8F-4BB7-8542-9DBA94F9D71B}" type="sibTrans" cxnId="{337B8173-19E1-4B80-B7DB-E923969172F2}">
      <dgm:prSet/>
      <dgm:spPr/>
      <dgm:t>
        <a:bodyPr/>
        <a:lstStyle/>
        <a:p>
          <a:endParaRPr lang="en-ZA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13C210A4-2B76-4570-8BA9-AAE09070EEE9}">
      <dgm:prSet/>
      <dgm:spPr>
        <a:solidFill>
          <a:srgbClr val="92D050"/>
        </a:solidFill>
      </dgm:spPr>
      <dgm:t>
        <a:bodyPr/>
        <a:lstStyle/>
        <a:p>
          <a:pPr rtl="0"/>
          <a:r>
            <a:rPr lang="en-US" b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The Scientific Discovery</a:t>
          </a:r>
          <a:endParaRPr lang="en-ZA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E7B64FB0-5689-4C1B-ACA6-D3B0A7A761E0}" type="parTrans" cxnId="{1AB1E569-B71E-40F9-B1D5-B625B9F99794}">
      <dgm:prSet/>
      <dgm:spPr/>
      <dgm:t>
        <a:bodyPr/>
        <a:lstStyle/>
        <a:p>
          <a:endParaRPr lang="en-ZA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28E699E5-A944-4BCB-A242-05038C5D133A}" type="sibTrans" cxnId="{1AB1E569-B71E-40F9-B1D5-B625B9F99794}">
      <dgm:prSet/>
      <dgm:spPr/>
      <dgm:t>
        <a:bodyPr/>
        <a:lstStyle/>
        <a:p>
          <a:endParaRPr lang="en-ZA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0B60765E-3289-4101-83A4-FB6FD447AFBF}">
      <dgm:prSet custT="1"/>
      <dgm:spPr/>
      <dgm:t>
        <a:bodyPr/>
        <a:lstStyle/>
        <a:p>
          <a:pPr rtl="0"/>
          <a:r>
            <a:rPr lang="en-US" sz="18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The Moment Everything Made Sense</a:t>
          </a:r>
          <a:endParaRPr lang="en-ZA" sz="18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A207B13A-17D4-4DD3-9D75-CFFAF0554869}" type="parTrans" cxnId="{06DDC6DB-E81E-45EA-8DBC-CA0966875C3B}">
      <dgm:prSet/>
      <dgm:spPr/>
      <dgm:t>
        <a:bodyPr/>
        <a:lstStyle/>
        <a:p>
          <a:endParaRPr lang="en-ZA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D0BFCB0E-6398-430C-9821-C3029461056A}" type="sibTrans" cxnId="{06DDC6DB-E81E-45EA-8DBC-CA0966875C3B}">
      <dgm:prSet/>
      <dgm:spPr/>
      <dgm:t>
        <a:bodyPr/>
        <a:lstStyle/>
        <a:p>
          <a:endParaRPr lang="en-ZA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E244AE88-6CC4-4C50-A0D7-AEE0C5DCB6DA}">
      <dgm:prSet custT="1"/>
      <dgm:spPr/>
      <dgm:t>
        <a:bodyPr/>
        <a:lstStyle/>
        <a:p>
          <a:pPr rtl="0"/>
          <a:r>
            <a:rPr lang="en-US" sz="18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The Question We Could Not Answer</a:t>
          </a:r>
          <a:endParaRPr lang="en-ZA" sz="18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20A1B085-B0FC-45EC-95BF-2D109E51529D}" type="parTrans" cxnId="{FBB5F617-86E7-410F-B481-AB93947005B8}">
      <dgm:prSet/>
      <dgm:spPr/>
      <dgm:t>
        <a:bodyPr/>
        <a:lstStyle/>
        <a:p>
          <a:endParaRPr lang="en-ZA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F6D4D5D1-52AD-4C57-8583-AD7776FDCFD1}" type="sibTrans" cxnId="{FBB5F617-86E7-410F-B481-AB93947005B8}">
      <dgm:prSet/>
      <dgm:spPr/>
      <dgm:t>
        <a:bodyPr/>
        <a:lstStyle/>
        <a:p>
          <a:endParaRPr lang="en-ZA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7851530D-1059-43C1-9F77-BED0F3D4AA38}">
      <dgm:prSet custT="1"/>
      <dgm:spPr/>
      <dgm:t>
        <a:bodyPr/>
        <a:lstStyle/>
        <a:p>
          <a:pPr rtl="0"/>
          <a:r>
            <a:rPr lang="en-US" sz="18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Why Physics?</a:t>
          </a:r>
          <a:endParaRPr lang="en-ZA" sz="18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4A226974-F8AD-475F-B74E-8CDCE0CF96BB}" type="parTrans" cxnId="{3700BB8D-0388-4B49-BAAA-B4CD9A76A2F7}">
      <dgm:prSet/>
      <dgm:spPr/>
      <dgm:t>
        <a:bodyPr/>
        <a:lstStyle/>
        <a:p>
          <a:endParaRPr lang="en-ZA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8725CB55-93F7-4FE2-AF41-DC333CC8707C}" type="sibTrans" cxnId="{3700BB8D-0388-4B49-BAAA-B4CD9A76A2F7}">
      <dgm:prSet/>
      <dgm:spPr/>
      <dgm:t>
        <a:bodyPr/>
        <a:lstStyle/>
        <a:p>
          <a:endParaRPr lang="en-ZA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2687DD7D-A4E3-49C5-A544-0A31D85C4D97}">
      <dgm:prSet/>
      <dgm:spPr>
        <a:solidFill>
          <a:srgbClr val="FF0000"/>
        </a:solidFill>
      </dgm:spPr>
      <dgm:t>
        <a:bodyPr/>
        <a:lstStyle/>
        <a:p>
          <a:pPr rtl="0"/>
          <a:r>
            <a:rPr lang="en-US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Where the Research Leads</a:t>
          </a:r>
          <a:endParaRPr lang="en-ZA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A735D49F-6C3D-422C-A88B-939353C2F8A9}" type="parTrans" cxnId="{209F18BB-4277-4738-BF86-6AEE3CA617A4}">
      <dgm:prSet/>
      <dgm:spPr/>
      <dgm:t>
        <a:bodyPr/>
        <a:lstStyle/>
        <a:p>
          <a:endParaRPr lang="en-ZA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0C3FDEEA-933C-4E63-9C1A-F189B72318C5}" type="sibTrans" cxnId="{209F18BB-4277-4738-BF86-6AEE3CA617A4}">
      <dgm:prSet/>
      <dgm:spPr/>
      <dgm:t>
        <a:bodyPr/>
        <a:lstStyle/>
        <a:p>
          <a:endParaRPr lang="en-ZA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5C6B3FB6-D45B-4C7B-8477-530DF5617B41}">
      <dgm:prSet custT="1"/>
      <dgm:spPr/>
      <dgm:t>
        <a:bodyPr/>
        <a:lstStyle/>
        <a:p>
          <a:pPr rtl="0"/>
          <a:r>
            <a:rPr lang="en-US" sz="18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The Research Journey</a:t>
          </a:r>
          <a:endParaRPr lang="en-ZA" sz="18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5071B0B0-6B7B-4308-AD87-12D196DAAF5E}" type="parTrans" cxnId="{CF4BA612-65D5-400E-A77F-E74627C37A33}">
      <dgm:prSet/>
      <dgm:spPr/>
      <dgm:t>
        <a:bodyPr/>
        <a:lstStyle/>
        <a:p>
          <a:endParaRPr lang="en-ZA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8C3A1130-A02C-4D63-9C92-51BD67B4B142}" type="sibTrans" cxnId="{CF4BA612-65D5-400E-A77F-E74627C37A33}">
      <dgm:prSet/>
      <dgm:spPr/>
      <dgm:t>
        <a:bodyPr/>
        <a:lstStyle/>
        <a:p>
          <a:endParaRPr lang="en-ZA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031AE6A8-FFA1-4EFF-946D-7C71E5717475}">
      <dgm:prSet custT="1"/>
      <dgm:spPr/>
      <dgm:t>
        <a:bodyPr/>
        <a:lstStyle/>
        <a:p>
          <a:pPr rtl="0"/>
          <a:r>
            <a:rPr lang="en-US" sz="18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Closing Thought</a:t>
          </a:r>
          <a:endParaRPr lang="en-ZA" sz="18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A8A00BA3-3702-4958-BEEA-124837035B0F}" type="parTrans" cxnId="{2C35F695-8C15-4989-865D-368DE60C2759}">
      <dgm:prSet/>
      <dgm:spPr/>
      <dgm:t>
        <a:bodyPr/>
        <a:lstStyle/>
        <a:p>
          <a:endParaRPr lang="en-ZA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1BB0D34D-3761-4220-8944-CFEE65BD0307}" type="sibTrans" cxnId="{2C35F695-8C15-4989-865D-368DE60C2759}">
      <dgm:prSet/>
      <dgm:spPr/>
      <dgm:t>
        <a:bodyPr/>
        <a:lstStyle/>
        <a:p>
          <a:endParaRPr lang="en-ZA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09F28755-B247-439C-A677-78EC5233B804}" type="pres">
      <dgm:prSet presAssocID="{D56FF4F0-1EBE-4951-8F14-CA73924077C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ZA"/>
        </a:p>
      </dgm:t>
    </dgm:pt>
    <dgm:pt modelId="{3E9644BD-6B46-4630-879B-602676B2F7C9}" type="pres">
      <dgm:prSet presAssocID="{1289000F-47AB-4BBF-993F-ECC3DBBB7250}" presName="composite" presStyleCnt="0"/>
      <dgm:spPr/>
    </dgm:pt>
    <dgm:pt modelId="{9DA326C8-7781-4F7A-9531-1A62E7E79C04}" type="pres">
      <dgm:prSet presAssocID="{1289000F-47AB-4BBF-993F-ECC3DBBB7250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F5883991-88D3-4BB3-9320-CA1534234894}" type="pres">
      <dgm:prSet presAssocID="{1289000F-47AB-4BBF-993F-ECC3DBBB7250}" presName="desTx" presStyleLbl="alignAccFollowNode1" presStyleIdx="0" presStyleCnt="4" custLinFactNeighborX="-4735" custLinFactNeighborY="17520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F54737F3-1DAA-45E1-9149-A3BED4C95CC0}" type="pres">
      <dgm:prSet presAssocID="{96C57DA5-5504-41ED-A382-679FA01DD4B2}" presName="space" presStyleCnt="0"/>
      <dgm:spPr/>
    </dgm:pt>
    <dgm:pt modelId="{EFBD4BC4-BB32-44E0-87FC-00B804690253}" type="pres">
      <dgm:prSet presAssocID="{C1FB6C0C-9458-423B-AD12-E731CFE19C13}" presName="composite" presStyleCnt="0"/>
      <dgm:spPr/>
    </dgm:pt>
    <dgm:pt modelId="{23FAD684-CDFA-43D3-B30E-CCB225429A09}" type="pres">
      <dgm:prSet presAssocID="{C1FB6C0C-9458-423B-AD12-E731CFE19C13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0694CF05-07B1-4FA2-8518-5EA1864D61E6}" type="pres">
      <dgm:prSet presAssocID="{C1FB6C0C-9458-423B-AD12-E731CFE19C13}" presName="desTx" presStyleLbl="alignAccFollowNode1" presStyleIdx="1" presStyleCnt="4" custLinFactNeighborX="1342" custLinFactNeighborY="3157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75EE51B6-4B23-4AE4-8ED5-E84C25BD62BF}" type="pres">
      <dgm:prSet presAssocID="{E3D8529E-94AC-4B48-8699-9F12DC1BD5D2}" presName="space" presStyleCnt="0"/>
      <dgm:spPr/>
    </dgm:pt>
    <dgm:pt modelId="{68A68C20-1A1C-4E45-A196-D650F10BFBC8}" type="pres">
      <dgm:prSet presAssocID="{13C210A4-2B76-4570-8BA9-AAE09070EEE9}" presName="composite" presStyleCnt="0"/>
      <dgm:spPr/>
    </dgm:pt>
    <dgm:pt modelId="{71DB8656-091F-4E6D-9BB6-03FC5C58F0DD}" type="pres">
      <dgm:prSet presAssocID="{13C210A4-2B76-4570-8BA9-AAE09070EEE9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F9AF3916-39CE-4ED3-AB80-6F6F462E957A}" type="pres">
      <dgm:prSet presAssocID="{13C210A4-2B76-4570-8BA9-AAE09070EEE9}" presName="desTx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A4B6AC5B-EF1C-484B-B938-0FD03248CE55}" type="pres">
      <dgm:prSet presAssocID="{28E699E5-A944-4BCB-A242-05038C5D133A}" presName="space" presStyleCnt="0"/>
      <dgm:spPr/>
    </dgm:pt>
    <dgm:pt modelId="{29A38862-1CE2-4BE4-A52B-C9B00DFE65B5}" type="pres">
      <dgm:prSet presAssocID="{2687DD7D-A4E3-49C5-A544-0A31D85C4D97}" presName="composite" presStyleCnt="0"/>
      <dgm:spPr/>
    </dgm:pt>
    <dgm:pt modelId="{5A818D61-85CA-4837-9043-05B278E650A3}" type="pres">
      <dgm:prSet presAssocID="{2687DD7D-A4E3-49C5-A544-0A31D85C4D97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07E4C24B-D5FA-4E48-A111-B47DCB6E3FEB}" type="pres">
      <dgm:prSet presAssocID="{2687DD7D-A4E3-49C5-A544-0A31D85C4D97}" presName="desTx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</dgm:ptLst>
  <dgm:cxnLst>
    <dgm:cxn modelId="{FBB5F617-86E7-410F-B481-AB93947005B8}" srcId="{13C210A4-2B76-4570-8BA9-AAE09070EEE9}" destId="{E244AE88-6CC4-4C50-A0D7-AEE0C5DCB6DA}" srcOrd="1" destOrd="0" parTransId="{20A1B085-B0FC-45EC-95BF-2D109E51529D}" sibTransId="{F6D4D5D1-52AD-4C57-8583-AD7776FDCFD1}"/>
    <dgm:cxn modelId="{0A1CC7DF-33FB-4849-BF62-667052A5F810}" type="presOf" srcId="{E244AE88-6CC4-4C50-A0D7-AEE0C5DCB6DA}" destId="{F9AF3916-39CE-4ED3-AB80-6F6F462E957A}" srcOrd="0" destOrd="1" presId="urn:microsoft.com/office/officeart/2005/8/layout/hList1"/>
    <dgm:cxn modelId="{209F18BB-4277-4738-BF86-6AEE3CA617A4}" srcId="{D56FF4F0-1EBE-4951-8F14-CA73924077C1}" destId="{2687DD7D-A4E3-49C5-A544-0A31D85C4D97}" srcOrd="3" destOrd="0" parTransId="{A735D49F-6C3D-422C-A88B-939353C2F8A9}" sibTransId="{0C3FDEEA-933C-4E63-9C1A-F189B72318C5}"/>
    <dgm:cxn modelId="{CF4BA612-65D5-400E-A77F-E74627C37A33}" srcId="{2687DD7D-A4E3-49C5-A544-0A31D85C4D97}" destId="{5C6B3FB6-D45B-4C7B-8477-530DF5617B41}" srcOrd="0" destOrd="0" parTransId="{5071B0B0-6B7B-4308-AD87-12D196DAAF5E}" sibTransId="{8C3A1130-A02C-4D63-9C92-51BD67B4B142}"/>
    <dgm:cxn modelId="{5DDC364E-C068-46BF-9A40-353EAE88CF60}" type="presOf" srcId="{2F1DB484-1321-49C8-ABB4-A274896A137B}" destId="{0694CF05-07B1-4FA2-8518-5EA1864D61E6}" srcOrd="0" destOrd="2" presId="urn:microsoft.com/office/officeart/2005/8/layout/hList1"/>
    <dgm:cxn modelId="{D48B4512-E9D7-42F8-AD84-C4601A45EA23}" type="presOf" srcId="{C1FB6C0C-9458-423B-AD12-E731CFE19C13}" destId="{23FAD684-CDFA-43D3-B30E-CCB225429A09}" srcOrd="0" destOrd="0" presId="urn:microsoft.com/office/officeart/2005/8/layout/hList1"/>
    <dgm:cxn modelId="{F8823E6C-8D7C-4032-A459-F7FE1FD664DB}" type="presOf" srcId="{8A71BFCA-30EE-42C3-93DD-5D45D3A03C94}" destId="{0694CF05-07B1-4FA2-8518-5EA1864D61E6}" srcOrd="0" destOrd="1" presId="urn:microsoft.com/office/officeart/2005/8/layout/hList1"/>
    <dgm:cxn modelId="{3700BB8D-0388-4B49-BAAA-B4CD9A76A2F7}" srcId="{13C210A4-2B76-4570-8BA9-AAE09070EEE9}" destId="{7851530D-1059-43C1-9F77-BED0F3D4AA38}" srcOrd="2" destOrd="0" parTransId="{4A226974-F8AD-475F-B74E-8CDCE0CF96BB}" sibTransId="{8725CB55-93F7-4FE2-AF41-DC333CC8707C}"/>
    <dgm:cxn modelId="{D2443387-4EE7-4FA9-9D87-27E02FCFD835}" type="presOf" srcId="{D82C6384-56C6-4396-A55B-64542831E9F4}" destId="{F5883991-88D3-4BB3-9320-CA1534234894}" srcOrd="0" destOrd="2" presId="urn:microsoft.com/office/officeart/2005/8/layout/hList1"/>
    <dgm:cxn modelId="{06DDC6DB-E81E-45EA-8DBC-CA0966875C3B}" srcId="{13C210A4-2B76-4570-8BA9-AAE09070EEE9}" destId="{0B60765E-3289-4101-83A4-FB6FD447AFBF}" srcOrd="0" destOrd="0" parTransId="{A207B13A-17D4-4DD3-9D75-CFFAF0554869}" sibTransId="{D0BFCB0E-6398-430C-9821-C3029461056A}"/>
    <dgm:cxn modelId="{2C35F695-8C15-4989-865D-368DE60C2759}" srcId="{2687DD7D-A4E3-49C5-A544-0A31D85C4D97}" destId="{031AE6A8-FFA1-4EFF-946D-7C71E5717475}" srcOrd="1" destOrd="0" parTransId="{A8A00BA3-3702-4958-BEEA-124837035B0F}" sibTransId="{1BB0D34D-3761-4220-8944-CFEE65BD0307}"/>
    <dgm:cxn modelId="{8FE4FCE7-5D06-4170-ADD6-3EBD3FAE570E}" type="presOf" srcId="{1289000F-47AB-4BBF-993F-ECC3DBBB7250}" destId="{9DA326C8-7781-4F7A-9531-1A62E7E79C04}" srcOrd="0" destOrd="0" presId="urn:microsoft.com/office/officeart/2005/8/layout/hList1"/>
    <dgm:cxn modelId="{456B5A42-537F-44B9-A5B2-B935E5E602E6}" type="presOf" srcId="{2687DD7D-A4E3-49C5-A544-0A31D85C4D97}" destId="{5A818D61-85CA-4837-9043-05B278E650A3}" srcOrd="0" destOrd="0" presId="urn:microsoft.com/office/officeart/2005/8/layout/hList1"/>
    <dgm:cxn modelId="{FFDA3B4E-EEF0-448A-A588-9038AA68AEBA}" srcId="{C1FB6C0C-9458-423B-AD12-E731CFE19C13}" destId="{6D8AE9F7-45A8-451F-9AEE-6FDE7C777ABB}" srcOrd="0" destOrd="0" parTransId="{E1139B09-6106-4BD2-ABBB-DED1370ACD18}" sibTransId="{74328C62-9D99-4383-ABF6-EB305A891E78}"/>
    <dgm:cxn modelId="{AC1B772E-5F75-4ECC-90FE-AE20C7DF1854}" srcId="{1289000F-47AB-4BBF-993F-ECC3DBBB7250}" destId="{D20534B3-664F-455C-8905-DC3D2DDCB082}" srcOrd="1" destOrd="0" parTransId="{344D07C2-FFDC-43D0-84DC-8CD5B3D7E98C}" sibTransId="{8C4B70F5-9BB9-4156-81A2-B59E18688F51}"/>
    <dgm:cxn modelId="{32944569-21F5-4CD8-8584-7996BA785965}" type="presOf" srcId="{6FFFE81E-C0A1-4A0B-9A63-FEE67B613925}" destId="{0694CF05-07B1-4FA2-8518-5EA1864D61E6}" srcOrd="0" destOrd="3" presId="urn:microsoft.com/office/officeart/2005/8/layout/hList1"/>
    <dgm:cxn modelId="{A804D42A-CDDD-4D5B-976A-F77C77D618C8}" type="presOf" srcId="{5C6B3FB6-D45B-4C7B-8477-530DF5617B41}" destId="{07E4C24B-D5FA-4E48-A111-B47DCB6E3FEB}" srcOrd="0" destOrd="0" presId="urn:microsoft.com/office/officeart/2005/8/layout/hList1"/>
    <dgm:cxn modelId="{A52D0E57-8D8A-477B-967C-8353F16D429E}" srcId="{C1FB6C0C-9458-423B-AD12-E731CFE19C13}" destId="{2F1DB484-1321-49C8-ABB4-A274896A137B}" srcOrd="2" destOrd="0" parTransId="{3BBF520E-9E5D-4E9F-980E-03EDAEB66593}" sibTransId="{71E29A1D-2FE8-49CD-9C4C-C60E3101E80A}"/>
    <dgm:cxn modelId="{6AF3C6BB-3C98-4D83-9FB7-10FDABC5DD0E}" srcId="{D56FF4F0-1EBE-4951-8F14-CA73924077C1}" destId="{1289000F-47AB-4BBF-993F-ECC3DBBB7250}" srcOrd="0" destOrd="0" parTransId="{6E5A4E76-BD44-40DA-B925-924E79D597EF}" sibTransId="{96C57DA5-5504-41ED-A382-679FA01DD4B2}"/>
    <dgm:cxn modelId="{C959D567-71EF-43EF-9309-876744CC49A7}" srcId="{1289000F-47AB-4BBF-993F-ECC3DBBB7250}" destId="{E8690CF9-FBB4-46C6-B8E9-7A8C57A77F21}" srcOrd="0" destOrd="0" parTransId="{695DEDE3-95D6-42B8-9AED-1496F6EDB3AE}" sibTransId="{B05BABBB-CAAF-465B-98F5-F80CF03BA350}"/>
    <dgm:cxn modelId="{B0B701F6-6E19-4D43-9DC8-DA1CA91DCA6D}" srcId="{1289000F-47AB-4BBF-993F-ECC3DBBB7250}" destId="{D82C6384-56C6-4396-A55B-64542831E9F4}" srcOrd="2" destOrd="0" parTransId="{C887AD96-1A12-49DC-82BA-93DE708DF258}" sibTransId="{720C5DD4-F51B-472A-ABBF-640644134C28}"/>
    <dgm:cxn modelId="{67D32BF8-9F55-49C2-95F1-50893992FF8A}" type="presOf" srcId="{E8690CF9-FBB4-46C6-B8E9-7A8C57A77F21}" destId="{F5883991-88D3-4BB3-9320-CA1534234894}" srcOrd="0" destOrd="0" presId="urn:microsoft.com/office/officeart/2005/8/layout/hList1"/>
    <dgm:cxn modelId="{337B8173-19E1-4B80-B7DB-E923969172F2}" srcId="{C1FB6C0C-9458-423B-AD12-E731CFE19C13}" destId="{6FFFE81E-C0A1-4A0B-9A63-FEE67B613925}" srcOrd="3" destOrd="0" parTransId="{C0098C85-BE1B-4CD6-94D7-7330215F8A35}" sibTransId="{DF5549A4-EE8F-4BB7-8542-9DBA94F9D71B}"/>
    <dgm:cxn modelId="{7A0C15C2-71D4-4364-A346-3A4BD71B201A}" type="presOf" srcId="{13C210A4-2B76-4570-8BA9-AAE09070EEE9}" destId="{71DB8656-091F-4E6D-9BB6-03FC5C58F0DD}" srcOrd="0" destOrd="0" presId="urn:microsoft.com/office/officeart/2005/8/layout/hList1"/>
    <dgm:cxn modelId="{CA0D6A8C-AA00-46F8-B1A1-E452F45DE8E1}" type="presOf" srcId="{D20534B3-664F-455C-8905-DC3D2DDCB082}" destId="{F5883991-88D3-4BB3-9320-CA1534234894}" srcOrd="0" destOrd="1" presId="urn:microsoft.com/office/officeart/2005/8/layout/hList1"/>
    <dgm:cxn modelId="{7E96D831-F1DD-4AA9-A293-F73661B01F4B}" type="presOf" srcId="{D56FF4F0-1EBE-4951-8F14-CA73924077C1}" destId="{09F28755-B247-439C-A677-78EC5233B804}" srcOrd="0" destOrd="0" presId="urn:microsoft.com/office/officeart/2005/8/layout/hList1"/>
    <dgm:cxn modelId="{D5276AD1-F32F-467A-8EF5-B0E03FD0EE6D}" type="presOf" srcId="{7851530D-1059-43C1-9F77-BED0F3D4AA38}" destId="{F9AF3916-39CE-4ED3-AB80-6F6F462E957A}" srcOrd="0" destOrd="2" presId="urn:microsoft.com/office/officeart/2005/8/layout/hList1"/>
    <dgm:cxn modelId="{49CA5361-D13E-4E3C-B548-31DFBCC8045C}" type="presOf" srcId="{0B60765E-3289-4101-83A4-FB6FD447AFBF}" destId="{F9AF3916-39CE-4ED3-AB80-6F6F462E957A}" srcOrd="0" destOrd="0" presId="urn:microsoft.com/office/officeart/2005/8/layout/hList1"/>
    <dgm:cxn modelId="{1AB1E569-B71E-40F9-B1D5-B625B9F99794}" srcId="{D56FF4F0-1EBE-4951-8F14-CA73924077C1}" destId="{13C210A4-2B76-4570-8BA9-AAE09070EEE9}" srcOrd="2" destOrd="0" parTransId="{E7B64FB0-5689-4C1B-ACA6-D3B0A7A761E0}" sibTransId="{28E699E5-A944-4BCB-A242-05038C5D133A}"/>
    <dgm:cxn modelId="{FE9BCFB0-BB60-479B-995D-72A22356C7D5}" type="presOf" srcId="{031AE6A8-FFA1-4EFF-946D-7C71E5717475}" destId="{07E4C24B-D5FA-4E48-A111-B47DCB6E3FEB}" srcOrd="0" destOrd="1" presId="urn:microsoft.com/office/officeart/2005/8/layout/hList1"/>
    <dgm:cxn modelId="{86D12748-C11D-4776-B32E-C5F5B329E357}" srcId="{D56FF4F0-1EBE-4951-8F14-CA73924077C1}" destId="{C1FB6C0C-9458-423B-AD12-E731CFE19C13}" srcOrd="1" destOrd="0" parTransId="{69906F67-8A29-4114-B594-3266192504FC}" sibTransId="{E3D8529E-94AC-4B48-8699-9F12DC1BD5D2}"/>
    <dgm:cxn modelId="{612042F1-6E5E-4282-85BD-76968949AB20}" type="presOf" srcId="{6D8AE9F7-45A8-451F-9AEE-6FDE7C777ABB}" destId="{0694CF05-07B1-4FA2-8518-5EA1864D61E6}" srcOrd="0" destOrd="0" presId="urn:microsoft.com/office/officeart/2005/8/layout/hList1"/>
    <dgm:cxn modelId="{C5A1CB15-8216-4E45-9785-6E56970F1AE9}" srcId="{C1FB6C0C-9458-423B-AD12-E731CFE19C13}" destId="{8A71BFCA-30EE-42C3-93DD-5D45D3A03C94}" srcOrd="1" destOrd="0" parTransId="{A653AA7E-9E45-4B4B-9AD2-59518D05814E}" sibTransId="{E4580F8F-C138-470C-B25A-9C22C336BC2E}"/>
    <dgm:cxn modelId="{4F02EF53-053E-4499-90AD-5DF0F1BF48B0}" type="presParOf" srcId="{09F28755-B247-439C-A677-78EC5233B804}" destId="{3E9644BD-6B46-4630-879B-602676B2F7C9}" srcOrd="0" destOrd="0" presId="urn:microsoft.com/office/officeart/2005/8/layout/hList1"/>
    <dgm:cxn modelId="{5B4CD94B-8C60-47AB-AEDF-7EE82C56CC9E}" type="presParOf" srcId="{3E9644BD-6B46-4630-879B-602676B2F7C9}" destId="{9DA326C8-7781-4F7A-9531-1A62E7E79C04}" srcOrd="0" destOrd="0" presId="urn:microsoft.com/office/officeart/2005/8/layout/hList1"/>
    <dgm:cxn modelId="{EB834B4E-5FBA-4CBC-ABF6-BBA5D422E361}" type="presParOf" srcId="{3E9644BD-6B46-4630-879B-602676B2F7C9}" destId="{F5883991-88D3-4BB3-9320-CA1534234894}" srcOrd="1" destOrd="0" presId="urn:microsoft.com/office/officeart/2005/8/layout/hList1"/>
    <dgm:cxn modelId="{9F0934D6-91F9-4BF8-BE87-E24B435A0EE1}" type="presParOf" srcId="{09F28755-B247-439C-A677-78EC5233B804}" destId="{F54737F3-1DAA-45E1-9149-A3BED4C95CC0}" srcOrd="1" destOrd="0" presId="urn:microsoft.com/office/officeart/2005/8/layout/hList1"/>
    <dgm:cxn modelId="{998ACCDE-C19B-49F8-BEDC-A5CFB68A1D05}" type="presParOf" srcId="{09F28755-B247-439C-A677-78EC5233B804}" destId="{EFBD4BC4-BB32-44E0-87FC-00B804690253}" srcOrd="2" destOrd="0" presId="urn:microsoft.com/office/officeart/2005/8/layout/hList1"/>
    <dgm:cxn modelId="{3E29CD72-B6C8-4121-9C3D-4E9E172F3190}" type="presParOf" srcId="{EFBD4BC4-BB32-44E0-87FC-00B804690253}" destId="{23FAD684-CDFA-43D3-B30E-CCB225429A09}" srcOrd="0" destOrd="0" presId="urn:microsoft.com/office/officeart/2005/8/layout/hList1"/>
    <dgm:cxn modelId="{D256DE9C-AFA2-4649-AC11-9A1689D9E9F6}" type="presParOf" srcId="{EFBD4BC4-BB32-44E0-87FC-00B804690253}" destId="{0694CF05-07B1-4FA2-8518-5EA1864D61E6}" srcOrd="1" destOrd="0" presId="urn:microsoft.com/office/officeart/2005/8/layout/hList1"/>
    <dgm:cxn modelId="{B68B2849-B39F-4AAC-B368-6B6D89402EDA}" type="presParOf" srcId="{09F28755-B247-439C-A677-78EC5233B804}" destId="{75EE51B6-4B23-4AE4-8ED5-E84C25BD62BF}" srcOrd="3" destOrd="0" presId="urn:microsoft.com/office/officeart/2005/8/layout/hList1"/>
    <dgm:cxn modelId="{783ABE37-DEE0-4A86-9667-4D5174181DEB}" type="presParOf" srcId="{09F28755-B247-439C-A677-78EC5233B804}" destId="{68A68C20-1A1C-4E45-A196-D650F10BFBC8}" srcOrd="4" destOrd="0" presId="urn:microsoft.com/office/officeart/2005/8/layout/hList1"/>
    <dgm:cxn modelId="{B69E8267-6FE3-4E0A-8761-D905C9692B1B}" type="presParOf" srcId="{68A68C20-1A1C-4E45-A196-D650F10BFBC8}" destId="{71DB8656-091F-4E6D-9BB6-03FC5C58F0DD}" srcOrd="0" destOrd="0" presId="urn:microsoft.com/office/officeart/2005/8/layout/hList1"/>
    <dgm:cxn modelId="{42E68B07-BBFA-44F7-BEE6-5708DD32AC53}" type="presParOf" srcId="{68A68C20-1A1C-4E45-A196-D650F10BFBC8}" destId="{F9AF3916-39CE-4ED3-AB80-6F6F462E957A}" srcOrd="1" destOrd="0" presId="urn:microsoft.com/office/officeart/2005/8/layout/hList1"/>
    <dgm:cxn modelId="{D106C014-6138-432A-9271-B172B4438E3F}" type="presParOf" srcId="{09F28755-B247-439C-A677-78EC5233B804}" destId="{A4B6AC5B-EF1C-484B-B938-0FD03248CE55}" srcOrd="5" destOrd="0" presId="urn:microsoft.com/office/officeart/2005/8/layout/hList1"/>
    <dgm:cxn modelId="{6B96195C-7BE2-4F43-9ED7-AA4B6E8167C3}" type="presParOf" srcId="{09F28755-B247-439C-A677-78EC5233B804}" destId="{29A38862-1CE2-4BE4-A52B-C9B00DFE65B5}" srcOrd="6" destOrd="0" presId="urn:microsoft.com/office/officeart/2005/8/layout/hList1"/>
    <dgm:cxn modelId="{C93AD536-E7E1-43AE-B27E-A8E9EC50A782}" type="presParOf" srcId="{29A38862-1CE2-4BE4-A52B-C9B00DFE65B5}" destId="{5A818D61-85CA-4837-9043-05B278E650A3}" srcOrd="0" destOrd="0" presId="urn:microsoft.com/office/officeart/2005/8/layout/hList1"/>
    <dgm:cxn modelId="{3E90C1AB-8DE4-40FE-9EC7-B62B7F10C7F1}" type="presParOf" srcId="{29A38862-1CE2-4BE4-A52B-C9B00DFE65B5}" destId="{07E4C24B-D5FA-4E48-A111-B47DCB6E3FEB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E224A873-56BF-4E25-9C5A-0EF81496D7E3}" type="doc">
      <dgm:prSet loTypeId="urn:microsoft.com/office/officeart/2005/8/layout/vList2#13" loCatId="list" qsTypeId="urn:microsoft.com/office/officeart/2005/8/quickstyle/simple1#25" qsCatId="simple" csTypeId="urn:microsoft.com/office/officeart/2005/8/colors/accent1_2#25" csCatId="accent1" phldr="1"/>
      <dgm:spPr/>
      <dgm:t>
        <a:bodyPr/>
        <a:lstStyle/>
        <a:p>
          <a:endParaRPr lang="en-ZA"/>
        </a:p>
      </dgm:t>
    </dgm:pt>
    <dgm:pt modelId="{3880C4A0-F2AE-48A5-BB3D-F4A07B4E6505}">
      <dgm:prSet custT="1"/>
      <dgm:spPr/>
      <dgm:t>
        <a:bodyPr/>
        <a:lstStyle/>
        <a:p>
          <a:pPr algn="ctr" rtl="0"/>
          <a:r>
            <a:rPr lang="en-ZA" sz="3200" b="1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Flotation cell – Hydrodynamic environment</a:t>
          </a:r>
          <a:endParaRPr lang="en-ZA" sz="3200" b="1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326E47E4-8308-49A1-98B2-DEE5F9477585}" type="parTrans" cxnId="{34E7C1B5-D74F-462D-B24E-6BC3B3847FC8}">
      <dgm:prSet/>
      <dgm:spPr/>
      <dgm:t>
        <a:bodyPr/>
        <a:lstStyle/>
        <a:p>
          <a:endParaRPr lang="en-ZA" sz="320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96F8B492-81F4-4F1F-BD45-EA206330FABA}" type="sibTrans" cxnId="{34E7C1B5-D74F-462D-B24E-6BC3B3847FC8}">
      <dgm:prSet/>
      <dgm:spPr/>
      <dgm:t>
        <a:bodyPr/>
        <a:lstStyle/>
        <a:p>
          <a:endParaRPr lang="en-ZA" sz="320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934F0208-5F11-4C1C-B25D-E14E9CF1C06C}" type="pres">
      <dgm:prSet presAssocID="{E224A873-56BF-4E25-9C5A-0EF81496D7E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ZA"/>
        </a:p>
      </dgm:t>
    </dgm:pt>
    <dgm:pt modelId="{4F2B61B5-64BE-4516-84BF-9E8BF3555964}" type="pres">
      <dgm:prSet presAssocID="{3880C4A0-F2AE-48A5-BB3D-F4A07B4E6505}" presName="parentText" presStyleLbl="node1" presStyleIdx="0" presStyleCnt="1" custScaleY="274341">
        <dgm:presLayoutVars>
          <dgm:chMax val="0"/>
          <dgm:bulletEnabled val="1"/>
        </dgm:presLayoutVars>
      </dgm:prSet>
      <dgm:spPr/>
      <dgm:t>
        <a:bodyPr/>
        <a:lstStyle/>
        <a:p>
          <a:endParaRPr lang="en-ZA"/>
        </a:p>
      </dgm:t>
    </dgm:pt>
  </dgm:ptLst>
  <dgm:cxnLst>
    <dgm:cxn modelId="{FB54A77C-DE94-4D0F-B74C-A2C13DEFB809}" type="presOf" srcId="{3880C4A0-F2AE-48A5-BB3D-F4A07B4E6505}" destId="{4F2B61B5-64BE-4516-84BF-9E8BF3555964}" srcOrd="0" destOrd="0" presId="urn:microsoft.com/office/officeart/2005/8/layout/vList2#13"/>
    <dgm:cxn modelId="{34E7C1B5-D74F-462D-B24E-6BC3B3847FC8}" srcId="{E224A873-56BF-4E25-9C5A-0EF81496D7E3}" destId="{3880C4A0-F2AE-48A5-BB3D-F4A07B4E6505}" srcOrd="0" destOrd="0" parTransId="{326E47E4-8308-49A1-98B2-DEE5F9477585}" sibTransId="{96F8B492-81F4-4F1F-BD45-EA206330FABA}"/>
    <dgm:cxn modelId="{EA99B7B5-3683-4016-B153-F8FBCAE6AA56}" type="presOf" srcId="{E224A873-56BF-4E25-9C5A-0EF81496D7E3}" destId="{934F0208-5F11-4C1C-B25D-E14E9CF1C06C}" srcOrd="0" destOrd="0" presId="urn:microsoft.com/office/officeart/2005/8/layout/vList2#13"/>
    <dgm:cxn modelId="{A6731EC5-34C9-4B94-9268-CB408FC669A2}" type="presParOf" srcId="{934F0208-5F11-4C1C-B25D-E14E9CF1C06C}" destId="{4F2B61B5-64BE-4516-84BF-9E8BF3555964}" srcOrd="0" destOrd="0" presId="urn:microsoft.com/office/officeart/2005/8/layout/vList2#13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416259F1-DFC2-41A5-9306-F1496EDC6A14}" type="doc">
      <dgm:prSet loTypeId="urn:microsoft.com/office/officeart/2005/8/layout/hList1" loCatId="list" qsTypeId="urn:microsoft.com/office/officeart/2005/8/quickstyle/simple1#10" qsCatId="simple" csTypeId="urn:microsoft.com/office/officeart/2005/8/colors/accent1_2#10" csCatId="accent1" phldr="1"/>
      <dgm:spPr/>
      <dgm:t>
        <a:bodyPr/>
        <a:lstStyle/>
        <a:p>
          <a:endParaRPr lang="en-ZA"/>
        </a:p>
      </dgm:t>
    </dgm:pt>
    <dgm:pt modelId="{35CF81B6-6B9F-461D-BB58-C7697582B271}">
      <dgm:prSet custT="1"/>
      <dgm:spPr/>
      <dgm:t>
        <a:bodyPr/>
        <a:lstStyle/>
        <a:p>
          <a:pPr rtl="0"/>
          <a:r>
            <a:rPr lang="en-ZA" sz="22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Column flotation</a:t>
          </a:r>
        </a:p>
      </dgm:t>
    </dgm:pt>
    <dgm:pt modelId="{7CC6AFA3-15B5-4D50-A108-3756B06E4F08}" type="parTrans" cxnId="{8D91CC27-696C-463E-A92C-D2CBDD2148F1}">
      <dgm:prSet/>
      <dgm:spPr/>
      <dgm:t>
        <a:bodyPr/>
        <a:lstStyle/>
        <a:p>
          <a:endParaRPr lang="en-ZA" sz="220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194FEC67-D326-40D1-863B-ED66840D0F51}" type="sibTrans" cxnId="{8D91CC27-696C-463E-A92C-D2CBDD2148F1}">
      <dgm:prSet/>
      <dgm:spPr/>
      <dgm:t>
        <a:bodyPr/>
        <a:lstStyle/>
        <a:p>
          <a:endParaRPr lang="en-ZA" sz="220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37C1D513-7460-4C89-B95E-357EA9423B5E}">
      <dgm:prSet custT="1"/>
      <dgm:spPr/>
      <dgm:t>
        <a:bodyPr/>
        <a:lstStyle/>
        <a:p>
          <a:pPr rtl="0"/>
          <a:endParaRPr lang="en-ZA" sz="22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84BA61F8-0BE2-4C65-8100-FFAB72F58C62}" type="parTrans" cxnId="{F46FA478-6816-48CC-B709-1E64A3499926}">
      <dgm:prSet/>
      <dgm:spPr/>
      <dgm:t>
        <a:bodyPr/>
        <a:lstStyle/>
        <a:p>
          <a:endParaRPr lang="en-ZA" sz="220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84559284-A1E4-4D8A-8F70-185D2F61062B}" type="sibTrans" cxnId="{F46FA478-6816-48CC-B709-1E64A3499926}">
      <dgm:prSet/>
      <dgm:spPr/>
      <dgm:t>
        <a:bodyPr/>
        <a:lstStyle/>
        <a:p>
          <a:endParaRPr lang="en-ZA" sz="220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0F7E556A-48AA-47EA-A409-0163B91849AA}">
      <dgm:prSet custT="1"/>
      <dgm:spPr/>
      <dgm:t>
        <a:bodyPr/>
        <a:lstStyle/>
        <a:p>
          <a:pPr rtl="0"/>
          <a:r>
            <a:rPr lang="en-ZA" sz="18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Long residence time</a:t>
          </a:r>
        </a:p>
      </dgm:t>
    </dgm:pt>
    <dgm:pt modelId="{174C477A-9DDD-4D01-89E4-E4B13B1397F4}" type="parTrans" cxnId="{D77B6F1B-3B4B-48FA-AD61-C4BC23F21346}">
      <dgm:prSet/>
      <dgm:spPr/>
      <dgm:t>
        <a:bodyPr/>
        <a:lstStyle/>
        <a:p>
          <a:endParaRPr lang="en-ZA" sz="220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EB40D490-C071-446D-97E1-E20DF319CADB}" type="sibTrans" cxnId="{D77B6F1B-3B4B-48FA-AD61-C4BC23F21346}">
      <dgm:prSet/>
      <dgm:spPr/>
      <dgm:t>
        <a:bodyPr/>
        <a:lstStyle/>
        <a:p>
          <a:endParaRPr lang="en-ZA" sz="220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CC353CC6-0093-476E-99CF-C94F536E0D8D}">
      <dgm:prSet custT="1"/>
      <dgm:spPr/>
      <dgm:t>
        <a:bodyPr/>
        <a:lstStyle/>
        <a:p>
          <a:pPr rtl="0"/>
          <a:r>
            <a:rPr lang="en-ZA" sz="18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Reduced entrainment</a:t>
          </a:r>
        </a:p>
      </dgm:t>
    </dgm:pt>
    <dgm:pt modelId="{67C392C6-2DCC-4236-8B4F-48E8EE07852E}" type="parTrans" cxnId="{B467C5C2-A6A2-4993-9F69-D87F630F67B0}">
      <dgm:prSet/>
      <dgm:spPr/>
      <dgm:t>
        <a:bodyPr/>
        <a:lstStyle/>
        <a:p>
          <a:endParaRPr lang="en-ZA" sz="220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2B4088D3-1122-4E6B-996A-B52743C0B3B2}" type="sibTrans" cxnId="{B467C5C2-A6A2-4993-9F69-D87F630F67B0}">
      <dgm:prSet/>
      <dgm:spPr/>
      <dgm:t>
        <a:bodyPr/>
        <a:lstStyle/>
        <a:p>
          <a:endParaRPr lang="en-ZA" sz="220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CA99141A-B2AF-4214-ACD3-B877D05EA3E6}">
      <dgm:prSet custT="1"/>
      <dgm:spPr/>
      <dgm:t>
        <a:bodyPr/>
        <a:lstStyle/>
        <a:p>
          <a:pPr rtl="0"/>
          <a:r>
            <a:rPr lang="en-ZA" sz="22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FloatForce® Rotor–Stator</a:t>
          </a:r>
        </a:p>
      </dgm:t>
    </dgm:pt>
    <dgm:pt modelId="{C97CC690-6FC1-42C8-B599-C6339EA42912}" type="parTrans" cxnId="{869BF78D-88B8-418D-9C03-8B3E406748E9}">
      <dgm:prSet/>
      <dgm:spPr/>
      <dgm:t>
        <a:bodyPr/>
        <a:lstStyle/>
        <a:p>
          <a:endParaRPr lang="en-ZA" sz="220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95FD681A-342C-4B9F-91D5-E595763EF83F}" type="sibTrans" cxnId="{869BF78D-88B8-418D-9C03-8B3E406748E9}">
      <dgm:prSet/>
      <dgm:spPr/>
      <dgm:t>
        <a:bodyPr/>
        <a:lstStyle/>
        <a:p>
          <a:endParaRPr lang="en-ZA" sz="220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9AB724B4-A0E4-4D99-8FE0-93C9CF5F021F}">
      <dgm:prSet custT="1"/>
      <dgm:spPr/>
      <dgm:t>
        <a:bodyPr/>
        <a:lstStyle/>
        <a:p>
          <a:pPr rtl="0"/>
          <a:endParaRPr lang="en-ZA" sz="22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8930FAF0-F222-4654-8A21-022E1A1F5CA6}" type="parTrans" cxnId="{C84D044C-707D-4F73-B82D-224DB15200EB}">
      <dgm:prSet/>
      <dgm:spPr/>
      <dgm:t>
        <a:bodyPr/>
        <a:lstStyle/>
        <a:p>
          <a:endParaRPr lang="en-ZA" sz="220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638DB82D-F806-4771-8ABE-02E74DA5855A}" type="sibTrans" cxnId="{C84D044C-707D-4F73-B82D-224DB15200EB}">
      <dgm:prSet/>
      <dgm:spPr/>
      <dgm:t>
        <a:bodyPr/>
        <a:lstStyle/>
        <a:p>
          <a:endParaRPr lang="en-ZA" sz="220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D6BBD7A7-0945-44F2-BB1B-9726B4DC8D51}">
      <dgm:prSet custT="1"/>
      <dgm:spPr/>
      <dgm:t>
        <a:bodyPr/>
        <a:lstStyle/>
        <a:p>
          <a:pPr rtl="0"/>
          <a:r>
            <a:rPr lang="en-US" sz="18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Improved gas dispersion</a:t>
          </a:r>
          <a:endParaRPr lang="en-ZA" sz="1800" b="1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C61236A0-F02E-4253-8196-9219A767B30D}" type="parTrans" cxnId="{F8C58A68-DD32-4AA0-9AB6-F3451206F292}">
      <dgm:prSet/>
      <dgm:spPr/>
      <dgm:t>
        <a:bodyPr/>
        <a:lstStyle/>
        <a:p>
          <a:endParaRPr lang="en-ZA" sz="220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8E335245-23A7-4A99-90FF-611E80BA37F4}" type="sibTrans" cxnId="{F8C58A68-DD32-4AA0-9AB6-F3451206F292}">
      <dgm:prSet/>
      <dgm:spPr/>
      <dgm:t>
        <a:bodyPr/>
        <a:lstStyle/>
        <a:p>
          <a:endParaRPr lang="en-ZA" sz="220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57B5BFAC-D574-43F3-A9AA-BF6607677556}">
      <dgm:prSet custT="1"/>
      <dgm:spPr/>
      <dgm:t>
        <a:bodyPr/>
        <a:lstStyle/>
        <a:p>
          <a:pPr rtl="0"/>
          <a:r>
            <a:rPr lang="en-US" sz="18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Enhanced suspension</a:t>
          </a:r>
          <a:endParaRPr lang="en-ZA" sz="1800" b="1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B8C6A355-45AD-41A7-9015-33895B454677}" type="parTrans" cxnId="{30AA047C-6514-4D30-A92A-D8B507523C4A}">
      <dgm:prSet/>
      <dgm:spPr/>
      <dgm:t>
        <a:bodyPr/>
        <a:lstStyle/>
        <a:p>
          <a:endParaRPr lang="en-ZA" sz="220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6518045A-B8D3-4392-8767-CD0551881C53}" type="sibTrans" cxnId="{30AA047C-6514-4D30-A92A-D8B507523C4A}">
      <dgm:prSet/>
      <dgm:spPr/>
      <dgm:t>
        <a:bodyPr/>
        <a:lstStyle/>
        <a:p>
          <a:endParaRPr lang="en-ZA" sz="220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F9705B0F-9E87-4215-98CB-62A5BE9147FD}">
      <dgm:prSet custT="1"/>
      <dgm:spPr/>
      <dgm:t>
        <a:bodyPr/>
        <a:lstStyle/>
        <a:p>
          <a:pPr rtl="0"/>
          <a:r>
            <a:rPr lang="en-ZA" sz="22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Industrial Validation</a:t>
          </a:r>
        </a:p>
      </dgm:t>
    </dgm:pt>
    <dgm:pt modelId="{593E5E12-CD26-46EA-BA82-5B5E20C7F8FF}" type="parTrans" cxnId="{1B89E362-36CC-4F91-9C2A-90FC06A4EA68}">
      <dgm:prSet/>
      <dgm:spPr/>
      <dgm:t>
        <a:bodyPr/>
        <a:lstStyle/>
        <a:p>
          <a:endParaRPr lang="en-ZA" sz="220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DEB74E10-9A56-49C2-B5B6-F8CE10CBD154}" type="sibTrans" cxnId="{1B89E362-36CC-4F91-9C2A-90FC06A4EA68}">
      <dgm:prSet/>
      <dgm:spPr/>
      <dgm:t>
        <a:bodyPr/>
        <a:lstStyle/>
        <a:p>
          <a:endParaRPr lang="en-ZA" sz="220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E76AFD2B-B84C-4F4D-ACCC-34AFB2B57457}">
      <dgm:prSet custT="1"/>
      <dgm:spPr/>
      <dgm:t>
        <a:bodyPr/>
        <a:lstStyle/>
        <a:p>
          <a:pPr rtl="0"/>
          <a:endParaRPr lang="en-ZA" sz="2200" b="1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CABB99D0-5D9E-42F4-9E12-DEB98587FE77}" type="parTrans" cxnId="{55DBB60E-A791-42ED-8E23-2E4079328620}">
      <dgm:prSet/>
      <dgm:spPr/>
      <dgm:t>
        <a:bodyPr/>
        <a:lstStyle/>
        <a:p>
          <a:endParaRPr lang="en-ZA" sz="220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CA9D7AE8-090F-47DC-92CC-AAD59F1E8A7C}" type="sibTrans" cxnId="{55DBB60E-A791-42ED-8E23-2E4079328620}">
      <dgm:prSet/>
      <dgm:spPr/>
      <dgm:t>
        <a:bodyPr/>
        <a:lstStyle/>
        <a:p>
          <a:endParaRPr lang="en-ZA" sz="220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B86AF9C0-80AD-4D3D-8D24-3CC76A8EAC40}">
      <dgm:prSet custT="1"/>
      <dgm:spPr/>
      <dgm:t>
        <a:bodyPr/>
        <a:lstStyle/>
        <a:p>
          <a:pPr rtl="0"/>
          <a:r>
            <a:rPr lang="en-ZA" sz="18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Low turbulence</a:t>
          </a:r>
        </a:p>
      </dgm:t>
    </dgm:pt>
    <dgm:pt modelId="{9D61AD71-9439-4895-9B6B-5921F5974A2F}" type="parTrans" cxnId="{740FF021-410E-4A7C-802B-BE695239485A}">
      <dgm:prSet/>
      <dgm:spPr/>
      <dgm:t>
        <a:bodyPr/>
        <a:lstStyle/>
        <a:p>
          <a:endParaRPr lang="en-ZA" sz="220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1DEC23E6-18E1-423B-89DF-20FD9DA28E68}" type="sibTrans" cxnId="{740FF021-410E-4A7C-802B-BE695239485A}">
      <dgm:prSet/>
      <dgm:spPr/>
      <dgm:t>
        <a:bodyPr/>
        <a:lstStyle/>
        <a:p>
          <a:endParaRPr lang="en-ZA" sz="220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504CC97B-E9EA-4CF1-B58D-EBA73C19880E}">
      <dgm:prSet custT="1"/>
      <dgm:spPr/>
      <dgm:t>
        <a:bodyPr/>
        <a:lstStyle/>
        <a:p>
          <a:pPr rtl="0"/>
          <a:r>
            <a:rPr lang="en-US" sz="18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High mixing intensity</a:t>
          </a:r>
          <a:endParaRPr lang="en-ZA" sz="1800" b="1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746C45F2-F4F3-45C2-9626-96723168C912}" type="parTrans" cxnId="{57B83577-1D7C-4D91-A261-1531ACEE7786}">
      <dgm:prSet/>
      <dgm:spPr/>
      <dgm:t>
        <a:bodyPr/>
        <a:lstStyle/>
        <a:p>
          <a:endParaRPr lang="en-ZA" sz="220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B88BEEBB-D3F7-4D6D-A194-B009C718C48C}" type="sibTrans" cxnId="{57B83577-1D7C-4D91-A261-1531ACEE7786}">
      <dgm:prSet/>
      <dgm:spPr/>
      <dgm:t>
        <a:bodyPr/>
        <a:lstStyle/>
        <a:p>
          <a:endParaRPr lang="en-ZA" sz="220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E9B63D79-8966-49E3-B334-5FF4CDB3499C}">
      <dgm:prSet custT="1"/>
      <dgm:spPr/>
      <dgm:t>
        <a:bodyPr/>
        <a:lstStyle/>
        <a:p>
          <a:pPr rtl="0"/>
          <a:r>
            <a:rPr lang="en-US" sz="18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Plant implementation
Full-scale operation
Metallurgical validation</a:t>
          </a:r>
          <a:endParaRPr lang="en-ZA" sz="1800" b="1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28B57D67-12E1-406C-A4B5-EDE9BBCEC8B4}" type="parTrans" cxnId="{206919FB-FE7A-411E-8911-064082CBCADA}">
      <dgm:prSet/>
      <dgm:spPr/>
      <dgm:t>
        <a:bodyPr/>
        <a:lstStyle/>
        <a:p>
          <a:endParaRPr lang="en-ZA" sz="220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465FBA3B-86B3-49FF-A736-5471DA14048B}" type="sibTrans" cxnId="{206919FB-FE7A-411E-8911-064082CBCADA}">
      <dgm:prSet/>
      <dgm:spPr/>
      <dgm:t>
        <a:bodyPr/>
        <a:lstStyle/>
        <a:p>
          <a:endParaRPr lang="en-ZA" sz="220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C87C8FEA-4CB5-465A-B852-9CE2AE3B30D2}" type="pres">
      <dgm:prSet presAssocID="{416259F1-DFC2-41A5-9306-F1496EDC6A1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ZA"/>
        </a:p>
      </dgm:t>
    </dgm:pt>
    <dgm:pt modelId="{0EE34811-A088-4AAF-A624-23D4116E157B}" type="pres">
      <dgm:prSet presAssocID="{35CF81B6-6B9F-461D-BB58-C7697582B271}" presName="composite" presStyleCnt="0"/>
      <dgm:spPr/>
    </dgm:pt>
    <dgm:pt modelId="{653126C6-B0DC-44B0-BC0F-79FBE570681D}" type="pres">
      <dgm:prSet presAssocID="{35CF81B6-6B9F-461D-BB58-C7697582B271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8A430CCD-ECFF-4360-90EA-AA6E1B04F7AA}" type="pres">
      <dgm:prSet presAssocID="{35CF81B6-6B9F-461D-BB58-C7697582B271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F0C9B02A-6D4B-469B-9357-CCC2C9724CC4}" type="pres">
      <dgm:prSet presAssocID="{194FEC67-D326-40D1-863B-ED66840D0F51}" presName="space" presStyleCnt="0"/>
      <dgm:spPr/>
    </dgm:pt>
    <dgm:pt modelId="{17EF4F7A-B88C-4E72-9939-B187F4FD2FDB}" type="pres">
      <dgm:prSet presAssocID="{CA99141A-B2AF-4214-ACD3-B877D05EA3E6}" presName="composite" presStyleCnt="0"/>
      <dgm:spPr/>
    </dgm:pt>
    <dgm:pt modelId="{2AFD4D1E-54E9-43A2-80D5-CFD3D45198D2}" type="pres">
      <dgm:prSet presAssocID="{CA99141A-B2AF-4214-ACD3-B877D05EA3E6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3C1793D9-AC3A-4DF4-93A6-B92985E62BC6}" type="pres">
      <dgm:prSet presAssocID="{CA99141A-B2AF-4214-ACD3-B877D05EA3E6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6A380211-A0AC-47E4-8DF9-DEBD1552CFE0}" type="pres">
      <dgm:prSet presAssocID="{95FD681A-342C-4B9F-91D5-E595763EF83F}" presName="space" presStyleCnt="0"/>
      <dgm:spPr/>
    </dgm:pt>
    <dgm:pt modelId="{7C80B9AE-A0B6-4B28-8620-CC6F86651A00}" type="pres">
      <dgm:prSet presAssocID="{F9705B0F-9E87-4215-98CB-62A5BE9147FD}" presName="composite" presStyleCnt="0"/>
      <dgm:spPr/>
    </dgm:pt>
    <dgm:pt modelId="{C8E7D173-2E66-4D32-A8B7-B576E2C5EE5E}" type="pres">
      <dgm:prSet presAssocID="{F9705B0F-9E87-4215-98CB-62A5BE9147FD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91B95CED-2B53-4A8C-84C7-1AC2500BA73D}" type="pres">
      <dgm:prSet presAssocID="{F9705B0F-9E87-4215-98CB-62A5BE9147FD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</dgm:ptLst>
  <dgm:cxnLst>
    <dgm:cxn modelId="{7A951044-B7FC-42A5-91A0-2CC47E9693D7}" type="presOf" srcId="{F9705B0F-9E87-4215-98CB-62A5BE9147FD}" destId="{C8E7D173-2E66-4D32-A8B7-B576E2C5EE5E}" srcOrd="0" destOrd="0" presId="urn:microsoft.com/office/officeart/2005/8/layout/hList1"/>
    <dgm:cxn modelId="{B8CBB071-5A29-4496-96EF-9CB22D1C4B11}" type="presOf" srcId="{416259F1-DFC2-41A5-9306-F1496EDC6A14}" destId="{C87C8FEA-4CB5-465A-B852-9CE2AE3B30D2}" srcOrd="0" destOrd="0" presId="urn:microsoft.com/office/officeart/2005/8/layout/hList1"/>
    <dgm:cxn modelId="{F46FA478-6816-48CC-B709-1E64A3499926}" srcId="{35CF81B6-6B9F-461D-BB58-C7697582B271}" destId="{37C1D513-7460-4C89-B95E-357EA9423B5E}" srcOrd="0" destOrd="0" parTransId="{84BA61F8-0BE2-4C65-8100-FFAB72F58C62}" sibTransId="{84559284-A1E4-4D8A-8F70-185D2F61062B}"/>
    <dgm:cxn modelId="{F902F3C6-6819-4F62-9989-4A2CD695399F}" type="presOf" srcId="{E76AFD2B-B84C-4F4D-ACCC-34AFB2B57457}" destId="{91B95CED-2B53-4A8C-84C7-1AC2500BA73D}" srcOrd="0" destOrd="0" presId="urn:microsoft.com/office/officeart/2005/8/layout/hList1"/>
    <dgm:cxn modelId="{F8C58A68-DD32-4AA0-9AB6-F3451206F292}" srcId="{CA99141A-B2AF-4214-ACD3-B877D05EA3E6}" destId="{D6BBD7A7-0945-44F2-BB1B-9726B4DC8D51}" srcOrd="2" destOrd="0" parTransId="{C61236A0-F02E-4253-8196-9219A767B30D}" sibTransId="{8E335245-23A7-4A99-90FF-611E80BA37F4}"/>
    <dgm:cxn modelId="{57B83577-1D7C-4D91-A261-1531ACEE7786}" srcId="{CA99141A-B2AF-4214-ACD3-B877D05EA3E6}" destId="{504CC97B-E9EA-4CF1-B58D-EBA73C19880E}" srcOrd="1" destOrd="0" parTransId="{746C45F2-F4F3-45C2-9626-96723168C912}" sibTransId="{B88BEEBB-D3F7-4D6D-A194-B009C718C48C}"/>
    <dgm:cxn modelId="{869BF78D-88B8-418D-9C03-8B3E406748E9}" srcId="{416259F1-DFC2-41A5-9306-F1496EDC6A14}" destId="{CA99141A-B2AF-4214-ACD3-B877D05EA3E6}" srcOrd="1" destOrd="0" parTransId="{C97CC690-6FC1-42C8-B599-C6339EA42912}" sibTransId="{95FD681A-342C-4B9F-91D5-E595763EF83F}"/>
    <dgm:cxn modelId="{E6044176-8BC2-4392-ACA0-3028AD48E718}" type="presOf" srcId="{37C1D513-7460-4C89-B95E-357EA9423B5E}" destId="{8A430CCD-ECFF-4360-90EA-AA6E1B04F7AA}" srcOrd="0" destOrd="0" presId="urn:microsoft.com/office/officeart/2005/8/layout/hList1"/>
    <dgm:cxn modelId="{55DBB60E-A791-42ED-8E23-2E4079328620}" srcId="{F9705B0F-9E87-4215-98CB-62A5BE9147FD}" destId="{E76AFD2B-B84C-4F4D-ACCC-34AFB2B57457}" srcOrd="0" destOrd="0" parTransId="{CABB99D0-5D9E-42F4-9E12-DEB98587FE77}" sibTransId="{CA9D7AE8-090F-47DC-92CC-AAD59F1E8A7C}"/>
    <dgm:cxn modelId="{740FF021-410E-4A7C-802B-BE695239485A}" srcId="{35CF81B6-6B9F-461D-BB58-C7697582B271}" destId="{B86AF9C0-80AD-4D3D-8D24-3CC76A8EAC40}" srcOrd="1" destOrd="0" parTransId="{9D61AD71-9439-4895-9B6B-5921F5974A2F}" sibTransId="{1DEC23E6-18E1-423B-89DF-20FD9DA28E68}"/>
    <dgm:cxn modelId="{B467C5C2-A6A2-4993-9F69-D87F630F67B0}" srcId="{35CF81B6-6B9F-461D-BB58-C7697582B271}" destId="{CC353CC6-0093-476E-99CF-C94F536E0D8D}" srcOrd="3" destOrd="0" parTransId="{67C392C6-2DCC-4236-8B4F-48E8EE07852E}" sibTransId="{2B4088D3-1122-4E6B-996A-B52743C0B3B2}"/>
    <dgm:cxn modelId="{1B89E362-36CC-4F91-9C2A-90FC06A4EA68}" srcId="{416259F1-DFC2-41A5-9306-F1496EDC6A14}" destId="{F9705B0F-9E87-4215-98CB-62A5BE9147FD}" srcOrd="2" destOrd="0" parTransId="{593E5E12-CD26-46EA-BA82-5B5E20C7F8FF}" sibTransId="{DEB74E10-9A56-49C2-B5B6-F8CE10CBD154}"/>
    <dgm:cxn modelId="{1D6E228A-F47B-4FF3-BB69-26792A009BDF}" type="presOf" srcId="{57B5BFAC-D574-43F3-A9AA-BF6607677556}" destId="{3C1793D9-AC3A-4DF4-93A6-B92985E62BC6}" srcOrd="0" destOrd="3" presId="urn:microsoft.com/office/officeart/2005/8/layout/hList1"/>
    <dgm:cxn modelId="{9A1A3029-7173-489B-8C41-32F0C4B0C3F9}" type="presOf" srcId="{35CF81B6-6B9F-461D-BB58-C7697582B271}" destId="{653126C6-B0DC-44B0-BC0F-79FBE570681D}" srcOrd="0" destOrd="0" presId="urn:microsoft.com/office/officeart/2005/8/layout/hList1"/>
    <dgm:cxn modelId="{206919FB-FE7A-411E-8911-064082CBCADA}" srcId="{F9705B0F-9E87-4215-98CB-62A5BE9147FD}" destId="{E9B63D79-8966-49E3-B334-5FF4CDB3499C}" srcOrd="1" destOrd="0" parTransId="{28B57D67-12E1-406C-A4B5-EDE9BBCEC8B4}" sibTransId="{465FBA3B-86B3-49FF-A736-5471DA14048B}"/>
    <dgm:cxn modelId="{E0B1BBE9-E5EC-4CC6-BA4F-6BB84F9E10DE}" type="presOf" srcId="{D6BBD7A7-0945-44F2-BB1B-9726B4DC8D51}" destId="{3C1793D9-AC3A-4DF4-93A6-B92985E62BC6}" srcOrd="0" destOrd="2" presId="urn:microsoft.com/office/officeart/2005/8/layout/hList1"/>
    <dgm:cxn modelId="{C84D044C-707D-4F73-B82D-224DB15200EB}" srcId="{CA99141A-B2AF-4214-ACD3-B877D05EA3E6}" destId="{9AB724B4-A0E4-4D99-8FE0-93C9CF5F021F}" srcOrd="0" destOrd="0" parTransId="{8930FAF0-F222-4654-8A21-022E1A1F5CA6}" sibTransId="{638DB82D-F806-4771-8ABE-02E74DA5855A}"/>
    <dgm:cxn modelId="{30AA047C-6514-4D30-A92A-D8B507523C4A}" srcId="{CA99141A-B2AF-4214-ACD3-B877D05EA3E6}" destId="{57B5BFAC-D574-43F3-A9AA-BF6607677556}" srcOrd="3" destOrd="0" parTransId="{B8C6A355-45AD-41A7-9015-33895B454677}" sibTransId="{6518045A-B8D3-4392-8767-CD0551881C53}"/>
    <dgm:cxn modelId="{AAA1828D-8382-4593-82ED-74B9E7BD3E05}" type="presOf" srcId="{CA99141A-B2AF-4214-ACD3-B877D05EA3E6}" destId="{2AFD4D1E-54E9-43A2-80D5-CFD3D45198D2}" srcOrd="0" destOrd="0" presId="urn:microsoft.com/office/officeart/2005/8/layout/hList1"/>
    <dgm:cxn modelId="{84DE0DDB-3458-4622-BCDB-DAE25F77DE5E}" type="presOf" srcId="{CC353CC6-0093-476E-99CF-C94F536E0D8D}" destId="{8A430CCD-ECFF-4360-90EA-AA6E1B04F7AA}" srcOrd="0" destOrd="3" presId="urn:microsoft.com/office/officeart/2005/8/layout/hList1"/>
    <dgm:cxn modelId="{BA5E9D22-D1FB-457B-8A19-B711A44770BD}" type="presOf" srcId="{9AB724B4-A0E4-4D99-8FE0-93C9CF5F021F}" destId="{3C1793D9-AC3A-4DF4-93A6-B92985E62BC6}" srcOrd="0" destOrd="0" presId="urn:microsoft.com/office/officeart/2005/8/layout/hList1"/>
    <dgm:cxn modelId="{A1F0F9FC-24A8-4B9D-B4F1-2B7150299B62}" type="presOf" srcId="{E9B63D79-8966-49E3-B334-5FF4CDB3499C}" destId="{91B95CED-2B53-4A8C-84C7-1AC2500BA73D}" srcOrd="0" destOrd="1" presId="urn:microsoft.com/office/officeart/2005/8/layout/hList1"/>
    <dgm:cxn modelId="{8D91CC27-696C-463E-A92C-D2CBDD2148F1}" srcId="{416259F1-DFC2-41A5-9306-F1496EDC6A14}" destId="{35CF81B6-6B9F-461D-BB58-C7697582B271}" srcOrd="0" destOrd="0" parTransId="{7CC6AFA3-15B5-4D50-A108-3756B06E4F08}" sibTransId="{194FEC67-D326-40D1-863B-ED66840D0F51}"/>
    <dgm:cxn modelId="{C9B01B2D-F52D-4460-BC4D-2C83A26AFED0}" type="presOf" srcId="{504CC97B-E9EA-4CF1-B58D-EBA73C19880E}" destId="{3C1793D9-AC3A-4DF4-93A6-B92985E62BC6}" srcOrd="0" destOrd="1" presId="urn:microsoft.com/office/officeart/2005/8/layout/hList1"/>
    <dgm:cxn modelId="{30C7A858-648A-4824-AD26-90602046A536}" type="presOf" srcId="{0F7E556A-48AA-47EA-A409-0163B91849AA}" destId="{8A430CCD-ECFF-4360-90EA-AA6E1B04F7AA}" srcOrd="0" destOrd="2" presId="urn:microsoft.com/office/officeart/2005/8/layout/hList1"/>
    <dgm:cxn modelId="{D77B6F1B-3B4B-48FA-AD61-C4BC23F21346}" srcId="{35CF81B6-6B9F-461D-BB58-C7697582B271}" destId="{0F7E556A-48AA-47EA-A409-0163B91849AA}" srcOrd="2" destOrd="0" parTransId="{174C477A-9DDD-4D01-89E4-E4B13B1397F4}" sibTransId="{EB40D490-C071-446D-97E1-E20DF319CADB}"/>
    <dgm:cxn modelId="{1193F6A5-FAB9-4622-9C79-1A9BBD241586}" type="presOf" srcId="{B86AF9C0-80AD-4D3D-8D24-3CC76A8EAC40}" destId="{8A430CCD-ECFF-4360-90EA-AA6E1B04F7AA}" srcOrd="0" destOrd="1" presId="urn:microsoft.com/office/officeart/2005/8/layout/hList1"/>
    <dgm:cxn modelId="{6457C0DB-3A63-464F-B998-C462F834E151}" type="presParOf" srcId="{C87C8FEA-4CB5-465A-B852-9CE2AE3B30D2}" destId="{0EE34811-A088-4AAF-A624-23D4116E157B}" srcOrd="0" destOrd="0" presId="urn:microsoft.com/office/officeart/2005/8/layout/hList1"/>
    <dgm:cxn modelId="{B3BB749B-39FE-4CA7-BC09-F7C29782428B}" type="presParOf" srcId="{0EE34811-A088-4AAF-A624-23D4116E157B}" destId="{653126C6-B0DC-44B0-BC0F-79FBE570681D}" srcOrd="0" destOrd="0" presId="urn:microsoft.com/office/officeart/2005/8/layout/hList1"/>
    <dgm:cxn modelId="{E932436E-7ADD-48BA-A875-6A5BC9BD4F35}" type="presParOf" srcId="{0EE34811-A088-4AAF-A624-23D4116E157B}" destId="{8A430CCD-ECFF-4360-90EA-AA6E1B04F7AA}" srcOrd="1" destOrd="0" presId="urn:microsoft.com/office/officeart/2005/8/layout/hList1"/>
    <dgm:cxn modelId="{CFA63395-E8E6-4D47-B650-B8647C201D49}" type="presParOf" srcId="{C87C8FEA-4CB5-465A-B852-9CE2AE3B30D2}" destId="{F0C9B02A-6D4B-469B-9357-CCC2C9724CC4}" srcOrd="1" destOrd="0" presId="urn:microsoft.com/office/officeart/2005/8/layout/hList1"/>
    <dgm:cxn modelId="{FA404C5D-9D02-48EF-B92E-7F6348D0CA30}" type="presParOf" srcId="{C87C8FEA-4CB5-465A-B852-9CE2AE3B30D2}" destId="{17EF4F7A-B88C-4E72-9939-B187F4FD2FDB}" srcOrd="2" destOrd="0" presId="urn:microsoft.com/office/officeart/2005/8/layout/hList1"/>
    <dgm:cxn modelId="{7F972FFB-3BCF-46F6-8018-85E6C1C184B5}" type="presParOf" srcId="{17EF4F7A-B88C-4E72-9939-B187F4FD2FDB}" destId="{2AFD4D1E-54E9-43A2-80D5-CFD3D45198D2}" srcOrd="0" destOrd="0" presId="urn:microsoft.com/office/officeart/2005/8/layout/hList1"/>
    <dgm:cxn modelId="{3A289AB1-FE6A-4654-9484-B51A60499156}" type="presParOf" srcId="{17EF4F7A-B88C-4E72-9939-B187F4FD2FDB}" destId="{3C1793D9-AC3A-4DF4-93A6-B92985E62BC6}" srcOrd="1" destOrd="0" presId="urn:microsoft.com/office/officeart/2005/8/layout/hList1"/>
    <dgm:cxn modelId="{C7666E27-166A-4CB3-B3DA-A1C2B9A84783}" type="presParOf" srcId="{C87C8FEA-4CB5-465A-B852-9CE2AE3B30D2}" destId="{6A380211-A0AC-47E4-8DF9-DEBD1552CFE0}" srcOrd="3" destOrd="0" presId="urn:microsoft.com/office/officeart/2005/8/layout/hList1"/>
    <dgm:cxn modelId="{22D07990-8B6B-460E-9947-DE365BE8D65D}" type="presParOf" srcId="{C87C8FEA-4CB5-465A-B852-9CE2AE3B30D2}" destId="{7C80B9AE-A0B6-4B28-8620-CC6F86651A00}" srcOrd="4" destOrd="0" presId="urn:microsoft.com/office/officeart/2005/8/layout/hList1"/>
    <dgm:cxn modelId="{715D1BB0-FB1C-4B58-9A2E-6EE017EFE783}" type="presParOf" srcId="{7C80B9AE-A0B6-4B28-8620-CC6F86651A00}" destId="{C8E7D173-2E66-4D32-A8B7-B576E2C5EE5E}" srcOrd="0" destOrd="0" presId="urn:microsoft.com/office/officeart/2005/8/layout/hList1"/>
    <dgm:cxn modelId="{D414AE58-2E3D-41DD-B511-090367452F5F}" type="presParOf" srcId="{7C80B9AE-A0B6-4B28-8620-CC6F86651A00}" destId="{91B95CED-2B53-4A8C-84C7-1AC2500BA73D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15688759-05D5-42D6-AF69-5E494BE3AE5F}" type="doc">
      <dgm:prSet loTypeId="urn:microsoft.com/office/officeart/2005/8/layout/vList2#14" loCatId="list" qsTypeId="urn:microsoft.com/office/officeart/2005/8/quickstyle/simple1#26" qsCatId="simple" csTypeId="urn:microsoft.com/office/officeart/2005/8/colors/accent1_2#26" csCatId="accent1" phldr="1"/>
      <dgm:spPr/>
      <dgm:t>
        <a:bodyPr/>
        <a:lstStyle/>
        <a:p>
          <a:endParaRPr lang="en-ZA"/>
        </a:p>
      </dgm:t>
    </dgm:pt>
    <dgm:pt modelId="{34C3A60C-85E6-4953-BC4E-DA7D880168AA}">
      <dgm:prSet custT="1"/>
      <dgm:spPr>
        <a:noFill/>
        <a:ln w="15875">
          <a:solidFill>
            <a:srgbClr val="002D62"/>
          </a:solidFill>
        </a:ln>
      </dgm:spPr>
      <dgm:t>
        <a:bodyPr/>
        <a:lstStyle/>
        <a:p>
          <a:pPr rtl="0"/>
          <a:r>
            <a:rPr lang="en-ZA" sz="1800" dirty="0" smtClean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52.83% </a:t>
          </a:r>
          <a:r>
            <a:rPr lang="en-ZA" sz="1800" smtClean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Overall Recovery - TSF</a:t>
          </a:r>
          <a:endParaRPr lang="en-ZA" sz="1800" dirty="0">
            <a:solidFill>
              <a:schemeClr val="tx1"/>
            </a:solidFill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A5023560-6FFA-4AA9-8644-A66EE4E92DA7}" type="parTrans" cxnId="{B5499E4D-DA9F-4207-A874-B47AD3E5C1A5}">
      <dgm:prSet/>
      <dgm:spPr/>
      <dgm:t>
        <a:bodyPr/>
        <a:lstStyle/>
        <a:p>
          <a:endParaRPr lang="en-ZA" sz="1800">
            <a:solidFill>
              <a:schemeClr val="tx1"/>
            </a:solidFill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92286539-75F5-451A-99E0-FBCEC0B91D9D}" type="sibTrans" cxnId="{B5499E4D-DA9F-4207-A874-B47AD3E5C1A5}">
      <dgm:prSet/>
      <dgm:spPr/>
      <dgm:t>
        <a:bodyPr/>
        <a:lstStyle/>
        <a:p>
          <a:endParaRPr lang="en-ZA" sz="1800">
            <a:solidFill>
              <a:schemeClr val="tx1"/>
            </a:solidFill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A4C10B37-5ED3-48A2-8D69-BFD2509C04CC}">
      <dgm:prSet custT="1"/>
      <dgm:spPr>
        <a:noFill/>
        <a:ln>
          <a:solidFill>
            <a:srgbClr val="002D62"/>
          </a:solidFill>
        </a:ln>
      </dgm:spPr>
      <dgm:t>
        <a:bodyPr/>
        <a:lstStyle/>
        <a:p>
          <a:pPr rtl="0"/>
          <a:r>
            <a:rPr lang="en-ZA" sz="1800" dirty="0" smtClean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5.18→1.88% drop in Cr</a:t>
          </a:r>
          <a:r>
            <a:rPr lang="en-ZA" sz="1800" baseline="-25000" dirty="0" smtClean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2</a:t>
          </a:r>
          <a:r>
            <a:rPr lang="en-ZA" sz="1800" dirty="0" smtClean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O</a:t>
          </a:r>
          <a:r>
            <a:rPr lang="en-ZA" sz="1800" baseline="-25000" dirty="0" smtClean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3</a:t>
          </a:r>
          <a:r>
            <a:rPr lang="en-ZA" sz="1800" dirty="0" smtClean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in PGM concentrate</a:t>
          </a:r>
          <a:endParaRPr lang="en-ZA" sz="1800" dirty="0">
            <a:solidFill>
              <a:schemeClr val="tx1"/>
            </a:solidFill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2E4A3ECD-CA82-46B3-B5F3-B0C59B6E3A10}" type="parTrans" cxnId="{C8CB1324-53D4-44EA-AB6E-B611B7C32A53}">
      <dgm:prSet/>
      <dgm:spPr/>
      <dgm:t>
        <a:bodyPr/>
        <a:lstStyle/>
        <a:p>
          <a:endParaRPr lang="en-ZA" sz="1800">
            <a:solidFill>
              <a:schemeClr val="tx1"/>
            </a:solidFill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B045EC19-F514-4B46-B088-5DEB7AE0391E}" type="sibTrans" cxnId="{C8CB1324-53D4-44EA-AB6E-B611B7C32A53}">
      <dgm:prSet/>
      <dgm:spPr/>
      <dgm:t>
        <a:bodyPr/>
        <a:lstStyle/>
        <a:p>
          <a:endParaRPr lang="en-ZA" sz="1800">
            <a:solidFill>
              <a:schemeClr val="tx1"/>
            </a:solidFill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3EEB3C02-0674-4276-8A08-F7EBA9B4A16C}" type="pres">
      <dgm:prSet presAssocID="{15688759-05D5-42D6-AF69-5E494BE3AE5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ZA"/>
        </a:p>
      </dgm:t>
    </dgm:pt>
    <dgm:pt modelId="{1063C4D4-D452-43E5-A523-543F5634698E}" type="pres">
      <dgm:prSet presAssocID="{34C3A60C-85E6-4953-BC4E-DA7D880168AA}" presName="parentText" presStyleLbl="node1" presStyleIdx="0" presStyleCnt="2" custScaleX="100000" custScaleY="82340">
        <dgm:presLayoutVars>
          <dgm:chMax val="0"/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4305535D-4FEF-4E02-88B3-6222EA8B2C22}" type="pres">
      <dgm:prSet presAssocID="{92286539-75F5-451A-99E0-FBCEC0B91D9D}" presName="spacer" presStyleCnt="0"/>
      <dgm:spPr/>
    </dgm:pt>
    <dgm:pt modelId="{0EA1B63F-BC76-49C5-B5EF-B1F4BE470CA2}" type="pres">
      <dgm:prSet presAssocID="{A4C10B37-5ED3-48A2-8D69-BFD2509C04CC}" presName="parentText" presStyleLbl="node1" presStyleIdx="1" presStyleCnt="2" custScaleX="99588" custScaleY="63646" custLinFactNeighborY="-71872">
        <dgm:presLayoutVars>
          <dgm:chMax val="0"/>
          <dgm:bulletEnabled val="1"/>
        </dgm:presLayoutVars>
      </dgm:prSet>
      <dgm:spPr/>
      <dgm:t>
        <a:bodyPr/>
        <a:lstStyle/>
        <a:p>
          <a:endParaRPr lang="en-ZA"/>
        </a:p>
      </dgm:t>
    </dgm:pt>
  </dgm:ptLst>
  <dgm:cxnLst>
    <dgm:cxn modelId="{B5499E4D-DA9F-4207-A874-B47AD3E5C1A5}" srcId="{15688759-05D5-42D6-AF69-5E494BE3AE5F}" destId="{34C3A60C-85E6-4953-BC4E-DA7D880168AA}" srcOrd="0" destOrd="0" parTransId="{A5023560-6FFA-4AA9-8644-A66EE4E92DA7}" sibTransId="{92286539-75F5-451A-99E0-FBCEC0B91D9D}"/>
    <dgm:cxn modelId="{CB3C6FFF-A75B-49B8-8B1A-CDD413B440B7}" type="presOf" srcId="{34C3A60C-85E6-4953-BC4E-DA7D880168AA}" destId="{1063C4D4-D452-43E5-A523-543F5634698E}" srcOrd="0" destOrd="0" presId="urn:microsoft.com/office/officeart/2005/8/layout/vList2#14"/>
    <dgm:cxn modelId="{C8CB1324-53D4-44EA-AB6E-B611B7C32A53}" srcId="{15688759-05D5-42D6-AF69-5E494BE3AE5F}" destId="{A4C10B37-5ED3-48A2-8D69-BFD2509C04CC}" srcOrd="1" destOrd="0" parTransId="{2E4A3ECD-CA82-46B3-B5F3-B0C59B6E3A10}" sibTransId="{B045EC19-F514-4B46-B088-5DEB7AE0391E}"/>
    <dgm:cxn modelId="{0133DA25-8887-4938-AC10-C1E480A70B1B}" type="presOf" srcId="{15688759-05D5-42D6-AF69-5E494BE3AE5F}" destId="{3EEB3C02-0674-4276-8A08-F7EBA9B4A16C}" srcOrd="0" destOrd="0" presId="urn:microsoft.com/office/officeart/2005/8/layout/vList2#14"/>
    <dgm:cxn modelId="{ECF50EF5-5D06-4D06-B293-14CD702C8949}" type="presOf" srcId="{A4C10B37-5ED3-48A2-8D69-BFD2509C04CC}" destId="{0EA1B63F-BC76-49C5-B5EF-B1F4BE470CA2}" srcOrd="0" destOrd="0" presId="urn:microsoft.com/office/officeart/2005/8/layout/vList2#14"/>
    <dgm:cxn modelId="{FA891154-4AAB-4CF6-A006-04030168F76D}" type="presParOf" srcId="{3EEB3C02-0674-4276-8A08-F7EBA9B4A16C}" destId="{1063C4D4-D452-43E5-A523-543F5634698E}" srcOrd="0" destOrd="0" presId="urn:microsoft.com/office/officeart/2005/8/layout/vList2#14"/>
    <dgm:cxn modelId="{48EA7132-637B-478F-AFFC-EA3B4C9D5519}" type="presParOf" srcId="{3EEB3C02-0674-4276-8A08-F7EBA9B4A16C}" destId="{4305535D-4FEF-4E02-88B3-6222EA8B2C22}" srcOrd="1" destOrd="0" presId="urn:microsoft.com/office/officeart/2005/8/layout/vList2#14"/>
    <dgm:cxn modelId="{7BC628DD-DCF7-4F5F-B570-5DF79A28B4C6}" type="presParOf" srcId="{3EEB3C02-0674-4276-8A08-F7EBA9B4A16C}" destId="{0EA1B63F-BC76-49C5-B5EF-B1F4BE470CA2}" srcOrd="2" destOrd="0" presId="urn:microsoft.com/office/officeart/2005/8/layout/vList2#14"/>
  </dgm:cxnLst>
  <dgm:bg/>
  <dgm:whole>
    <a:ln>
      <a:solidFill>
        <a:schemeClr val="lt1">
          <a:hueOff val="0"/>
          <a:satOff val="0"/>
          <a:lumOff val="0"/>
        </a:schemeClr>
      </a:solidFill>
    </a:ln>
  </dgm:whole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D2F7FDB4-9C68-433C-A745-D0F8845BDE41}" type="doc">
      <dgm:prSet loTypeId="urn:microsoft.com/office/officeart/2005/8/layout/vList2#15" loCatId="list" qsTypeId="urn:microsoft.com/office/officeart/2005/8/quickstyle/simple1#27" qsCatId="simple" csTypeId="urn:microsoft.com/office/officeart/2005/8/colors/accent1_2#27" csCatId="accent1" phldr="1"/>
      <dgm:spPr/>
      <dgm:t>
        <a:bodyPr/>
        <a:lstStyle/>
        <a:p>
          <a:endParaRPr lang="en-ZA"/>
        </a:p>
      </dgm:t>
    </dgm:pt>
    <dgm:pt modelId="{73FECA68-92F7-45BC-8EF6-99DE7B94CC82}">
      <dgm:prSet custT="1"/>
      <dgm:spPr>
        <a:noFill/>
        <a:ln>
          <a:solidFill>
            <a:srgbClr val="002D62"/>
          </a:solidFill>
        </a:ln>
      </dgm:spPr>
      <dgm:t>
        <a:bodyPr/>
        <a:lstStyle/>
        <a:p>
          <a:pPr rtl="0"/>
          <a:r>
            <a:rPr lang="en-ZA" sz="1800" dirty="0" smtClean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Same feed stream SRHG</a:t>
          </a:r>
          <a:endParaRPr lang="en-ZA" sz="1800" dirty="0">
            <a:solidFill>
              <a:schemeClr val="tx1"/>
            </a:solidFill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DD7DF37B-483C-43C4-BBD2-CCA580071B50}" type="parTrans" cxnId="{1F1D5801-F2AC-4F6F-8C4C-60010F08E705}">
      <dgm:prSet/>
      <dgm:spPr/>
      <dgm:t>
        <a:bodyPr/>
        <a:lstStyle/>
        <a:p>
          <a:endParaRPr lang="en-ZA" sz="1800">
            <a:solidFill>
              <a:schemeClr val="tx1"/>
            </a:solidFill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8D9A2825-7093-4E0D-B660-20CC76E02D1E}" type="sibTrans" cxnId="{1F1D5801-F2AC-4F6F-8C4C-60010F08E705}">
      <dgm:prSet/>
      <dgm:spPr/>
      <dgm:t>
        <a:bodyPr/>
        <a:lstStyle/>
        <a:p>
          <a:endParaRPr lang="en-ZA" sz="1800">
            <a:solidFill>
              <a:schemeClr val="tx1"/>
            </a:solidFill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E5EC31EB-080E-45DD-B0E8-9627D7305972}">
      <dgm:prSet custT="1"/>
      <dgm:spPr>
        <a:noFill/>
        <a:ln>
          <a:solidFill>
            <a:srgbClr val="002D62"/>
          </a:solidFill>
        </a:ln>
      </dgm:spPr>
      <dgm:t>
        <a:bodyPr/>
        <a:lstStyle/>
        <a:p>
          <a:pPr rtl="0"/>
          <a:r>
            <a:rPr lang="en-ZA" sz="1800" dirty="0" smtClean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Evaluated with TSF and </a:t>
          </a:r>
          <a:r>
            <a:rPr lang="en-ZA" sz="1800" dirty="0" err="1" smtClean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RoM</a:t>
          </a:r>
          <a:r>
            <a:rPr lang="en-ZA" sz="1800" dirty="0" smtClean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ore</a:t>
          </a:r>
          <a:endParaRPr lang="en-ZA" sz="1800" dirty="0">
            <a:solidFill>
              <a:schemeClr val="tx1"/>
            </a:solidFill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6D4F7AB7-5494-4583-9837-54855D8B21AD}" type="parTrans" cxnId="{ABC3C302-EE6F-4B60-9958-5AF506734C8A}">
      <dgm:prSet/>
      <dgm:spPr/>
      <dgm:t>
        <a:bodyPr/>
        <a:lstStyle/>
        <a:p>
          <a:endParaRPr lang="en-ZA" sz="1800">
            <a:solidFill>
              <a:schemeClr val="tx1"/>
            </a:solidFill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7923D41B-7460-4E81-BCCF-D647592C9AB2}" type="sibTrans" cxnId="{ABC3C302-EE6F-4B60-9958-5AF506734C8A}">
      <dgm:prSet/>
      <dgm:spPr/>
      <dgm:t>
        <a:bodyPr/>
        <a:lstStyle/>
        <a:p>
          <a:endParaRPr lang="en-ZA" sz="1800">
            <a:solidFill>
              <a:schemeClr val="tx1"/>
            </a:solidFill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15DCA318-2848-46B6-A5E9-EBBD2DEC96E9}">
      <dgm:prSet custT="1"/>
      <dgm:spPr>
        <a:noFill/>
        <a:ln>
          <a:solidFill>
            <a:srgbClr val="002D62"/>
          </a:solidFill>
        </a:ln>
      </dgm:spPr>
      <dgm:t>
        <a:bodyPr/>
        <a:lstStyle/>
        <a:p>
          <a:pPr rtl="0"/>
          <a:r>
            <a:rPr lang="en-ZA" sz="1800" dirty="0" smtClean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Industrial pilot scale circuit</a:t>
          </a:r>
          <a:endParaRPr lang="en-ZA" sz="1800" dirty="0">
            <a:solidFill>
              <a:schemeClr val="tx1"/>
            </a:solidFill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5B5C3FF4-2B31-4D23-8EA0-A0D62A9A1767}" type="parTrans" cxnId="{8991324F-6175-4CF4-B227-3C4CCB799632}">
      <dgm:prSet/>
      <dgm:spPr/>
      <dgm:t>
        <a:bodyPr/>
        <a:lstStyle/>
        <a:p>
          <a:endParaRPr lang="en-ZA" sz="1800">
            <a:solidFill>
              <a:schemeClr val="tx1"/>
            </a:solidFill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8D385338-BF4C-4CD6-B2D8-B77B319CF223}" type="sibTrans" cxnId="{8991324F-6175-4CF4-B227-3C4CCB799632}">
      <dgm:prSet/>
      <dgm:spPr/>
      <dgm:t>
        <a:bodyPr/>
        <a:lstStyle/>
        <a:p>
          <a:endParaRPr lang="en-ZA" sz="1800">
            <a:solidFill>
              <a:schemeClr val="tx1"/>
            </a:solidFill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613D493E-F9A6-4036-8560-795ABB9AC93B}" type="pres">
      <dgm:prSet presAssocID="{D2F7FDB4-9C68-433C-A745-D0F8845BDE4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ZA"/>
        </a:p>
      </dgm:t>
    </dgm:pt>
    <dgm:pt modelId="{B5F43710-F5ED-4332-A45E-4E1948CAF2A2}" type="pres">
      <dgm:prSet presAssocID="{73FECA68-92F7-45BC-8EF6-99DE7B94CC82}" presName="parentText" presStyleLbl="node1" presStyleIdx="0" presStyleCnt="3" custScaleY="47270" custLinFactY="57064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12687AB7-8029-4A4E-8D0E-48E2385925E9}" type="pres">
      <dgm:prSet presAssocID="{8D9A2825-7093-4E0D-B660-20CC76E02D1E}" presName="spacer" presStyleCnt="0"/>
      <dgm:spPr/>
    </dgm:pt>
    <dgm:pt modelId="{DD1A4D10-C17C-48F2-9439-44373AFB8066}" type="pres">
      <dgm:prSet presAssocID="{E5EC31EB-080E-45DD-B0E8-9627D7305972}" presName="parentText" presStyleLbl="node1" presStyleIdx="1" presStyleCnt="3" custScaleY="48582" custLinFactY="-30090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E89DF227-229A-4F52-B901-D8E738E143F5}" type="pres">
      <dgm:prSet presAssocID="{7923D41B-7460-4E81-BCCF-D647592C9AB2}" presName="spacer" presStyleCnt="0"/>
      <dgm:spPr/>
    </dgm:pt>
    <dgm:pt modelId="{1AD5669F-34D3-4238-8EFB-55D9898FA4CF}" type="pres">
      <dgm:prSet presAssocID="{15DCA318-2848-46B6-A5E9-EBBD2DEC96E9}" presName="parentText" presStyleLbl="node1" presStyleIdx="2" presStyleCnt="3" custScaleY="60468" custLinFactNeighborY="11523">
        <dgm:presLayoutVars>
          <dgm:chMax val="0"/>
          <dgm:bulletEnabled val="1"/>
        </dgm:presLayoutVars>
      </dgm:prSet>
      <dgm:spPr/>
      <dgm:t>
        <a:bodyPr/>
        <a:lstStyle/>
        <a:p>
          <a:endParaRPr lang="en-ZA"/>
        </a:p>
      </dgm:t>
    </dgm:pt>
  </dgm:ptLst>
  <dgm:cxnLst>
    <dgm:cxn modelId="{9B89585C-F682-4994-9E95-D7C4FDFA55EB}" type="presOf" srcId="{D2F7FDB4-9C68-433C-A745-D0F8845BDE41}" destId="{613D493E-F9A6-4036-8560-795ABB9AC93B}" srcOrd="0" destOrd="0" presId="urn:microsoft.com/office/officeart/2005/8/layout/vList2#15"/>
    <dgm:cxn modelId="{86B419E5-60B6-4C22-ADA2-AA716EF47FF1}" type="presOf" srcId="{E5EC31EB-080E-45DD-B0E8-9627D7305972}" destId="{DD1A4D10-C17C-48F2-9439-44373AFB8066}" srcOrd="0" destOrd="0" presId="urn:microsoft.com/office/officeart/2005/8/layout/vList2#15"/>
    <dgm:cxn modelId="{1F1D5801-F2AC-4F6F-8C4C-60010F08E705}" srcId="{D2F7FDB4-9C68-433C-A745-D0F8845BDE41}" destId="{73FECA68-92F7-45BC-8EF6-99DE7B94CC82}" srcOrd="0" destOrd="0" parTransId="{DD7DF37B-483C-43C4-BBD2-CCA580071B50}" sibTransId="{8D9A2825-7093-4E0D-B660-20CC76E02D1E}"/>
    <dgm:cxn modelId="{ABC3C302-EE6F-4B60-9958-5AF506734C8A}" srcId="{D2F7FDB4-9C68-433C-A745-D0F8845BDE41}" destId="{E5EC31EB-080E-45DD-B0E8-9627D7305972}" srcOrd="1" destOrd="0" parTransId="{6D4F7AB7-5494-4583-9837-54855D8B21AD}" sibTransId="{7923D41B-7460-4E81-BCCF-D647592C9AB2}"/>
    <dgm:cxn modelId="{8991324F-6175-4CF4-B227-3C4CCB799632}" srcId="{D2F7FDB4-9C68-433C-A745-D0F8845BDE41}" destId="{15DCA318-2848-46B6-A5E9-EBBD2DEC96E9}" srcOrd="2" destOrd="0" parTransId="{5B5C3FF4-2B31-4D23-8EA0-A0D62A9A1767}" sibTransId="{8D385338-BF4C-4CD6-B2D8-B77B319CF223}"/>
    <dgm:cxn modelId="{FC3F5CDC-5B0C-4BE7-8109-718C92D848C3}" type="presOf" srcId="{15DCA318-2848-46B6-A5E9-EBBD2DEC96E9}" destId="{1AD5669F-34D3-4238-8EFB-55D9898FA4CF}" srcOrd="0" destOrd="0" presId="urn:microsoft.com/office/officeart/2005/8/layout/vList2#15"/>
    <dgm:cxn modelId="{65DAA410-7555-4D31-BBFF-9F1B6ACDF36E}" type="presOf" srcId="{73FECA68-92F7-45BC-8EF6-99DE7B94CC82}" destId="{B5F43710-F5ED-4332-A45E-4E1948CAF2A2}" srcOrd="0" destOrd="0" presId="urn:microsoft.com/office/officeart/2005/8/layout/vList2#15"/>
    <dgm:cxn modelId="{7A9CB99D-D50C-470E-97CC-67D8B1022455}" type="presParOf" srcId="{613D493E-F9A6-4036-8560-795ABB9AC93B}" destId="{B5F43710-F5ED-4332-A45E-4E1948CAF2A2}" srcOrd="0" destOrd="0" presId="urn:microsoft.com/office/officeart/2005/8/layout/vList2#15"/>
    <dgm:cxn modelId="{F5125458-A8AA-47A2-BDC3-9BBFA8294FA3}" type="presParOf" srcId="{613D493E-F9A6-4036-8560-795ABB9AC93B}" destId="{12687AB7-8029-4A4E-8D0E-48E2385925E9}" srcOrd="1" destOrd="0" presId="urn:microsoft.com/office/officeart/2005/8/layout/vList2#15"/>
    <dgm:cxn modelId="{E3A7CF2B-67EA-46C9-A189-181460F38748}" type="presParOf" srcId="{613D493E-F9A6-4036-8560-795ABB9AC93B}" destId="{DD1A4D10-C17C-48F2-9439-44373AFB8066}" srcOrd="2" destOrd="0" presId="urn:microsoft.com/office/officeart/2005/8/layout/vList2#15"/>
    <dgm:cxn modelId="{8B204709-D54E-454D-974D-949154513C9D}" type="presParOf" srcId="{613D493E-F9A6-4036-8560-795ABB9AC93B}" destId="{E89DF227-229A-4F52-B901-D8E738E143F5}" srcOrd="3" destOrd="0" presId="urn:microsoft.com/office/officeart/2005/8/layout/vList2#15"/>
    <dgm:cxn modelId="{D03E2A49-DE3B-4D2E-9A53-3FC655173F89}" type="presParOf" srcId="{613D493E-F9A6-4036-8560-795ABB9AC93B}" destId="{1AD5669F-34D3-4238-8EFB-55D9898FA4CF}" srcOrd="4" destOrd="0" presId="urn:microsoft.com/office/officeart/2005/8/layout/vList2#15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E39D4DC8-C00F-48F8-8981-7BB255B47AD6}" type="doc">
      <dgm:prSet loTypeId="urn:microsoft.com/office/officeart/2005/8/layout/vList2#16" loCatId="list" qsTypeId="urn:microsoft.com/office/officeart/2005/8/quickstyle/simple1#28" qsCatId="simple" csTypeId="urn:microsoft.com/office/officeart/2005/8/colors/accent1_2#28" csCatId="accent1" phldr="1"/>
      <dgm:spPr/>
      <dgm:t>
        <a:bodyPr/>
        <a:lstStyle/>
        <a:p>
          <a:endParaRPr lang="en-ZA"/>
        </a:p>
      </dgm:t>
    </dgm:pt>
    <dgm:pt modelId="{7D901109-9D5F-445C-B05E-806BB51EE58D}">
      <dgm:prSet custT="1"/>
      <dgm:spPr>
        <a:noFill/>
        <a:ln>
          <a:solidFill>
            <a:srgbClr val="002D62"/>
          </a:solidFill>
        </a:ln>
      </dgm:spPr>
      <dgm:t>
        <a:bodyPr/>
        <a:lstStyle/>
        <a:p>
          <a:pPr rtl="0"/>
          <a:r>
            <a:rPr lang="en-ZA" sz="1800" dirty="0" smtClean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TSF Recovery: 	52.83 → 64.52% (Peak of 67% at 6.2 mass pull)            	</a:t>
          </a:r>
          <a:endParaRPr lang="en-ZA" sz="1800" dirty="0">
            <a:solidFill>
              <a:schemeClr val="tx1"/>
            </a:solidFill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106A5E7C-6BDA-43C4-BF1C-F8FDD5F3997A}" type="parTrans" cxnId="{F6C79E44-EBC0-459B-BD7E-7152AD223EE8}">
      <dgm:prSet/>
      <dgm:spPr/>
      <dgm:t>
        <a:bodyPr/>
        <a:lstStyle/>
        <a:p>
          <a:endParaRPr lang="en-ZA" sz="1800"/>
        </a:p>
      </dgm:t>
    </dgm:pt>
    <dgm:pt modelId="{F646EFFF-3FE4-454D-BC7F-3B57113555EE}" type="sibTrans" cxnId="{F6C79E44-EBC0-459B-BD7E-7152AD223EE8}">
      <dgm:prSet/>
      <dgm:spPr/>
      <dgm:t>
        <a:bodyPr/>
        <a:lstStyle/>
        <a:p>
          <a:endParaRPr lang="en-ZA" sz="1800"/>
        </a:p>
      </dgm:t>
    </dgm:pt>
    <dgm:pt modelId="{C395DBC9-5AE7-4B55-B919-68FD881917A7}">
      <dgm:prSet custT="1"/>
      <dgm:spPr>
        <a:noFill/>
        <a:ln>
          <a:solidFill>
            <a:srgbClr val="002D62"/>
          </a:solidFill>
        </a:ln>
      </dgm:spPr>
      <dgm:t>
        <a:bodyPr/>
        <a:lstStyle/>
        <a:p>
          <a:pPr rtl="0"/>
          <a:r>
            <a:rPr lang="en-ZA" sz="1800" dirty="0" smtClean="0">
              <a:solidFill>
                <a:schemeClr val="tx1"/>
              </a:solidFill>
            </a:rPr>
            <a:t>Upgrade Ratio:	9.33 → 10.07</a:t>
          </a:r>
          <a:endParaRPr lang="en-ZA" sz="1800" baseline="0" dirty="0">
            <a:solidFill>
              <a:schemeClr val="tx1"/>
            </a:solidFill>
          </a:endParaRPr>
        </a:p>
      </dgm:t>
    </dgm:pt>
    <dgm:pt modelId="{01B1112D-DFFD-49F1-8B3B-B6E5A39D111A}" type="parTrans" cxnId="{F4C7C00B-94EF-44C4-A2C0-272F6EE875F6}">
      <dgm:prSet/>
      <dgm:spPr/>
      <dgm:t>
        <a:bodyPr/>
        <a:lstStyle/>
        <a:p>
          <a:endParaRPr lang="en-ZA" sz="1800"/>
        </a:p>
      </dgm:t>
    </dgm:pt>
    <dgm:pt modelId="{CE089A0E-E550-4DA2-8433-7D3ABCEA9E7E}" type="sibTrans" cxnId="{F4C7C00B-94EF-44C4-A2C0-272F6EE875F6}">
      <dgm:prSet/>
      <dgm:spPr/>
      <dgm:t>
        <a:bodyPr/>
        <a:lstStyle/>
        <a:p>
          <a:endParaRPr lang="en-ZA" sz="1800"/>
        </a:p>
      </dgm:t>
    </dgm:pt>
    <dgm:pt modelId="{ED9B76A3-3642-41F7-840F-8D7203D9CA16}">
      <dgm:prSet custT="1"/>
      <dgm:spPr>
        <a:noFill/>
        <a:ln>
          <a:solidFill>
            <a:srgbClr val="002D62"/>
          </a:solidFill>
        </a:ln>
      </dgm:spPr>
      <dgm:t>
        <a:bodyPr/>
        <a:lstStyle/>
        <a:p>
          <a:pPr rtl="0"/>
          <a:r>
            <a:rPr lang="en-ZA" sz="1800" dirty="0" err="1" smtClean="0">
              <a:solidFill>
                <a:schemeClr val="tx1"/>
              </a:solidFill>
            </a:rPr>
            <a:t>RoM</a:t>
          </a:r>
          <a:r>
            <a:rPr lang="en-ZA" sz="1800" dirty="0" smtClean="0">
              <a:solidFill>
                <a:schemeClr val="tx1"/>
              </a:solidFill>
            </a:rPr>
            <a:t> Recovery:	69% (Peak of 73% at 5.9% mass pull)</a:t>
          </a:r>
          <a:endParaRPr lang="en-ZA" sz="1800" dirty="0">
            <a:solidFill>
              <a:schemeClr val="tx1"/>
            </a:solidFill>
          </a:endParaRPr>
        </a:p>
      </dgm:t>
    </dgm:pt>
    <dgm:pt modelId="{C788FA45-BE0C-46B7-B1F7-D1D13F73E075}" type="parTrans" cxnId="{557E64A1-258B-4454-874A-A59050B647E2}">
      <dgm:prSet/>
      <dgm:spPr/>
      <dgm:t>
        <a:bodyPr/>
        <a:lstStyle/>
        <a:p>
          <a:endParaRPr lang="en-ZA" sz="1800"/>
        </a:p>
      </dgm:t>
    </dgm:pt>
    <dgm:pt modelId="{140F48FA-A501-432E-84A9-B1F648BC37D1}" type="sibTrans" cxnId="{557E64A1-258B-4454-874A-A59050B647E2}">
      <dgm:prSet/>
      <dgm:spPr/>
      <dgm:t>
        <a:bodyPr/>
        <a:lstStyle/>
        <a:p>
          <a:endParaRPr lang="en-ZA" sz="1800"/>
        </a:p>
      </dgm:t>
    </dgm:pt>
    <dgm:pt modelId="{E645FDC2-DC49-46CB-BA87-167A9BA343B6}">
      <dgm:prSet custT="1"/>
      <dgm:spPr/>
      <dgm:t>
        <a:bodyPr/>
        <a:lstStyle/>
        <a:p>
          <a:pPr rtl="0"/>
          <a:endParaRPr lang="en-ZA" sz="1800"/>
        </a:p>
      </dgm:t>
    </dgm:pt>
    <dgm:pt modelId="{2C681D1D-A273-4944-B21C-2C75EA299B92}" type="parTrans" cxnId="{8EC889BC-0FE8-41F4-B667-4EF2D458BAE8}">
      <dgm:prSet/>
      <dgm:spPr/>
      <dgm:t>
        <a:bodyPr/>
        <a:lstStyle/>
        <a:p>
          <a:endParaRPr lang="en-ZA" sz="1800"/>
        </a:p>
      </dgm:t>
    </dgm:pt>
    <dgm:pt modelId="{32929A30-5301-4CD9-A7C0-DE3E394C09D8}" type="sibTrans" cxnId="{8EC889BC-0FE8-41F4-B667-4EF2D458BAE8}">
      <dgm:prSet/>
      <dgm:spPr/>
      <dgm:t>
        <a:bodyPr/>
        <a:lstStyle/>
        <a:p>
          <a:endParaRPr lang="en-ZA" sz="1800"/>
        </a:p>
      </dgm:t>
    </dgm:pt>
    <dgm:pt modelId="{F3A22048-5315-4257-93E1-35F47A7E74F4}">
      <dgm:prSet custT="1"/>
      <dgm:spPr>
        <a:noFill/>
        <a:ln>
          <a:solidFill>
            <a:srgbClr val="002D62"/>
          </a:solidFill>
        </a:ln>
      </dgm:spPr>
      <dgm:t>
        <a:bodyPr/>
        <a:lstStyle/>
        <a:p>
          <a:pPr rtl="0"/>
          <a:r>
            <a:rPr lang="en-ZA" sz="1800" dirty="0" smtClean="0">
              <a:solidFill>
                <a:schemeClr val="tx1"/>
              </a:solidFill>
            </a:rPr>
            <a:t>Cr</a:t>
          </a:r>
          <a:r>
            <a:rPr lang="en-ZA" sz="1800" baseline="-25000" dirty="0" smtClean="0">
              <a:solidFill>
                <a:schemeClr val="tx1"/>
              </a:solidFill>
            </a:rPr>
            <a:t>2</a:t>
          </a:r>
          <a:r>
            <a:rPr lang="en-ZA" sz="1800" dirty="0" smtClean="0">
              <a:solidFill>
                <a:schemeClr val="tx1"/>
              </a:solidFill>
            </a:rPr>
            <a:t>O</a:t>
          </a:r>
          <a:r>
            <a:rPr lang="en-ZA" sz="1800" baseline="-25000" dirty="0" smtClean="0">
              <a:solidFill>
                <a:schemeClr val="tx1"/>
              </a:solidFill>
            </a:rPr>
            <a:t>3</a:t>
          </a:r>
          <a:r>
            <a:rPr lang="en-ZA" sz="1800" dirty="0" smtClean="0">
              <a:solidFill>
                <a:schemeClr val="tx1"/>
              </a:solidFill>
            </a:rPr>
            <a:t> in PGM concentrate below 2%</a:t>
          </a:r>
          <a:r>
            <a:rPr lang="en-ZA" sz="500" dirty="0" smtClean="0">
              <a:solidFill>
                <a:schemeClr val="tx1"/>
              </a:solidFill>
            </a:rPr>
            <a:t>m	</a:t>
          </a:r>
          <a:endParaRPr lang="en-ZA" sz="500" dirty="0">
            <a:solidFill>
              <a:schemeClr val="tx1"/>
            </a:solidFill>
          </a:endParaRPr>
        </a:p>
      </dgm:t>
    </dgm:pt>
    <dgm:pt modelId="{478E4FD0-7D31-4CAF-9859-86F7E1B271D2}" type="parTrans" cxnId="{3D8E4F02-E867-490E-8A18-53ED9EE2A66A}">
      <dgm:prSet/>
      <dgm:spPr/>
      <dgm:t>
        <a:bodyPr/>
        <a:lstStyle/>
        <a:p>
          <a:endParaRPr lang="en-ZA"/>
        </a:p>
      </dgm:t>
    </dgm:pt>
    <dgm:pt modelId="{C022F805-C674-4EFB-9971-72B2F5F97ABD}" type="sibTrans" cxnId="{3D8E4F02-E867-490E-8A18-53ED9EE2A66A}">
      <dgm:prSet/>
      <dgm:spPr/>
      <dgm:t>
        <a:bodyPr/>
        <a:lstStyle/>
        <a:p>
          <a:endParaRPr lang="en-ZA"/>
        </a:p>
      </dgm:t>
    </dgm:pt>
    <dgm:pt modelId="{D75DC33D-5795-4F32-85FF-30BF297CFA0B}" type="pres">
      <dgm:prSet presAssocID="{E39D4DC8-C00F-48F8-8981-7BB255B47AD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ZA"/>
        </a:p>
      </dgm:t>
    </dgm:pt>
    <dgm:pt modelId="{0DBDC1EF-24E4-4393-B8CE-8801CD637914}" type="pres">
      <dgm:prSet presAssocID="{7D901109-9D5F-445C-B05E-806BB51EE58D}" presName="parentText" presStyleLbl="node1" presStyleIdx="0" presStyleCnt="4" custLinFactY="4605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244ECA13-4AB4-4A52-833E-E779B0B78E2E}" type="pres">
      <dgm:prSet presAssocID="{F646EFFF-3FE4-454D-BC7F-3B57113555EE}" presName="spacer" presStyleCnt="0"/>
      <dgm:spPr/>
    </dgm:pt>
    <dgm:pt modelId="{67A45F2F-404A-4ED4-B124-8DE4EC01A786}" type="pres">
      <dgm:prSet presAssocID="{F3A22048-5315-4257-93E1-35F47A7E74F4}" presName="parentText" presStyleLbl="node1" presStyleIdx="1" presStyleCnt="4" custLinFactY="4605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B059EE98-9496-455B-AFEC-81BDACFDFE9B}" type="pres">
      <dgm:prSet presAssocID="{C022F805-C674-4EFB-9971-72B2F5F97ABD}" presName="spacer" presStyleCnt="0"/>
      <dgm:spPr/>
    </dgm:pt>
    <dgm:pt modelId="{4C1E3A15-494E-45F4-A4F2-262ECF9A7156}" type="pres">
      <dgm:prSet presAssocID="{C395DBC9-5AE7-4B55-B919-68FD881917A7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0168EA01-67CF-4A1E-9812-0F807B7B2843}" type="pres">
      <dgm:prSet presAssocID="{CE089A0E-E550-4DA2-8433-7D3ABCEA9E7E}" presName="spacer" presStyleCnt="0"/>
      <dgm:spPr/>
    </dgm:pt>
    <dgm:pt modelId="{CE8630FC-533E-4087-B14C-5598D92BB89C}" type="pres">
      <dgm:prSet presAssocID="{ED9B76A3-3642-41F7-840F-8D7203D9CA16}" presName="parentText" presStyleLbl="node1" presStyleIdx="3" presStyleCnt="4" custLinFactNeighborY="12075">
        <dgm:presLayoutVars>
          <dgm:chMax val="0"/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246BC1E1-7BDD-4EA2-89D8-4C9DEAFC7867}" type="pres">
      <dgm:prSet presAssocID="{ED9B76A3-3642-41F7-840F-8D7203D9CA16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</dgm:ptLst>
  <dgm:cxnLst>
    <dgm:cxn modelId="{557E64A1-258B-4454-874A-A59050B647E2}" srcId="{E39D4DC8-C00F-48F8-8981-7BB255B47AD6}" destId="{ED9B76A3-3642-41F7-840F-8D7203D9CA16}" srcOrd="3" destOrd="0" parTransId="{C788FA45-BE0C-46B7-B1F7-D1D13F73E075}" sibTransId="{140F48FA-A501-432E-84A9-B1F648BC37D1}"/>
    <dgm:cxn modelId="{4FB500D4-9AEB-4C96-81A5-0E2300FC5E44}" type="presOf" srcId="{E645FDC2-DC49-46CB-BA87-167A9BA343B6}" destId="{246BC1E1-7BDD-4EA2-89D8-4C9DEAFC7867}" srcOrd="0" destOrd="0" presId="urn:microsoft.com/office/officeart/2005/8/layout/vList2#16"/>
    <dgm:cxn modelId="{8EC889BC-0FE8-41F4-B667-4EF2D458BAE8}" srcId="{ED9B76A3-3642-41F7-840F-8D7203D9CA16}" destId="{E645FDC2-DC49-46CB-BA87-167A9BA343B6}" srcOrd="0" destOrd="0" parTransId="{2C681D1D-A273-4944-B21C-2C75EA299B92}" sibTransId="{32929A30-5301-4CD9-A7C0-DE3E394C09D8}"/>
    <dgm:cxn modelId="{3D8E4F02-E867-490E-8A18-53ED9EE2A66A}" srcId="{E39D4DC8-C00F-48F8-8981-7BB255B47AD6}" destId="{F3A22048-5315-4257-93E1-35F47A7E74F4}" srcOrd="1" destOrd="0" parTransId="{478E4FD0-7D31-4CAF-9859-86F7E1B271D2}" sibTransId="{C022F805-C674-4EFB-9971-72B2F5F97ABD}"/>
    <dgm:cxn modelId="{1807D932-2606-4D05-A21A-4EDCBFA2661B}" type="presOf" srcId="{C395DBC9-5AE7-4B55-B919-68FD881917A7}" destId="{4C1E3A15-494E-45F4-A4F2-262ECF9A7156}" srcOrd="0" destOrd="0" presId="urn:microsoft.com/office/officeart/2005/8/layout/vList2#16"/>
    <dgm:cxn modelId="{F4C7C00B-94EF-44C4-A2C0-272F6EE875F6}" srcId="{E39D4DC8-C00F-48F8-8981-7BB255B47AD6}" destId="{C395DBC9-5AE7-4B55-B919-68FD881917A7}" srcOrd="2" destOrd="0" parTransId="{01B1112D-DFFD-49F1-8B3B-B6E5A39D111A}" sibTransId="{CE089A0E-E550-4DA2-8433-7D3ABCEA9E7E}"/>
    <dgm:cxn modelId="{72A6B3EF-B09F-46C7-A360-CAB6BAC07083}" type="presOf" srcId="{ED9B76A3-3642-41F7-840F-8D7203D9CA16}" destId="{CE8630FC-533E-4087-B14C-5598D92BB89C}" srcOrd="0" destOrd="0" presId="urn:microsoft.com/office/officeart/2005/8/layout/vList2#16"/>
    <dgm:cxn modelId="{BF1271A0-0CAA-4091-AB0E-81B7BC3EF8F5}" type="presOf" srcId="{7D901109-9D5F-445C-B05E-806BB51EE58D}" destId="{0DBDC1EF-24E4-4393-B8CE-8801CD637914}" srcOrd="0" destOrd="0" presId="urn:microsoft.com/office/officeart/2005/8/layout/vList2#16"/>
    <dgm:cxn modelId="{9A4B4D89-045A-4062-8249-69FF33019D03}" type="presOf" srcId="{E39D4DC8-C00F-48F8-8981-7BB255B47AD6}" destId="{D75DC33D-5795-4F32-85FF-30BF297CFA0B}" srcOrd="0" destOrd="0" presId="urn:microsoft.com/office/officeart/2005/8/layout/vList2#16"/>
    <dgm:cxn modelId="{0D97540A-7586-4E66-B01D-3B5E93977322}" type="presOf" srcId="{F3A22048-5315-4257-93E1-35F47A7E74F4}" destId="{67A45F2F-404A-4ED4-B124-8DE4EC01A786}" srcOrd="0" destOrd="0" presId="urn:microsoft.com/office/officeart/2005/8/layout/vList2#16"/>
    <dgm:cxn modelId="{F6C79E44-EBC0-459B-BD7E-7152AD223EE8}" srcId="{E39D4DC8-C00F-48F8-8981-7BB255B47AD6}" destId="{7D901109-9D5F-445C-B05E-806BB51EE58D}" srcOrd="0" destOrd="0" parTransId="{106A5E7C-6BDA-43C4-BF1C-F8FDD5F3997A}" sibTransId="{F646EFFF-3FE4-454D-BC7F-3B57113555EE}"/>
    <dgm:cxn modelId="{B3750245-1368-4750-9344-45BB2D26A57D}" type="presParOf" srcId="{D75DC33D-5795-4F32-85FF-30BF297CFA0B}" destId="{0DBDC1EF-24E4-4393-B8CE-8801CD637914}" srcOrd="0" destOrd="0" presId="urn:microsoft.com/office/officeart/2005/8/layout/vList2#16"/>
    <dgm:cxn modelId="{03751188-F956-4179-8749-3676FFEE1325}" type="presParOf" srcId="{D75DC33D-5795-4F32-85FF-30BF297CFA0B}" destId="{244ECA13-4AB4-4A52-833E-E779B0B78E2E}" srcOrd="1" destOrd="0" presId="urn:microsoft.com/office/officeart/2005/8/layout/vList2#16"/>
    <dgm:cxn modelId="{3F874710-1B43-4C08-A413-A3C924FB2713}" type="presParOf" srcId="{D75DC33D-5795-4F32-85FF-30BF297CFA0B}" destId="{67A45F2F-404A-4ED4-B124-8DE4EC01A786}" srcOrd="2" destOrd="0" presId="urn:microsoft.com/office/officeart/2005/8/layout/vList2#16"/>
    <dgm:cxn modelId="{53A7E0F0-FC71-475C-A8BE-47A45FBA46E8}" type="presParOf" srcId="{D75DC33D-5795-4F32-85FF-30BF297CFA0B}" destId="{B059EE98-9496-455B-AFEC-81BDACFDFE9B}" srcOrd="3" destOrd="0" presId="urn:microsoft.com/office/officeart/2005/8/layout/vList2#16"/>
    <dgm:cxn modelId="{64CEC8A5-63B9-4F0C-9DAF-421E6AC276F6}" type="presParOf" srcId="{D75DC33D-5795-4F32-85FF-30BF297CFA0B}" destId="{4C1E3A15-494E-45F4-A4F2-262ECF9A7156}" srcOrd="4" destOrd="0" presId="urn:microsoft.com/office/officeart/2005/8/layout/vList2#16"/>
    <dgm:cxn modelId="{364DA455-D8D1-4F74-95D2-247A8070E45F}" type="presParOf" srcId="{D75DC33D-5795-4F32-85FF-30BF297CFA0B}" destId="{0168EA01-67CF-4A1E-9812-0F807B7B2843}" srcOrd="5" destOrd="0" presId="urn:microsoft.com/office/officeart/2005/8/layout/vList2#16"/>
    <dgm:cxn modelId="{AFE6F45C-2E7E-4765-A967-87C3974C69E9}" type="presParOf" srcId="{D75DC33D-5795-4F32-85FF-30BF297CFA0B}" destId="{CE8630FC-533E-4087-B14C-5598D92BB89C}" srcOrd="6" destOrd="0" presId="urn:microsoft.com/office/officeart/2005/8/layout/vList2#16"/>
    <dgm:cxn modelId="{A66E6497-ECA1-4B9C-8E88-9F416F58FAE9}" type="presParOf" srcId="{D75DC33D-5795-4F32-85FF-30BF297CFA0B}" destId="{246BC1E1-7BDD-4EA2-89D8-4C9DEAFC7867}" srcOrd="7" destOrd="0" presId="urn:microsoft.com/office/officeart/2005/8/layout/vList2#16"/>
  </dgm:cxnLst>
  <dgm:bg/>
  <dgm:whole/>
  <dgm:extLst>
    <a:ext uri="http://schemas.microsoft.com/office/drawing/2008/diagram">
      <dsp:dataModelExt xmlns:dsp="http://schemas.microsoft.com/office/drawing/2008/diagram" relId="rId19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81A5A41E-0ADE-47AD-98E5-22F1C918390F}" type="doc">
      <dgm:prSet loTypeId="urn:microsoft.com/office/officeart/2005/8/layout/vList2#5" loCatId="list" qsTypeId="urn:microsoft.com/office/officeart/2005/8/quickstyle/simple1#14" qsCatId="simple" csTypeId="urn:microsoft.com/office/officeart/2005/8/colors/accent1_2#14" csCatId="accent1" phldr="1"/>
      <dgm:spPr/>
      <dgm:t>
        <a:bodyPr/>
        <a:lstStyle/>
        <a:p>
          <a:endParaRPr lang="en-ZA"/>
        </a:p>
      </dgm:t>
    </dgm:pt>
    <dgm:pt modelId="{ACE44189-1217-4267-A7FE-47E514A2406C}">
      <dgm:prSet/>
      <dgm:spPr/>
      <dgm:t>
        <a:bodyPr/>
        <a:lstStyle/>
        <a:p>
          <a:pPr rtl="0"/>
          <a:r>
            <a: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Cell 4 performance</a:t>
          </a:r>
          <a:endParaRPr lang="en-ZA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738FB09F-1F4D-4AD0-8031-187F2C9CDDCD}" type="parTrans" cxnId="{AD4EA9B1-0546-4109-8A1A-41C0EA256E2C}">
      <dgm:prSet/>
      <dgm:spPr/>
      <dgm:t>
        <a:bodyPr/>
        <a:lstStyle/>
        <a:p>
          <a:endParaRPr lang="en-ZA"/>
        </a:p>
      </dgm:t>
    </dgm:pt>
    <dgm:pt modelId="{62960E94-55DF-4222-96E3-5B8A475B681F}" type="sibTrans" cxnId="{AD4EA9B1-0546-4109-8A1A-41C0EA256E2C}">
      <dgm:prSet/>
      <dgm:spPr/>
      <dgm:t>
        <a:bodyPr/>
        <a:lstStyle/>
        <a:p>
          <a:endParaRPr lang="en-ZA"/>
        </a:p>
      </dgm:t>
    </dgm:pt>
    <dgm:pt modelId="{E194D319-6626-4672-A161-5F7761240C42}">
      <dgm:prSet/>
      <dgm:spPr/>
      <dgm:t>
        <a:bodyPr/>
        <a:lstStyle/>
        <a:p>
          <a:pPr rtl="0"/>
          <a:r>
            <a:rPr lang="en-US" dirty="0"/>
            <a:t>Improved recovery across </a:t>
          </a:r>
          <a:r>
            <a:rPr lang="en-US" b="1" dirty="0"/>
            <a:t>all size fractions</a:t>
          </a:r>
          <a:endParaRPr lang="en-ZA" dirty="0"/>
        </a:p>
      </dgm:t>
    </dgm:pt>
    <dgm:pt modelId="{85C737B3-D974-4B16-9BE4-31D4CCD5EC2E}" type="parTrans" cxnId="{4C1EE0E5-28E8-4246-8822-4195119595EC}">
      <dgm:prSet/>
      <dgm:spPr/>
      <dgm:t>
        <a:bodyPr/>
        <a:lstStyle/>
        <a:p>
          <a:endParaRPr lang="en-ZA"/>
        </a:p>
      </dgm:t>
    </dgm:pt>
    <dgm:pt modelId="{908CB105-C746-4729-B5E6-CECFD8359710}" type="sibTrans" cxnId="{4C1EE0E5-28E8-4246-8822-4195119595EC}">
      <dgm:prSet/>
      <dgm:spPr/>
      <dgm:t>
        <a:bodyPr/>
        <a:lstStyle/>
        <a:p>
          <a:endParaRPr lang="en-ZA"/>
        </a:p>
      </dgm:t>
    </dgm:pt>
    <dgm:pt modelId="{E1164217-F663-489D-8BFB-021CBE7A1018}" type="pres">
      <dgm:prSet presAssocID="{81A5A41E-0ADE-47AD-98E5-22F1C918390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ZA"/>
        </a:p>
      </dgm:t>
    </dgm:pt>
    <dgm:pt modelId="{75420E38-18E5-4C5B-83DE-889F2D4E3A65}" type="pres">
      <dgm:prSet presAssocID="{ACE44189-1217-4267-A7FE-47E514A2406C}" presName="parentText" presStyleLbl="node1" presStyleIdx="0" presStyleCnt="2" custLinFactY="-36887" custLinFactNeighborX="20540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0D3A89C0-7882-4B78-85E0-6ADE321ABE70}" type="pres">
      <dgm:prSet presAssocID="{62960E94-55DF-4222-96E3-5B8A475B681F}" presName="spacer" presStyleCnt="0"/>
      <dgm:spPr/>
    </dgm:pt>
    <dgm:pt modelId="{104E7E04-50B5-4B55-8FFE-1CA062C183F1}" type="pres">
      <dgm:prSet presAssocID="{E194D319-6626-4672-A161-5F7761240C42}" presName="parentText" presStyleLbl="node1" presStyleIdx="1" presStyleCnt="2" custLinFactY="100000" custLinFactNeighborX="14868" custLinFactNeighborY="134799">
        <dgm:presLayoutVars>
          <dgm:chMax val="0"/>
          <dgm:bulletEnabled val="1"/>
        </dgm:presLayoutVars>
      </dgm:prSet>
      <dgm:spPr/>
      <dgm:t>
        <a:bodyPr/>
        <a:lstStyle/>
        <a:p>
          <a:endParaRPr lang="en-ZA"/>
        </a:p>
      </dgm:t>
    </dgm:pt>
  </dgm:ptLst>
  <dgm:cxnLst>
    <dgm:cxn modelId="{4C1EE0E5-28E8-4246-8822-4195119595EC}" srcId="{81A5A41E-0ADE-47AD-98E5-22F1C918390F}" destId="{E194D319-6626-4672-A161-5F7761240C42}" srcOrd="1" destOrd="0" parTransId="{85C737B3-D974-4B16-9BE4-31D4CCD5EC2E}" sibTransId="{908CB105-C746-4729-B5E6-CECFD8359710}"/>
    <dgm:cxn modelId="{C6FD1743-2361-460A-9557-94033B4A17D6}" type="presOf" srcId="{81A5A41E-0ADE-47AD-98E5-22F1C918390F}" destId="{E1164217-F663-489D-8BFB-021CBE7A1018}" srcOrd="0" destOrd="0" presId="urn:microsoft.com/office/officeart/2005/8/layout/vList2#5"/>
    <dgm:cxn modelId="{A2CAE5C8-ABB8-40DB-9D82-6A145F80FBDA}" type="presOf" srcId="{ACE44189-1217-4267-A7FE-47E514A2406C}" destId="{75420E38-18E5-4C5B-83DE-889F2D4E3A65}" srcOrd="0" destOrd="0" presId="urn:microsoft.com/office/officeart/2005/8/layout/vList2#5"/>
    <dgm:cxn modelId="{79D9FFD7-9DEA-4CC8-A356-60911F6D88C5}" type="presOf" srcId="{E194D319-6626-4672-A161-5F7761240C42}" destId="{104E7E04-50B5-4B55-8FFE-1CA062C183F1}" srcOrd="0" destOrd="0" presId="urn:microsoft.com/office/officeart/2005/8/layout/vList2#5"/>
    <dgm:cxn modelId="{AD4EA9B1-0546-4109-8A1A-41C0EA256E2C}" srcId="{81A5A41E-0ADE-47AD-98E5-22F1C918390F}" destId="{ACE44189-1217-4267-A7FE-47E514A2406C}" srcOrd="0" destOrd="0" parTransId="{738FB09F-1F4D-4AD0-8031-187F2C9CDDCD}" sibTransId="{62960E94-55DF-4222-96E3-5B8A475B681F}"/>
    <dgm:cxn modelId="{7B771EFE-47AA-48BC-8C45-F108B250DF07}" type="presParOf" srcId="{E1164217-F663-489D-8BFB-021CBE7A1018}" destId="{75420E38-18E5-4C5B-83DE-889F2D4E3A65}" srcOrd="0" destOrd="0" presId="urn:microsoft.com/office/officeart/2005/8/layout/vList2#5"/>
    <dgm:cxn modelId="{B5236D7D-9339-4756-8001-88116313B7C7}" type="presParOf" srcId="{E1164217-F663-489D-8BFB-021CBE7A1018}" destId="{0D3A89C0-7882-4B78-85E0-6ADE321ABE70}" srcOrd="1" destOrd="0" presId="urn:microsoft.com/office/officeart/2005/8/layout/vList2#5"/>
    <dgm:cxn modelId="{9ECADC10-CAA7-4B32-BF7E-C77801D6CF64}" type="presParOf" srcId="{E1164217-F663-489D-8BFB-021CBE7A1018}" destId="{104E7E04-50B5-4B55-8FFE-1CA062C183F1}" srcOrd="2" destOrd="0" presId="urn:microsoft.com/office/officeart/2005/8/layout/vList2#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5A62C279-B901-4900-800C-27A8FCA450B8}" type="doc">
      <dgm:prSet loTypeId="urn:microsoft.com/office/officeart/2005/8/layout/process1" loCatId="process" qsTypeId="urn:microsoft.com/office/officeart/2005/8/quickstyle/simple1#15" qsCatId="simple" csTypeId="urn:microsoft.com/office/officeart/2005/8/colors/accent1_2#15" csCatId="accent1" phldr="1"/>
      <dgm:spPr/>
      <dgm:t>
        <a:bodyPr/>
        <a:lstStyle/>
        <a:p>
          <a:endParaRPr lang="en-ZA"/>
        </a:p>
      </dgm:t>
    </dgm:pt>
    <dgm:pt modelId="{DE4FA04D-7FD1-4397-B13B-C5E75869CAD2}">
      <dgm:prSet custT="1"/>
      <dgm:spPr/>
      <dgm:t>
        <a:bodyPr/>
        <a:lstStyle/>
        <a:p>
          <a:pPr rtl="0"/>
          <a:r>
            <a:rPr lang="en-US" sz="28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Three independent investigations.</a:t>
          </a:r>
          <a:endParaRPr lang="en-ZA" sz="2800" b="1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C2790C16-89DB-47F4-80FF-FFD76761EF16}" type="parTrans" cxnId="{A6B60CD9-DF47-4525-93D0-96D62C01360F}">
      <dgm:prSet/>
      <dgm:spPr/>
      <dgm:t>
        <a:bodyPr/>
        <a:lstStyle/>
        <a:p>
          <a:endParaRPr lang="en-ZA" sz="2000" b="1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E0F28C13-AC8D-4634-B2BB-6053DA689CB0}" type="sibTrans" cxnId="{A6B60CD9-DF47-4525-93D0-96D62C01360F}">
      <dgm:prSet custT="1"/>
      <dgm:spPr/>
      <dgm:t>
        <a:bodyPr/>
        <a:lstStyle/>
        <a:p>
          <a:endParaRPr lang="en-ZA" sz="2000" b="1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52E11954-5E64-4506-8996-B77C450E45FD}">
      <dgm:prSet custT="1"/>
      <dgm:spPr/>
      <dgm:t>
        <a:bodyPr/>
        <a:lstStyle/>
        <a:p>
          <a:pPr rtl="0"/>
          <a:r>
            <a:rPr lang="en-US" sz="28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Three fundamentally different hydrodynamic environments.</a:t>
          </a:r>
          <a:endParaRPr lang="en-ZA" sz="2800" b="1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A17FB86B-36DA-4F00-AE3A-E1D9EEC93686}" type="parTrans" cxnId="{ABC5E78A-EE57-4CA2-A48F-881A91BB8034}">
      <dgm:prSet/>
      <dgm:spPr/>
      <dgm:t>
        <a:bodyPr/>
        <a:lstStyle/>
        <a:p>
          <a:endParaRPr lang="en-ZA" sz="2000" b="1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F09C78A4-FD5F-4843-84B9-DFE95E76D0D9}" type="sibTrans" cxnId="{ABC5E78A-EE57-4CA2-A48F-881A91BB8034}">
      <dgm:prSet custT="1"/>
      <dgm:spPr/>
      <dgm:t>
        <a:bodyPr/>
        <a:lstStyle/>
        <a:p>
          <a:endParaRPr lang="en-ZA" sz="2000" b="1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B362B137-25CF-4160-A270-9EF97D40A2A6}">
      <dgm:prSet custT="1"/>
      <dgm:spPr/>
      <dgm:t>
        <a:bodyPr/>
        <a:lstStyle/>
        <a:p>
          <a:pPr rtl="0"/>
          <a:r>
            <a:rPr lang="en-US" sz="28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One consistent governing principle</a:t>
          </a:r>
          <a:endParaRPr lang="en-ZA" sz="2800" b="1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2CE22850-51DE-4BEC-B376-25A87BBD0AB9}" type="parTrans" cxnId="{4303D5F3-85C0-4B54-ACA8-759AD347938A}">
      <dgm:prSet/>
      <dgm:spPr/>
      <dgm:t>
        <a:bodyPr/>
        <a:lstStyle/>
        <a:p>
          <a:endParaRPr lang="en-ZA" sz="2000" b="1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2C95ADC5-4436-46B2-8AAB-EEC356B2DFF2}" type="sibTrans" cxnId="{4303D5F3-85C0-4B54-ACA8-759AD347938A}">
      <dgm:prSet/>
      <dgm:spPr/>
      <dgm:t>
        <a:bodyPr/>
        <a:lstStyle/>
        <a:p>
          <a:endParaRPr lang="en-ZA" sz="2000" b="1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0FD72669-B3CD-432B-A4CA-214CD5D18C5F}" type="pres">
      <dgm:prSet presAssocID="{5A62C279-B901-4900-800C-27A8FCA450B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ZA"/>
        </a:p>
      </dgm:t>
    </dgm:pt>
    <dgm:pt modelId="{0C9504AA-8C36-4603-86E3-BE45AA1CD2D0}" type="pres">
      <dgm:prSet presAssocID="{DE4FA04D-7FD1-4397-B13B-C5E75869CAD2}" presName="node" presStyleLbl="node1" presStyleIdx="0" presStyleCnt="3" custScaleX="392676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FFB3DFC8-3135-4586-99C6-BF8FB541BAB6}" type="pres">
      <dgm:prSet presAssocID="{E0F28C13-AC8D-4634-B2BB-6053DA689CB0}" presName="sibTrans" presStyleLbl="sibTrans2D1" presStyleIdx="0" presStyleCnt="2"/>
      <dgm:spPr/>
      <dgm:t>
        <a:bodyPr/>
        <a:lstStyle/>
        <a:p>
          <a:endParaRPr lang="en-ZA"/>
        </a:p>
      </dgm:t>
    </dgm:pt>
    <dgm:pt modelId="{F55DE5D9-9026-4DCE-AE49-0D4F58C02119}" type="pres">
      <dgm:prSet presAssocID="{E0F28C13-AC8D-4634-B2BB-6053DA689CB0}" presName="connectorText" presStyleLbl="sibTrans2D1" presStyleIdx="0" presStyleCnt="2"/>
      <dgm:spPr/>
      <dgm:t>
        <a:bodyPr/>
        <a:lstStyle/>
        <a:p>
          <a:endParaRPr lang="en-ZA"/>
        </a:p>
      </dgm:t>
    </dgm:pt>
    <dgm:pt modelId="{7665528B-E49D-4B64-8114-D06ABF317936}" type="pres">
      <dgm:prSet presAssocID="{52E11954-5E64-4506-8996-B77C450E45FD}" presName="node" presStyleLbl="node1" presStyleIdx="1" presStyleCnt="3" custScaleX="586215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9A0C7A3F-F294-4CDD-B7B7-124AF291C44C}" type="pres">
      <dgm:prSet presAssocID="{F09C78A4-FD5F-4843-84B9-DFE95E76D0D9}" presName="sibTrans" presStyleLbl="sibTrans2D1" presStyleIdx="1" presStyleCnt="2"/>
      <dgm:spPr/>
      <dgm:t>
        <a:bodyPr/>
        <a:lstStyle/>
        <a:p>
          <a:endParaRPr lang="en-ZA"/>
        </a:p>
      </dgm:t>
    </dgm:pt>
    <dgm:pt modelId="{CDF5810D-41B8-4E20-A0D8-6B3A412672DF}" type="pres">
      <dgm:prSet presAssocID="{F09C78A4-FD5F-4843-84B9-DFE95E76D0D9}" presName="connectorText" presStyleLbl="sibTrans2D1" presStyleIdx="1" presStyleCnt="2"/>
      <dgm:spPr/>
      <dgm:t>
        <a:bodyPr/>
        <a:lstStyle/>
        <a:p>
          <a:endParaRPr lang="en-ZA"/>
        </a:p>
      </dgm:t>
    </dgm:pt>
    <dgm:pt modelId="{A88BE4B8-1C2A-4519-83B1-423BDE0F8FE0}" type="pres">
      <dgm:prSet presAssocID="{B362B137-25CF-4160-A270-9EF97D40A2A6}" presName="node" presStyleLbl="node1" presStyleIdx="2" presStyleCnt="3" custScaleX="346403" custLinFactNeighborY="1065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</dgm:ptLst>
  <dgm:cxnLst>
    <dgm:cxn modelId="{E4B852E2-83E8-4D1F-9B13-9E936148ABA1}" type="presOf" srcId="{B362B137-25CF-4160-A270-9EF97D40A2A6}" destId="{A88BE4B8-1C2A-4519-83B1-423BDE0F8FE0}" srcOrd="0" destOrd="0" presId="urn:microsoft.com/office/officeart/2005/8/layout/process1"/>
    <dgm:cxn modelId="{87E65551-FABC-479F-9F26-DDF603F60AA5}" type="presOf" srcId="{5A62C279-B901-4900-800C-27A8FCA450B8}" destId="{0FD72669-B3CD-432B-A4CA-214CD5D18C5F}" srcOrd="0" destOrd="0" presId="urn:microsoft.com/office/officeart/2005/8/layout/process1"/>
    <dgm:cxn modelId="{14F3DECD-9F11-47AC-BB64-75C5836F54CB}" type="presOf" srcId="{52E11954-5E64-4506-8996-B77C450E45FD}" destId="{7665528B-E49D-4B64-8114-D06ABF317936}" srcOrd="0" destOrd="0" presId="urn:microsoft.com/office/officeart/2005/8/layout/process1"/>
    <dgm:cxn modelId="{38D2329A-E738-4272-9256-DA568E443408}" type="presOf" srcId="{E0F28C13-AC8D-4634-B2BB-6053DA689CB0}" destId="{FFB3DFC8-3135-4586-99C6-BF8FB541BAB6}" srcOrd="0" destOrd="0" presId="urn:microsoft.com/office/officeart/2005/8/layout/process1"/>
    <dgm:cxn modelId="{A6B60CD9-DF47-4525-93D0-96D62C01360F}" srcId="{5A62C279-B901-4900-800C-27A8FCA450B8}" destId="{DE4FA04D-7FD1-4397-B13B-C5E75869CAD2}" srcOrd="0" destOrd="0" parTransId="{C2790C16-89DB-47F4-80FF-FFD76761EF16}" sibTransId="{E0F28C13-AC8D-4634-B2BB-6053DA689CB0}"/>
    <dgm:cxn modelId="{4303D5F3-85C0-4B54-ACA8-759AD347938A}" srcId="{5A62C279-B901-4900-800C-27A8FCA450B8}" destId="{B362B137-25CF-4160-A270-9EF97D40A2A6}" srcOrd="2" destOrd="0" parTransId="{2CE22850-51DE-4BEC-B376-25A87BBD0AB9}" sibTransId="{2C95ADC5-4436-46B2-8AAB-EEC356B2DFF2}"/>
    <dgm:cxn modelId="{568BA815-A28C-40EF-9133-2CA23F3599F3}" type="presOf" srcId="{F09C78A4-FD5F-4843-84B9-DFE95E76D0D9}" destId="{9A0C7A3F-F294-4CDD-B7B7-124AF291C44C}" srcOrd="0" destOrd="0" presId="urn:microsoft.com/office/officeart/2005/8/layout/process1"/>
    <dgm:cxn modelId="{6F461350-1DFB-4FEB-94EE-81913107F882}" type="presOf" srcId="{DE4FA04D-7FD1-4397-B13B-C5E75869CAD2}" destId="{0C9504AA-8C36-4603-86E3-BE45AA1CD2D0}" srcOrd="0" destOrd="0" presId="urn:microsoft.com/office/officeart/2005/8/layout/process1"/>
    <dgm:cxn modelId="{23762937-3598-44CC-B057-47A8053D2EDC}" type="presOf" srcId="{E0F28C13-AC8D-4634-B2BB-6053DA689CB0}" destId="{F55DE5D9-9026-4DCE-AE49-0D4F58C02119}" srcOrd="1" destOrd="0" presId="urn:microsoft.com/office/officeart/2005/8/layout/process1"/>
    <dgm:cxn modelId="{E9A3828A-2C1D-4D1B-9C9B-064FB6EA6CD1}" type="presOf" srcId="{F09C78A4-FD5F-4843-84B9-DFE95E76D0D9}" destId="{CDF5810D-41B8-4E20-A0D8-6B3A412672DF}" srcOrd="1" destOrd="0" presId="urn:microsoft.com/office/officeart/2005/8/layout/process1"/>
    <dgm:cxn modelId="{ABC5E78A-EE57-4CA2-A48F-881A91BB8034}" srcId="{5A62C279-B901-4900-800C-27A8FCA450B8}" destId="{52E11954-5E64-4506-8996-B77C450E45FD}" srcOrd="1" destOrd="0" parTransId="{A17FB86B-36DA-4F00-AE3A-E1D9EEC93686}" sibTransId="{F09C78A4-FD5F-4843-84B9-DFE95E76D0D9}"/>
    <dgm:cxn modelId="{6C65A4B1-7406-484B-9216-60788FBBFCAE}" type="presParOf" srcId="{0FD72669-B3CD-432B-A4CA-214CD5D18C5F}" destId="{0C9504AA-8C36-4603-86E3-BE45AA1CD2D0}" srcOrd="0" destOrd="0" presId="urn:microsoft.com/office/officeart/2005/8/layout/process1"/>
    <dgm:cxn modelId="{42DA4EAC-ADB6-42CE-98A0-009748D62AFD}" type="presParOf" srcId="{0FD72669-B3CD-432B-A4CA-214CD5D18C5F}" destId="{FFB3DFC8-3135-4586-99C6-BF8FB541BAB6}" srcOrd="1" destOrd="0" presId="urn:microsoft.com/office/officeart/2005/8/layout/process1"/>
    <dgm:cxn modelId="{FBCF44B2-60E8-424A-BFD5-694BFEABDE61}" type="presParOf" srcId="{FFB3DFC8-3135-4586-99C6-BF8FB541BAB6}" destId="{F55DE5D9-9026-4DCE-AE49-0D4F58C02119}" srcOrd="0" destOrd="0" presId="urn:microsoft.com/office/officeart/2005/8/layout/process1"/>
    <dgm:cxn modelId="{98F5B3DE-8081-4E6B-9518-0987A7FC0813}" type="presParOf" srcId="{0FD72669-B3CD-432B-A4CA-214CD5D18C5F}" destId="{7665528B-E49D-4B64-8114-D06ABF317936}" srcOrd="2" destOrd="0" presId="urn:microsoft.com/office/officeart/2005/8/layout/process1"/>
    <dgm:cxn modelId="{2D955D1C-1493-42DD-9517-74AA48EE65A7}" type="presParOf" srcId="{0FD72669-B3CD-432B-A4CA-214CD5D18C5F}" destId="{9A0C7A3F-F294-4CDD-B7B7-124AF291C44C}" srcOrd="3" destOrd="0" presId="urn:microsoft.com/office/officeart/2005/8/layout/process1"/>
    <dgm:cxn modelId="{85BDBA55-E820-412B-9CE5-02C31A0002C4}" type="presParOf" srcId="{9A0C7A3F-F294-4CDD-B7B7-124AF291C44C}" destId="{CDF5810D-41B8-4E20-A0D8-6B3A412672DF}" srcOrd="0" destOrd="0" presId="urn:microsoft.com/office/officeart/2005/8/layout/process1"/>
    <dgm:cxn modelId="{1519DF34-3C85-44F7-A436-3777CB7706D4}" type="presParOf" srcId="{0FD72669-B3CD-432B-A4CA-214CD5D18C5F}" destId="{A88BE4B8-1C2A-4519-83B1-423BDE0F8FE0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9DDA80E2-51DA-4DEE-BB52-C8FDE5D508D7}" type="doc">
      <dgm:prSet loTypeId="urn:microsoft.com/office/officeart/2005/8/layout/process1" loCatId="process" qsTypeId="urn:microsoft.com/office/officeart/2005/8/quickstyle/simple1#16" qsCatId="simple" csTypeId="urn:microsoft.com/office/officeart/2005/8/colors/accent1_2#16" csCatId="accent1" phldr="1"/>
      <dgm:spPr/>
      <dgm:t>
        <a:bodyPr/>
        <a:lstStyle/>
        <a:p>
          <a:endParaRPr lang="en-ZA"/>
        </a:p>
      </dgm:t>
    </dgm:pt>
    <dgm:pt modelId="{9FCC83A1-2379-40FD-B748-8DAD056CF24E}">
      <dgm:prSet custT="1"/>
      <dgm:spPr/>
      <dgm:t>
        <a:bodyPr/>
        <a:lstStyle/>
        <a:p>
          <a:pPr rtl="0"/>
          <a:r>
            <a:rPr lang="en-ZA" sz="32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The experiments demonstrated that hydrodynamics matter.</a:t>
          </a:r>
          <a:endParaRPr lang="en-ZA" sz="32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350FA6A3-7130-4343-8816-293BDF694255}" type="parTrans" cxnId="{EEF3438C-CB69-41B4-A56C-C06537B3D3C8}">
      <dgm:prSet/>
      <dgm:spPr/>
      <dgm:t>
        <a:bodyPr/>
        <a:lstStyle/>
        <a:p>
          <a:endParaRPr lang="en-ZA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CD759D9E-1D10-4BDD-B31E-9DEF0E047ADA}" type="sibTrans" cxnId="{EEF3438C-CB69-41B4-A56C-C06537B3D3C8}">
      <dgm:prSet/>
      <dgm:spPr/>
      <dgm:t>
        <a:bodyPr/>
        <a:lstStyle/>
        <a:p>
          <a:endParaRPr lang="en-ZA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F6496A16-5597-42ED-8F18-9CB7F6DCCEF7}">
      <dgm:prSet custT="1"/>
      <dgm:spPr/>
      <dgm:t>
        <a:bodyPr/>
        <a:lstStyle/>
        <a:p>
          <a:pPr rtl="0"/>
          <a:r>
            <a:rPr lang="en-ZA" sz="32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But they could not explain WHY.</a:t>
          </a:r>
          <a:endParaRPr lang="en-ZA" sz="32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F1154E00-3B04-4DA9-9DA7-FDAF458F2865}" type="parTrans" cxnId="{142F7C81-2058-45F9-AB6E-C6A658BE0E9C}">
      <dgm:prSet/>
      <dgm:spPr/>
      <dgm:t>
        <a:bodyPr/>
        <a:lstStyle/>
        <a:p>
          <a:endParaRPr lang="en-ZA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55D6E005-DA19-45C9-A4E9-26991B6D9E0F}" type="sibTrans" cxnId="{142F7C81-2058-45F9-AB6E-C6A658BE0E9C}">
      <dgm:prSet/>
      <dgm:spPr/>
      <dgm:t>
        <a:bodyPr/>
        <a:lstStyle/>
        <a:p>
          <a:endParaRPr lang="en-ZA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5A0DBD5B-45D9-487C-B997-5925F80E500D}" type="pres">
      <dgm:prSet presAssocID="{9DDA80E2-51DA-4DEE-BB52-C8FDE5D508D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ZA"/>
        </a:p>
      </dgm:t>
    </dgm:pt>
    <dgm:pt modelId="{CFF584F4-CBA7-46C4-9BFF-F3A9619A2C42}" type="pres">
      <dgm:prSet presAssocID="{9FCC83A1-2379-40FD-B748-8DAD056CF24E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FC32BCB9-8A49-4489-8AC6-C185DB50D41D}" type="pres">
      <dgm:prSet presAssocID="{CD759D9E-1D10-4BDD-B31E-9DEF0E047ADA}" presName="sibTrans" presStyleLbl="sibTrans2D1" presStyleIdx="0" presStyleCnt="1"/>
      <dgm:spPr/>
      <dgm:t>
        <a:bodyPr/>
        <a:lstStyle/>
        <a:p>
          <a:endParaRPr lang="en-ZA"/>
        </a:p>
      </dgm:t>
    </dgm:pt>
    <dgm:pt modelId="{151B0035-9742-4987-9860-B6922BF2CBC8}" type="pres">
      <dgm:prSet presAssocID="{CD759D9E-1D10-4BDD-B31E-9DEF0E047ADA}" presName="connectorText" presStyleLbl="sibTrans2D1" presStyleIdx="0" presStyleCnt="1"/>
      <dgm:spPr/>
      <dgm:t>
        <a:bodyPr/>
        <a:lstStyle/>
        <a:p>
          <a:endParaRPr lang="en-ZA"/>
        </a:p>
      </dgm:t>
    </dgm:pt>
    <dgm:pt modelId="{2932CB8E-F42B-46AD-BF86-43ADEB285100}" type="pres">
      <dgm:prSet presAssocID="{F6496A16-5597-42ED-8F18-9CB7F6DCCEF7}" presName="node" presStyleLbl="node1" presStyleIdx="1" presStyleCnt="2" custLinFactNeighborX="-7639" custLinFactNeighborY="-8119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</dgm:ptLst>
  <dgm:cxnLst>
    <dgm:cxn modelId="{712B97D2-88CA-4AE7-94FB-7E9AE6D32EDA}" type="presOf" srcId="{F6496A16-5597-42ED-8F18-9CB7F6DCCEF7}" destId="{2932CB8E-F42B-46AD-BF86-43ADEB285100}" srcOrd="0" destOrd="0" presId="urn:microsoft.com/office/officeart/2005/8/layout/process1"/>
    <dgm:cxn modelId="{13356677-DB21-4A87-9C58-025FD59C54EA}" type="presOf" srcId="{CD759D9E-1D10-4BDD-B31E-9DEF0E047ADA}" destId="{151B0035-9742-4987-9860-B6922BF2CBC8}" srcOrd="1" destOrd="0" presId="urn:microsoft.com/office/officeart/2005/8/layout/process1"/>
    <dgm:cxn modelId="{142F7C81-2058-45F9-AB6E-C6A658BE0E9C}" srcId="{9DDA80E2-51DA-4DEE-BB52-C8FDE5D508D7}" destId="{F6496A16-5597-42ED-8F18-9CB7F6DCCEF7}" srcOrd="1" destOrd="0" parTransId="{F1154E00-3B04-4DA9-9DA7-FDAF458F2865}" sibTransId="{55D6E005-DA19-45C9-A4E9-26991B6D9E0F}"/>
    <dgm:cxn modelId="{7590EC25-7678-4996-B0FC-E47D11353439}" type="presOf" srcId="{CD759D9E-1D10-4BDD-B31E-9DEF0E047ADA}" destId="{FC32BCB9-8A49-4489-8AC6-C185DB50D41D}" srcOrd="0" destOrd="0" presId="urn:microsoft.com/office/officeart/2005/8/layout/process1"/>
    <dgm:cxn modelId="{37CEB973-188A-4B5D-9514-0CB06E1CD629}" type="presOf" srcId="{9DDA80E2-51DA-4DEE-BB52-C8FDE5D508D7}" destId="{5A0DBD5B-45D9-487C-B997-5925F80E500D}" srcOrd="0" destOrd="0" presId="urn:microsoft.com/office/officeart/2005/8/layout/process1"/>
    <dgm:cxn modelId="{EEF3438C-CB69-41B4-A56C-C06537B3D3C8}" srcId="{9DDA80E2-51DA-4DEE-BB52-C8FDE5D508D7}" destId="{9FCC83A1-2379-40FD-B748-8DAD056CF24E}" srcOrd="0" destOrd="0" parTransId="{350FA6A3-7130-4343-8816-293BDF694255}" sibTransId="{CD759D9E-1D10-4BDD-B31E-9DEF0E047ADA}"/>
    <dgm:cxn modelId="{F2D8F698-8E45-4DEA-BC2D-F9812BAE6A8B}" type="presOf" srcId="{9FCC83A1-2379-40FD-B748-8DAD056CF24E}" destId="{CFF584F4-CBA7-46C4-9BFF-F3A9619A2C42}" srcOrd="0" destOrd="0" presId="urn:microsoft.com/office/officeart/2005/8/layout/process1"/>
    <dgm:cxn modelId="{5E15F062-1F41-47F0-B8DE-A131E3D28AB6}" type="presParOf" srcId="{5A0DBD5B-45D9-487C-B997-5925F80E500D}" destId="{CFF584F4-CBA7-46C4-9BFF-F3A9619A2C42}" srcOrd="0" destOrd="0" presId="urn:microsoft.com/office/officeart/2005/8/layout/process1"/>
    <dgm:cxn modelId="{8828D6E4-EFA6-416C-933D-76FFB0036C97}" type="presParOf" srcId="{5A0DBD5B-45D9-487C-B997-5925F80E500D}" destId="{FC32BCB9-8A49-4489-8AC6-C185DB50D41D}" srcOrd="1" destOrd="0" presId="urn:microsoft.com/office/officeart/2005/8/layout/process1"/>
    <dgm:cxn modelId="{F5E2272C-544B-4F04-BF22-170930643A00}" type="presParOf" srcId="{FC32BCB9-8A49-4489-8AC6-C185DB50D41D}" destId="{151B0035-9742-4987-9860-B6922BF2CBC8}" srcOrd="0" destOrd="0" presId="urn:microsoft.com/office/officeart/2005/8/layout/process1"/>
    <dgm:cxn modelId="{98DE4F17-0A7F-433C-BBEC-11A3528EA63F}" type="presParOf" srcId="{5A0DBD5B-45D9-487C-B997-5925F80E500D}" destId="{2932CB8E-F42B-46AD-BF86-43ADEB285100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1112683A-3C26-483E-81A0-615F255F4A6A}" type="doc">
      <dgm:prSet loTypeId="urn:microsoft.com/office/officeart/2005/8/layout/vList2#6" loCatId="list" qsTypeId="urn:microsoft.com/office/officeart/2005/8/quickstyle/simple1#17" qsCatId="simple" csTypeId="urn:microsoft.com/office/officeart/2005/8/colors/accent1_2#17" csCatId="accent1" phldr="1"/>
      <dgm:spPr/>
      <dgm:t>
        <a:bodyPr/>
        <a:lstStyle/>
        <a:p>
          <a:endParaRPr lang="en-ZA"/>
        </a:p>
      </dgm:t>
    </dgm:pt>
    <dgm:pt modelId="{E3FDF2E8-D4C6-42B1-9ABB-B00AF2EFAED9}">
      <dgm:prSet custT="1"/>
      <dgm:spPr/>
      <dgm:t>
        <a:bodyPr/>
        <a:lstStyle/>
        <a:p>
          <a:pPr algn="ctr" rtl="0"/>
          <a:r>
            <a:rPr lang="en-US" sz="22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The experiments identified WHAT improves flotation.</a:t>
          </a:r>
        </a:p>
        <a:p>
          <a:pPr algn="ctr" rtl="0"/>
          <a:r>
            <a:rPr lang="en-US" sz="22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Physics is required to explain WHY</a:t>
          </a:r>
          <a:endParaRPr lang="en-ZA" sz="2200" b="1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E18D4476-B1A6-42C7-8C42-3C7125FFF287}" type="parTrans" cxnId="{F634B8F8-2BE9-4150-AEEB-A138D739601B}">
      <dgm:prSet/>
      <dgm:spPr/>
      <dgm:t>
        <a:bodyPr/>
        <a:lstStyle/>
        <a:p>
          <a:endParaRPr lang="en-ZA" sz="2200"/>
        </a:p>
      </dgm:t>
    </dgm:pt>
    <dgm:pt modelId="{F873766D-407F-49E4-B8CB-32D7DC535D26}" type="sibTrans" cxnId="{F634B8F8-2BE9-4150-AEEB-A138D739601B}">
      <dgm:prSet/>
      <dgm:spPr/>
      <dgm:t>
        <a:bodyPr/>
        <a:lstStyle/>
        <a:p>
          <a:endParaRPr lang="en-ZA" sz="2200"/>
        </a:p>
      </dgm:t>
    </dgm:pt>
    <dgm:pt modelId="{43A70FF4-A09F-4192-925D-EC5D826CCBE9}" type="pres">
      <dgm:prSet presAssocID="{1112683A-3C26-483E-81A0-615F255F4A6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ZA"/>
        </a:p>
      </dgm:t>
    </dgm:pt>
    <dgm:pt modelId="{EAC31952-F088-4E35-8D78-7527EEB7E92C}" type="pres">
      <dgm:prSet presAssocID="{E3FDF2E8-D4C6-42B1-9ABB-B00AF2EFAED9}" presName="parentText" presStyleLbl="node1" presStyleIdx="0" presStyleCnt="1" custLinFactY="-29303" custLinFactNeighborX="1358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n-ZA"/>
        </a:p>
      </dgm:t>
    </dgm:pt>
  </dgm:ptLst>
  <dgm:cxnLst>
    <dgm:cxn modelId="{DDDEAAD8-5B5B-450B-B878-BD157471A4E8}" type="presOf" srcId="{E3FDF2E8-D4C6-42B1-9ABB-B00AF2EFAED9}" destId="{EAC31952-F088-4E35-8D78-7527EEB7E92C}" srcOrd="0" destOrd="0" presId="urn:microsoft.com/office/officeart/2005/8/layout/vList2#6"/>
    <dgm:cxn modelId="{25E56D35-961E-4C3A-AE61-2993B86E2BB0}" type="presOf" srcId="{1112683A-3C26-483E-81A0-615F255F4A6A}" destId="{43A70FF4-A09F-4192-925D-EC5D826CCBE9}" srcOrd="0" destOrd="0" presId="urn:microsoft.com/office/officeart/2005/8/layout/vList2#6"/>
    <dgm:cxn modelId="{F634B8F8-2BE9-4150-AEEB-A138D739601B}" srcId="{1112683A-3C26-483E-81A0-615F255F4A6A}" destId="{E3FDF2E8-D4C6-42B1-9ABB-B00AF2EFAED9}" srcOrd="0" destOrd="0" parTransId="{E18D4476-B1A6-42C7-8C42-3C7125FFF287}" sibTransId="{F873766D-407F-49E4-B8CB-32D7DC535D26}"/>
    <dgm:cxn modelId="{D8B7143F-9577-4AC4-B5FC-B39731893E9C}" type="presParOf" srcId="{43A70FF4-A09F-4192-925D-EC5D826CCBE9}" destId="{EAC31952-F088-4E35-8D78-7527EEB7E92C}" srcOrd="0" destOrd="0" presId="urn:microsoft.com/office/officeart/2005/8/layout/vList2#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84AB2685-90C9-41B9-B63D-9412B2B13D76}" type="doc">
      <dgm:prSet loTypeId="urn:microsoft.com/office/officeart/2005/8/layout/process1" loCatId="process" qsTypeId="urn:microsoft.com/office/officeart/2005/8/quickstyle/simple1#18" qsCatId="simple" csTypeId="urn:microsoft.com/office/officeart/2005/8/colors/accent1_2#18" csCatId="accent1" phldr="1"/>
      <dgm:spPr/>
      <dgm:t>
        <a:bodyPr/>
        <a:lstStyle/>
        <a:p>
          <a:endParaRPr lang="en-ZA"/>
        </a:p>
      </dgm:t>
    </dgm:pt>
    <dgm:pt modelId="{E43BF9F4-EBD9-4754-B3E9-F01652F35DA4}">
      <dgm:prSet custT="1"/>
      <dgm:spPr/>
      <dgm:t>
        <a:bodyPr/>
        <a:lstStyle/>
        <a:p>
          <a:pPr rtl="0"/>
          <a:r>
            <a:rPr lang="en-ZA" sz="18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Experimental observations</a:t>
          </a:r>
        </a:p>
      </dgm:t>
    </dgm:pt>
    <dgm:pt modelId="{7A8F78D8-CDCD-42C8-903E-F03851274140}" type="parTrans" cxnId="{F49D0D31-DA6D-40C9-9B97-CF91A20D1E1B}">
      <dgm:prSet/>
      <dgm:spPr/>
      <dgm:t>
        <a:bodyPr/>
        <a:lstStyle/>
        <a:p>
          <a:endParaRPr lang="en-ZA" sz="1800" b="1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2EA24ECF-888C-4E38-8EC5-72BC00C9E709}" type="sibTrans" cxnId="{F49D0D31-DA6D-40C9-9B97-CF91A20D1E1B}">
      <dgm:prSet custT="1"/>
      <dgm:spPr/>
      <dgm:t>
        <a:bodyPr/>
        <a:lstStyle/>
        <a:p>
          <a:endParaRPr lang="en-ZA" sz="1800" b="1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F2B3ED29-9332-4D8D-AA4A-7AD58265F7C9}">
      <dgm:prSet custT="1"/>
      <dgm:spPr/>
      <dgm:t>
        <a:bodyPr/>
        <a:lstStyle/>
        <a:p>
          <a:pPr rtl="0"/>
          <a:r>
            <a:rPr lang="en-ZA" sz="18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Computational fluid dynamic</a:t>
          </a:r>
        </a:p>
      </dgm:t>
    </dgm:pt>
    <dgm:pt modelId="{1A5D0F5F-5970-41C4-AFCF-6376C383E924}" type="parTrans" cxnId="{1C3739B7-B40A-431A-96D6-A57BD37F0289}">
      <dgm:prSet/>
      <dgm:spPr/>
      <dgm:t>
        <a:bodyPr/>
        <a:lstStyle/>
        <a:p>
          <a:endParaRPr lang="en-ZA" sz="1800" b="1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FA429E57-3CBD-4E3D-9CDF-6879A6EF4F01}" type="sibTrans" cxnId="{1C3739B7-B40A-431A-96D6-A57BD37F0289}">
      <dgm:prSet custT="1"/>
      <dgm:spPr/>
      <dgm:t>
        <a:bodyPr/>
        <a:lstStyle/>
        <a:p>
          <a:endParaRPr lang="en-ZA" sz="1800" b="1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BE9A1739-12A0-4C02-ACB7-AFBC1C909BC6}">
      <dgm:prSet custT="1"/>
      <dgm:spPr/>
      <dgm:t>
        <a:bodyPr/>
        <a:lstStyle/>
        <a:p>
          <a:pPr rtl="0"/>
          <a:r>
            <a:rPr lang="en-ZA" sz="18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Machine learning</a:t>
          </a:r>
        </a:p>
      </dgm:t>
    </dgm:pt>
    <dgm:pt modelId="{8DCC6691-E5E3-4A89-8DEB-155738CD5BC1}" type="parTrans" cxnId="{F4824043-F6F8-4D29-AA86-BEA3078B66A8}">
      <dgm:prSet/>
      <dgm:spPr/>
      <dgm:t>
        <a:bodyPr/>
        <a:lstStyle/>
        <a:p>
          <a:endParaRPr lang="en-ZA" sz="1800" b="1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BB9E8B56-3635-416C-B0AC-AE9F98642750}" type="sibTrans" cxnId="{F4824043-F6F8-4D29-AA86-BEA3078B66A8}">
      <dgm:prSet custT="1"/>
      <dgm:spPr/>
      <dgm:t>
        <a:bodyPr/>
        <a:lstStyle/>
        <a:p>
          <a:endParaRPr lang="en-ZA" sz="1800" b="1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1B39E206-EFB0-4BEB-BD29-37C1A7AA79AE}">
      <dgm:prSet custT="1"/>
      <dgm:spPr/>
      <dgm:t>
        <a:bodyPr/>
        <a:lstStyle/>
        <a:p>
          <a:pPr rtl="0"/>
          <a:r>
            <a:rPr lang="en-ZA" sz="1800" b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Predictive flotation optimization</a:t>
          </a:r>
        </a:p>
      </dgm:t>
    </dgm:pt>
    <dgm:pt modelId="{F9F9AFCE-8A75-4962-BEFD-B1B25F32A01D}" type="parTrans" cxnId="{A434B6D1-3CB9-4C05-8B4C-846B27C05341}">
      <dgm:prSet/>
      <dgm:spPr/>
      <dgm:t>
        <a:bodyPr/>
        <a:lstStyle/>
        <a:p>
          <a:endParaRPr lang="en-ZA" sz="1800" b="1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49D8D2F8-3982-475D-A2F0-1CD3325CEC9B}" type="sibTrans" cxnId="{A434B6D1-3CB9-4C05-8B4C-846B27C05341}">
      <dgm:prSet/>
      <dgm:spPr/>
      <dgm:t>
        <a:bodyPr/>
        <a:lstStyle/>
        <a:p>
          <a:endParaRPr lang="en-ZA" sz="1800" b="1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584EE7E1-EA27-4F99-AB50-B24E846A9870}" type="pres">
      <dgm:prSet presAssocID="{84AB2685-90C9-41B9-B63D-9412B2B13D7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ZA"/>
        </a:p>
      </dgm:t>
    </dgm:pt>
    <dgm:pt modelId="{7726A1C6-248C-4771-9EC1-E6405D26C3E6}" type="pres">
      <dgm:prSet presAssocID="{E43BF9F4-EBD9-4754-B3E9-F01652F35DA4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5F259621-B6C1-4FA1-AEC6-D383AC5ACB27}" type="pres">
      <dgm:prSet presAssocID="{2EA24ECF-888C-4E38-8EC5-72BC00C9E709}" presName="sibTrans" presStyleLbl="sibTrans2D1" presStyleIdx="0" presStyleCnt="3"/>
      <dgm:spPr/>
      <dgm:t>
        <a:bodyPr/>
        <a:lstStyle/>
        <a:p>
          <a:endParaRPr lang="en-ZA"/>
        </a:p>
      </dgm:t>
    </dgm:pt>
    <dgm:pt modelId="{6EBC9125-A2B7-4856-AEF4-2547B89D7255}" type="pres">
      <dgm:prSet presAssocID="{2EA24ECF-888C-4E38-8EC5-72BC00C9E709}" presName="connectorText" presStyleLbl="sibTrans2D1" presStyleIdx="0" presStyleCnt="3"/>
      <dgm:spPr/>
      <dgm:t>
        <a:bodyPr/>
        <a:lstStyle/>
        <a:p>
          <a:endParaRPr lang="en-ZA"/>
        </a:p>
      </dgm:t>
    </dgm:pt>
    <dgm:pt modelId="{C587FD49-3E8D-4013-B767-CDE9B3DF96F9}" type="pres">
      <dgm:prSet presAssocID="{F2B3ED29-9332-4D8D-AA4A-7AD58265F7C9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B0884D40-5D68-4EBD-97A8-8FEBECBABFDE}" type="pres">
      <dgm:prSet presAssocID="{FA429E57-3CBD-4E3D-9CDF-6879A6EF4F01}" presName="sibTrans" presStyleLbl="sibTrans2D1" presStyleIdx="1" presStyleCnt="3"/>
      <dgm:spPr/>
      <dgm:t>
        <a:bodyPr/>
        <a:lstStyle/>
        <a:p>
          <a:endParaRPr lang="en-ZA"/>
        </a:p>
      </dgm:t>
    </dgm:pt>
    <dgm:pt modelId="{73029A28-CD46-40FF-87F1-499295537452}" type="pres">
      <dgm:prSet presAssocID="{FA429E57-3CBD-4E3D-9CDF-6879A6EF4F01}" presName="connectorText" presStyleLbl="sibTrans2D1" presStyleIdx="1" presStyleCnt="3"/>
      <dgm:spPr/>
      <dgm:t>
        <a:bodyPr/>
        <a:lstStyle/>
        <a:p>
          <a:endParaRPr lang="en-ZA"/>
        </a:p>
      </dgm:t>
    </dgm:pt>
    <dgm:pt modelId="{1787F80D-2A50-4A17-A787-54895E757CBA}" type="pres">
      <dgm:prSet presAssocID="{BE9A1739-12A0-4C02-ACB7-AFBC1C909BC6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3DAD4398-E81E-439E-9081-F125010D2FCC}" type="pres">
      <dgm:prSet presAssocID="{BB9E8B56-3635-416C-B0AC-AE9F98642750}" presName="sibTrans" presStyleLbl="sibTrans2D1" presStyleIdx="2" presStyleCnt="3"/>
      <dgm:spPr/>
      <dgm:t>
        <a:bodyPr/>
        <a:lstStyle/>
        <a:p>
          <a:endParaRPr lang="en-ZA"/>
        </a:p>
      </dgm:t>
    </dgm:pt>
    <dgm:pt modelId="{04D4E8E8-1640-48D5-9D13-87D4DF3E1658}" type="pres">
      <dgm:prSet presAssocID="{BB9E8B56-3635-416C-B0AC-AE9F98642750}" presName="connectorText" presStyleLbl="sibTrans2D1" presStyleIdx="2" presStyleCnt="3"/>
      <dgm:spPr/>
      <dgm:t>
        <a:bodyPr/>
        <a:lstStyle/>
        <a:p>
          <a:endParaRPr lang="en-ZA"/>
        </a:p>
      </dgm:t>
    </dgm:pt>
    <dgm:pt modelId="{784674ED-C8B4-4354-8911-5285ECFCF77F}" type="pres">
      <dgm:prSet presAssocID="{1B39E206-EFB0-4BEB-BD29-37C1A7AA79AE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</dgm:ptLst>
  <dgm:cxnLst>
    <dgm:cxn modelId="{70837D6E-31F1-4D72-8591-7F14B301DC2C}" type="presOf" srcId="{FA429E57-3CBD-4E3D-9CDF-6879A6EF4F01}" destId="{B0884D40-5D68-4EBD-97A8-8FEBECBABFDE}" srcOrd="0" destOrd="0" presId="urn:microsoft.com/office/officeart/2005/8/layout/process1"/>
    <dgm:cxn modelId="{E808790B-1541-4525-B825-DDBFC43AE4C3}" type="presOf" srcId="{FA429E57-3CBD-4E3D-9CDF-6879A6EF4F01}" destId="{73029A28-CD46-40FF-87F1-499295537452}" srcOrd="1" destOrd="0" presId="urn:microsoft.com/office/officeart/2005/8/layout/process1"/>
    <dgm:cxn modelId="{F4824043-F6F8-4D29-AA86-BEA3078B66A8}" srcId="{84AB2685-90C9-41B9-B63D-9412B2B13D76}" destId="{BE9A1739-12A0-4C02-ACB7-AFBC1C909BC6}" srcOrd="2" destOrd="0" parTransId="{8DCC6691-E5E3-4A89-8DEB-155738CD5BC1}" sibTransId="{BB9E8B56-3635-416C-B0AC-AE9F98642750}"/>
    <dgm:cxn modelId="{E1FFE4DA-0BDD-492E-8C9D-ED27512C569D}" type="presOf" srcId="{BE9A1739-12A0-4C02-ACB7-AFBC1C909BC6}" destId="{1787F80D-2A50-4A17-A787-54895E757CBA}" srcOrd="0" destOrd="0" presId="urn:microsoft.com/office/officeart/2005/8/layout/process1"/>
    <dgm:cxn modelId="{1C3739B7-B40A-431A-96D6-A57BD37F0289}" srcId="{84AB2685-90C9-41B9-B63D-9412B2B13D76}" destId="{F2B3ED29-9332-4D8D-AA4A-7AD58265F7C9}" srcOrd="1" destOrd="0" parTransId="{1A5D0F5F-5970-41C4-AFCF-6376C383E924}" sibTransId="{FA429E57-3CBD-4E3D-9CDF-6879A6EF4F01}"/>
    <dgm:cxn modelId="{F54F684A-55A1-40E3-BD79-7D67C56891B9}" type="presOf" srcId="{BB9E8B56-3635-416C-B0AC-AE9F98642750}" destId="{3DAD4398-E81E-439E-9081-F125010D2FCC}" srcOrd="0" destOrd="0" presId="urn:microsoft.com/office/officeart/2005/8/layout/process1"/>
    <dgm:cxn modelId="{23E9CF86-ED24-4133-9060-87CEE30FC392}" type="presOf" srcId="{2EA24ECF-888C-4E38-8EC5-72BC00C9E709}" destId="{5F259621-B6C1-4FA1-AEC6-D383AC5ACB27}" srcOrd="0" destOrd="0" presId="urn:microsoft.com/office/officeart/2005/8/layout/process1"/>
    <dgm:cxn modelId="{A434B6D1-3CB9-4C05-8B4C-846B27C05341}" srcId="{84AB2685-90C9-41B9-B63D-9412B2B13D76}" destId="{1B39E206-EFB0-4BEB-BD29-37C1A7AA79AE}" srcOrd="3" destOrd="0" parTransId="{F9F9AFCE-8A75-4962-BEFD-B1B25F32A01D}" sibTransId="{49D8D2F8-3982-475D-A2F0-1CD3325CEC9B}"/>
    <dgm:cxn modelId="{F49D0D31-DA6D-40C9-9B97-CF91A20D1E1B}" srcId="{84AB2685-90C9-41B9-B63D-9412B2B13D76}" destId="{E43BF9F4-EBD9-4754-B3E9-F01652F35DA4}" srcOrd="0" destOrd="0" parTransId="{7A8F78D8-CDCD-42C8-903E-F03851274140}" sibTransId="{2EA24ECF-888C-4E38-8EC5-72BC00C9E709}"/>
    <dgm:cxn modelId="{D7A0BC70-DCE8-4F2C-883F-0532A2DBABCD}" type="presOf" srcId="{1B39E206-EFB0-4BEB-BD29-37C1A7AA79AE}" destId="{784674ED-C8B4-4354-8911-5285ECFCF77F}" srcOrd="0" destOrd="0" presId="urn:microsoft.com/office/officeart/2005/8/layout/process1"/>
    <dgm:cxn modelId="{19ABE80D-01B7-4032-8BD5-73296A7B9049}" type="presOf" srcId="{E43BF9F4-EBD9-4754-B3E9-F01652F35DA4}" destId="{7726A1C6-248C-4771-9EC1-E6405D26C3E6}" srcOrd="0" destOrd="0" presId="urn:microsoft.com/office/officeart/2005/8/layout/process1"/>
    <dgm:cxn modelId="{BA169288-60DB-4817-AD3C-1FC517CCEF15}" type="presOf" srcId="{BB9E8B56-3635-416C-B0AC-AE9F98642750}" destId="{04D4E8E8-1640-48D5-9D13-87D4DF3E1658}" srcOrd="1" destOrd="0" presId="urn:microsoft.com/office/officeart/2005/8/layout/process1"/>
    <dgm:cxn modelId="{335D4EBB-85F2-43E8-BCF0-5AE2D095C390}" type="presOf" srcId="{F2B3ED29-9332-4D8D-AA4A-7AD58265F7C9}" destId="{C587FD49-3E8D-4013-B767-CDE9B3DF96F9}" srcOrd="0" destOrd="0" presId="urn:microsoft.com/office/officeart/2005/8/layout/process1"/>
    <dgm:cxn modelId="{411145F1-D5D2-4BEB-A3A3-C1FF08AB1741}" type="presOf" srcId="{84AB2685-90C9-41B9-B63D-9412B2B13D76}" destId="{584EE7E1-EA27-4F99-AB50-B24E846A9870}" srcOrd="0" destOrd="0" presId="urn:microsoft.com/office/officeart/2005/8/layout/process1"/>
    <dgm:cxn modelId="{77705EDA-EC49-4F36-9E27-29E98E9C5115}" type="presOf" srcId="{2EA24ECF-888C-4E38-8EC5-72BC00C9E709}" destId="{6EBC9125-A2B7-4856-AEF4-2547B89D7255}" srcOrd="1" destOrd="0" presId="urn:microsoft.com/office/officeart/2005/8/layout/process1"/>
    <dgm:cxn modelId="{D8C38FC7-7441-4F37-89EF-BCDB84EEE964}" type="presParOf" srcId="{584EE7E1-EA27-4F99-AB50-B24E846A9870}" destId="{7726A1C6-248C-4771-9EC1-E6405D26C3E6}" srcOrd="0" destOrd="0" presId="urn:microsoft.com/office/officeart/2005/8/layout/process1"/>
    <dgm:cxn modelId="{82CC65E7-D371-40CD-8475-C881C0915284}" type="presParOf" srcId="{584EE7E1-EA27-4F99-AB50-B24E846A9870}" destId="{5F259621-B6C1-4FA1-AEC6-D383AC5ACB27}" srcOrd="1" destOrd="0" presId="urn:microsoft.com/office/officeart/2005/8/layout/process1"/>
    <dgm:cxn modelId="{2903C431-94E9-46EC-895D-08BE384FA17C}" type="presParOf" srcId="{5F259621-B6C1-4FA1-AEC6-D383AC5ACB27}" destId="{6EBC9125-A2B7-4856-AEF4-2547B89D7255}" srcOrd="0" destOrd="0" presId="urn:microsoft.com/office/officeart/2005/8/layout/process1"/>
    <dgm:cxn modelId="{F375BD41-EA4C-4930-8A39-B71DCBF6784D}" type="presParOf" srcId="{584EE7E1-EA27-4F99-AB50-B24E846A9870}" destId="{C587FD49-3E8D-4013-B767-CDE9B3DF96F9}" srcOrd="2" destOrd="0" presId="urn:microsoft.com/office/officeart/2005/8/layout/process1"/>
    <dgm:cxn modelId="{C5DCFA6C-7568-495F-A162-74CFBEB7F46F}" type="presParOf" srcId="{584EE7E1-EA27-4F99-AB50-B24E846A9870}" destId="{B0884D40-5D68-4EBD-97A8-8FEBECBABFDE}" srcOrd="3" destOrd="0" presId="urn:microsoft.com/office/officeart/2005/8/layout/process1"/>
    <dgm:cxn modelId="{AEAC8DA8-6195-41A1-9FDD-08C52597C854}" type="presParOf" srcId="{B0884D40-5D68-4EBD-97A8-8FEBECBABFDE}" destId="{73029A28-CD46-40FF-87F1-499295537452}" srcOrd="0" destOrd="0" presId="urn:microsoft.com/office/officeart/2005/8/layout/process1"/>
    <dgm:cxn modelId="{A4452460-6F3D-4C5F-8697-1612298F0E50}" type="presParOf" srcId="{584EE7E1-EA27-4F99-AB50-B24E846A9870}" destId="{1787F80D-2A50-4A17-A787-54895E757CBA}" srcOrd="4" destOrd="0" presId="urn:microsoft.com/office/officeart/2005/8/layout/process1"/>
    <dgm:cxn modelId="{5AE22AE3-2FB2-4E92-809D-0163864790BB}" type="presParOf" srcId="{584EE7E1-EA27-4F99-AB50-B24E846A9870}" destId="{3DAD4398-E81E-439E-9081-F125010D2FCC}" srcOrd="5" destOrd="0" presId="urn:microsoft.com/office/officeart/2005/8/layout/process1"/>
    <dgm:cxn modelId="{DD88AFDB-ED62-4ED5-B93D-7F90CD3C33F3}" type="presParOf" srcId="{3DAD4398-E81E-439E-9081-F125010D2FCC}" destId="{04D4E8E8-1640-48D5-9D13-87D4DF3E1658}" srcOrd="0" destOrd="0" presId="urn:microsoft.com/office/officeart/2005/8/layout/process1"/>
    <dgm:cxn modelId="{30774B24-A3FC-486C-AFA1-D8FA60772520}" type="presParOf" srcId="{584EE7E1-EA27-4F99-AB50-B24E846A9870}" destId="{784674ED-C8B4-4354-8911-5285ECFCF77F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A9B6864-C149-44FA-A15F-9D3FEA92756B}" type="doc">
      <dgm:prSet loTypeId="urn:microsoft.com/office/officeart/2005/8/layout/hProcess9#1" loCatId="process" qsTypeId="urn:microsoft.com/office/officeart/2005/8/quickstyle/simple1#2" qsCatId="simple" csTypeId="urn:microsoft.com/office/officeart/2005/8/colors/accent1_2#2" csCatId="accent1" phldr="1"/>
      <dgm:spPr/>
      <dgm:t>
        <a:bodyPr/>
        <a:lstStyle/>
        <a:p>
          <a:endParaRPr lang="en-ZA"/>
        </a:p>
      </dgm:t>
    </dgm:pt>
    <dgm:pt modelId="{1284C24A-59A6-4851-A1A3-598C66B76B28}">
      <dgm:prSet custT="1"/>
      <dgm:spPr/>
      <dgm:t>
        <a:bodyPr/>
        <a:lstStyle/>
        <a:p>
          <a:pPr rtl="0"/>
          <a:r>
            <a:rPr lang="en-ZA" sz="18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Problem</a:t>
          </a:r>
        </a:p>
      </dgm:t>
    </dgm:pt>
    <dgm:pt modelId="{3CD5AD34-B575-4FB4-8778-4BAB1BF568A1}" type="parTrans" cxnId="{0402B22A-3A38-41E6-8A68-7B08974F10F1}">
      <dgm:prSet/>
      <dgm:spPr/>
      <dgm:t>
        <a:bodyPr/>
        <a:lstStyle/>
        <a:p>
          <a:endParaRPr lang="en-ZA" sz="1800" b="1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7FE67CBE-1E93-4E1B-937B-E570214096A0}" type="sibTrans" cxnId="{0402B22A-3A38-41E6-8A68-7B08974F10F1}">
      <dgm:prSet/>
      <dgm:spPr/>
      <dgm:t>
        <a:bodyPr/>
        <a:lstStyle/>
        <a:p>
          <a:endParaRPr lang="en-ZA" sz="1800" b="1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CB027430-CA69-416B-AD1C-617E1FFF4EA3}">
      <dgm:prSet custT="1"/>
      <dgm:spPr/>
      <dgm:t>
        <a:bodyPr/>
        <a:lstStyle/>
        <a:p>
          <a:pPr rtl="0"/>
          <a:r>
            <a:rPr lang="en-ZA" sz="18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Evidence</a:t>
          </a:r>
        </a:p>
      </dgm:t>
    </dgm:pt>
    <dgm:pt modelId="{43B3A303-DAB2-4129-8C1F-AA6BEB83B292}" type="parTrans" cxnId="{F4ABF8FB-6A02-4F23-8AF9-2AB769365AED}">
      <dgm:prSet/>
      <dgm:spPr/>
      <dgm:t>
        <a:bodyPr/>
        <a:lstStyle/>
        <a:p>
          <a:endParaRPr lang="en-ZA" sz="1800" b="1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B54325BE-8C6D-4C40-B112-F31D08A92A56}" type="sibTrans" cxnId="{F4ABF8FB-6A02-4F23-8AF9-2AB769365AED}">
      <dgm:prSet/>
      <dgm:spPr/>
      <dgm:t>
        <a:bodyPr/>
        <a:lstStyle/>
        <a:p>
          <a:endParaRPr lang="en-ZA" sz="1800" b="1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E03E5225-327F-4526-A549-D2910F4FE2ED}">
      <dgm:prSet custT="1"/>
      <dgm:spPr/>
      <dgm:t>
        <a:bodyPr/>
        <a:lstStyle/>
        <a:p>
          <a:pPr rtl="0"/>
          <a:r>
            <a:rPr lang="en-ZA" sz="1800" b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Physics</a:t>
          </a:r>
        </a:p>
      </dgm:t>
    </dgm:pt>
    <dgm:pt modelId="{52108D63-FADE-4895-B7F6-E40D1E46B2CC}" type="parTrans" cxnId="{337DE856-C2A9-4046-9077-305D12DE69BC}">
      <dgm:prSet/>
      <dgm:spPr/>
      <dgm:t>
        <a:bodyPr/>
        <a:lstStyle/>
        <a:p>
          <a:endParaRPr lang="en-ZA" sz="1800" b="1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EFC83F87-CB37-4CC5-8CFD-72BC08F43FF7}" type="sibTrans" cxnId="{337DE856-C2A9-4046-9077-305D12DE69BC}">
      <dgm:prSet/>
      <dgm:spPr/>
      <dgm:t>
        <a:bodyPr/>
        <a:lstStyle/>
        <a:p>
          <a:endParaRPr lang="en-ZA" sz="1800" b="1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0653AA6A-2C1C-4360-974A-30273263D904}">
      <dgm:prSet custT="1"/>
      <dgm:spPr/>
      <dgm:t>
        <a:bodyPr/>
        <a:lstStyle/>
        <a:p>
          <a:pPr rtl="0"/>
          <a:r>
            <a:rPr lang="en-ZA" sz="18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Vision</a:t>
          </a:r>
        </a:p>
      </dgm:t>
    </dgm:pt>
    <dgm:pt modelId="{31A6F2AF-C5F4-490D-81B4-CA5C0F186FB7}" type="parTrans" cxnId="{B70752F8-507A-44B5-8229-0D4775C98AAE}">
      <dgm:prSet/>
      <dgm:spPr/>
      <dgm:t>
        <a:bodyPr/>
        <a:lstStyle/>
        <a:p>
          <a:endParaRPr lang="en-ZA" sz="1800" b="1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E4CA69AA-DC8D-4691-BABA-899539671B59}" type="sibTrans" cxnId="{B70752F8-507A-44B5-8229-0D4775C98AAE}">
      <dgm:prSet/>
      <dgm:spPr/>
      <dgm:t>
        <a:bodyPr/>
        <a:lstStyle/>
        <a:p>
          <a:endParaRPr lang="en-ZA" sz="1800" b="1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D1A3F353-1929-4F79-9B15-85917FBDE3B4}" type="pres">
      <dgm:prSet presAssocID="{4A9B6864-C149-44FA-A15F-9D3FEA92756B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ZA"/>
        </a:p>
      </dgm:t>
    </dgm:pt>
    <dgm:pt modelId="{03CE0FFB-C440-42AE-9EE0-919DEB6CCB78}" type="pres">
      <dgm:prSet presAssocID="{4A9B6864-C149-44FA-A15F-9D3FEA92756B}" presName="arrow" presStyleLbl="bgShp" presStyleIdx="0" presStyleCnt="1" custScaleX="107819" custLinFactNeighborX="7942" custLinFactNeighborY="818"/>
      <dgm:spPr>
        <a:solidFill>
          <a:schemeClr val="accent2"/>
        </a:solidFill>
      </dgm:spPr>
    </dgm:pt>
    <dgm:pt modelId="{5E2A1C8D-B63B-4840-A7CE-011886DB19A4}" type="pres">
      <dgm:prSet presAssocID="{4A9B6864-C149-44FA-A15F-9D3FEA92756B}" presName="linearProcess" presStyleCnt="0"/>
      <dgm:spPr/>
    </dgm:pt>
    <dgm:pt modelId="{B9A44681-4460-49B3-97D9-06B220E0A032}" type="pres">
      <dgm:prSet presAssocID="{1284C24A-59A6-4851-A1A3-598C66B76B28}" presName="textNode" presStyleLbl="node1" presStyleIdx="0" presStyleCnt="4" custLinFactNeighborX="-25055" custLinFactNeighborY="92168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A0F64188-3F21-4771-B550-B07B2AC35079}" type="pres">
      <dgm:prSet presAssocID="{7FE67CBE-1E93-4E1B-937B-E570214096A0}" presName="sibTrans" presStyleCnt="0"/>
      <dgm:spPr/>
    </dgm:pt>
    <dgm:pt modelId="{5222CE80-369F-4A90-A83B-85E1760275A8}" type="pres">
      <dgm:prSet presAssocID="{CB027430-CA69-416B-AD1C-617E1FFF4EA3}" presName="textNode" presStyleLbl="node1" presStyleIdx="1" presStyleCnt="4" custLinFactNeighborX="8786" custLinFactNeighborY="91698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53D6BFDC-ADCF-4395-B6C9-855208A36491}" type="pres">
      <dgm:prSet presAssocID="{B54325BE-8C6D-4C40-B112-F31D08A92A56}" presName="sibTrans" presStyleCnt="0"/>
      <dgm:spPr/>
    </dgm:pt>
    <dgm:pt modelId="{F87D1C18-8118-4024-A7FA-6A5E7C662C7D}" type="pres">
      <dgm:prSet presAssocID="{E03E5225-327F-4526-A549-D2910F4FE2ED}" presName="textNode" presStyleLbl="node1" presStyleIdx="2" presStyleCnt="4" custLinFactNeighborX="-39591" custLinFactNeighborY="71065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A70C7386-602F-4B30-A6F2-2251B6C9F6AD}" type="pres">
      <dgm:prSet presAssocID="{EFC83F87-CB37-4CC5-8CFD-72BC08F43FF7}" presName="sibTrans" presStyleCnt="0"/>
      <dgm:spPr/>
    </dgm:pt>
    <dgm:pt modelId="{12E59616-FEAD-4D71-BEC9-66A27BC41CE2}" type="pres">
      <dgm:prSet presAssocID="{0653AA6A-2C1C-4360-974A-30273263D904}" presName="textNode" presStyleLbl="node1" presStyleIdx="3" presStyleCnt="4" custLinFactX="3234" custLinFactNeighborX="100000" custLinFactNeighborY="65211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</dgm:ptLst>
  <dgm:cxnLst>
    <dgm:cxn modelId="{0402B22A-3A38-41E6-8A68-7B08974F10F1}" srcId="{4A9B6864-C149-44FA-A15F-9D3FEA92756B}" destId="{1284C24A-59A6-4851-A1A3-598C66B76B28}" srcOrd="0" destOrd="0" parTransId="{3CD5AD34-B575-4FB4-8778-4BAB1BF568A1}" sibTransId="{7FE67CBE-1E93-4E1B-937B-E570214096A0}"/>
    <dgm:cxn modelId="{E76BF952-51E6-4A3E-B20D-2008E8AC1D69}" type="presOf" srcId="{4A9B6864-C149-44FA-A15F-9D3FEA92756B}" destId="{D1A3F353-1929-4F79-9B15-85917FBDE3B4}" srcOrd="0" destOrd="0" presId="urn:microsoft.com/office/officeart/2005/8/layout/hProcess9#1"/>
    <dgm:cxn modelId="{337DE856-C2A9-4046-9077-305D12DE69BC}" srcId="{4A9B6864-C149-44FA-A15F-9D3FEA92756B}" destId="{E03E5225-327F-4526-A549-D2910F4FE2ED}" srcOrd="2" destOrd="0" parTransId="{52108D63-FADE-4895-B7F6-E40D1E46B2CC}" sibTransId="{EFC83F87-CB37-4CC5-8CFD-72BC08F43FF7}"/>
    <dgm:cxn modelId="{EB3A0120-28C7-4FCF-B20F-D37A629E235C}" type="presOf" srcId="{0653AA6A-2C1C-4360-974A-30273263D904}" destId="{12E59616-FEAD-4D71-BEC9-66A27BC41CE2}" srcOrd="0" destOrd="0" presId="urn:microsoft.com/office/officeart/2005/8/layout/hProcess9#1"/>
    <dgm:cxn modelId="{E52365C2-BE84-4AF2-A774-E80DF1CFAF25}" type="presOf" srcId="{1284C24A-59A6-4851-A1A3-598C66B76B28}" destId="{B9A44681-4460-49B3-97D9-06B220E0A032}" srcOrd="0" destOrd="0" presId="urn:microsoft.com/office/officeart/2005/8/layout/hProcess9#1"/>
    <dgm:cxn modelId="{B70752F8-507A-44B5-8229-0D4775C98AAE}" srcId="{4A9B6864-C149-44FA-A15F-9D3FEA92756B}" destId="{0653AA6A-2C1C-4360-974A-30273263D904}" srcOrd="3" destOrd="0" parTransId="{31A6F2AF-C5F4-490D-81B4-CA5C0F186FB7}" sibTransId="{E4CA69AA-DC8D-4691-BABA-899539671B59}"/>
    <dgm:cxn modelId="{F59EA029-87F1-454A-8CD2-0C5B6B19BAA2}" type="presOf" srcId="{E03E5225-327F-4526-A549-D2910F4FE2ED}" destId="{F87D1C18-8118-4024-A7FA-6A5E7C662C7D}" srcOrd="0" destOrd="0" presId="urn:microsoft.com/office/officeart/2005/8/layout/hProcess9#1"/>
    <dgm:cxn modelId="{F4ABF8FB-6A02-4F23-8AF9-2AB769365AED}" srcId="{4A9B6864-C149-44FA-A15F-9D3FEA92756B}" destId="{CB027430-CA69-416B-AD1C-617E1FFF4EA3}" srcOrd="1" destOrd="0" parTransId="{43B3A303-DAB2-4129-8C1F-AA6BEB83B292}" sibTransId="{B54325BE-8C6D-4C40-B112-F31D08A92A56}"/>
    <dgm:cxn modelId="{5DA399B5-98D2-4F0F-B496-4095FB6C7CCC}" type="presOf" srcId="{CB027430-CA69-416B-AD1C-617E1FFF4EA3}" destId="{5222CE80-369F-4A90-A83B-85E1760275A8}" srcOrd="0" destOrd="0" presId="urn:microsoft.com/office/officeart/2005/8/layout/hProcess9#1"/>
    <dgm:cxn modelId="{65668DEE-7BBE-4740-BCB8-9270831AA421}" type="presParOf" srcId="{D1A3F353-1929-4F79-9B15-85917FBDE3B4}" destId="{03CE0FFB-C440-42AE-9EE0-919DEB6CCB78}" srcOrd="0" destOrd="0" presId="urn:microsoft.com/office/officeart/2005/8/layout/hProcess9#1"/>
    <dgm:cxn modelId="{8AD7CBB2-D583-4FFC-AA2E-9FC656CDD9CA}" type="presParOf" srcId="{D1A3F353-1929-4F79-9B15-85917FBDE3B4}" destId="{5E2A1C8D-B63B-4840-A7CE-011886DB19A4}" srcOrd="1" destOrd="0" presId="urn:microsoft.com/office/officeart/2005/8/layout/hProcess9#1"/>
    <dgm:cxn modelId="{152E7271-CA8B-4FCC-B095-73496FB41D1F}" type="presParOf" srcId="{5E2A1C8D-B63B-4840-A7CE-011886DB19A4}" destId="{B9A44681-4460-49B3-97D9-06B220E0A032}" srcOrd="0" destOrd="0" presId="urn:microsoft.com/office/officeart/2005/8/layout/hProcess9#1"/>
    <dgm:cxn modelId="{9738F56D-2B7D-40D7-B10E-20EC793FDC58}" type="presParOf" srcId="{5E2A1C8D-B63B-4840-A7CE-011886DB19A4}" destId="{A0F64188-3F21-4771-B550-B07B2AC35079}" srcOrd="1" destOrd="0" presId="urn:microsoft.com/office/officeart/2005/8/layout/hProcess9#1"/>
    <dgm:cxn modelId="{62CD0761-203A-417D-A9F5-41ED8A515F31}" type="presParOf" srcId="{5E2A1C8D-B63B-4840-A7CE-011886DB19A4}" destId="{5222CE80-369F-4A90-A83B-85E1760275A8}" srcOrd="2" destOrd="0" presId="urn:microsoft.com/office/officeart/2005/8/layout/hProcess9#1"/>
    <dgm:cxn modelId="{2510CD7C-241F-47BA-ACC3-46C216A21DE5}" type="presParOf" srcId="{5E2A1C8D-B63B-4840-A7CE-011886DB19A4}" destId="{53D6BFDC-ADCF-4395-B6C9-855208A36491}" srcOrd="3" destOrd="0" presId="urn:microsoft.com/office/officeart/2005/8/layout/hProcess9#1"/>
    <dgm:cxn modelId="{FAE989B5-28D4-4305-B2D9-8B1488A8A9E0}" type="presParOf" srcId="{5E2A1C8D-B63B-4840-A7CE-011886DB19A4}" destId="{F87D1C18-8118-4024-A7FA-6A5E7C662C7D}" srcOrd="4" destOrd="0" presId="urn:microsoft.com/office/officeart/2005/8/layout/hProcess9#1"/>
    <dgm:cxn modelId="{61A7C455-6362-4607-9549-60D71F73BC04}" type="presParOf" srcId="{5E2A1C8D-B63B-4840-A7CE-011886DB19A4}" destId="{A70C7386-602F-4B30-A6F2-2251B6C9F6AD}" srcOrd="5" destOrd="0" presId="urn:microsoft.com/office/officeart/2005/8/layout/hProcess9#1"/>
    <dgm:cxn modelId="{E36B847A-8EE1-4935-83C3-37144943A1AD}" type="presParOf" srcId="{5E2A1C8D-B63B-4840-A7CE-011886DB19A4}" destId="{12E59616-FEAD-4D71-BEC9-66A27BC41CE2}" srcOrd="6" destOrd="0" presId="urn:microsoft.com/office/officeart/2005/8/layout/hProcess9#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0019CBA-D2EE-4FEF-B0FE-4F3AAFEF102F}" type="doc">
      <dgm:prSet loTypeId="urn:microsoft.com/office/officeart/2005/8/layout/pList1#1" loCatId="list" qsTypeId="urn:microsoft.com/office/officeart/2005/8/quickstyle/simple1#3" qsCatId="simple" csTypeId="urn:microsoft.com/office/officeart/2005/8/colors/accent1_2#3" csCatId="accent1" phldr="1"/>
      <dgm:spPr/>
    </dgm:pt>
    <dgm:pt modelId="{2941D66E-56DB-4248-8D26-0C27EF8B5F01}">
      <dgm:prSet phldrT="[Text]" custT="1"/>
      <dgm:spPr/>
      <dgm:t>
        <a:bodyPr/>
        <a:lstStyle/>
        <a:p>
          <a:pPr algn="ctr"/>
          <a:r>
            <a:rPr lang="en-ZA" sz="18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Fine PGM grain size</a:t>
          </a:r>
        </a:p>
        <a:p>
          <a:pPr algn="ctr"/>
          <a:r>
            <a:rPr lang="en-ZA" sz="18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High chromite content</a:t>
          </a:r>
        </a:p>
      </dgm:t>
    </dgm:pt>
    <dgm:pt modelId="{2B9551CE-DD9C-4F78-866E-C930D9CB9E2F}" type="parTrans" cxnId="{B841B8E0-A891-49E8-B5A8-F1A753AA03B6}">
      <dgm:prSet/>
      <dgm:spPr/>
      <dgm:t>
        <a:bodyPr/>
        <a:lstStyle/>
        <a:p>
          <a:endParaRPr lang="en-ZA"/>
        </a:p>
      </dgm:t>
    </dgm:pt>
    <dgm:pt modelId="{DAFFA398-1507-4FAE-9B5F-C8CFB73079D9}" type="sibTrans" cxnId="{B841B8E0-A891-49E8-B5A8-F1A753AA03B6}">
      <dgm:prSet/>
      <dgm:spPr/>
      <dgm:t>
        <a:bodyPr/>
        <a:lstStyle/>
        <a:p>
          <a:endParaRPr lang="en-ZA"/>
        </a:p>
      </dgm:t>
    </dgm:pt>
    <dgm:pt modelId="{12084E39-F9AC-4E57-9D07-52B81309AFC3}" type="pres">
      <dgm:prSet presAssocID="{B0019CBA-D2EE-4FEF-B0FE-4F3AAFEF102F}" presName="Name0" presStyleCnt="0">
        <dgm:presLayoutVars>
          <dgm:dir/>
          <dgm:resizeHandles val="exact"/>
        </dgm:presLayoutVars>
      </dgm:prSet>
      <dgm:spPr/>
    </dgm:pt>
    <dgm:pt modelId="{D723DC75-49D7-4D6F-A3E5-F3B1048076D0}" type="pres">
      <dgm:prSet presAssocID="{2941D66E-56DB-4248-8D26-0C27EF8B5F01}" presName="compNode" presStyleCnt="0"/>
      <dgm:spPr/>
    </dgm:pt>
    <dgm:pt modelId="{C0B234B2-2698-4711-AE9F-94F6B315F170}" type="pres">
      <dgm:prSet presAssocID="{2941D66E-56DB-4248-8D26-0C27EF8B5F01}" presName="pictRect" presStyleLbl="node1" presStyleIdx="0" presStyleCnt="1"/>
      <dgm:spPr>
        <a:blipFill>
          <a:blip xmlns:r="http://schemas.openxmlformats.org/officeDocument/2006/relationships" r:embed="rId1"/>
          <a:srcRect/>
          <a:stretch>
            <a:fillRect t="-6000" b="-6000"/>
          </a:stretch>
        </a:blipFill>
        <a:ln w="12700"/>
      </dgm:spPr>
    </dgm:pt>
    <dgm:pt modelId="{8166BC6B-ECBB-43B0-89B8-570F5042EC94}" type="pres">
      <dgm:prSet presAssocID="{2941D66E-56DB-4248-8D26-0C27EF8B5F01}" presName="textRec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</dgm:ptLst>
  <dgm:cxnLst>
    <dgm:cxn modelId="{B841B8E0-A891-49E8-B5A8-F1A753AA03B6}" srcId="{B0019CBA-D2EE-4FEF-B0FE-4F3AAFEF102F}" destId="{2941D66E-56DB-4248-8D26-0C27EF8B5F01}" srcOrd="0" destOrd="0" parTransId="{2B9551CE-DD9C-4F78-866E-C930D9CB9E2F}" sibTransId="{DAFFA398-1507-4FAE-9B5F-C8CFB73079D9}"/>
    <dgm:cxn modelId="{63241614-A3F3-41AF-BD7A-04BB975D7109}" type="presOf" srcId="{B0019CBA-D2EE-4FEF-B0FE-4F3AAFEF102F}" destId="{12084E39-F9AC-4E57-9D07-52B81309AFC3}" srcOrd="0" destOrd="0" presId="urn:microsoft.com/office/officeart/2005/8/layout/pList1#1"/>
    <dgm:cxn modelId="{152EEE59-1F03-443E-8C6A-7920C81C99D2}" type="presOf" srcId="{2941D66E-56DB-4248-8D26-0C27EF8B5F01}" destId="{8166BC6B-ECBB-43B0-89B8-570F5042EC94}" srcOrd="0" destOrd="0" presId="urn:microsoft.com/office/officeart/2005/8/layout/pList1#1"/>
    <dgm:cxn modelId="{3D9C0925-238A-47FD-9111-FB6A84525650}" type="presParOf" srcId="{12084E39-F9AC-4E57-9D07-52B81309AFC3}" destId="{D723DC75-49D7-4D6F-A3E5-F3B1048076D0}" srcOrd="0" destOrd="0" presId="urn:microsoft.com/office/officeart/2005/8/layout/pList1#1"/>
    <dgm:cxn modelId="{59906E45-05E6-4798-9FDE-740A728F3F77}" type="presParOf" srcId="{D723DC75-49D7-4D6F-A3E5-F3B1048076D0}" destId="{C0B234B2-2698-4711-AE9F-94F6B315F170}" srcOrd="0" destOrd="0" presId="urn:microsoft.com/office/officeart/2005/8/layout/pList1#1"/>
    <dgm:cxn modelId="{35A41295-A7F8-4A22-8B83-968F156CF8AD}" type="presParOf" srcId="{D723DC75-49D7-4D6F-A3E5-F3B1048076D0}" destId="{8166BC6B-ECBB-43B0-89B8-570F5042EC94}" srcOrd="1" destOrd="0" presId="urn:microsoft.com/office/officeart/2005/8/layout/pList1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26AE8BA-CA4E-44DB-BDE1-8E8C47FED73C}" type="doc">
      <dgm:prSet loTypeId="urn:microsoft.com/office/officeart/2005/8/layout/pList1#2" loCatId="list" qsTypeId="urn:microsoft.com/office/officeart/2005/8/quickstyle/simple1#4" qsCatId="simple" csTypeId="urn:microsoft.com/office/officeart/2005/8/colors/accent1_2#4" csCatId="accent1" phldr="1"/>
      <dgm:spPr/>
    </dgm:pt>
    <dgm:pt modelId="{EF20E220-2337-4610-9E68-085CDFC442F0}">
      <dgm:prSet phldrT="[Text]" custT="1"/>
      <dgm:spPr/>
      <dgm:t>
        <a:bodyPr/>
        <a:lstStyle/>
        <a:p>
          <a:pPr algn="ctr"/>
          <a:r>
            <a:rPr lang="en-ZA" sz="18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Mineralogical variability</a:t>
          </a:r>
        </a:p>
        <a:p>
          <a:pPr algn="ctr"/>
          <a:r>
            <a:rPr lang="en-ZA" sz="18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Complex sulphide associations</a:t>
          </a:r>
        </a:p>
      </dgm:t>
    </dgm:pt>
    <dgm:pt modelId="{01419AD4-FE7F-4F99-AE39-B996EEF7D164}" type="parTrans" cxnId="{279D69FC-1524-43F6-99D1-98F587F594E0}">
      <dgm:prSet/>
      <dgm:spPr/>
      <dgm:t>
        <a:bodyPr/>
        <a:lstStyle/>
        <a:p>
          <a:endParaRPr lang="en-ZA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194D5A3B-EA55-4317-9A34-FECFF16A706A}" type="sibTrans" cxnId="{279D69FC-1524-43F6-99D1-98F587F594E0}">
      <dgm:prSet/>
      <dgm:spPr/>
      <dgm:t>
        <a:bodyPr/>
        <a:lstStyle/>
        <a:p>
          <a:endParaRPr lang="en-ZA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B55AE8E3-F9EA-43F3-8EB1-C0AB61CB6DF2}" type="pres">
      <dgm:prSet presAssocID="{426AE8BA-CA4E-44DB-BDE1-8E8C47FED73C}" presName="Name0" presStyleCnt="0">
        <dgm:presLayoutVars>
          <dgm:dir/>
          <dgm:resizeHandles val="exact"/>
        </dgm:presLayoutVars>
      </dgm:prSet>
      <dgm:spPr/>
    </dgm:pt>
    <dgm:pt modelId="{86B0AFDA-71E8-47C3-BC00-47A5E5C73D58}" type="pres">
      <dgm:prSet presAssocID="{EF20E220-2337-4610-9E68-085CDFC442F0}" presName="compNode" presStyleCnt="0"/>
      <dgm:spPr/>
    </dgm:pt>
    <dgm:pt modelId="{1F66D8A8-846B-4EC1-A151-CAB8C181CCD9}" type="pres">
      <dgm:prSet presAssocID="{EF20E220-2337-4610-9E68-085CDFC442F0}" presName="pictRect" presStyleLbl="node1" presStyleIdx="0" presStyleCnt="1"/>
      <dgm:spPr>
        <a:blipFill>
          <a:blip xmlns:r="http://schemas.openxmlformats.org/officeDocument/2006/relationships" r:embed="rId1"/>
          <a:srcRect/>
          <a:stretch>
            <a:fillRect t="-6000" b="-6000"/>
          </a:stretch>
        </a:blipFill>
        <a:ln w="12700"/>
      </dgm:spPr>
    </dgm:pt>
    <dgm:pt modelId="{4F3CD5F2-067E-4102-9C34-FD3BE6362627}" type="pres">
      <dgm:prSet presAssocID="{EF20E220-2337-4610-9E68-085CDFC442F0}" presName="textRec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</dgm:ptLst>
  <dgm:cxnLst>
    <dgm:cxn modelId="{34F5395B-B9D0-4791-B23A-C6178D17DD55}" type="presOf" srcId="{EF20E220-2337-4610-9E68-085CDFC442F0}" destId="{4F3CD5F2-067E-4102-9C34-FD3BE6362627}" srcOrd="0" destOrd="0" presId="urn:microsoft.com/office/officeart/2005/8/layout/pList1#2"/>
    <dgm:cxn modelId="{1DF6A5A3-C81D-4771-B154-26B53F001F9A}" type="presOf" srcId="{426AE8BA-CA4E-44DB-BDE1-8E8C47FED73C}" destId="{B55AE8E3-F9EA-43F3-8EB1-C0AB61CB6DF2}" srcOrd="0" destOrd="0" presId="urn:microsoft.com/office/officeart/2005/8/layout/pList1#2"/>
    <dgm:cxn modelId="{279D69FC-1524-43F6-99D1-98F587F594E0}" srcId="{426AE8BA-CA4E-44DB-BDE1-8E8C47FED73C}" destId="{EF20E220-2337-4610-9E68-085CDFC442F0}" srcOrd="0" destOrd="0" parTransId="{01419AD4-FE7F-4F99-AE39-B996EEF7D164}" sibTransId="{194D5A3B-EA55-4317-9A34-FECFF16A706A}"/>
    <dgm:cxn modelId="{EE570985-A970-43DA-AD9D-FE7D55F7BCC9}" type="presParOf" srcId="{B55AE8E3-F9EA-43F3-8EB1-C0AB61CB6DF2}" destId="{86B0AFDA-71E8-47C3-BC00-47A5E5C73D58}" srcOrd="0" destOrd="0" presId="urn:microsoft.com/office/officeart/2005/8/layout/pList1#2"/>
    <dgm:cxn modelId="{952A5E36-68FE-45B8-A824-D2BC23D62CF3}" type="presParOf" srcId="{86B0AFDA-71E8-47C3-BC00-47A5E5C73D58}" destId="{1F66D8A8-846B-4EC1-A151-CAB8C181CCD9}" srcOrd="0" destOrd="0" presId="urn:microsoft.com/office/officeart/2005/8/layout/pList1#2"/>
    <dgm:cxn modelId="{7BA0C285-C51A-47C6-A789-52E95E9FAA54}" type="presParOf" srcId="{86B0AFDA-71E8-47C3-BC00-47A5E5C73D58}" destId="{4F3CD5F2-067E-4102-9C34-FD3BE6362627}" srcOrd="1" destOrd="0" presId="urn:microsoft.com/office/officeart/2005/8/layout/pList1#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C759110-FF03-4350-A5BB-AF86888780CF}" type="doc">
      <dgm:prSet loTypeId="urn:microsoft.com/office/officeart/2005/8/layout/pList1#3" loCatId="list" qsTypeId="urn:microsoft.com/office/officeart/2005/8/quickstyle/simple1#5" qsCatId="simple" csTypeId="urn:microsoft.com/office/officeart/2005/8/colors/accent1_2#5" csCatId="accent1" phldr="1"/>
      <dgm:spPr/>
    </dgm:pt>
    <dgm:pt modelId="{5CF6050F-680E-46EE-B285-CA7BE3DA2866}">
      <dgm:prSet phldrT="[Text]" custT="1"/>
      <dgm:spPr/>
      <dgm:t>
        <a:bodyPr/>
        <a:lstStyle/>
        <a:p>
          <a:r>
            <a:rPr lang="en-ZA" sz="18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Ultrafine Particles</a:t>
          </a:r>
        </a:p>
        <a:p>
          <a:r>
            <a:rPr lang="en-ZA" sz="18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Surface Oxidation</a:t>
          </a:r>
        </a:p>
      </dgm:t>
    </dgm:pt>
    <dgm:pt modelId="{C0263586-8C7E-4517-929C-CE90AEA8AD23}" type="parTrans" cxnId="{4E0BD53D-34C1-4D73-BC0C-9960292D410D}">
      <dgm:prSet/>
      <dgm:spPr/>
      <dgm:t>
        <a:bodyPr/>
        <a:lstStyle/>
        <a:p>
          <a:endParaRPr lang="en-ZA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C7B2F53E-ECC2-4B60-A9C6-103C36AB3B97}" type="sibTrans" cxnId="{4E0BD53D-34C1-4D73-BC0C-9960292D410D}">
      <dgm:prSet/>
      <dgm:spPr/>
      <dgm:t>
        <a:bodyPr/>
        <a:lstStyle/>
        <a:p>
          <a:endParaRPr lang="en-ZA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861A6796-4506-4E1C-976B-9D102FCA5479}" type="pres">
      <dgm:prSet presAssocID="{DC759110-FF03-4350-A5BB-AF86888780CF}" presName="Name0" presStyleCnt="0">
        <dgm:presLayoutVars>
          <dgm:dir/>
          <dgm:resizeHandles val="exact"/>
        </dgm:presLayoutVars>
      </dgm:prSet>
      <dgm:spPr/>
    </dgm:pt>
    <dgm:pt modelId="{803A1D4D-CCD3-4747-8374-8D613941C71D}" type="pres">
      <dgm:prSet presAssocID="{5CF6050F-680E-46EE-B285-CA7BE3DA2866}" presName="compNode" presStyleCnt="0"/>
      <dgm:spPr/>
    </dgm:pt>
    <dgm:pt modelId="{86F9DEE8-CF82-4B6C-BF84-126152DBA508}" type="pres">
      <dgm:prSet presAssocID="{5CF6050F-680E-46EE-B285-CA7BE3DA2866}" presName="pictRect" presStyleLbl="node1" presStyleIdx="0" presStyleCnt="1"/>
      <dgm:spPr>
        <a:blipFill>
          <a:blip xmlns:r="http://schemas.openxmlformats.org/officeDocument/2006/relationships" r:embed="rId1"/>
          <a:srcRect/>
          <a:stretch>
            <a:fillRect t="-9000" b="-9000"/>
          </a:stretch>
        </a:blipFill>
        <a:ln w="12700"/>
      </dgm:spPr>
    </dgm:pt>
    <dgm:pt modelId="{DC0DB87C-6200-4BE4-8DCB-233EF8EB0BF0}" type="pres">
      <dgm:prSet presAssocID="{5CF6050F-680E-46EE-B285-CA7BE3DA2866}" presName="textRec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</dgm:ptLst>
  <dgm:cxnLst>
    <dgm:cxn modelId="{91DAF4FB-C0CC-40EC-BFD7-368F1A85FBDB}" type="presOf" srcId="{5CF6050F-680E-46EE-B285-CA7BE3DA2866}" destId="{DC0DB87C-6200-4BE4-8DCB-233EF8EB0BF0}" srcOrd="0" destOrd="0" presId="urn:microsoft.com/office/officeart/2005/8/layout/pList1#3"/>
    <dgm:cxn modelId="{294C6954-CCE0-4897-9735-AAEDBEF19782}" type="presOf" srcId="{DC759110-FF03-4350-A5BB-AF86888780CF}" destId="{861A6796-4506-4E1C-976B-9D102FCA5479}" srcOrd="0" destOrd="0" presId="urn:microsoft.com/office/officeart/2005/8/layout/pList1#3"/>
    <dgm:cxn modelId="{4E0BD53D-34C1-4D73-BC0C-9960292D410D}" srcId="{DC759110-FF03-4350-A5BB-AF86888780CF}" destId="{5CF6050F-680E-46EE-B285-CA7BE3DA2866}" srcOrd="0" destOrd="0" parTransId="{C0263586-8C7E-4517-929C-CE90AEA8AD23}" sibTransId="{C7B2F53E-ECC2-4B60-A9C6-103C36AB3B97}"/>
    <dgm:cxn modelId="{207BDCFE-11F5-4C0E-B658-61FCF8C64687}" type="presParOf" srcId="{861A6796-4506-4E1C-976B-9D102FCA5479}" destId="{803A1D4D-CCD3-4747-8374-8D613941C71D}" srcOrd="0" destOrd="0" presId="urn:microsoft.com/office/officeart/2005/8/layout/pList1#3"/>
    <dgm:cxn modelId="{FEAB45ED-489D-427A-8955-3DF687542E9E}" type="presParOf" srcId="{803A1D4D-CCD3-4747-8374-8D613941C71D}" destId="{86F9DEE8-CF82-4B6C-BF84-126152DBA508}" srcOrd="0" destOrd="0" presId="urn:microsoft.com/office/officeart/2005/8/layout/pList1#3"/>
    <dgm:cxn modelId="{8DEB0634-FBB6-4DF7-8A3B-75EA0EAAA019}" type="presParOf" srcId="{803A1D4D-CCD3-4747-8374-8D613941C71D}" destId="{DC0DB87C-6200-4BE4-8DCB-233EF8EB0BF0}" srcOrd="1" destOrd="0" presId="urn:microsoft.com/office/officeart/2005/8/layout/pList1#3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2BFABF8-4879-4EDB-A33D-948498830F4A}" type="doc">
      <dgm:prSet loTypeId="urn:microsoft.com/office/officeart/2005/8/layout/hProcess9#2" loCatId="process" qsTypeId="urn:microsoft.com/office/officeart/2005/8/quickstyle/simple1#6" qsCatId="simple" csTypeId="urn:microsoft.com/office/officeart/2005/8/colors/accent1_2#6" csCatId="accent1" phldr="1"/>
      <dgm:spPr/>
      <dgm:t>
        <a:bodyPr/>
        <a:lstStyle/>
        <a:p>
          <a:endParaRPr lang="en-ZA"/>
        </a:p>
      </dgm:t>
    </dgm:pt>
    <dgm:pt modelId="{77D508C5-138C-42D0-9C67-E33F03F04821}">
      <dgm:prSet custT="1"/>
      <dgm:spPr/>
      <dgm:t>
        <a:bodyPr/>
        <a:lstStyle/>
        <a:p>
          <a:pPr rtl="0"/>
          <a:r>
            <a:rPr lang="en-ZA" sz="22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UG2, Platreef, and TSF</a:t>
          </a:r>
        </a:p>
      </dgm:t>
    </dgm:pt>
    <dgm:pt modelId="{B3592616-EE63-4034-9C61-377E0679C619}" type="parTrans" cxnId="{078FD4A3-BF68-4174-9B81-1129A23B8836}">
      <dgm:prSet/>
      <dgm:spPr/>
      <dgm:t>
        <a:bodyPr/>
        <a:lstStyle/>
        <a:p>
          <a:endParaRPr lang="en-ZA" sz="220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A625D351-12B6-4149-BC9B-E82A5A88752A}" type="sibTrans" cxnId="{078FD4A3-BF68-4174-9B81-1129A23B8836}">
      <dgm:prSet/>
      <dgm:spPr/>
      <dgm:t>
        <a:bodyPr/>
        <a:lstStyle/>
        <a:p>
          <a:endParaRPr lang="en-ZA" sz="220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E93CF0C2-7F9C-4E9E-AC70-96F6916D4A5D}">
      <dgm:prSet custT="1"/>
      <dgm:spPr/>
      <dgm:t>
        <a:bodyPr/>
        <a:lstStyle/>
        <a:p>
          <a:pPr rtl="0"/>
          <a:r>
            <a:rPr lang="en-ZA" sz="22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Declining grades and increasing </a:t>
          </a:r>
          <a:r>
            <a:rPr lang="en-ZA" sz="2200" b="1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ultrafines</a:t>
          </a:r>
          <a:endParaRPr lang="en-ZA" sz="2200" b="1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C4CCD13C-DB2C-492F-980F-434D5BA7644B}" type="parTrans" cxnId="{14BD676A-A711-4A38-999D-B177C653E6E9}">
      <dgm:prSet/>
      <dgm:spPr/>
      <dgm:t>
        <a:bodyPr/>
        <a:lstStyle/>
        <a:p>
          <a:endParaRPr lang="en-ZA" sz="220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612560A0-13EC-4534-9F43-AAD3DF6D3A9B}" type="sibTrans" cxnId="{14BD676A-A711-4A38-999D-B177C653E6E9}">
      <dgm:prSet/>
      <dgm:spPr/>
      <dgm:t>
        <a:bodyPr/>
        <a:lstStyle/>
        <a:p>
          <a:endParaRPr lang="en-ZA" sz="220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B4AA1E70-A186-4A21-94D3-8EF149BAFA8B}">
      <dgm:prSet custT="1"/>
      <dgm:spPr/>
      <dgm:t>
        <a:bodyPr/>
        <a:lstStyle/>
        <a:p>
          <a:pPr rtl="0"/>
          <a:r>
            <a:rPr lang="en-ZA" sz="2200" b="1" dirty="0">
              <a:solidFill>
                <a:schemeClr val="accent4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Operational variability</a:t>
          </a:r>
        </a:p>
      </dgm:t>
    </dgm:pt>
    <dgm:pt modelId="{01AF7BB5-D4D9-4607-84E3-45B5172BEF9C}" type="parTrans" cxnId="{42980831-5D98-49F9-ACE8-7042AA133E96}">
      <dgm:prSet/>
      <dgm:spPr/>
      <dgm:t>
        <a:bodyPr/>
        <a:lstStyle/>
        <a:p>
          <a:endParaRPr lang="en-ZA" sz="220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875BF9C0-08D7-4C61-A73F-9E7185A7CAC7}" type="sibTrans" cxnId="{42980831-5D98-49F9-ACE8-7042AA133E96}">
      <dgm:prSet/>
      <dgm:spPr/>
      <dgm:t>
        <a:bodyPr/>
        <a:lstStyle/>
        <a:p>
          <a:endParaRPr lang="en-ZA" sz="220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F8AB8137-6D4B-4B7A-A3AF-7462FEB7E3ED}" type="pres">
      <dgm:prSet presAssocID="{E2BFABF8-4879-4EDB-A33D-948498830F4A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ZA"/>
        </a:p>
      </dgm:t>
    </dgm:pt>
    <dgm:pt modelId="{355CED21-3D33-44B3-8287-8A48F0A836F9}" type="pres">
      <dgm:prSet presAssocID="{E2BFABF8-4879-4EDB-A33D-948498830F4A}" presName="arrow" presStyleLbl="bgShp" presStyleIdx="0" presStyleCnt="1"/>
      <dgm:spPr/>
    </dgm:pt>
    <dgm:pt modelId="{D9279A13-3E3A-4D29-A1EA-4186C87088C7}" type="pres">
      <dgm:prSet presAssocID="{E2BFABF8-4879-4EDB-A33D-948498830F4A}" presName="linearProcess" presStyleCnt="0"/>
      <dgm:spPr/>
    </dgm:pt>
    <dgm:pt modelId="{CCFE1B43-ADA6-4B22-B444-BA3C5BD08DC5}" type="pres">
      <dgm:prSet presAssocID="{77D508C5-138C-42D0-9C67-E33F03F04821}" presName="textNode" presStyleLbl="node1" presStyleIdx="0" presStyleCnt="3" custLinFactX="-7786" custLinFactNeighborX="-100000" custLinFactNeighborY="13325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1055D446-0A80-4D3E-B266-B5E04331974E}" type="pres">
      <dgm:prSet presAssocID="{A625D351-12B6-4149-BC9B-E82A5A88752A}" presName="sibTrans" presStyleCnt="0"/>
      <dgm:spPr/>
    </dgm:pt>
    <dgm:pt modelId="{FFE95C85-61BD-4343-992B-9212C477C4D4}" type="pres">
      <dgm:prSet presAssocID="{E93CF0C2-7F9C-4E9E-AC70-96F6916D4A5D}" presName="textNode" presStyleLbl="node1" presStyleIdx="1" presStyleCnt="3" custScaleY="152399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0383BF74-28B2-4FDA-A623-55C468B4FA57}" type="pres">
      <dgm:prSet presAssocID="{612560A0-13EC-4534-9F43-AAD3DF6D3A9B}" presName="sibTrans" presStyleCnt="0"/>
      <dgm:spPr/>
    </dgm:pt>
    <dgm:pt modelId="{819D0F5F-22C8-4B92-B62C-E149F6755340}" type="pres">
      <dgm:prSet presAssocID="{B4AA1E70-A186-4A21-94D3-8EF149BAFA8B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</dgm:ptLst>
  <dgm:cxnLst>
    <dgm:cxn modelId="{078FD4A3-BF68-4174-9B81-1129A23B8836}" srcId="{E2BFABF8-4879-4EDB-A33D-948498830F4A}" destId="{77D508C5-138C-42D0-9C67-E33F03F04821}" srcOrd="0" destOrd="0" parTransId="{B3592616-EE63-4034-9C61-377E0679C619}" sibTransId="{A625D351-12B6-4149-BC9B-E82A5A88752A}"/>
    <dgm:cxn modelId="{5BE8110B-A400-4704-AE84-6DC8E9A8B432}" type="presOf" srcId="{E2BFABF8-4879-4EDB-A33D-948498830F4A}" destId="{F8AB8137-6D4B-4B7A-A3AF-7462FEB7E3ED}" srcOrd="0" destOrd="0" presId="urn:microsoft.com/office/officeart/2005/8/layout/hProcess9#2"/>
    <dgm:cxn modelId="{70E12E3C-20D0-4B8F-8392-84F2E8CF6220}" type="presOf" srcId="{E93CF0C2-7F9C-4E9E-AC70-96F6916D4A5D}" destId="{FFE95C85-61BD-4343-992B-9212C477C4D4}" srcOrd="0" destOrd="0" presId="urn:microsoft.com/office/officeart/2005/8/layout/hProcess9#2"/>
    <dgm:cxn modelId="{4C92F7A5-73F1-405B-A623-91C5F9B45F2E}" type="presOf" srcId="{77D508C5-138C-42D0-9C67-E33F03F04821}" destId="{CCFE1B43-ADA6-4B22-B444-BA3C5BD08DC5}" srcOrd="0" destOrd="0" presId="urn:microsoft.com/office/officeart/2005/8/layout/hProcess9#2"/>
    <dgm:cxn modelId="{14BD676A-A711-4A38-999D-B177C653E6E9}" srcId="{E2BFABF8-4879-4EDB-A33D-948498830F4A}" destId="{E93CF0C2-7F9C-4E9E-AC70-96F6916D4A5D}" srcOrd="1" destOrd="0" parTransId="{C4CCD13C-DB2C-492F-980F-434D5BA7644B}" sibTransId="{612560A0-13EC-4534-9F43-AAD3DF6D3A9B}"/>
    <dgm:cxn modelId="{6D75981B-3BD3-475F-BED4-C49EA5D01C0B}" type="presOf" srcId="{B4AA1E70-A186-4A21-94D3-8EF149BAFA8B}" destId="{819D0F5F-22C8-4B92-B62C-E149F6755340}" srcOrd="0" destOrd="0" presId="urn:microsoft.com/office/officeart/2005/8/layout/hProcess9#2"/>
    <dgm:cxn modelId="{42980831-5D98-49F9-ACE8-7042AA133E96}" srcId="{E2BFABF8-4879-4EDB-A33D-948498830F4A}" destId="{B4AA1E70-A186-4A21-94D3-8EF149BAFA8B}" srcOrd="2" destOrd="0" parTransId="{01AF7BB5-D4D9-4607-84E3-45B5172BEF9C}" sibTransId="{875BF9C0-08D7-4C61-A73F-9E7185A7CAC7}"/>
    <dgm:cxn modelId="{F0570CA0-1E15-4425-8BBE-A2ACD41AAD61}" type="presParOf" srcId="{F8AB8137-6D4B-4B7A-A3AF-7462FEB7E3ED}" destId="{355CED21-3D33-44B3-8287-8A48F0A836F9}" srcOrd="0" destOrd="0" presId="urn:microsoft.com/office/officeart/2005/8/layout/hProcess9#2"/>
    <dgm:cxn modelId="{1323887B-9BE3-4089-BE2E-9267A937B7EA}" type="presParOf" srcId="{F8AB8137-6D4B-4B7A-A3AF-7462FEB7E3ED}" destId="{D9279A13-3E3A-4D29-A1EA-4186C87088C7}" srcOrd="1" destOrd="0" presId="urn:microsoft.com/office/officeart/2005/8/layout/hProcess9#2"/>
    <dgm:cxn modelId="{5869C06C-1652-459E-B959-92B236C3F724}" type="presParOf" srcId="{D9279A13-3E3A-4D29-A1EA-4186C87088C7}" destId="{CCFE1B43-ADA6-4B22-B444-BA3C5BD08DC5}" srcOrd="0" destOrd="0" presId="urn:microsoft.com/office/officeart/2005/8/layout/hProcess9#2"/>
    <dgm:cxn modelId="{3B5031E4-E2AA-44EB-B81B-6C06457E8E34}" type="presParOf" srcId="{D9279A13-3E3A-4D29-A1EA-4186C87088C7}" destId="{1055D446-0A80-4D3E-B266-B5E04331974E}" srcOrd="1" destOrd="0" presId="urn:microsoft.com/office/officeart/2005/8/layout/hProcess9#2"/>
    <dgm:cxn modelId="{3DFAF085-80B1-4F66-91A8-FACA6F51BDB1}" type="presParOf" srcId="{D9279A13-3E3A-4D29-A1EA-4186C87088C7}" destId="{FFE95C85-61BD-4343-992B-9212C477C4D4}" srcOrd="2" destOrd="0" presId="urn:microsoft.com/office/officeart/2005/8/layout/hProcess9#2"/>
    <dgm:cxn modelId="{53F5C67E-1F4B-42C1-A1BD-2D9231C7A545}" type="presParOf" srcId="{D9279A13-3E3A-4D29-A1EA-4186C87088C7}" destId="{0383BF74-28B2-4FDA-A623-55C468B4FA57}" srcOrd="3" destOrd="0" presId="urn:microsoft.com/office/officeart/2005/8/layout/hProcess9#2"/>
    <dgm:cxn modelId="{2FF2F40D-7E14-4FFA-8976-CB544AB11B68}" type="presParOf" srcId="{D9279A13-3E3A-4D29-A1EA-4186C87088C7}" destId="{819D0F5F-22C8-4B92-B62C-E149F6755340}" srcOrd="4" destOrd="0" presId="urn:microsoft.com/office/officeart/2005/8/layout/hProcess9#2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D468BE8-1892-465D-A4B6-167715E34A60}" type="doc">
      <dgm:prSet loTypeId="urn:microsoft.com/office/officeart/2005/8/layout/process1" loCatId="process" qsTypeId="urn:microsoft.com/office/officeart/2005/8/quickstyle/simple1#7" qsCatId="simple" csTypeId="urn:microsoft.com/office/officeart/2005/8/colors/accent1_2#7" csCatId="accent1" phldr="1"/>
      <dgm:spPr/>
      <dgm:t>
        <a:bodyPr/>
        <a:lstStyle/>
        <a:p>
          <a:endParaRPr lang="en-ZA"/>
        </a:p>
      </dgm:t>
    </dgm:pt>
    <dgm:pt modelId="{4DB7FA62-A1FB-47D1-9A38-C20896CA934E}">
      <dgm:prSet custT="1"/>
      <dgm:spPr>
        <a:solidFill>
          <a:schemeClr val="accent1">
            <a:hueOff val="0"/>
            <a:satOff val="0"/>
            <a:lumOff val="0"/>
            <a:alpha val="77000"/>
          </a:schemeClr>
        </a:solidFill>
        <a:ln>
          <a:solidFill>
            <a:schemeClr val="lt1">
              <a:hueOff val="0"/>
              <a:satOff val="0"/>
              <a:lumOff val="0"/>
            </a:schemeClr>
          </a:solidFill>
        </a:ln>
      </dgm:spPr>
      <dgm:t>
        <a:bodyPr/>
        <a:lstStyle/>
        <a:p>
          <a:pPr rtl="0"/>
          <a:r>
            <a:rPr lang="en-US" sz="3800" b="1" dirty="0" smtClean="0">
              <a:solidFill>
                <a:schemeClr val="accent4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43</a:t>
          </a:r>
          <a:r>
            <a:rPr lang="en-US" sz="3800" b="1" dirty="0" smtClean="0">
              <a:solidFill>
                <a:schemeClr val="accent4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%</a:t>
          </a:r>
          <a:r>
            <a:rPr lang="en-US" sz="2800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endParaRPr lang="en-US" sz="28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  <a:p>
          <a:pPr rtl="0"/>
          <a:r>
            <a:rPr lang="en-US" sz="1800" b="1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PGMs </a:t>
          </a:r>
          <a:r>
            <a:rPr lang="en-US" sz="18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reporting to the −25 µm fraction </a:t>
          </a:r>
        </a:p>
        <a:p>
          <a:pPr rtl="0"/>
          <a:r>
            <a:rPr lang="en-US" sz="18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(</a:t>
          </a:r>
          <a:r>
            <a:rPr lang="en-US" sz="1800" b="1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RoM</a:t>
          </a:r>
          <a:r>
            <a:rPr lang="en-US" sz="18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ore)</a:t>
          </a:r>
          <a:endParaRPr lang="en-ZA" sz="1800" b="1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96D7781D-B5F2-4BBB-908B-BF2DF6D3542C}" type="parTrans" cxnId="{ED7CED97-A141-477E-B84B-889A9F7AAC43}">
      <dgm:prSet/>
      <dgm:spPr/>
      <dgm:t>
        <a:bodyPr/>
        <a:lstStyle/>
        <a:p>
          <a:endParaRPr lang="en-ZA"/>
        </a:p>
      </dgm:t>
    </dgm:pt>
    <dgm:pt modelId="{EA08DA23-A75D-4D7B-81B1-7A43169FF6FD}" type="sibTrans" cxnId="{ED7CED97-A141-477E-B84B-889A9F7AAC43}">
      <dgm:prSet/>
      <dgm:spPr/>
      <dgm:t>
        <a:bodyPr/>
        <a:lstStyle/>
        <a:p>
          <a:endParaRPr lang="en-ZA"/>
        </a:p>
      </dgm:t>
    </dgm:pt>
    <dgm:pt modelId="{B2F23EA5-E90B-42D6-8A5B-D52DE6097D89}">
      <dgm:prSet custT="1"/>
      <dgm:spPr/>
      <dgm:t>
        <a:bodyPr/>
        <a:lstStyle/>
        <a:p>
          <a:pPr rtl="0"/>
          <a:r>
            <a:rPr lang="en-US" sz="3800" b="1" dirty="0" smtClean="0">
              <a:solidFill>
                <a:schemeClr val="accent4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64</a:t>
          </a:r>
          <a:r>
            <a:rPr lang="en-US" sz="3800" b="1" dirty="0">
              <a:solidFill>
                <a:schemeClr val="accent4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%</a:t>
          </a:r>
          <a:r>
            <a:rPr lang="en-US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endParaRPr lang="en-US" sz="2800" b="1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  <a:p>
          <a:pPr rtl="0"/>
          <a:r>
            <a:rPr lang="en-US" sz="18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PGMs reporting to the −25 µm fraction </a:t>
          </a:r>
        </a:p>
        <a:p>
          <a:pPr rtl="0"/>
          <a:r>
            <a:rPr lang="en-US" sz="18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(TSF tailings)</a:t>
          </a:r>
          <a:endParaRPr lang="en-ZA" sz="1800" b="1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9249E9BE-3ADC-4B2A-BB87-D473FB8CAEFD}" type="parTrans" cxnId="{277BE84F-B170-47F6-9B99-868A96031EC9}">
      <dgm:prSet/>
      <dgm:spPr/>
      <dgm:t>
        <a:bodyPr/>
        <a:lstStyle/>
        <a:p>
          <a:endParaRPr lang="en-ZA"/>
        </a:p>
      </dgm:t>
    </dgm:pt>
    <dgm:pt modelId="{C52CBA68-9C15-4375-9AC0-B2D6620903D7}" type="sibTrans" cxnId="{277BE84F-B170-47F6-9B99-868A96031EC9}">
      <dgm:prSet/>
      <dgm:spPr/>
      <dgm:t>
        <a:bodyPr/>
        <a:lstStyle/>
        <a:p>
          <a:endParaRPr lang="en-ZA"/>
        </a:p>
      </dgm:t>
    </dgm:pt>
    <dgm:pt modelId="{1F1CA255-E418-493B-8B02-5D90D1AD351B}">
      <dgm:prSet custT="1"/>
      <dgm:spPr/>
      <dgm:t>
        <a:bodyPr/>
        <a:lstStyle/>
        <a:p>
          <a:pPr rtl="0"/>
          <a:r>
            <a:rPr lang="en-US" sz="3800" b="1" dirty="0">
              <a:solidFill>
                <a:schemeClr val="accent4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51%</a:t>
          </a:r>
          <a:r>
            <a:rPr lang="en-US" sz="3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</a:p>
        <a:p>
          <a:pPr rtl="0"/>
          <a:endParaRPr lang="en-US" sz="2800" b="1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  <a:p>
          <a:pPr rtl="0"/>
          <a:r>
            <a:rPr lang="en-US" sz="18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of −25 µm fraction is finer than 10 µm</a:t>
          </a:r>
          <a:endParaRPr lang="en-ZA" sz="1800" b="1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489BBA8A-B715-49B6-BC5D-70CAF535C1A4}" type="parTrans" cxnId="{E9C2128A-D1BC-451D-B81A-F2533094CE25}">
      <dgm:prSet/>
      <dgm:spPr/>
      <dgm:t>
        <a:bodyPr/>
        <a:lstStyle/>
        <a:p>
          <a:endParaRPr lang="en-ZA"/>
        </a:p>
      </dgm:t>
    </dgm:pt>
    <dgm:pt modelId="{4C30FF78-9794-490D-9C64-7F85E8893537}" type="sibTrans" cxnId="{E9C2128A-D1BC-451D-B81A-F2533094CE25}">
      <dgm:prSet/>
      <dgm:spPr/>
      <dgm:t>
        <a:bodyPr/>
        <a:lstStyle/>
        <a:p>
          <a:endParaRPr lang="en-ZA"/>
        </a:p>
      </dgm:t>
    </dgm:pt>
    <dgm:pt modelId="{B62BB670-6E41-4EF2-BA26-4B555942266C}" type="pres">
      <dgm:prSet presAssocID="{9D468BE8-1892-465D-A4B6-167715E34A6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ZA"/>
        </a:p>
      </dgm:t>
    </dgm:pt>
    <dgm:pt modelId="{EF48D8C0-B829-4164-9260-4B2D2998ECEB}" type="pres">
      <dgm:prSet presAssocID="{4DB7FA62-A1FB-47D1-9A38-C20896CA934E}" presName="node" presStyleLbl="node1" presStyleIdx="0" presStyleCnt="3" custScaleX="103922" custScaleY="135628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6B2E183F-4FA9-4D45-8A3E-A46FBB63FB37}" type="pres">
      <dgm:prSet presAssocID="{EA08DA23-A75D-4D7B-81B1-7A43169FF6FD}" presName="sibTrans" presStyleLbl="sibTrans2D1" presStyleIdx="0" presStyleCnt="2"/>
      <dgm:spPr/>
      <dgm:t>
        <a:bodyPr/>
        <a:lstStyle/>
        <a:p>
          <a:endParaRPr lang="en-ZA"/>
        </a:p>
      </dgm:t>
    </dgm:pt>
    <dgm:pt modelId="{5BAEC72C-0DD8-4363-AC66-073262017B9F}" type="pres">
      <dgm:prSet presAssocID="{EA08DA23-A75D-4D7B-81B1-7A43169FF6FD}" presName="connectorText" presStyleLbl="sibTrans2D1" presStyleIdx="0" presStyleCnt="2"/>
      <dgm:spPr/>
      <dgm:t>
        <a:bodyPr/>
        <a:lstStyle/>
        <a:p>
          <a:endParaRPr lang="en-ZA"/>
        </a:p>
      </dgm:t>
    </dgm:pt>
    <dgm:pt modelId="{656A0024-ECD8-4C9C-B41E-1BE2ABE71EDA}" type="pres">
      <dgm:prSet presAssocID="{B2F23EA5-E90B-42D6-8A5B-D52DE6097D89}" presName="node" presStyleLbl="node1" presStyleIdx="1" presStyleCnt="3" custScaleY="135995" custLinFactNeighborX="3413" custLinFactNeighborY="-569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3823859A-12AF-4B2E-A276-5B2874EF3F77}" type="pres">
      <dgm:prSet presAssocID="{C52CBA68-9C15-4375-9AC0-B2D6620903D7}" presName="sibTrans" presStyleLbl="sibTrans2D1" presStyleIdx="1" presStyleCnt="2"/>
      <dgm:spPr/>
      <dgm:t>
        <a:bodyPr/>
        <a:lstStyle/>
        <a:p>
          <a:endParaRPr lang="en-ZA"/>
        </a:p>
      </dgm:t>
    </dgm:pt>
    <dgm:pt modelId="{8DD8801E-1178-4834-ACC8-E8B754450C93}" type="pres">
      <dgm:prSet presAssocID="{C52CBA68-9C15-4375-9AC0-B2D6620903D7}" presName="connectorText" presStyleLbl="sibTrans2D1" presStyleIdx="1" presStyleCnt="2"/>
      <dgm:spPr/>
      <dgm:t>
        <a:bodyPr/>
        <a:lstStyle/>
        <a:p>
          <a:endParaRPr lang="en-ZA"/>
        </a:p>
      </dgm:t>
    </dgm:pt>
    <dgm:pt modelId="{29DA182E-639E-420F-AB71-87BBE8D57FBC}" type="pres">
      <dgm:prSet presAssocID="{1F1CA255-E418-493B-8B02-5D90D1AD351B}" presName="node" presStyleLbl="node1" presStyleIdx="2" presStyleCnt="3" custScaleY="134857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</dgm:ptLst>
  <dgm:cxnLst>
    <dgm:cxn modelId="{E9C2128A-D1BC-451D-B81A-F2533094CE25}" srcId="{9D468BE8-1892-465D-A4B6-167715E34A60}" destId="{1F1CA255-E418-493B-8B02-5D90D1AD351B}" srcOrd="2" destOrd="0" parTransId="{489BBA8A-B715-49B6-BC5D-70CAF535C1A4}" sibTransId="{4C30FF78-9794-490D-9C64-7F85E8893537}"/>
    <dgm:cxn modelId="{F7A6F85F-BC5E-426E-B6CF-655269D278E5}" type="presOf" srcId="{EA08DA23-A75D-4D7B-81B1-7A43169FF6FD}" destId="{6B2E183F-4FA9-4D45-8A3E-A46FBB63FB37}" srcOrd="0" destOrd="0" presId="urn:microsoft.com/office/officeart/2005/8/layout/process1"/>
    <dgm:cxn modelId="{277BE84F-B170-47F6-9B99-868A96031EC9}" srcId="{9D468BE8-1892-465D-A4B6-167715E34A60}" destId="{B2F23EA5-E90B-42D6-8A5B-D52DE6097D89}" srcOrd="1" destOrd="0" parTransId="{9249E9BE-3ADC-4B2A-BB87-D473FB8CAEFD}" sibTransId="{C52CBA68-9C15-4375-9AC0-B2D6620903D7}"/>
    <dgm:cxn modelId="{C08CBB4C-C0C8-4BBA-87B3-CC5EB6339A47}" type="presOf" srcId="{4DB7FA62-A1FB-47D1-9A38-C20896CA934E}" destId="{EF48D8C0-B829-4164-9260-4B2D2998ECEB}" srcOrd="0" destOrd="0" presId="urn:microsoft.com/office/officeart/2005/8/layout/process1"/>
    <dgm:cxn modelId="{52708ACA-2287-4C20-9196-4DD661E53222}" type="presOf" srcId="{EA08DA23-A75D-4D7B-81B1-7A43169FF6FD}" destId="{5BAEC72C-0DD8-4363-AC66-073262017B9F}" srcOrd="1" destOrd="0" presId="urn:microsoft.com/office/officeart/2005/8/layout/process1"/>
    <dgm:cxn modelId="{5844332B-AD55-4281-BCF6-6D04CC66B55F}" type="presOf" srcId="{B2F23EA5-E90B-42D6-8A5B-D52DE6097D89}" destId="{656A0024-ECD8-4C9C-B41E-1BE2ABE71EDA}" srcOrd="0" destOrd="0" presId="urn:microsoft.com/office/officeart/2005/8/layout/process1"/>
    <dgm:cxn modelId="{D2275862-6154-4D77-8691-0FC932137CA8}" type="presOf" srcId="{C52CBA68-9C15-4375-9AC0-B2D6620903D7}" destId="{3823859A-12AF-4B2E-A276-5B2874EF3F77}" srcOrd="0" destOrd="0" presId="urn:microsoft.com/office/officeart/2005/8/layout/process1"/>
    <dgm:cxn modelId="{27822BFF-4586-431B-B9E4-2ED77265F526}" type="presOf" srcId="{9D468BE8-1892-465D-A4B6-167715E34A60}" destId="{B62BB670-6E41-4EF2-BA26-4B555942266C}" srcOrd="0" destOrd="0" presId="urn:microsoft.com/office/officeart/2005/8/layout/process1"/>
    <dgm:cxn modelId="{60DD0F79-37F8-4A47-9AF3-64CB02355C18}" type="presOf" srcId="{C52CBA68-9C15-4375-9AC0-B2D6620903D7}" destId="{8DD8801E-1178-4834-ACC8-E8B754450C93}" srcOrd="1" destOrd="0" presId="urn:microsoft.com/office/officeart/2005/8/layout/process1"/>
    <dgm:cxn modelId="{78E64F69-0C75-4920-93A6-E24C8594DDE0}" type="presOf" srcId="{1F1CA255-E418-493B-8B02-5D90D1AD351B}" destId="{29DA182E-639E-420F-AB71-87BBE8D57FBC}" srcOrd="0" destOrd="0" presId="urn:microsoft.com/office/officeart/2005/8/layout/process1"/>
    <dgm:cxn modelId="{ED7CED97-A141-477E-B84B-889A9F7AAC43}" srcId="{9D468BE8-1892-465D-A4B6-167715E34A60}" destId="{4DB7FA62-A1FB-47D1-9A38-C20896CA934E}" srcOrd="0" destOrd="0" parTransId="{96D7781D-B5F2-4BBB-908B-BF2DF6D3542C}" sibTransId="{EA08DA23-A75D-4D7B-81B1-7A43169FF6FD}"/>
    <dgm:cxn modelId="{95D7B667-7FF2-4928-BAB6-D018BEFF9845}" type="presParOf" srcId="{B62BB670-6E41-4EF2-BA26-4B555942266C}" destId="{EF48D8C0-B829-4164-9260-4B2D2998ECEB}" srcOrd="0" destOrd="0" presId="urn:microsoft.com/office/officeart/2005/8/layout/process1"/>
    <dgm:cxn modelId="{FC644BFF-367B-47BC-9CED-5E72F1A9D058}" type="presParOf" srcId="{B62BB670-6E41-4EF2-BA26-4B555942266C}" destId="{6B2E183F-4FA9-4D45-8A3E-A46FBB63FB37}" srcOrd="1" destOrd="0" presId="urn:microsoft.com/office/officeart/2005/8/layout/process1"/>
    <dgm:cxn modelId="{BB3FB7AC-1675-4E1C-BC97-62D7B7E98539}" type="presParOf" srcId="{6B2E183F-4FA9-4D45-8A3E-A46FBB63FB37}" destId="{5BAEC72C-0DD8-4363-AC66-073262017B9F}" srcOrd="0" destOrd="0" presId="urn:microsoft.com/office/officeart/2005/8/layout/process1"/>
    <dgm:cxn modelId="{0B95847D-F41E-4D80-A403-C6BFBD582FD8}" type="presParOf" srcId="{B62BB670-6E41-4EF2-BA26-4B555942266C}" destId="{656A0024-ECD8-4C9C-B41E-1BE2ABE71EDA}" srcOrd="2" destOrd="0" presId="urn:microsoft.com/office/officeart/2005/8/layout/process1"/>
    <dgm:cxn modelId="{50B82467-3021-47CF-A68B-9D23458F9DF7}" type="presParOf" srcId="{B62BB670-6E41-4EF2-BA26-4B555942266C}" destId="{3823859A-12AF-4B2E-A276-5B2874EF3F77}" srcOrd="3" destOrd="0" presId="urn:microsoft.com/office/officeart/2005/8/layout/process1"/>
    <dgm:cxn modelId="{D5E711EE-C25D-4011-9DD2-62E5EEDCD662}" type="presParOf" srcId="{3823859A-12AF-4B2E-A276-5B2874EF3F77}" destId="{8DD8801E-1178-4834-ACC8-E8B754450C93}" srcOrd="0" destOrd="0" presId="urn:microsoft.com/office/officeart/2005/8/layout/process1"/>
    <dgm:cxn modelId="{78E5EE0C-8EE2-4E7D-91FE-DF9EF12AE761}" type="presParOf" srcId="{B62BB670-6E41-4EF2-BA26-4B555942266C}" destId="{29DA182E-639E-420F-AB71-87BBE8D57FBC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2A8E0F4-4CC6-43EA-A57E-2F279FEAD903}" type="doc">
      <dgm:prSet loTypeId="urn:microsoft.com/office/officeart/2005/8/layout/hierarchy3#1" loCatId="hierarchy" qsTypeId="urn:microsoft.com/office/officeart/2005/8/quickstyle/simple1#8" qsCatId="simple" csTypeId="urn:microsoft.com/office/officeart/2005/8/colors/accent1_2#8" csCatId="accent1" phldr="1"/>
      <dgm:spPr/>
      <dgm:t>
        <a:bodyPr/>
        <a:lstStyle/>
        <a:p>
          <a:endParaRPr lang="en-ZA"/>
        </a:p>
      </dgm:t>
    </dgm:pt>
    <dgm:pt modelId="{903CC0E1-FAC1-4790-9B8F-7CCAC4F66EA1}">
      <dgm:prSet custT="1"/>
      <dgm:spPr/>
      <dgm:t>
        <a:bodyPr/>
        <a:lstStyle/>
        <a:p>
          <a:pPr rtl="0"/>
          <a:r>
            <a:rPr lang="en-US" sz="22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Key observations</a:t>
          </a:r>
          <a:endParaRPr lang="en-ZA" sz="22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808049C9-D506-489E-A112-7A1B0D1B0587}" type="parTrans" cxnId="{7505092F-E694-4170-A11F-B237A9C80256}">
      <dgm:prSet/>
      <dgm:spPr/>
      <dgm:t>
        <a:bodyPr/>
        <a:lstStyle/>
        <a:p>
          <a:endParaRPr lang="en-ZA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DA66015A-B18D-4994-8D0C-92564AFFFBE8}" type="sibTrans" cxnId="{7505092F-E694-4170-A11F-B237A9C80256}">
      <dgm:prSet/>
      <dgm:spPr/>
      <dgm:t>
        <a:bodyPr/>
        <a:lstStyle/>
        <a:p>
          <a:endParaRPr lang="en-ZA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581215FA-E71B-44A0-BAD2-2F782BB26234}">
      <dgm:prSet custT="1"/>
      <dgm:spPr/>
      <dgm:t>
        <a:bodyPr/>
        <a:lstStyle/>
        <a:p>
          <a:pPr rtl="0"/>
          <a:r>
            <a:rPr lang="en-US" sz="18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Valuable PGMs are concentrated in the ultrafine region</a:t>
          </a:r>
          <a:r>
            <a:rPr lang="en-US" sz="1800" b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.</a:t>
          </a:r>
          <a:endParaRPr lang="en-ZA" sz="18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7B2A5FC1-2CBE-4E45-9557-2BE4481487BA}" type="parTrans" cxnId="{6626C755-1061-4D2E-835B-C48EA4A57CDF}">
      <dgm:prSet/>
      <dgm:spPr/>
      <dgm:t>
        <a:bodyPr/>
        <a:lstStyle/>
        <a:p>
          <a:endParaRPr lang="en-ZA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2A673919-61B1-427B-AFA0-008BA1EF1D53}" type="sibTrans" cxnId="{6626C755-1061-4D2E-835B-C48EA4A57CDF}">
      <dgm:prSet/>
      <dgm:spPr/>
      <dgm:t>
        <a:bodyPr/>
        <a:lstStyle/>
        <a:p>
          <a:endParaRPr lang="en-ZA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79F192F1-CB5C-4C04-99F4-6B8558CED149}">
      <dgm:prSet custT="1"/>
      <dgm:spPr/>
      <dgm:t>
        <a:bodyPr/>
        <a:lstStyle/>
        <a:p>
          <a:pPr rtl="0"/>
          <a:r>
            <a:rPr lang="en-US" sz="18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More than half of the −25 µm fraction is &lt;10 µm</a:t>
          </a:r>
          <a:r>
            <a:rPr lang="en-US" sz="1800" b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.</a:t>
          </a:r>
          <a:endParaRPr lang="en-ZA" sz="18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9A0B61A1-B338-4DFD-B49A-A57E8A781F23}" type="parTrans" cxnId="{20527189-84F9-4CBA-9D73-7C719477A889}">
      <dgm:prSet/>
      <dgm:spPr/>
      <dgm:t>
        <a:bodyPr/>
        <a:lstStyle/>
        <a:p>
          <a:endParaRPr lang="en-ZA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16FC74CB-C76F-4185-B445-AE85A2A3045F}" type="sibTrans" cxnId="{20527189-84F9-4CBA-9D73-7C719477A889}">
      <dgm:prSet/>
      <dgm:spPr/>
      <dgm:t>
        <a:bodyPr/>
        <a:lstStyle/>
        <a:p>
          <a:endParaRPr lang="en-ZA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99DA1596-1460-4CD2-9053-46700C8811F6}">
      <dgm:prSet custT="1"/>
      <dgm:spPr/>
      <dgm:t>
        <a:bodyPr/>
        <a:lstStyle/>
        <a:p>
          <a:pPr rtl="0"/>
          <a:r>
            <a:rPr lang="en-US" sz="18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Conventional flotation becomes increasingly inefficient in this size range.</a:t>
          </a:r>
          <a:endParaRPr lang="en-ZA" sz="1800" b="1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1A97E644-D372-4C8C-85A4-9136E2A19617}" type="parTrans" cxnId="{AFDD541C-F4D8-4B45-9B9D-38B222DF2DF3}">
      <dgm:prSet/>
      <dgm:spPr/>
      <dgm:t>
        <a:bodyPr/>
        <a:lstStyle/>
        <a:p>
          <a:endParaRPr lang="en-ZA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29946F5F-2EA9-4500-81CC-56C573E3CA03}" type="sibTrans" cxnId="{AFDD541C-F4D8-4B45-9B9D-38B222DF2DF3}">
      <dgm:prSet/>
      <dgm:spPr/>
      <dgm:t>
        <a:bodyPr/>
        <a:lstStyle/>
        <a:p>
          <a:endParaRPr lang="en-ZA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27304015-4555-491A-BF84-B4259E9D8147}" type="pres">
      <dgm:prSet presAssocID="{32A8E0F4-4CC6-43EA-A57E-2F279FEAD903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ZA"/>
        </a:p>
      </dgm:t>
    </dgm:pt>
    <dgm:pt modelId="{B8680A4F-3040-4083-8EDD-13626FCE88EF}" type="pres">
      <dgm:prSet presAssocID="{903CC0E1-FAC1-4790-9B8F-7CCAC4F66EA1}" presName="root" presStyleCnt="0"/>
      <dgm:spPr/>
    </dgm:pt>
    <dgm:pt modelId="{E41F2F5D-C9E5-4012-8491-7BF0A880A73A}" type="pres">
      <dgm:prSet presAssocID="{903CC0E1-FAC1-4790-9B8F-7CCAC4F66EA1}" presName="rootComposite" presStyleCnt="0"/>
      <dgm:spPr/>
    </dgm:pt>
    <dgm:pt modelId="{4A918767-B759-4DDE-994E-4507B041A15F}" type="pres">
      <dgm:prSet presAssocID="{903CC0E1-FAC1-4790-9B8F-7CCAC4F66EA1}" presName="rootText" presStyleLbl="node1" presStyleIdx="0" presStyleCnt="1" custScaleX="114094" custScaleY="133854"/>
      <dgm:spPr/>
      <dgm:t>
        <a:bodyPr/>
        <a:lstStyle/>
        <a:p>
          <a:endParaRPr lang="en-ZA"/>
        </a:p>
      </dgm:t>
    </dgm:pt>
    <dgm:pt modelId="{2D8D5CEF-E315-4198-829C-AD840E047EE3}" type="pres">
      <dgm:prSet presAssocID="{903CC0E1-FAC1-4790-9B8F-7CCAC4F66EA1}" presName="rootConnector" presStyleLbl="node1" presStyleIdx="0" presStyleCnt="1"/>
      <dgm:spPr/>
      <dgm:t>
        <a:bodyPr/>
        <a:lstStyle/>
        <a:p>
          <a:endParaRPr lang="en-ZA"/>
        </a:p>
      </dgm:t>
    </dgm:pt>
    <dgm:pt modelId="{A7F224B4-CC56-43FD-B418-CBE49ABE44DB}" type="pres">
      <dgm:prSet presAssocID="{903CC0E1-FAC1-4790-9B8F-7CCAC4F66EA1}" presName="childShape" presStyleCnt="0"/>
      <dgm:spPr/>
    </dgm:pt>
    <dgm:pt modelId="{048DFC77-0201-4EA1-BB58-C9A27F4B6A2D}" type="pres">
      <dgm:prSet presAssocID="{7B2A5FC1-2CBE-4E45-9557-2BE4481487BA}" presName="Name13" presStyleLbl="parChTrans1D2" presStyleIdx="0" presStyleCnt="3"/>
      <dgm:spPr/>
      <dgm:t>
        <a:bodyPr/>
        <a:lstStyle/>
        <a:p>
          <a:endParaRPr lang="en-ZA"/>
        </a:p>
      </dgm:t>
    </dgm:pt>
    <dgm:pt modelId="{39FC2F65-0601-42FC-A487-078676ABF891}" type="pres">
      <dgm:prSet presAssocID="{581215FA-E71B-44A0-BAD2-2F782BB26234}" presName="childText" presStyleLbl="bgAcc1" presStyleIdx="0" presStyleCnt="3" custScaleX="132227" custScaleY="171236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DC4C5AF0-C8EC-44A2-82BB-D12F1B8A2D7A}" type="pres">
      <dgm:prSet presAssocID="{9A0B61A1-B338-4DFD-B49A-A57E8A781F23}" presName="Name13" presStyleLbl="parChTrans1D2" presStyleIdx="1" presStyleCnt="3"/>
      <dgm:spPr/>
      <dgm:t>
        <a:bodyPr/>
        <a:lstStyle/>
        <a:p>
          <a:endParaRPr lang="en-ZA"/>
        </a:p>
      </dgm:t>
    </dgm:pt>
    <dgm:pt modelId="{DAA7A24D-EABE-4950-9FB9-C45070D4DB51}" type="pres">
      <dgm:prSet presAssocID="{79F192F1-CB5C-4C04-99F4-6B8558CED149}" presName="childText" presStyleLbl="bgAcc1" presStyleIdx="1" presStyleCnt="3" custScaleX="138746" custScaleY="125491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ED30EF3D-2945-49A7-8C7A-956A1FC41BC9}" type="pres">
      <dgm:prSet presAssocID="{1A97E644-D372-4C8C-85A4-9136E2A19617}" presName="Name13" presStyleLbl="parChTrans1D2" presStyleIdx="2" presStyleCnt="3"/>
      <dgm:spPr/>
      <dgm:t>
        <a:bodyPr/>
        <a:lstStyle/>
        <a:p>
          <a:endParaRPr lang="en-ZA"/>
        </a:p>
      </dgm:t>
    </dgm:pt>
    <dgm:pt modelId="{BA712F76-D0BE-4DA7-AA80-C578E40267A5}" type="pres">
      <dgm:prSet presAssocID="{99DA1596-1460-4CD2-9053-46700C8811F6}" presName="childText" presStyleLbl="bgAcc1" presStyleIdx="2" presStyleCnt="3" custScaleX="144640" custScaleY="182674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</dgm:ptLst>
  <dgm:cxnLst>
    <dgm:cxn modelId="{53C437CD-0A1B-4C83-9481-62093097FDE9}" type="presOf" srcId="{903CC0E1-FAC1-4790-9B8F-7CCAC4F66EA1}" destId="{4A918767-B759-4DDE-994E-4507B041A15F}" srcOrd="0" destOrd="0" presId="urn:microsoft.com/office/officeart/2005/8/layout/hierarchy3#1"/>
    <dgm:cxn modelId="{6626C755-1061-4D2E-835B-C48EA4A57CDF}" srcId="{903CC0E1-FAC1-4790-9B8F-7CCAC4F66EA1}" destId="{581215FA-E71B-44A0-BAD2-2F782BB26234}" srcOrd="0" destOrd="0" parTransId="{7B2A5FC1-2CBE-4E45-9557-2BE4481487BA}" sibTransId="{2A673919-61B1-427B-AFA0-008BA1EF1D53}"/>
    <dgm:cxn modelId="{8102746D-5213-4891-A1D2-BCD7BB3060F8}" type="presOf" srcId="{79F192F1-CB5C-4C04-99F4-6B8558CED149}" destId="{DAA7A24D-EABE-4950-9FB9-C45070D4DB51}" srcOrd="0" destOrd="0" presId="urn:microsoft.com/office/officeart/2005/8/layout/hierarchy3#1"/>
    <dgm:cxn modelId="{7505092F-E694-4170-A11F-B237A9C80256}" srcId="{32A8E0F4-4CC6-43EA-A57E-2F279FEAD903}" destId="{903CC0E1-FAC1-4790-9B8F-7CCAC4F66EA1}" srcOrd="0" destOrd="0" parTransId="{808049C9-D506-489E-A112-7A1B0D1B0587}" sibTransId="{DA66015A-B18D-4994-8D0C-92564AFFFBE8}"/>
    <dgm:cxn modelId="{E14A290E-CE8E-48AB-A868-56636E523CDA}" type="presOf" srcId="{99DA1596-1460-4CD2-9053-46700C8811F6}" destId="{BA712F76-D0BE-4DA7-AA80-C578E40267A5}" srcOrd="0" destOrd="0" presId="urn:microsoft.com/office/officeart/2005/8/layout/hierarchy3#1"/>
    <dgm:cxn modelId="{831199EC-D8D3-4167-A851-BEF208AC4A4E}" type="presOf" srcId="{32A8E0F4-4CC6-43EA-A57E-2F279FEAD903}" destId="{27304015-4555-491A-BF84-B4259E9D8147}" srcOrd="0" destOrd="0" presId="urn:microsoft.com/office/officeart/2005/8/layout/hierarchy3#1"/>
    <dgm:cxn modelId="{20527189-84F9-4CBA-9D73-7C719477A889}" srcId="{903CC0E1-FAC1-4790-9B8F-7CCAC4F66EA1}" destId="{79F192F1-CB5C-4C04-99F4-6B8558CED149}" srcOrd="1" destOrd="0" parTransId="{9A0B61A1-B338-4DFD-B49A-A57E8A781F23}" sibTransId="{16FC74CB-C76F-4185-B445-AE85A2A3045F}"/>
    <dgm:cxn modelId="{2D6D592B-1C4E-4B16-A3C0-F0172BC18027}" type="presOf" srcId="{1A97E644-D372-4C8C-85A4-9136E2A19617}" destId="{ED30EF3D-2945-49A7-8C7A-956A1FC41BC9}" srcOrd="0" destOrd="0" presId="urn:microsoft.com/office/officeart/2005/8/layout/hierarchy3#1"/>
    <dgm:cxn modelId="{AC9BCAC6-A432-4461-B816-759645F70CE8}" type="presOf" srcId="{9A0B61A1-B338-4DFD-B49A-A57E8A781F23}" destId="{DC4C5AF0-C8EC-44A2-82BB-D12F1B8A2D7A}" srcOrd="0" destOrd="0" presId="urn:microsoft.com/office/officeart/2005/8/layout/hierarchy3#1"/>
    <dgm:cxn modelId="{F6C5BD26-1FA8-4EF2-8B16-A0A251B82390}" type="presOf" srcId="{581215FA-E71B-44A0-BAD2-2F782BB26234}" destId="{39FC2F65-0601-42FC-A487-078676ABF891}" srcOrd="0" destOrd="0" presId="urn:microsoft.com/office/officeart/2005/8/layout/hierarchy3#1"/>
    <dgm:cxn modelId="{AFDD541C-F4D8-4B45-9B9D-38B222DF2DF3}" srcId="{903CC0E1-FAC1-4790-9B8F-7CCAC4F66EA1}" destId="{99DA1596-1460-4CD2-9053-46700C8811F6}" srcOrd="2" destOrd="0" parTransId="{1A97E644-D372-4C8C-85A4-9136E2A19617}" sibTransId="{29946F5F-2EA9-4500-81CC-56C573E3CA03}"/>
    <dgm:cxn modelId="{1ABD4B70-E7C1-42AC-A1C4-86E4B495A3F3}" type="presOf" srcId="{903CC0E1-FAC1-4790-9B8F-7CCAC4F66EA1}" destId="{2D8D5CEF-E315-4198-829C-AD840E047EE3}" srcOrd="1" destOrd="0" presId="urn:microsoft.com/office/officeart/2005/8/layout/hierarchy3#1"/>
    <dgm:cxn modelId="{1F646CC0-242E-4B2C-B2A1-10800232ECC4}" type="presOf" srcId="{7B2A5FC1-2CBE-4E45-9557-2BE4481487BA}" destId="{048DFC77-0201-4EA1-BB58-C9A27F4B6A2D}" srcOrd="0" destOrd="0" presId="urn:microsoft.com/office/officeart/2005/8/layout/hierarchy3#1"/>
    <dgm:cxn modelId="{CF7ADE8C-8857-4E5B-8C69-B3E2A70E81FF}" type="presParOf" srcId="{27304015-4555-491A-BF84-B4259E9D8147}" destId="{B8680A4F-3040-4083-8EDD-13626FCE88EF}" srcOrd="0" destOrd="0" presId="urn:microsoft.com/office/officeart/2005/8/layout/hierarchy3#1"/>
    <dgm:cxn modelId="{D1A78941-D683-4C9B-A1FA-B7DA3EC50DDC}" type="presParOf" srcId="{B8680A4F-3040-4083-8EDD-13626FCE88EF}" destId="{E41F2F5D-C9E5-4012-8491-7BF0A880A73A}" srcOrd="0" destOrd="0" presId="urn:microsoft.com/office/officeart/2005/8/layout/hierarchy3#1"/>
    <dgm:cxn modelId="{AC18C3ED-BD86-4709-B5BE-13E6F95A146E}" type="presParOf" srcId="{E41F2F5D-C9E5-4012-8491-7BF0A880A73A}" destId="{4A918767-B759-4DDE-994E-4507B041A15F}" srcOrd="0" destOrd="0" presId="urn:microsoft.com/office/officeart/2005/8/layout/hierarchy3#1"/>
    <dgm:cxn modelId="{AC1E23E9-39D6-496F-A03B-B4CE2B999ACD}" type="presParOf" srcId="{E41F2F5D-C9E5-4012-8491-7BF0A880A73A}" destId="{2D8D5CEF-E315-4198-829C-AD840E047EE3}" srcOrd="1" destOrd="0" presId="urn:microsoft.com/office/officeart/2005/8/layout/hierarchy3#1"/>
    <dgm:cxn modelId="{6D0176D2-CBFD-4057-9A67-867165AC6F7B}" type="presParOf" srcId="{B8680A4F-3040-4083-8EDD-13626FCE88EF}" destId="{A7F224B4-CC56-43FD-B418-CBE49ABE44DB}" srcOrd="1" destOrd="0" presId="urn:microsoft.com/office/officeart/2005/8/layout/hierarchy3#1"/>
    <dgm:cxn modelId="{C39D6AAA-7590-43F4-BFE5-9C44893DCB5B}" type="presParOf" srcId="{A7F224B4-CC56-43FD-B418-CBE49ABE44DB}" destId="{048DFC77-0201-4EA1-BB58-C9A27F4B6A2D}" srcOrd="0" destOrd="0" presId="urn:microsoft.com/office/officeart/2005/8/layout/hierarchy3#1"/>
    <dgm:cxn modelId="{C651B042-6A84-40AD-A741-4E2465BA6E9E}" type="presParOf" srcId="{A7F224B4-CC56-43FD-B418-CBE49ABE44DB}" destId="{39FC2F65-0601-42FC-A487-078676ABF891}" srcOrd="1" destOrd="0" presId="urn:microsoft.com/office/officeart/2005/8/layout/hierarchy3#1"/>
    <dgm:cxn modelId="{2B75D97B-8878-43A1-BD64-2840A06F2D80}" type="presParOf" srcId="{A7F224B4-CC56-43FD-B418-CBE49ABE44DB}" destId="{DC4C5AF0-C8EC-44A2-82BB-D12F1B8A2D7A}" srcOrd="2" destOrd="0" presId="urn:microsoft.com/office/officeart/2005/8/layout/hierarchy3#1"/>
    <dgm:cxn modelId="{AEBEFEC6-6914-4A81-9D77-9A0B2AB02821}" type="presParOf" srcId="{A7F224B4-CC56-43FD-B418-CBE49ABE44DB}" destId="{DAA7A24D-EABE-4950-9FB9-C45070D4DB51}" srcOrd="3" destOrd="0" presId="urn:microsoft.com/office/officeart/2005/8/layout/hierarchy3#1"/>
    <dgm:cxn modelId="{6D187ABA-102E-4B5C-8363-BDE201EB757A}" type="presParOf" srcId="{A7F224B4-CC56-43FD-B418-CBE49ABE44DB}" destId="{ED30EF3D-2945-49A7-8C7A-956A1FC41BC9}" srcOrd="4" destOrd="0" presId="urn:microsoft.com/office/officeart/2005/8/layout/hierarchy3#1"/>
    <dgm:cxn modelId="{AF6AC5A3-844B-45E3-9D3F-63A2E9073AA2}" type="presParOf" srcId="{A7F224B4-CC56-43FD-B418-CBE49ABE44DB}" destId="{BA712F76-D0BE-4DA7-AA80-C578E40267A5}" srcOrd="5" destOrd="0" presId="urn:microsoft.com/office/officeart/2005/8/layout/hierarchy3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224A873-56BF-4E25-9C5A-0EF81496D7E3}" type="doc">
      <dgm:prSet loTypeId="urn:microsoft.com/office/officeart/2005/8/layout/vList2#12" loCatId="list" qsTypeId="urn:microsoft.com/office/officeart/2005/8/quickstyle/simple1#24" qsCatId="simple" csTypeId="urn:microsoft.com/office/officeart/2005/8/colors/accent1_2#24" csCatId="accent1" phldr="1"/>
      <dgm:spPr/>
      <dgm:t>
        <a:bodyPr/>
        <a:lstStyle/>
        <a:p>
          <a:endParaRPr lang="en-ZA"/>
        </a:p>
      </dgm:t>
    </dgm:pt>
    <dgm:pt modelId="{3880C4A0-F2AE-48A5-BB3D-F4A07B4E6505}">
      <dgm:prSet custT="1"/>
      <dgm:spPr/>
      <dgm:t>
        <a:bodyPr/>
        <a:lstStyle/>
        <a:p>
          <a:pPr algn="ctr" rtl="0"/>
          <a:r>
            <a:rPr lang="en-ZA" sz="3200" b="1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The governing physics</a:t>
          </a:r>
          <a:endParaRPr lang="en-ZA" sz="3200" b="1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326E47E4-8308-49A1-98B2-DEE5F9477585}" type="parTrans" cxnId="{34E7C1B5-D74F-462D-B24E-6BC3B3847FC8}">
      <dgm:prSet/>
      <dgm:spPr/>
      <dgm:t>
        <a:bodyPr/>
        <a:lstStyle/>
        <a:p>
          <a:endParaRPr lang="en-ZA" sz="3200"/>
        </a:p>
      </dgm:t>
    </dgm:pt>
    <dgm:pt modelId="{96F8B492-81F4-4F1F-BD45-EA206330FABA}" type="sibTrans" cxnId="{34E7C1B5-D74F-462D-B24E-6BC3B3847FC8}">
      <dgm:prSet/>
      <dgm:spPr/>
      <dgm:t>
        <a:bodyPr/>
        <a:lstStyle/>
        <a:p>
          <a:endParaRPr lang="en-ZA" sz="3200"/>
        </a:p>
      </dgm:t>
    </dgm:pt>
    <dgm:pt modelId="{934F0208-5F11-4C1C-B25D-E14E9CF1C06C}" type="pres">
      <dgm:prSet presAssocID="{E224A873-56BF-4E25-9C5A-0EF81496D7E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ZA"/>
        </a:p>
      </dgm:t>
    </dgm:pt>
    <dgm:pt modelId="{4F2B61B5-64BE-4516-84BF-9E8BF3555964}" type="pres">
      <dgm:prSet presAssocID="{3880C4A0-F2AE-48A5-BB3D-F4A07B4E6505}" presName="parentText" presStyleLbl="node1" presStyleIdx="0" presStyleCnt="1" custScaleY="228552" custLinFactNeighborY="-3170">
        <dgm:presLayoutVars>
          <dgm:chMax val="0"/>
          <dgm:bulletEnabled val="1"/>
        </dgm:presLayoutVars>
      </dgm:prSet>
      <dgm:spPr/>
      <dgm:t>
        <a:bodyPr/>
        <a:lstStyle/>
        <a:p>
          <a:endParaRPr lang="en-ZA"/>
        </a:p>
      </dgm:t>
    </dgm:pt>
  </dgm:ptLst>
  <dgm:cxnLst>
    <dgm:cxn modelId="{3EB171A2-1D3E-4E52-8355-267F1094E99F}" type="presOf" srcId="{E224A873-56BF-4E25-9C5A-0EF81496D7E3}" destId="{934F0208-5F11-4C1C-B25D-E14E9CF1C06C}" srcOrd="0" destOrd="0" presId="urn:microsoft.com/office/officeart/2005/8/layout/vList2#12"/>
    <dgm:cxn modelId="{34E7C1B5-D74F-462D-B24E-6BC3B3847FC8}" srcId="{E224A873-56BF-4E25-9C5A-0EF81496D7E3}" destId="{3880C4A0-F2AE-48A5-BB3D-F4A07B4E6505}" srcOrd="0" destOrd="0" parTransId="{326E47E4-8308-49A1-98B2-DEE5F9477585}" sibTransId="{96F8B492-81F4-4F1F-BD45-EA206330FABA}"/>
    <dgm:cxn modelId="{F134268A-8E42-4EC6-BA12-2A8D281BD246}" type="presOf" srcId="{3880C4A0-F2AE-48A5-BB3D-F4A07B4E6505}" destId="{4F2B61B5-64BE-4516-84BF-9E8BF3555964}" srcOrd="0" destOrd="0" presId="urn:microsoft.com/office/officeart/2005/8/layout/vList2#12"/>
    <dgm:cxn modelId="{D311EAE1-79BA-4870-85C3-F2F2739850BD}" type="presParOf" srcId="{934F0208-5F11-4C1C-B25D-E14E9CF1C06C}" destId="{4F2B61B5-64BE-4516-84BF-9E8BF3555964}" srcOrd="0" destOrd="0" presId="urn:microsoft.com/office/officeart/2005/8/layout/vList2#1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A326C8-7781-4F7A-9531-1A62E7E79C04}">
      <dsp:nvSpPr>
        <dsp:cNvPr id="0" name=""/>
        <dsp:cNvSpPr/>
      </dsp:nvSpPr>
      <dsp:spPr>
        <a:xfrm>
          <a:off x="4047" y="564546"/>
          <a:ext cx="2433908" cy="90224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01600" rIns="177800" bIns="10160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Understanding the Problem</a:t>
          </a:r>
          <a:endParaRPr lang="en-ZA" sz="2500" kern="12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4047" y="564546"/>
        <a:ext cx="2433908" cy="902248"/>
      </dsp:txXfrm>
    </dsp:sp>
    <dsp:sp modelId="{F5883991-88D3-4BB3-9320-CA1534234894}">
      <dsp:nvSpPr>
        <dsp:cNvPr id="0" name=""/>
        <dsp:cNvSpPr/>
      </dsp:nvSpPr>
      <dsp:spPr>
        <a:xfrm>
          <a:off x="0" y="1887603"/>
          <a:ext cx="2433908" cy="240187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1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Why Has Platinum Flotation Become More Difficult?</a:t>
          </a:r>
          <a:endParaRPr lang="en-ZA" sz="1800" kern="12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1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Where Are the Platinum Losses?</a:t>
          </a:r>
          <a:endParaRPr lang="en-ZA" sz="1800" kern="12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1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Why Do Ultrafine Particles Escape Flotation?</a:t>
          </a:r>
          <a:endParaRPr lang="en-ZA" sz="1800" kern="12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0" y="1887603"/>
        <a:ext cx="2433908" cy="2401875"/>
      </dsp:txXfrm>
    </dsp:sp>
    <dsp:sp modelId="{23FAD684-CDFA-43D3-B30E-CCB225429A09}">
      <dsp:nvSpPr>
        <dsp:cNvPr id="0" name=""/>
        <dsp:cNvSpPr/>
      </dsp:nvSpPr>
      <dsp:spPr>
        <a:xfrm>
          <a:off x="2778703" y="564546"/>
          <a:ext cx="2433908" cy="902248"/>
        </a:xfrm>
        <a:prstGeom prst="rect">
          <a:avLst/>
        </a:prstGeom>
        <a:solidFill>
          <a:schemeClr val="accent2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01600" rIns="177800" bIns="10160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Testing the Hypothesis</a:t>
          </a:r>
          <a:endParaRPr lang="en-ZA" sz="2500" kern="12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2778703" y="564546"/>
        <a:ext cx="2433908" cy="902248"/>
      </dsp:txXfrm>
    </dsp:sp>
    <dsp:sp modelId="{0694CF05-07B1-4FA2-8518-5EA1864D61E6}">
      <dsp:nvSpPr>
        <dsp:cNvPr id="0" name=""/>
        <dsp:cNvSpPr/>
      </dsp:nvSpPr>
      <dsp:spPr>
        <a:xfrm>
          <a:off x="2811366" y="1542622"/>
          <a:ext cx="2433908" cy="240187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1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How Do You Test a Physics Hypothesis in an Operating Mine?</a:t>
          </a:r>
          <a:endParaRPr lang="en-ZA" sz="1800" kern="12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1" kern="12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First Evidence</a:t>
          </a:r>
          <a:endParaRPr lang="en-ZA" sz="1800" kern="120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1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Second Evidence</a:t>
          </a:r>
          <a:endParaRPr lang="en-ZA" sz="1800" kern="12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1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Third Evidence</a:t>
          </a:r>
          <a:endParaRPr lang="en-ZA" sz="1800" kern="12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2811366" y="1542622"/>
        <a:ext cx="2433908" cy="2401875"/>
      </dsp:txXfrm>
    </dsp:sp>
    <dsp:sp modelId="{71DB8656-091F-4E6D-9BB6-03FC5C58F0DD}">
      <dsp:nvSpPr>
        <dsp:cNvPr id="0" name=""/>
        <dsp:cNvSpPr/>
      </dsp:nvSpPr>
      <dsp:spPr>
        <a:xfrm>
          <a:off x="5553359" y="564546"/>
          <a:ext cx="2433908" cy="902248"/>
        </a:xfrm>
        <a:prstGeom prst="rect">
          <a:avLst/>
        </a:prstGeom>
        <a:solidFill>
          <a:srgbClr val="92D050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01600" rIns="177800" bIns="10160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kern="12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The Scientific Discovery</a:t>
          </a:r>
          <a:endParaRPr lang="en-ZA" sz="2500" kern="120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5553359" y="564546"/>
        <a:ext cx="2433908" cy="902248"/>
      </dsp:txXfrm>
    </dsp:sp>
    <dsp:sp modelId="{F9AF3916-39CE-4ED3-AB80-6F6F462E957A}">
      <dsp:nvSpPr>
        <dsp:cNvPr id="0" name=""/>
        <dsp:cNvSpPr/>
      </dsp:nvSpPr>
      <dsp:spPr>
        <a:xfrm>
          <a:off x="5553359" y="1466795"/>
          <a:ext cx="2433908" cy="240187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1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The Moment Everything Made Sense</a:t>
          </a:r>
          <a:endParaRPr lang="en-ZA" sz="1800" kern="12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1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The Question We Could Not Answer</a:t>
          </a:r>
          <a:endParaRPr lang="en-ZA" sz="1800" kern="12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1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Why Physics?</a:t>
          </a:r>
          <a:endParaRPr lang="en-ZA" sz="1800" kern="12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5553359" y="1466795"/>
        <a:ext cx="2433908" cy="2401875"/>
      </dsp:txXfrm>
    </dsp:sp>
    <dsp:sp modelId="{5A818D61-85CA-4837-9043-05B278E650A3}">
      <dsp:nvSpPr>
        <dsp:cNvPr id="0" name=""/>
        <dsp:cNvSpPr/>
      </dsp:nvSpPr>
      <dsp:spPr>
        <a:xfrm>
          <a:off x="8328014" y="564546"/>
          <a:ext cx="2433908" cy="902248"/>
        </a:xfrm>
        <a:prstGeom prst="rect">
          <a:avLst/>
        </a:prstGeom>
        <a:solidFill>
          <a:srgbClr val="FF0000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01600" rIns="177800" bIns="10160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Where the Research Leads</a:t>
          </a:r>
          <a:endParaRPr lang="en-ZA" sz="2500" kern="12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8328014" y="564546"/>
        <a:ext cx="2433908" cy="902248"/>
      </dsp:txXfrm>
    </dsp:sp>
    <dsp:sp modelId="{07E4C24B-D5FA-4E48-A111-B47DCB6E3FEB}">
      <dsp:nvSpPr>
        <dsp:cNvPr id="0" name=""/>
        <dsp:cNvSpPr/>
      </dsp:nvSpPr>
      <dsp:spPr>
        <a:xfrm>
          <a:off x="8328014" y="1466795"/>
          <a:ext cx="2433908" cy="240187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1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The Research Journey</a:t>
          </a:r>
          <a:endParaRPr lang="en-ZA" sz="1800" kern="12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1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Closing Thought</a:t>
          </a:r>
          <a:endParaRPr lang="en-ZA" sz="1800" kern="12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8328014" y="1466795"/>
        <a:ext cx="2433908" cy="2401875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CE0FFB-C440-42AE-9EE0-919DEB6CCB78}">
      <dsp:nvSpPr>
        <dsp:cNvPr id="0" name=""/>
        <dsp:cNvSpPr/>
      </dsp:nvSpPr>
      <dsp:spPr>
        <a:xfrm>
          <a:off x="817938" y="0"/>
          <a:ext cx="8973218" cy="992624"/>
        </a:xfrm>
        <a:prstGeom prst="rightArrow">
          <a:avLst/>
        </a:prstGeom>
        <a:solidFill>
          <a:schemeClr val="accent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A44681-4460-49B3-97D9-06B220E0A032}">
      <dsp:nvSpPr>
        <dsp:cNvPr id="0" name=""/>
        <dsp:cNvSpPr/>
      </dsp:nvSpPr>
      <dsp:spPr>
        <a:xfrm>
          <a:off x="0" y="595574"/>
          <a:ext cx="2174325" cy="39704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800" b="1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Problem</a:t>
          </a:r>
        </a:p>
      </dsp:txBody>
      <dsp:txXfrm>
        <a:off x="19382" y="614956"/>
        <a:ext cx="2135561" cy="358285"/>
      </dsp:txXfrm>
    </dsp:sp>
    <dsp:sp modelId="{5222CE80-369F-4A90-A83B-85E1760275A8}">
      <dsp:nvSpPr>
        <dsp:cNvPr id="0" name=""/>
        <dsp:cNvSpPr/>
      </dsp:nvSpPr>
      <dsp:spPr>
        <a:xfrm>
          <a:off x="2571898" y="595574"/>
          <a:ext cx="2174325" cy="39704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800" b="1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Evidence</a:t>
          </a:r>
        </a:p>
      </dsp:txBody>
      <dsp:txXfrm>
        <a:off x="2591280" y="614956"/>
        <a:ext cx="2135561" cy="358285"/>
      </dsp:txXfrm>
    </dsp:sp>
    <dsp:sp modelId="{F87D1C18-8118-4024-A7FA-6A5E7C662C7D}">
      <dsp:nvSpPr>
        <dsp:cNvPr id="0" name=""/>
        <dsp:cNvSpPr/>
      </dsp:nvSpPr>
      <dsp:spPr>
        <a:xfrm>
          <a:off x="4933299" y="579950"/>
          <a:ext cx="2174325" cy="39704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800" b="1" kern="12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Physics</a:t>
          </a:r>
        </a:p>
      </dsp:txBody>
      <dsp:txXfrm>
        <a:off x="4952681" y="599332"/>
        <a:ext cx="2135561" cy="358285"/>
      </dsp:txXfrm>
    </dsp:sp>
    <dsp:sp modelId="{12E59616-FEAD-4D71-BEC9-66A27BC41CE2}">
      <dsp:nvSpPr>
        <dsp:cNvPr id="0" name=""/>
        <dsp:cNvSpPr/>
      </dsp:nvSpPr>
      <dsp:spPr>
        <a:xfrm>
          <a:off x="7616831" y="556707"/>
          <a:ext cx="2174325" cy="39704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800" b="1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Vision</a:t>
          </a:r>
        </a:p>
      </dsp:txBody>
      <dsp:txXfrm>
        <a:off x="7636213" y="576089"/>
        <a:ext cx="2135561" cy="35828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B234B2-2698-4711-AE9F-94F6B315F170}">
      <dsp:nvSpPr>
        <dsp:cNvPr id="0" name=""/>
        <dsp:cNvSpPr/>
      </dsp:nvSpPr>
      <dsp:spPr>
        <a:xfrm>
          <a:off x="269663" y="891"/>
          <a:ext cx="3423250" cy="2358619"/>
        </a:xfrm>
        <a:prstGeom prst="roundRect">
          <a:avLst/>
        </a:prstGeom>
        <a:blipFill>
          <a:blip xmlns:r="http://schemas.openxmlformats.org/officeDocument/2006/relationships" r:embed="rId1"/>
          <a:srcRect/>
          <a:stretch>
            <a:fillRect t="-6000" b="-6000"/>
          </a:stretch>
        </a:blipFill>
        <a:ln w="1270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66BC6B-ECBB-43B0-89B8-570F5042EC94}">
      <dsp:nvSpPr>
        <dsp:cNvPr id="0" name=""/>
        <dsp:cNvSpPr/>
      </dsp:nvSpPr>
      <dsp:spPr>
        <a:xfrm>
          <a:off x="269663" y="2359511"/>
          <a:ext cx="3423250" cy="12700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800" b="1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Fine PGM grain size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800" b="1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High chromite content</a:t>
          </a:r>
        </a:p>
      </dsp:txBody>
      <dsp:txXfrm>
        <a:off x="269663" y="2359511"/>
        <a:ext cx="3423250" cy="127002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66D8A8-846B-4EC1-A151-CAB8C181CCD9}">
      <dsp:nvSpPr>
        <dsp:cNvPr id="0" name=""/>
        <dsp:cNvSpPr/>
      </dsp:nvSpPr>
      <dsp:spPr>
        <a:xfrm>
          <a:off x="227872" y="1465"/>
          <a:ext cx="3389087" cy="2335081"/>
        </a:xfrm>
        <a:prstGeom prst="roundRect">
          <a:avLst/>
        </a:prstGeom>
        <a:blipFill>
          <a:blip xmlns:r="http://schemas.openxmlformats.org/officeDocument/2006/relationships" r:embed="rId1"/>
          <a:srcRect/>
          <a:stretch>
            <a:fillRect t="-6000" b="-6000"/>
          </a:stretch>
        </a:blipFill>
        <a:ln w="1270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3CD5F2-067E-4102-9C34-FD3BE6362627}">
      <dsp:nvSpPr>
        <dsp:cNvPr id="0" name=""/>
        <dsp:cNvSpPr/>
      </dsp:nvSpPr>
      <dsp:spPr>
        <a:xfrm>
          <a:off x="227872" y="2336547"/>
          <a:ext cx="3389087" cy="12573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800" b="1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Mineralogical variability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800" b="1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Complex sulphide associations</a:t>
          </a:r>
        </a:p>
      </dsp:txBody>
      <dsp:txXfrm>
        <a:off x="227872" y="2336547"/>
        <a:ext cx="3389087" cy="125735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F9DEE8-CF82-4B6C-BF84-126152DBA508}">
      <dsp:nvSpPr>
        <dsp:cNvPr id="0" name=""/>
        <dsp:cNvSpPr/>
      </dsp:nvSpPr>
      <dsp:spPr>
        <a:xfrm>
          <a:off x="474860" y="315"/>
          <a:ext cx="3424338" cy="2359369"/>
        </a:xfrm>
        <a:prstGeom prst="roundRect">
          <a:avLst/>
        </a:prstGeom>
        <a:blipFill>
          <a:blip xmlns:r="http://schemas.openxmlformats.org/officeDocument/2006/relationships" r:embed="rId1"/>
          <a:srcRect/>
          <a:stretch>
            <a:fillRect t="-9000" b="-9000"/>
          </a:stretch>
        </a:blipFill>
        <a:ln w="1270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0DB87C-6200-4BE4-8DCB-233EF8EB0BF0}">
      <dsp:nvSpPr>
        <dsp:cNvPr id="0" name=""/>
        <dsp:cNvSpPr/>
      </dsp:nvSpPr>
      <dsp:spPr>
        <a:xfrm>
          <a:off x="474860" y="2359684"/>
          <a:ext cx="3424338" cy="12704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800" b="1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Ultrafine Particles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800" b="1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Surface Oxidation</a:t>
          </a:r>
        </a:p>
      </dsp:txBody>
      <dsp:txXfrm>
        <a:off x="474860" y="2359684"/>
        <a:ext cx="3424338" cy="127042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5CED21-3D33-44B3-8287-8A48F0A836F9}">
      <dsp:nvSpPr>
        <dsp:cNvPr id="0" name=""/>
        <dsp:cNvSpPr/>
      </dsp:nvSpPr>
      <dsp:spPr>
        <a:xfrm>
          <a:off x="837717" y="0"/>
          <a:ext cx="9494129" cy="1199535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FE1B43-ADA6-4B22-B444-BA3C5BD08DC5}">
      <dsp:nvSpPr>
        <dsp:cNvPr id="0" name=""/>
        <dsp:cNvSpPr/>
      </dsp:nvSpPr>
      <dsp:spPr>
        <a:xfrm>
          <a:off x="0" y="423795"/>
          <a:ext cx="3464753" cy="47981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2200" b="1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UG2, Platreef, and TSF</a:t>
          </a:r>
        </a:p>
      </dsp:txBody>
      <dsp:txXfrm>
        <a:off x="23423" y="447218"/>
        <a:ext cx="3417907" cy="432968"/>
      </dsp:txXfrm>
    </dsp:sp>
    <dsp:sp modelId="{FFE95C85-61BD-4343-992B-9212C477C4D4}">
      <dsp:nvSpPr>
        <dsp:cNvPr id="0" name=""/>
        <dsp:cNvSpPr/>
      </dsp:nvSpPr>
      <dsp:spPr>
        <a:xfrm>
          <a:off x="3852405" y="234151"/>
          <a:ext cx="3464753" cy="73123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2200" b="1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Declining grades and increasing </a:t>
          </a:r>
          <a:r>
            <a:rPr lang="en-ZA" sz="2200" b="1" kern="12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ultrafines</a:t>
          </a:r>
          <a:endParaRPr lang="en-ZA" sz="2200" b="1" kern="12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3888101" y="269847"/>
        <a:ext cx="3393361" cy="659839"/>
      </dsp:txXfrm>
    </dsp:sp>
    <dsp:sp modelId="{819D0F5F-22C8-4B92-B62C-E149F6755340}">
      <dsp:nvSpPr>
        <dsp:cNvPr id="0" name=""/>
        <dsp:cNvSpPr/>
      </dsp:nvSpPr>
      <dsp:spPr>
        <a:xfrm>
          <a:off x="7699476" y="359860"/>
          <a:ext cx="3464753" cy="47981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2200" b="1" kern="1200" dirty="0">
              <a:solidFill>
                <a:schemeClr val="accent4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Operational variability</a:t>
          </a:r>
        </a:p>
      </dsp:txBody>
      <dsp:txXfrm>
        <a:off x="7722899" y="383283"/>
        <a:ext cx="3417907" cy="43296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48D8C0-B829-4164-9260-4B2D2998ECEB}">
      <dsp:nvSpPr>
        <dsp:cNvPr id="0" name=""/>
        <dsp:cNvSpPr/>
      </dsp:nvSpPr>
      <dsp:spPr>
        <a:xfrm>
          <a:off x="4811" y="723333"/>
          <a:ext cx="3143225" cy="30098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 val="77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b="1" kern="1200" dirty="0" smtClean="0">
              <a:solidFill>
                <a:schemeClr val="accent4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43</a:t>
          </a:r>
          <a:r>
            <a:rPr lang="en-US" sz="3800" b="1" kern="1200" dirty="0" smtClean="0">
              <a:solidFill>
                <a:schemeClr val="accent4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%</a:t>
          </a:r>
          <a:r>
            <a:rPr lang="en-US" sz="2800" kern="1200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endParaRPr lang="en-US" sz="2800" kern="12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  <a:p>
          <a:pPr lvl="0" algn="ctr" defTabSz="1689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PGMs </a:t>
          </a:r>
          <a:r>
            <a:rPr lang="en-US" sz="1800" b="1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reporting to the −25 µm fraction </a:t>
          </a:r>
        </a:p>
        <a:p>
          <a:pPr lvl="0" algn="ctr" defTabSz="1689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(</a:t>
          </a:r>
          <a:r>
            <a:rPr lang="en-US" sz="1800" b="1" kern="12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RoM</a:t>
          </a:r>
          <a:r>
            <a:rPr lang="en-US" sz="1800" b="1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ore)</a:t>
          </a:r>
          <a:endParaRPr lang="en-ZA" sz="1800" b="1" kern="12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92965" y="811487"/>
        <a:ext cx="2966917" cy="2833494"/>
      </dsp:txXfrm>
    </dsp:sp>
    <dsp:sp modelId="{6B2E183F-4FA9-4D45-8A3E-A46FBB63FB37}">
      <dsp:nvSpPr>
        <dsp:cNvPr id="0" name=""/>
        <dsp:cNvSpPr/>
      </dsp:nvSpPr>
      <dsp:spPr>
        <a:xfrm rot="21589987">
          <a:off x="3460818" y="1846729"/>
          <a:ext cx="663102" cy="75010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ZA" sz="3400" kern="1200"/>
        </a:p>
      </dsp:txBody>
      <dsp:txXfrm>
        <a:off x="3460818" y="1997039"/>
        <a:ext cx="464171" cy="450060"/>
      </dsp:txXfrm>
    </dsp:sp>
    <dsp:sp modelId="{656A0024-ECD8-4C9C-B41E-1BE2ABE71EDA}">
      <dsp:nvSpPr>
        <dsp:cNvPr id="0" name=""/>
        <dsp:cNvSpPr/>
      </dsp:nvSpPr>
      <dsp:spPr>
        <a:xfrm>
          <a:off x="4399168" y="706634"/>
          <a:ext cx="3024600" cy="301794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b="1" kern="1200" dirty="0" smtClean="0">
              <a:solidFill>
                <a:schemeClr val="accent4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64</a:t>
          </a:r>
          <a:r>
            <a:rPr lang="en-US" sz="3800" b="1" kern="1200" dirty="0">
              <a:solidFill>
                <a:schemeClr val="accent4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%</a:t>
          </a:r>
          <a:r>
            <a:rPr lang="en-US" sz="28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endParaRPr lang="en-US" sz="2800" b="1" kern="12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  <a:p>
          <a:pPr lvl="0" algn="ctr" defTabSz="1689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PGMs reporting to the −25 µm fraction </a:t>
          </a:r>
        </a:p>
        <a:p>
          <a:pPr lvl="0" algn="ctr" defTabSz="1689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(TSF tailings)</a:t>
          </a:r>
          <a:endParaRPr lang="en-ZA" sz="1800" b="1" kern="12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4487561" y="795027"/>
        <a:ext cx="2847814" cy="2841160"/>
      </dsp:txXfrm>
    </dsp:sp>
    <dsp:sp modelId="{3823859A-12AF-4B2E-A276-5B2874EF3F77}">
      <dsp:nvSpPr>
        <dsp:cNvPr id="0" name=""/>
        <dsp:cNvSpPr/>
      </dsp:nvSpPr>
      <dsp:spPr>
        <a:xfrm rot="10352">
          <a:off x="7715904" y="1846923"/>
          <a:ext cx="619333" cy="75010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ZA" sz="3400" kern="1200"/>
        </a:p>
      </dsp:txBody>
      <dsp:txXfrm>
        <a:off x="7715904" y="1996663"/>
        <a:ext cx="433533" cy="450060"/>
      </dsp:txXfrm>
    </dsp:sp>
    <dsp:sp modelId="{29DA182E-639E-420F-AB71-87BBE8D57FBC}">
      <dsp:nvSpPr>
        <dsp:cNvPr id="0" name=""/>
        <dsp:cNvSpPr/>
      </dsp:nvSpPr>
      <dsp:spPr>
        <a:xfrm>
          <a:off x="8592317" y="731888"/>
          <a:ext cx="3024600" cy="299269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b="1" kern="1200" dirty="0">
              <a:solidFill>
                <a:schemeClr val="accent4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51%</a:t>
          </a:r>
          <a:r>
            <a:rPr lang="en-US" sz="30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</a:p>
        <a:p>
          <a:pPr lvl="0" algn="ctr" defTabSz="1689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b="1" kern="12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  <a:p>
          <a:pPr lvl="0" algn="ctr" defTabSz="1689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of −25 µm fraction is finer than 10 µm</a:t>
          </a:r>
          <a:endParaRPr lang="en-ZA" sz="1800" b="1" kern="12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8679970" y="819541"/>
        <a:ext cx="2849294" cy="281738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#13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lnSpAfChP" val="20"/>
              <dgm:param type="stBulletLvl" val="1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#14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lnSpAfChP" val="20"/>
              <dgm:param type="stBulletLvl" val="1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#15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lnSpAfChP" val="20"/>
              <dgm:param type="stBulletLvl" val="1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#16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lnSpAfChP" val="20"/>
              <dgm:param type="stBulletLvl" val="1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#5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lnSpAfChP" val="20"/>
              <dgm:param type="stBulletLvl" val="1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List2#6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lnSpAfChP" val="20"/>
              <dgm:param type="stBulletLvl" val="1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#1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List1#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off" val="ctr"/>
          <dgm:param type="contDir" val="sameDir"/>
          <dgm:param type="grDir" val="tL"/>
          <dgm:param type="flowDir" val="row"/>
          <dgm:param type="horzAlign" val="ctr"/>
          <dgm:param type="vertAlign" val="mid"/>
        </dgm:alg>
      </dgm:if>
      <dgm:else name="Name3">
        <dgm:alg type="snake">
          <dgm:param type="off" val="ctr"/>
          <dgm:param type="contDir" val="sameDir"/>
          <dgm:param type="grDir" val="tR"/>
          <dgm:param type="flowDir" val="row"/>
          <dgm:param type="horzAlign" val="ctr"/>
          <dgm:param type="vertAlign" val="mid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List1#2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off" val="ctr"/>
          <dgm:param type="contDir" val="sameDir"/>
          <dgm:param type="grDir" val="tL"/>
          <dgm:param type="flowDir" val="row"/>
          <dgm:param type="horzAlign" val="ctr"/>
          <dgm:param type="vertAlign" val="mid"/>
        </dgm:alg>
      </dgm:if>
      <dgm:else name="Name3">
        <dgm:alg type="snake">
          <dgm:param type="off" val="ctr"/>
          <dgm:param type="contDir" val="sameDir"/>
          <dgm:param type="grDir" val="tR"/>
          <dgm:param type="flowDir" val="row"/>
          <dgm:param type="horzAlign" val="ctr"/>
          <dgm:param type="vertAlign" val="mid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List1#3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off" val="ctr"/>
          <dgm:param type="contDir" val="sameDir"/>
          <dgm:param type="grDir" val="tL"/>
          <dgm:param type="flowDir" val="row"/>
          <dgm:param type="horzAlign" val="ctr"/>
          <dgm:param type="vertAlign" val="mid"/>
        </dgm:alg>
      </dgm:if>
      <dgm:else name="Name3">
        <dgm:alg type="snake">
          <dgm:param type="off" val="ctr"/>
          <dgm:param type="contDir" val="sameDir"/>
          <dgm:param type="grDir" val="tR"/>
          <dgm:param type="flowDir" val="row"/>
          <dgm:param type="horzAlign" val="ctr"/>
          <dgm:param type="vertAlign" val="mid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9#2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3#1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linDir" val="fromT"/>
              <dgm:param type="chAlign" val="l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srcNode" val="rootConnector"/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srcNode" val="rootConnector"/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#1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lnSpAfChP" val="20"/>
              <dgm:param type="stBulletLvl" val="1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#25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#10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#26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#27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#28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#14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#15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#16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#17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#18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#4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#5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#6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#7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#8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#24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EF7E2D-7B8F-4F80-BF99-5B46D35C2FAD}" type="datetimeFigureOut">
              <a:rPr lang="en-ZA" smtClean="0"/>
              <a:t>2026/07/07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646900-4EDF-44E7-B007-0B5AD608C128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016617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646900-4EDF-44E7-B007-0B5AD608C128}" type="slidenum">
              <a:rPr lang="en-ZA" smtClean="0"/>
              <a:t>2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1034451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646900-4EDF-44E7-B007-0B5AD608C128}" type="slidenum">
              <a:rPr lang="en-ZA" smtClean="0"/>
              <a:t>5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5711698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646900-4EDF-44E7-B007-0B5AD608C128}" type="slidenum">
              <a:rPr lang="en-ZA" smtClean="0"/>
              <a:t>7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3417321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646900-4EDF-44E7-B007-0B5AD608C128}" type="slidenum">
              <a:rPr lang="en-ZA" smtClean="0"/>
              <a:t>9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9089806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white 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192907" y="192742"/>
            <a:ext cx="11806186" cy="6472517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10022541" y="4720197"/>
            <a:ext cx="1757083" cy="176128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86682" y="4684290"/>
            <a:ext cx="1833843" cy="1837900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448235" y="4720197"/>
            <a:ext cx="9413501" cy="1761285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50311" y="4980501"/>
            <a:ext cx="8716418" cy="450338"/>
          </a:xfrm>
        </p:spPr>
        <p:txBody>
          <a:bodyPr tIns="0" rIns="0" bIns="0" anchor="t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="1" cap="none" baseline="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Add presentation title</a:t>
            </a:r>
            <a:endParaRPr lang="en-ZA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750311" y="5439804"/>
            <a:ext cx="8716418" cy="277906"/>
          </a:xfrm>
        </p:spPr>
        <p:txBody>
          <a:bodyPr tIns="0" rIns="0" bIns="0"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Add subtitle</a:t>
            </a:r>
            <a:endParaRPr lang="en-GB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750888" y="5986979"/>
            <a:ext cx="4583112" cy="306245"/>
          </a:xfrm>
        </p:spPr>
        <p:txBody>
          <a:bodyPr vert="horz" lIns="0" tIns="0" rIns="0" bIns="0" rtlCol="0" anchor="t">
            <a:noAutofit/>
          </a:bodyPr>
          <a:lstStyle>
            <a:lvl1pPr marL="0" indent="0">
              <a:buNone/>
              <a:defRPr lang="en-US" sz="1800" b="1" cap="none" spc="-30" baseline="0" smtClean="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GB"/>
            </a:lvl5pPr>
          </a:lstStyle>
          <a:p>
            <a:pPr marL="165100" lvl="0" indent="-165100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Add date</a:t>
            </a:r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8300" y="195750"/>
            <a:ext cx="11452225" cy="720000"/>
          </a:xfrm>
        </p:spPr>
        <p:txBody>
          <a:bodyPr vert="horz" lIns="0" tIns="0" rIns="0" bIns="0" rtlCol="0" anchor="b">
            <a:noAutofit/>
          </a:bodyPr>
          <a:lstStyle>
            <a:lvl1pPr>
              <a:defRPr lang="en-ZA" dirty="0"/>
            </a:lvl1pPr>
          </a:lstStyle>
          <a:p>
            <a:pPr lvl="0"/>
            <a:r>
              <a:rPr lang="en-US" dirty="0"/>
              <a:t>Add title</a:t>
            </a:r>
            <a:endParaRPr lang="en-ZA" dirty="0"/>
          </a:p>
        </p:txBody>
      </p:sp>
      <p:sp>
        <p:nvSpPr>
          <p:cNvPr id="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358589" y="6361113"/>
            <a:ext cx="9000000" cy="215900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>
              <a:buNone/>
              <a:defRPr lang="en-GB" sz="1000" b="0" i="0" u="none" strike="noStrike" spc="0" baseline="0" dirty="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marL="165100" marR="0" lvl="0" indent="-1651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en-US" dirty="0"/>
              <a:t>Footnote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368300" y="195750"/>
            <a:ext cx="11452225" cy="720000"/>
          </a:xfrm>
        </p:spPr>
        <p:txBody>
          <a:bodyPr vert="horz" lIns="0" tIns="0" rIns="0" bIns="0" rtlCol="0" anchor="b">
            <a:noAutofit/>
          </a:bodyPr>
          <a:lstStyle>
            <a:lvl1pPr>
              <a:defRPr lang="en-ZA" dirty="0"/>
            </a:lvl1pPr>
          </a:lstStyle>
          <a:p>
            <a:pPr lvl="0"/>
            <a:r>
              <a:rPr lang="en-US" dirty="0"/>
              <a:t>Add title</a:t>
            </a:r>
            <a:endParaRPr lang="en-ZA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368300" y="933680"/>
            <a:ext cx="11452225" cy="334733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Add subtitle</a:t>
            </a:r>
            <a:endParaRPr lang="en-ZA" dirty="0"/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358588" y="6361113"/>
            <a:ext cx="9000000" cy="215900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>
              <a:buNone/>
              <a:defRPr lang="en-GB" sz="1000" b="0" i="0" u="none" strike="noStrike" spc="0" baseline="0" dirty="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marL="165100" marR="0" lvl="0" indent="-1651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en-US"/>
              <a:t>Footnote</a:t>
            </a:r>
            <a:endParaRPr lang="en-GB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368300" y="195750"/>
            <a:ext cx="11452225" cy="720000"/>
          </a:xfrm>
        </p:spPr>
        <p:txBody>
          <a:bodyPr vert="horz" lIns="0" tIns="0" rIns="0" bIns="0" rtlCol="0" anchor="b">
            <a:noAutofit/>
          </a:bodyPr>
          <a:lstStyle>
            <a:lvl1pPr>
              <a:defRPr lang="en-ZA" baseline="0" dirty="0"/>
            </a:lvl1pPr>
          </a:lstStyle>
          <a:p>
            <a:pPr lvl="0"/>
            <a:r>
              <a:rPr lang="en-US" dirty="0"/>
              <a:t>4 contacts with short description</a:t>
            </a:r>
            <a:endParaRPr lang="en-ZA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40" hasCustomPrompt="1"/>
          </p:nvPr>
        </p:nvSpPr>
        <p:spPr>
          <a:xfrm>
            <a:off x="368300" y="1701975"/>
            <a:ext cx="1505323" cy="14160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Add picture</a:t>
            </a:r>
            <a:endParaRPr lang="en-ZA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43" hasCustomPrompt="1"/>
          </p:nvPr>
        </p:nvSpPr>
        <p:spPr>
          <a:xfrm>
            <a:off x="2044700" y="1701976"/>
            <a:ext cx="3863041" cy="270259"/>
          </a:xfr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Name Surname</a:t>
            </a:r>
            <a:endParaRPr lang="en-ZA" dirty="0"/>
          </a:p>
        </p:txBody>
      </p:sp>
      <p:sp>
        <p:nvSpPr>
          <p:cNvPr id="16" name="Text Placeholder 14"/>
          <p:cNvSpPr>
            <a:spLocks noGrp="1"/>
          </p:cNvSpPr>
          <p:nvPr>
            <p:ph type="body" sz="quarter" idx="44" hasCustomPrompt="1"/>
          </p:nvPr>
        </p:nvSpPr>
        <p:spPr>
          <a:xfrm>
            <a:off x="2044700" y="1972235"/>
            <a:ext cx="3863041" cy="197223"/>
          </a:xfr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Title</a:t>
            </a:r>
            <a:endParaRPr lang="en-ZA" dirty="0"/>
          </a:p>
        </p:txBody>
      </p:sp>
      <p:sp>
        <p:nvSpPr>
          <p:cNvPr id="94" name="Text Placeholder 14"/>
          <p:cNvSpPr>
            <a:spLocks noGrp="1"/>
          </p:cNvSpPr>
          <p:nvPr>
            <p:ph type="body" sz="quarter" idx="45" hasCustomPrompt="1"/>
          </p:nvPr>
        </p:nvSpPr>
        <p:spPr>
          <a:xfrm>
            <a:off x="2044700" y="2212777"/>
            <a:ext cx="3863041" cy="1543436"/>
          </a:xfr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Body copy</a:t>
            </a:r>
            <a:endParaRPr lang="en-ZA" dirty="0"/>
          </a:p>
        </p:txBody>
      </p:sp>
      <p:sp>
        <p:nvSpPr>
          <p:cNvPr id="114" name="Picture Placeholder 2"/>
          <p:cNvSpPr>
            <a:spLocks noGrp="1"/>
          </p:cNvSpPr>
          <p:nvPr>
            <p:ph type="pic" sz="quarter" idx="46" hasCustomPrompt="1"/>
          </p:nvPr>
        </p:nvSpPr>
        <p:spPr>
          <a:xfrm>
            <a:off x="6281084" y="1701975"/>
            <a:ext cx="1505323" cy="14160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Add picture</a:t>
            </a:r>
            <a:endParaRPr lang="en-ZA" dirty="0"/>
          </a:p>
        </p:txBody>
      </p:sp>
      <p:sp>
        <p:nvSpPr>
          <p:cNvPr id="115" name="Text Placeholder 14"/>
          <p:cNvSpPr>
            <a:spLocks noGrp="1"/>
          </p:cNvSpPr>
          <p:nvPr>
            <p:ph type="body" sz="quarter" idx="47" hasCustomPrompt="1"/>
          </p:nvPr>
        </p:nvSpPr>
        <p:spPr>
          <a:xfrm>
            <a:off x="7957484" y="1701976"/>
            <a:ext cx="3863041" cy="270259"/>
          </a:xfr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Name Surname</a:t>
            </a:r>
            <a:endParaRPr lang="en-ZA" dirty="0"/>
          </a:p>
        </p:txBody>
      </p:sp>
      <p:sp>
        <p:nvSpPr>
          <p:cNvPr id="116" name="Text Placeholder 14"/>
          <p:cNvSpPr>
            <a:spLocks noGrp="1"/>
          </p:cNvSpPr>
          <p:nvPr>
            <p:ph type="body" sz="quarter" idx="48" hasCustomPrompt="1"/>
          </p:nvPr>
        </p:nvSpPr>
        <p:spPr>
          <a:xfrm>
            <a:off x="7957484" y="1972235"/>
            <a:ext cx="3863041" cy="197223"/>
          </a:xfr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Title</a:t>
            </a:r>
            <a:endParaRPr lang="en-ZA" dirty="0"/>
          </a:p>
        </p:txBody>
      </p:sp>
      <p:sp>
        <p:nvSpPr>
          <p:cNvPr id="117" name="Text Placeholder 14"/>
          <p:cNvSpPr>
            <a:spLocks noGrp="1"/>
          </p:cNvSpPr>
          <p:nvPr>
            <p:ph type="body" sz="quarter" idx="49" hasCustomPrompt="1"/>
          </p:nvPr>
        </p:nvSpPr>
        <p:spPr>
          <a:xfrm>
            <a:off x="7957484" y="2212777"/>
            <a:ext cx="3863041" cy="1543436"/>
          </a:xfr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Body copy</a:t>
            </a:r>
            <a:endParaRPr lang="en-ZA" dirty="0"/>
          </a:p>
        </p:txBody>
      </p:sp>
      <p:sp>
        <p:nvSpPr>
          <p:cNvPr id="118" name="Picture Placeholder 2"/>
          <p:cNvSpPr>
            <a:spLocks noGrp="1"/>
          </p:cNvSpPr>
          <p:nvPr>
            <p:ph type="pic" sz="quarter" idx="50" hasCustomPrompt="1"/>
          </p:nvPr>
        </p:nvSpPr>
        <p:spPr>
          <a:xfrm>
            <a:off x="368300" y="3930637"/>
            <a:ext cx="1505323" cy="14160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Add picture</a:t>
            </a:r>
            <a:endParaRPr lang="en-ZA" dirty="0"/>
          </a:p>
        </p:txBody>
      </p:sp>
      <p:sp>
        <p:nvSpPr>
          <p:cNvPr id="119" name="Text Placeholder 14"/>
          <p:cNvSpPr>
            <a:spLocks noGrp="1"/>
          </p:cNvSpPr>
          <p:nvPr>
            <p:ph type="body" sz="quarter" idx="51" hasCustomPrompt="1"/>
          </p:nvPr>
        </p:nvSpPr>
        <p:spPr>
          <a:xfrm>
            <a:off x="2044700" y="3930637"/>
            <a:ext cx="3863041" cy="270259"/>
          </a:xfr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Name Surname</a:t>
            </a:r>
            <a:endParaRPr lang="en-ZA" dirty="0"/>
          </a:p>
        </p:txBody>
      </p:sp>
      <p:sp>
        <p:nvSpPr>
          <p:cNvPr id="120" name="Text Placeholder 14"/>
          <p:cNvSpPr>
            <a:spLocks noGrp="1"/>
          </p:cNvSpPr>
          <p:nvPr>
            <p:ph type="body" sz="quarter" idx="52" hasCustomPrompt="1"/>
          </p:nvPr>
        </p:nvSpPr>
        <p:spPr>
          <a:xfrm>
            <a:off x="2044700" y="4200897"/>
            <a:ext cx="3863041" cy="197223"/>
          </a:xfr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Title</a:t>
            </a:r>
            <a:endParaRPr lang="en-ZA" dirty="0"/>
          </a:p>
        </p:txBody>
      </p:sp>
      <p:sp>
        <p:nvSpPr>
          <p:cNvPr id="121" name="Text Placeholder 14"/>
          <p:cNvSpPr>
            <a:spLocks noGrp="1"/>
          </p:cNvSpPr>
          <p:nvPr>
            <p:ph type="body" sz="quarter" idx="53" hasCustomPrompt="1"/>
          </p:nvPr>
        </p:nvSpPr>
        <p:spPr>
          <a:xfrm>
            <a:off x="2044700" y="4441439"/>
            <a:ext cx="3863041" cy="1543436"/>
          </a:xfr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Body copy</a:t>
            </a:r>
            <a:endParaRPr lang="en-ZA" dirty="0"/>
          </a:p>
        </p:txBody>
      </p:sp>
      <p:sp>
        <p:nvSpPr>
          <p:cNvPr id="122" name="Picture Placeholder 2"/>
          <p:cNvSpPr>
            <a:spLocks noGrp="1"/>
          </p:cNvSpPr>
          <p:nvPr>
            <p:ph type="pic" sz="quarter" idx="54" hasCustomPrompt="1"/>
          </p:nvPr>
        </p:nvSpPr>
        <p:spPr>
          <a:xfrm>
            <a:off x="6281084" y="3930637"/>
            <a:ext cx="1505323" cy="14160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Add picture</a:t>
            </a:r>
            <a:endParaRPr lang="en-ZA" dirty="0"/>
          </a:p>
        </p:txBody>
      </p:sp>
      <p:sp>
        <p:nvSpPr>
          <p:cNvPr id="123" name="Text Placeholder 14"/>
          <p:cNvSpPr>
            <a:spLocks noGrp="1"/>
          </p:cNvSpPr>
          <p:nvPr>
            <p:ph type="body" sz="quarter" idx="55" hasCustomPrompt="1"/>
          </p:nvPr>
        </p:nvSpPr>
        <p:spPr>
          <a:xfrm>
            <a:off x="7957484" y="3930637"/>
            <a:ext cx="3863041" cy="270259"/>
          </a:xfr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Name Surname</a:t>
            </a:r>
            <a:endParaRPr lang="en-ZA" dirty="0"/>
          </a:p>
        </p:txBody>
      </p:sp>
      <p:sp>
        <p:nvSpPr>
          <p:cNvPr id="124" name="Text Placeholder 14"/>
          <p:cNvSpPr>
            <a:spLocks noGrp="1"/>
          </p:cNvSpPr>
          <p:nvPr>
            <p:ph type="body" sz="quarter" idx="56" hasCustomPrompt="1"/>
          </p:nvPr>
        </p:nvSpPr>
        <p:spPr>
          <a:xfrm>
            <a:off x="7957484" y="4200897"/>
            <a:ext cx="3863041" cy="197223"/>
          </a:xfr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Title</a:t>
            </a:r>
            <a:endParaRPr lang="en-ZA" dirty="0"/>
          </a:p>
        </p:txBody>
      </p:sp>
      <p:sp>
        <p:nvSpPr>
          <p:cNvPr id="125" name="Text Placeholder 14"/>
          <p:cNvSpPr>
            <a:spLocks noGrp="1"/>
          </p:cNvSpPr>
          <p:nvPr>
            <p:ph type="body" sz="quarter" idx="57" hasCustomPrompt="1"/>
          </p:nvPr>
        </p:nvSpPr>
        <p:spPr>
          <a:xfrm>
            <a:off x="7957484" y="4441439"/>
            <a:ext cx="3863041" cy="1543436"/>
          </a:xfr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Body copy</a:t>
            </a:r>
            <a:endParaRPr lang="en-ZA" dirty="0"/>
          </a:p>
        </p:txBody>
      </p:sp>
      <p:sp>
        <p:nvSpPr>
          <p:cNvPr id="22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368300" y="933680"/>
            <a:ext cx="11452225" cy="334733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Add subtitle</a:t>
            </a:r>
            <a:endParaRPr lang="en-ZA" dirty="0"/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358588" y="6361113"/>
            <a:ext cx="9000000" cy="215900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>
              <a:buNone/>
              <a:defRPr lang="en-GB" sz="1000" b="0" i="0" u="none" strike="noStrike" spc="0" baseline="0" dirty="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marL="165100" marR="0" lvl="0" indent="-1651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en-US" dirty="0"/>
              <a:t>Footnote</a:t>
            </a:r>
            <a:endParaRPr lang="en-GB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368300" y="195750"/>
            <a:ext cx="11452225" cy="720000"/>
          </a:xfrm>
        </p:spPr>
        <p:txBody>
          <a:bodyPr vert="horz" lIns="0" tIns="0" rIns="0" bIns="0" rtlCol="0" anchor="b">
            <a:noAutofit/>
          </a:bodyPr>
          <a:lstStyle>
            <a:lvl1pPr>
              <a:defRPr lang="en-ZA" baseline="0" dirty="0"/>
            </a:lvl1pPr>
          </a:lstStyle>
          <a:p>
            <a:pPr lvl="0"/>
            <a:r>
              <a:rPr lang="en-US" dirty="0"/>
              <a:t>2 contacts with long description</a:t>
            </a:r>
            <a:endParaRPr lang="en-ZA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40" hasCustomPrompt="1"/>
          </p:nvPr>
        </p:nvSpPr>
        <p:spPr>
          <a:xfrm>
            <a:off x="368300" y="1701975"/>
            <a:ext cx="1505323" cy="14160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Add picture</a:t>
            </a:r>
            <a:endParaRPr lang="en-ZA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43" hasCustomPrompt="1"/>
          </p:nvPr>
        </p:nvSpPr>
        <p:spPr>
          <a:xfrm>
            <a:off x="2044700" y="1701976"/>
            <a:ext cx="3863041" cy="270259"/>
          </a:xfr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Name Surname</a:t>
            </a:r>
            <a:endParaRPr lang="en-ZA" dirty="0"/>
          </a:p>
        </p:txBody>
      </p:sp>
      <p:sp>
        <p:nvSpPr>
          <p:cNvPr id="16" name="Text Placeholder 14"/>
          <p:cNvSpPr>
            <a:spLocks noGrp="1"/>
          </p:cNvSpPr>
          <p:nvPr>
            <p:ph type="body" sz="quarter" idx="44" hasCustomPrompt="1"/>
          </p:nvPr>
        </p:nvSpPr>
        <p:spPr>
          <a:xfrm>
            <a:off x="2044700" y="1972235"/>
            <a:ext cx="3863041" cy="197223"/>
          </a:xfr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Title</a:t>
            </a:r>
            <a:endParaRPr lang="en-ZA" dirty="0"/>
          </a:p>
        </p:txBody>
      </p:sp>
      <p:sp>
        <p:nvSpPr>
          <p:cNvPr id="94" name="Text Placeholder 14"/>
          <p:cNvSpPr>
            <a:spLocks noGrp="1"/>
          </p:cNvSpPr>
          <p:nvPr>
            <p:ph type="body" sz="quarter" idx="45" hasCustomPrompt="1"/>
          </p:nvPr>
        </p:nvSpPr>
        <p:spPr>
          <a:xfrm>
            <a:off x="2044700" y="2212776"/>
            <a:ext cx="3863041" cy="3772099"/>
          </a:xfr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Body copy</a:t>
            </a:r>
            <a:endParaRPr lang="en-ZA" dirty="0"/>
          </a:p>
        </p:txBody>
      </p:sp>
      <p:sp>
        <p:nvSpPr>
          <p:cNvPr id="114" name="Picture Placeholder 2"/>
          <p:cNvSpPr>
            <a:spLocks noGrp="1"/>
          </p:cNvSpPr>
          <p:nvPr>
            <p:ph type="pic" sz="quarter" idx="46" hasCustomPrompt="1"/>
          </p:nvPr>
        </p:nvSpPr>
        <p:spPr>
          <a:xfrm>
            <a:off x="6281084" y="1701975"/>
            <a:ext cx="1505323" cy="14160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Add picture</a:t>
            </a:r>
            <a:endParaRPr lang="en-ZA" dirty="0"/>
          </a:p>
        </p:txBody>
      </p:sp>
      <p:sp>
        <p:nvSpPr>
          <p:cNvPr id="115" name="Text Placeholder 14"/>
          <p:cNvSpPr>
            <a:spLocks noGrp="1"/>
          </p:cNvSpPr>
          <p:nvPr>
            <p:ph type="body" sz="quarter" idx="47" hasCustomPrompt="1"/>
          </p:nvPr>
        </p:nvSpPr>
        <p:spPr>
          <a:xfrm>
            <a:off x="7957484" y="1701976"/>
            <a:ext cx="3863041" cy="270259"/>
          </a:xfr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Name Surname</a:t>
            </a:r>
            <a:endParaRPr lang="en-ZA" dirty="0"/>
          </a:p>
        </p:txBody>
      </p:sp>
      <p:sp>
        <p:nvSpPr>
          <p:cNvPr id="116" name="Text Placeholder 14"/>
          <p:cNvSpPr>
            <a:spLocks noGrp="1"/>
          </p:cNvSpPr>
          <p:nvPr>
            <p:ph type="body" sz="quarter" idx="48" hasCustomPrompt="1"/>
          </p:nvPr>
        </p:nvSpPr>
        <p:spPr>
          <a:xfrm>
            <a:off x="7957484" y="1972235"/>
            <a:ext cx="3863041" cy="197223"/>
          </a:xfr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Title</a:t>
            </a:r>
            <a:endParaRPr lang="en-ZA" dirty="0"/>
          </a:p>
        </p:txBody>
      </p:sp>
      <p:sp>
        <p:nvSpPr>
          <p:cNvPr id="117" name="Text Placeholder 14"/>
          <p:cNvSpPr>
            <a:spLocks noGrp="1"/>
          </p:cNvSpPr>
          <p:nvPr>
            <p:ph type="body" sz="quarter" idx="49" hasCustomPrompt="1"/>
          </p:nvPr>
        </p:nvSpPr>
        <p:spPr>
          <a:xfrm>
            <a:off x="7957484" y="2212776"/>
            <a:ext cx="3863041" cy="3772099"/>
          </a:xfr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Body copy</a:t>
            </a:r>
            <a:endParaRPr lang="en-ZA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368300" y="933680"/>
            <a:ext cx="11452225" cy="334733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Add subtitle</a:t>
            </a:r>
            <a:endParaRPr lang="en-ZA" dirty="0"/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358588" y="6361113"/>
            <a:ext cx="9000000" cy="215900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>
              <a:buNone/>
              <a:defRPr lang="en-GB" sz="1000" b="0" i="0" u="none" strike="noStrike" spc="0" baseline="0" dirty="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marL="165100" marR="0" lvl="0" indent="-1651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en-US" dirty="0"/>
              <a:t>Footnote</a:t>
            </a:r>
            <a:endParaRPr lang="en-GB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n-US" dirty="0"/>
              <a:t>Add first 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ZA" dirty="0"/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368300" y="195750"/>
            <a:ext cx="11452225" cy="720000"/>
          </a:xfrm>
        </p:spPr>
        <p:txBody>
          <a:bodyPr vert="horz" lIns="0" tIns="0" rIns="0" bIns="0" rtlCol="0" anchor="b">
            <a:noAutofit/>
          </a:bodyPr>
          <a:lstStyle>
            <a:lvl1pPr>
              <a:defRPr lang="en-ZA" dirty="0"/>
            </a:lvl1pPr>
          </a:lstStyle>
          <a:p>
            <a:pPr lvl="0"/>
            <a:r>
              <a:rPr lang="en-US" dirty="0"/>
              <a:t>Add title</a:t>
            </a:r>
            <a:endParaRPr lang="en-ZA" dirty="0"/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358588" y="6361113"/>
            <a:ext cx="9000000" cy="215900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>
              <a:buNone/>
              <a:defRPr lang="en-GB" sz="1000" b="0" i="0" u="none" strike="noStrike" spc="0" baseline="0" dirty="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marL="165100" marR="0" lvl="0" indent="-1651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en-US" dirty="0"/>
              <a:t>Footnote</a:t>
            </a:r>
            <a:endParaRPr lang="en-GB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2 sub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68300" y="1674624"/>
            <a:ext cx="5530475" cy="4310251"/>
          </a:xfrm>
        </p:spPr>
        <p:txBody>
          <a:bodyPr/>
          <a:lstStyle/>
          <a:p>
            <a:pPr lvl="0"/>
            <a:r>
              <a:rPr lang="en-US" dirty="0"/>
              <a:t>Add first 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ZA" dirty="0"/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368300" y="195750"/>
            <a:ext cx="11452225" cy="720000"/>
          </a:xfrm>
        </p:spPr>
        <p:txBody>
          <a:bodyPr vert="horz" lIns="0" tIns="0" rIns="0" bIns="0" rtlCol="0" anchor="b">
            <a:noAutofit/>
          </a:bodyPr>
          <a:lstStyle>
            <a:lvl1pPr>
              <a:defRPr lang="en-ZA" dirty="0"/>
            </a:lvl1pPr>
          </a:lstStyle>
          <a:p>
            <a:pPr lvl="0"/>
            <a:r>
              <a:rPr lang="en-US" dirty="0"/>
              <a:t>Add title</a:t>
            </a:r>
            <a:endParaRPr lang="en-ZA" dirty="0"/>
          </a:p>
        </p:txBody>
      </p:sp>
      <p:sp>
        <p:nvSpPr>
          <p:cNvPr id="9" name="Content Placeholder 2"/>
          <p:cNvSpPr>
            <a:spLocks noGrp="1"/>
          </p:cNvSpPr>
          <p:nvPr>
            <p:ph idx="12" hasCustomPrompt="1"/>
          </p:nvPr>
        </p:nvSpPr>
        <p:spPr>
          <a:xfrm>
            <a:off x="6290049" y="1674624"/>
            <a:ext cx="5530475" cy="4310251"/>
          </a:xfrm>
        </p:spPr>
        <p:txBody>
          <a:bodyPr/>
          <a:lstStyle/>
          <a:p>
            <a:pPr lvl="0"/>
            <a:r>
              <a:rPr lang="en-US" dirty="0"/>
              <a:t>Add first 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ZA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368300" y="1272142"/>
            <a:ext cx="5530475" cy="334733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Add subtitle</a:t>
            </a:r>
            <a:endParaRPr lang="en-ZA" dirty="0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6290048" y="1272142"/>
            <a:ext cx="5530475" cy="334733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Add subtitle</a:t>
            </a:r>
            <a:endParaRPr lang="en-ZA" dirty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358588" y="6361113"/>
            <a:ext cx="9000000" cy="215900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>
              <a:buNone/>
              <a:defRPr lang="en-GB" sz="1000" b="0" i="0" u="none" strike="noStrike" spc="0" baseline="0" dirty="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marL="165100" marR="0" lvl="0" indent="-1651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en-US" dirty="0"/>
              <a:t>Footnote</a:t>
            </a:r>
            <a:endParaRPr lang="en-GB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3 sub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68300" y="1703294"/>
            <a:ext cx="3701675" cy="4281581"/>
          </a:xfrm>
        </p:spPr>
        <p:txBody>
          <a:bodyPr/>
          <a:lstStyle/>
          <a:p>
            <a:pPr lvl="0"/>
            <a:r>
              <a:rPr lang="en-US" dirty="0"/>
              <a:t>Add first 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ZA" dirty="0"/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368300" y="195747"/>
            <a:ext cx="11452225" cy="720000"/>
          </a:xfrm>
        </p:spPr>
        <p:txBody>
          <a:bodyPr vert="horz" lIns="0" tIns="0" rIns="0" bIns="0" rtlCol="0" anchor="b">
            <a:noAutofit/>
          </a:bodyPr>
          <a:lstStyle>
            <a:lvl1pPr>
              <a:defRPr lang="en-ZA" dirty="0"/>
            </a:lvl1pPr>
          </a:lstStyle>
          <a:p>
            <a:pPr lvl="0"/>
            <a:r>
              <a:rPr lang="en-US" dirty="0"/>
              <a:t>Add title</a:t>
            </a:r>
            <a:endParaRPr lang="en-ZA" dirty="0"/>
          </a:p>
        </p:txBody>
      </p:sp>
      <p:sp>
        <p:nvSpPr>
          <p:cNvPr id="11" name="Content Placeholder 2"/>
          <p:cNvSpPr>
            <a:spLocks noGrp="1"/>
          </p:cNvSpPr>
          <p:nvPr>
            <p:ph idx="12" hasCustomPrompt="1"/>
          </p:nvPr>
        </p:nvSpPr>
        <p:spPr>
          <a:xfrm>
            <a:off x="4243575" y="1703294"/>
            <a:ext cx="3701675" cy="4281581"/>
          </a:xfrm>
        </p:spPr>
        <p:txBody>
          <a:bodyPr/>
          <a:lstStyle/>
          <a:p>
            <a:pPr lvl="0"/>
            <a:r>
              <a:rPr lang="en-US" dirty="0"/>
              <a:t>Add first 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ZA" dirty="0"/>
          </a:p>
        </p:txBody>
      </p:sp>
      <p:sp>
        <p:nvSpPr>
          <p:cNvPr id="13" name="Content Placeholder 2"/>
          <p:cNvSpPr>
            <a:spLocks noGrp="1"/>
          </p:cNvSpPr>
          <p:nvPr>
            <p:ph idx="14" hasCustomPrompt="1"/>
          </p:nvPr>
        </p:nvSpPr>
        <p:spPr>
          <a:xfrm>
            <a:off x="8118849" y="1703294"/>
            <a:ext cx="3701675" cy="4281581"/>
          </a:xfrm>
        </p:spPr>
        <p:txBody>
          <a:bodyPr/>
          <a:lstStyle/>
          <a:p>
            <a:pPr lvl="0"/>
            <a:r>
              <a:rPr lang="en-US" dirty="0"/>
              <a:t>Add first 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ZA" dirty="0"/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368300" y="1272142"/>
            <a:ext cx="3701675" cy="334733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Add subtitle</a:t>
            </a:r>
            <a:endParaRPr lang="en-ZA" dirty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4243575" y="1272142"/>
            <a:ext cx="3701675" cy="334733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Add subtitle</a:t>
            </a:r>
            <a:endParaRPr lang="en-ZA" dirty="0"/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8118848" y="1272142"/>
            <a:ext cx="3701675" cy="334733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Add subtitle</a:t>
            </a:r>
            <a:endParaRPr lang="en-ZA" dirty="0"/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358588" y="6361113"/>
            <a:ext cx="9000000" cy="215900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>
              <a:buNone/>
              <a:defRPr lang="en-GB" sz="1000" b="0" i="0" u="none" strike="noStrike" spc="0" baseline="0" dirty="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marL="165100" marR="0" lvl="0" indent="-1651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en-US" dirty="0"/>
              <a:t>Footnote</a:t>
            </a:r>
            <a:endParaRPr lang="en-GB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pictur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68300" y="1277378"/>
            <a:ext cx="5592849" cy="4707497"/>
          </a:xfrm>
        </p:spPr>
        <p:txBody>
          <a:bodyPr/>
          <a:lstStyle/>
          <a:p>
            <a:pPr lvl="0"/>
            <a:r>
              <a:rPr lang="en-US" dirty="0"/>
              <a:t>Add first 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ZA" dirty="0"/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368300" y="195750"/>
            <a:ext cx="11452225" cy="720000"/>
          </a:xfrm>
        </p:spPr>
        <p:txBody>
          <a:bodyPr vert="horz" lIns="0" tIns="0" rIns="0" bIns="0" rtlCol="0" anchor="b">
            <a:noAutofit/>
          </a:bodyPr>
          <a:lstStyle>
            <a:lvl1pPr>
              <a:defRPr lang="en-ZA" dirty="0"/>
            </a:lvl1pPr>
          </a:lstStyle>
          <a:p>
            <a:pPr lvl="0"/>
            <a:r>
              <a:rPr lang="en-US" dirty="0"/>
              <a:t>Add title</a:t>
            </a:r>
            <a:endParaRPr lang="en-ZA" dirty="0"/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12" hasCustomPrompt="1"/>
          </p:nvPr>
        </p:nvSpPr>
        <p:spPr>
          <a:xfrm>
            <a:off x="6227296" y="1268413"/>
            <a:ext cx="5593229" cy="471646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Add picture</a:t>
            </a:r>
            <a:endParaRPr lang="en-ZA" dirty="0"/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358588" y="6361113"/>
            <a:ext cx="9000000" cy="215900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>
              <a:buNone/>
              <a:defRPr lang="en-GB" sz="1000" b="0" i="0" u="none" strike="noStrike" spc="0" baseline="0" dirty="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marL="165100" marR="0" lvl="0" indent="-1651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en-US" dirty="0"/>
              <a:t>Footnote</a:t>
            </a:r>
            <a:endParaRPr lang="en-GB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2 pictur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68300" y="3378200"/>
            <a:ext cx="5592849" cy="2606675"/>
          </a:xfrm>
        </p:spPr>
        <p:txBody>
          <a:bodyPr/>
          <a:lstStyle/>
          <a:p>
            <a:pPr lvl="0"/>
            <a:r>
              <a:rPr lang="en-US" dirty="0"/>
              <a:t>Add first 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ZA" dirty="0"/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368300" y="195750"/>
            <a:ext cx="11452225" cy="720000"/>
          </a:xfrm>
        </p:spPr>
        <p:txBody>
          <a:bodyPr vert="horz" lIns="0" tIns="0" rIns="0" bIns="0" rtlCol="0" anchor="b">
            <a:noAutofit/>
          </a:bodyPr>
          <a:lstStyle>
            <a:lvl1pPr>
              <a:defRPr lang="en-ZA" dirty="0"/>
            </a:lvl1pPr>
          </a:lstStyle>
          <a:p>
            <a:pPr lvl="0"/>
            <a:r>
              <a:rPr lang="en-US" dirty="0"/>
              <a:t>Add title</a:t>
            </a:r>
            <a:endParaRPr lang="en-ZA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368300" y="1277378"/>
            <a:ext cx="5593229" cy="194786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Add picture</a:t>
            </a:r>
            <a:endParaRPr lang="en-ZA" dirty="0"/>
          </a:p>
        </p:txBody>
      </p:sp>
      <p:sp>
        <p:nvSpPr>
          <p:cNvPr id="15" name="Content Placeholder 2"/>
          <p:cNvSpPr>
            <a:spLocks noGrp="1"/>
          </p:cNvSpPr>
          <p:nvPr>
            <p:ph idx="11" hasCustomPrompt="1"/>
          </p:nvPr>
        </p:nvSpPr>
        <p:spPr>
          <a:xfrm>
            <a:off x="6227296" y="1277378"/>
            <a:ext cx="5592849" cy="2606675"/>
          </a:xfrm>
        </p:spPr>
        <p:txBody>
          <a:bodyPr/>
          <a:lstStyle/>
          <a:p>
            <a:pPr lvl="0"/>
            <a:r>
              <a:rPr lang="en-US" dirty="0"/>
              <a:t>Add first 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ZA" dirty="0"/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12" hasCustomPrompt="1"/>
          </p:nvPr>
        </p:nvSpPr>
        <p:spPr>
          <a:xfrm>
            <a:off x="6227296" y="4037013"/>
            <a:ext cx="5593229" cy="194786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Add picture</a:t>
            </a:r>
            <a:endParaRPr lang="en-ZA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358588" y="6361113"/>
            <a:ext cx="9000000" cy="215900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>
              <a:buNone/>
              <a:defRPr lang="en-GB" sz="1000" b="0" i="0" u="none" strike="noStrike" spc="0" baseline="0" dirty="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marL="165100" marR="0" lvl="0" indent="-1651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en-US" dirty="0"/>
              <a:t>Footnote</a:t>
            </a:r>
            <a:endParaRPr lang="en-GB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3 pictur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68301" y="3440672"/>
            <a:ext cx="3620748" cy="2544203"/>
          </a:xfrm>
        </p:spPr>
        <p:txBody>
          <a:bodyPr/>
          <a:lstStyle/>
          <a:p>
            <a:pPr lvl="0"/>
            <a:r>
              <a:rPr lang="en-US" dirty="0"/>
              <a:t>Add first 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ZA" dirty="0"/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368300" y="195747"/>
            <a:ext cx="11452225" cy="720000"/>
          </a:xfrm>
        </p:spPr>
        <p:txBody>
          <a:bodyPr vert="horz" lIns="0" tIns="0" rIns="0" bIns="0" rtlCol="0" anchor="b">
            <a:noAutofit/>
          </a:bodyPr>
          <a:lstStyle>
            <a:lvl1pPr>
              <a:defRPr lang="en-ZA" dirty="0"/>
            </a:lvl1pPr>
          </a:lstStyle>
          <a:p>
            <a:pPr lvl="0"/>
            <a:r>
              <a:rPr lang="en-US" dirty="0"/>
              <a:t>Add title</a:t>
            </a:r>
            <a:endParaRPr lang="en-ZA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368301" y="1268413"/>
            <a:ext cx="3620994" cy="201061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Add picture</a:t>
            </a:r>
            <a:endParaRPr lang="en-ZA" dirty="0"/>
          </a:p>
        </p:txBody>
      </p:sp>
      <p:sp>
        <p:nvSpPr>
          <p:cNvPr id="17" name="Content Placeholder 2"/>
          <p:cNvSpPr>
            <a:spLocks noGrp="1"/>
          </p:cNvSpPr>
          <p:nvPr>
            <p:ph idx="11" hasCustomPrompt="1"/>
          </p:nvPr>
        </p:nvSpPr>
        <p:spPr>
          <a:xfrm>
            <a:off x="4283916" y="3440672"/>
            <a:ext cx="3620748" cy="2544203"/>
          </a:xfrm>
        </p:spPr>
        <p:txBody>
          <a:bodyPr/>
          <a:lstStyle/>
          <a:p>
            <a:pPr lvl="0"/>
            <a:r>
              <a:rPr lang="en-US" dirty="0"/>
              <a:t>Add first 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ZA" dirty="0"/>
          </a:p>
        </p:txBody>
      </p:sp>
      <p:sp>
        <p:nvSpPr>
          <p:cNvPr id="18" name="Picture Placeholder 4"/>
          <p:cNvSpPr>
            <a:spLocks noGrp="1"/>
          </p:cNvSpPr>
          <p:nvPr>
            <p:ph type="pic" sz="quarter" idx="12" hasCustomPrompt="1"/>
          </p:nvPr>
        </p:nvSpPr>
        <p:spPr>
          <a:xfrm>
            <a:off x="4283916" y="1268413"/>
            <a:ext cx="3620994" cy="201061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Add picture</a:t>
            </a:r>
            <a:endParaRPr lang="en-ZA" dirty="0"/>
          </a:p>
        </p:txBody>
      </p:sp>
      <p:sp>
        <p:nvSpPr>
          <p:cNvPr id="19" name="Content Placeholder 2"/>
          <p:cNvSpPr>
            <a:spLocks noGrp="1"/>
          </p:cNvSpPr>
          <p:nvPr>
            <p:ph idx="13" hasCustomPrompt="1"/>
          </p:nvPr>
        </p:nvSpPr>
        <p:spPr>
          <a:xfrm>
            <a:off x="8199531" y="3440672"/>
            <a:ext cx="3620748" cy="2544203"/>
          </a:xfrm>
        </p:spPr>
        <p:txBody>
          <a:bodyPr/>
          <a:lstStyle/>
          <a:p>
            <a:pPr lvl="0"/>
            <a:r>
              <a:rPr lang="en-US" dirty="0"/>
              <a:t>Add first 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ZA" dirty="0"/>
          </a:p>
        </p:txBody>
      </p:sp>
      <p:sp>
        <p:nvSpPr>
          <p:cNvPr id="20" name="Picture Placeholder 4"/>
          <p:cNvSpPr>
            <a:spLocks noGrp="1"/>
          </p:cNvSpPr>
          <p:nvPr>
            <p:ph type="pic" sz="quarter" idx="14" hasCustomPrompt="1"/>
          </p:nvPr>
        </p:nvSpPr>
        <p:spPr>
          <a:xfrm>
            <a:off x="8199531" y="1268413"/>
            <a:ext cx="3620994" cy="201061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Add picture</a:t>
            </a:r>
            <a:endParaRPr lang="en-ZA" dirty="0"/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358588" y="6361113"/>
            <a:ext cx="9000000" cy="215900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>
              <a:buNone/>
              <a:defRPr lang="en-GB" sz="1000" b="0" i="0" u="none" strike="noStrike" spc="0" baseline="0" dirty="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marL="165100" marR="0" lvl="0" indent="-1651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en-US" dirty="0"/>
              <a:t>Footnote</a:t>
            </a:r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purple 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/>
          <a:srcRect t="8782" b="8782"/>
          <a:stretch>
            <a:fillRect/>
          </a:stretch>
        </p:blipFill>
        <p:spPr>
          <a:xfrm>
            <a:off x="192907" y="192742"/>
            <a:ext cx="11806186" cy="6472517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448235" y="4720197"/>
            <a:ext cx="9413501" cy="1761285"/>
          </a:xfrm>
          <a:prstGeom prst="rect">
            <a:avLst/>
          </a:prstGeom>
          <a:solidFill>
            <a:schemeClr val="accent1">
              <a:alpha val="6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50311" y="4980501"/>
            <a:ext cx="8716418" cy="450338"/>
          </a:xfrm>
        </p:spPr>
        <p:txBody>
          <a:bodyPr tIns="0" rIns="0" bIns="0" anchor="t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presentation title</a:t>
            </a:r>
            <a:endParaRPr lang="en-ZA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750311" y="5439804"/>
            <a:ext cx="8716418" cy="277906"/>
          </a:xfrm>
        </p:spPr>
        <p:txBody>
          <a:bodyPr tIns="0" rIns="0" bIns="0"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Add subtitle</a:t>
            </a:r>
            <a:endParaRPr lang="en-GB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750888" y="5986979"/>
            <a:ext cx="4583112" cy="306245"/>
          </a:xfrm>
        </p:spPr>
        <p:txBody>
          <a:bodyPr vert="horz" lIns="0" tIns="0" rIns="0" bIns="0" rtlCol="0" anchor="t">
            <a:noAutofit/>
          </a:bodyPr>
          <a:lstStyle>
            <a:lvl1pPr marL="0" indent="0">
              <a:buNone/>
              <a:defRPr lang="en-US" sz="1800" b="1" cap="none" spc="-30" baseline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GB"/>
            </a:lvl5pPr>
          </a:lstStyle>
          <a:p>
            <a:pPr marL="165100" lvl="0" indent="-165100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Add date</a:t>
            </a:r>
            <a:endParaRPr lang="en-GB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10022541" y="4720197"/>
            <a:ext cx="1757083" cy="176128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86682" y="4684290"/>
            <a:ext cx="1833843" cy="18379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&amp; sour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68300" y="1268413"/>
            <a:ext cx="11452225" cy="4388316"/>
          </a:xfrm>
        </p:spPr>
        <p:txBody>
          <a:bodyPr/>
          <a:lstStyle/>
          <a:p>
            <a:pPr lvl="0"/>
            <a:r>
              <a:rPr lang="en-US" dirty="0"/>
              <a:t>Add first 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ZA" dirty="0"/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368300" y="195750"/>
            <a:ext cx="11452225" cy="720000"/>
          </a:xfrm>
        </p:spPr>
        <p:txBody>
          <a:bodyPr vert="horz" lIns="0" tIns="0" rIns="0" bIns="0" rtlCol="0" anchor="b">
            <a:noAutofit/>
          </a:bodyPr>
          <a:lstStyle>
            <a:lvl1pPr>
              <a:defRPr lang="en-ZA" dirty="0"/>
            </a:lvl1pPr>
          </a:lstStyle>
          <a:p>
            <a:pPr lvl="0"/>
            <a:r>
              <a:rPr lang="en-US" dirty="0"/>
              <a:t>Add title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68300" y="5814829"/>
            <a:ext cx="11452225" cy="268661"/>
          </a:xfrm>
        </p:spPr>
        <p:txBody>
          <a:bodyPr anchor="b"/>
          <a:lstStyle>
            <a:lvl1pPr marL="0" indent="0">
              <a:buNone/>
              <a:defRPr sz="9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Add footnote/source</a:t>
            </a:r>
            <a:endParaRPr lang="en-ZA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358588" y="6361113"/>
            <a:ext cx="9000000" cy="215900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>
              <a:buNone/>
              <a:defRPr lang="en-GB" sz="1000" b="0" i="0" u="none" strike="noStrike" spc="0" baseline="0" dirty="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marL="165100" marR="0" lvl="0" indent="-1651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en-US" dirty="0"/>
              <a:t>Footnote</a:t>
            </a:r>
            <a:endParaRPr lang="en-GB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BCAD085-E8A6-8845-BD4E-CB4CCA059FC4}" type="datetimeFigureOut">
              <a:rPr lang="en-US" smtClean="0"/>
              <a:t>7/7/2026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92907" y="192742"/>
            <a:ext cx="11806186" cy="6472517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50311" y="4980501"/>
            <a:ext cx="8716418" cy="450338"/>
          </a:xfrm>
        </p:spPr>
        <p:txBody>
          <a:bodyPr tIns="0" rIns="0" bIns="0" anchor="t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presentation title</a:t>
            </a:r>
            <a:endParaRPr lang="en-ZA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750311" y="5439804"/>
            <a:ext cx="8716418" cy="277906"/>
          </a:xfrm>
        </p:spPr>
        <p:txBody>
          <a:bodyPr tIns="0" rIns="0" bIns="0"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Add subtitle</a:t>
            </a:r>
            <a:endParaRPr lang="en-GB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750888" y="5986979"/>
            <a:ext cx="4583112" cy="306245"/>
          </a:xfrm>
        </p:spPr>
        <p:txBody>
          <a:bodyPr vert="horz" lIns="0" tIns="0" rIns="0" bIns="0" rtlCol="0" anchor="t">
            <a:noAutofit/>
          </a:bodyPr>
          <a:lstStyle>
            <a:lvl1pPr marL="0" indent="0">
              <a:buNone/>
              <a:defRPr lang="en-US" sz="1800" b="1" cap="none" spc="-30" baseline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GB"/>
            </a:lvl5pPr>
          </a:lstStyle>
          <a:p>
            <a:pPr marL="165100" lvl="0" indent="-165100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Add date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69070" y="4969764"/>
            <a:ext cx="1266509" cy="126967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50311" y="4980501"/>
            <a:ext cx="8716418" cy="450338"/>
          </a:xfrm>
        </p:spPr>
        <p:txBody>
          <a:bodyPr tIns="0" rIns="0" bIns="0" anchor="t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="1" cap="none" baseline="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Add presentation title</a:t>
            </a:r>
            <a:endParaRPr lang="en-ZA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750311" y="5439804"/>
            <a:ext cx="8716418" cy="277906"/>
          </a:xfrm>
        </p:spPr>
        <p:txBody>
          <a:bodyPr tIns="0" rIns="0" bIns="0"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Add subtitle</a:t>
            </a:r>
            <a:endParaRPr lang="en-GB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750888" y="5986979"/>
            <a:ext cx="4583112" cy="306245"/>
          </a:xfrm>
        </p:spPr>
        <p:txBody>
          <a:bodyPr vert="horz" lIns="0" tIns="0" rIns="0" bIns="0" rtlCol="0" anchor="t">
            <a:noAutofit/>
          </a:bodyPr>
          <a:lstStyle>
            <a:lvl1pPr marL="0" indent="0">
              <a:buNone/>
              <a:defRPr lang="en-US" sz="1800" b="1" cap="none" spc="-30" baseline="0" smtClean="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GB"/>
            </a:lvl5pPr>
          </a:lstStyle>
          <a:p>
            <a:pPr marL="165100" lvl="0" indent="-165100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Add date</a:t>
            </a:r>
            <a:endParaRPr lang="en-GB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10022541" y="4720197"/>
            <a:ext cx="1757083" cy="176128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86682" y="4684290"/>
            <a:ext cx="1833843" cy="18379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92907" y="192742"/>
            <a:ext cx="11806186" cy="6472517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394821" y="3173508"/>
            <a:ext cx="11402359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394821" y="2453901"/>
            <a:ext cx="7359650" cy="450338"/>
          </a:xfrm>
        </p:spPr>
        <p:txBody>
          <a:bodyPr tIns="0" rIns="0" bIns="0" anchor="t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divider title</a:t>
            </a:r>
            <a:endParaRPr lang="en-ZA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69070" y="4969764"/>
            <a:ext cx="1266509" cy="126967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92907" y="192742"/>
            <a:ext cx="11806186" cy="6472517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394821" y="3173508"/>
            <a:ext cx="11402359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94821" y="2453901"/>
            <a:ext cx="7359650" cy="450338"/>
          </a:xfrm>
        </p:spPr>
        <p:txBody>
          <a:bodyPr tIns="0" rIns="0" bIns="0" anchor="t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divider title</a:t>
            </a:r>
            <a:endParaRPr lang="en-ZA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0022541" y="4720197"/>
            <a:ext cx="1757083" cy="176128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86682" y="4684290"/>
            <a:ext cx="1833843" cy="18379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331694" y="1102659"/>
            <a:ext cx="11600330" cy="1075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3" name="Rectangle 2"/>
          <p:cNvSpPr/>
          <p:nvPr userDrawn="1"/>
        </p:nvSpPr>
        <p:spPr>
          <a:xfrm>
            <a:off x="331694" y="896471"/>
            <a:ext cx="11600330" cy="2061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with ic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331694" y="1102659"/>
            <a:ext cx="11600330" cy="1075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3" name="Rectangle 2"/>
          <p:cNvSpPr/>
          <p:nvPr userDrawn="1"/>
        </p:nvSpPr>
        <p:spPr>
          <a:xfrm>
            <a:off x="331694" y="896471"/>
            <a:ext cx="11600330" cy="2061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494903" y="6186557"/>
            <a:ext cx="508838" cy="51028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331694" y="1102659"/>
            <a:ext cx="11600330" cy="1075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3" name="Rectangle 2"/>
          <p:cNvSpPr/>
          <p:nvPr userDrawn="1"/>
        </p:nvSpPr>
        <p:spPr>
          <a:xfrm>
            <a:off x="331694" y="896471"/>
            <a:ext cx="11600330" cy="2061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0000" y="197225"/>
            <a:ext cx="11460525" cy="7200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US" dirty="0"/>
              <a:t>Add title</a:t>
            </a:r>
            <a:endParaRPr lang="en-Z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8300" y="1268413"/>
            <a:ext cx="11452225" cy="4716462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/>
          <a:p>
            <a:pPr lvl="0"/>
            <a:r>
              <a:rPr lang="en-US" dirty="0"/>
              <a:t>Add first 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ZA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10784541" y="6360871"/>
            <a:ext cx="49306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1000" b="1" i="0" u="none" strike="noStrike" kern="1200" spc="0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rPr>
              <a:t>       </a:t>
            </a:r>
            <a:fld id="{B85E10F6-AA81-46B5-AAF7-516B34FC585A}" type="slidenum">
              <a:rPr lang="en-US" sz="1000" b="1" i="0" u="none" strike="noStrike" kern="1200" spc="0" baseline="0" smtClean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‹#›</a:t>
            </a:fld>
            <a:endParaRPr lang="en-ZA" sz="1000" b="1" spc="0" baseline="0" dirty="0">
              <a:solidFill>
                <a:schemeClr val="tx1">
                  <a:lumMod val="50000"/>
                </a:schemeClr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68300" y="6203579"/>
            <a:ext cx="10891371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3"/>
          <a:stretch>
            <a:fillRect/>
          </a:stretch>
        </p:blipFill>
        <p:spPr>
          <a:xfrm>
            <a:off x="11494903" y="6186557"/>
            <a:ext cx="508838" cy="51028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 cap="none" spc="-3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65100" indent="-165100" algn="l" defTabSz="914400" rtl="0" eaLnBrk="1" latinLnBrk="0" hangingPunct="1">
        <a:lnSpc>
          <a:spcPct val="120000"/>
        </a:lnSpc>
        <a:spcBef>
          <a:spcPts val="3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338455" indent="-182880" algn="l" defTabSz="914400" rtl="0" eaLnBrk="1" latinLnBrk="0" hangingPunct="1">
        <a:lnSpc>
          <a:spcPct val="120000"/>
        </a:lnSpc>
        <a:spcBef>
          <a:spcPts val="3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530225" indent="-182880" algn="l" defTabSz="914400" rtl="0" eaLnBrk="1" latinLnBrk="0" hangingPunct="1">
        <a:lnSpc>
          <a:spcPct val="120000"/>
        </a:lnSpc>
        <a:spcBef>
          <a:spcPts val="3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676275" indent="-155575" algn="l" defTabSz="914400" rtl="0" eaLnBrk="1" latinLnBrk="0" hangingPunct="1">
        <a:lnSpc>
          <a:spcPct val="120000"/>
        </a:lnSpc>
        <a:spcBef>
          <a:spcPts val="3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822325" indent="-136525" algn="l" defTabSz="914400" rtl="0" eaLnBrk="1" latinLnBrk="0" hangingPunct="1">
        <a:lnSpc>
          <a:spcPct val="120000"/>
        </a:lnSpc>
        <a:spcBef>
          <a:spcPts val="300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5.xml"/><Relationship Id="rId3" Type="http://schemas.openxmlformats.org/officeDocument/2006/relationships/image" Target="../media/image22.png"/><Relationship Id="rId7" Type="http://schemas.openxmlformats.org/officeDocument/2006/relationships/diagramColors" Target="../diagrams/colors15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1.xml"/><Relationship Id="rId6" Type="http://schemas.openxmlformats.org/officeDocument/2006/relationships/diagramQuickStyle" Target="../diagrams/quickStyle15.xml"/><Relationship Id="rId5" Type="http://schemas.openxmlformats.org/officeDocument/2006/relationships/diagramLayout" Target="../diagrams/layout15.xml"/><Relationship Id="rId4" Type="http://schemas.openxmlformats.org/officeDocument/2006/relationships/diagramData" Target="../diagrams/data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3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1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1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9.xml"/><Relationship Id="rId3" Type="http://schemas.openxmlformats.org/officeDocument/2006/relationships/diagramLayout" Target="../diagrams/layout18.xml"/><Relationship Id="rId7" Type="http://schemas.openxmlformats.org/officeDocument/2006/relationships/diagramData" Target="../diagrams/data19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1.xml"/><Relationship Id="rId6" Type="http://schemas.microsoft.com/office/2007/relationships/diagramDrawing" Target="../diagrams/drawing18.xml"/><Relationship Id="rId11" Type="http://schemas.microsoft.com/office/2007/relationships/diagramDrawing" Target="../diagrams/drawing19.xml"/><Relationship Id="rId5" Type="http://schemas.openxmlformats.org/officeDocument/2006/relationships/diagramColors" Target="../diagrams/colors18.xml"/><Relationship Id="rId10" Type="http://schemas.openxmlformats.org/officeDocument/2006/relationships/diagramColors" Target="../diagrams/colors19.xml"/><Relationship Id="rId4" Type="http://schemas.openxmlformats.org/officeDocument/2006/relationships/diagramQuickStyle" Target="../diagrams/quickStyle18.xml"/><Relationship Id="rId9" Type="http://schemas.openxmlformats.org/officeDocument/2006/relationships/diagramQuickStyle" Target="../diagrams/quickStyle1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mailto:nthain@Ivanplats.co.za" TargetMode="External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microsoft.com/office/2007/relationships/diagramDrawing" Target="../diagrams/drawing2.xml"/><Relationship Id="rId3" Type="http://schemas.openxmlformats.org/officeDocument/2006/relationships/image" Target="../media/image7.png"/><Relationship Id="rId7" Type="http://schemas.openxmlformats.org/officeDocument/2006/relationships/diagramColors" Target="../diagrams/colors1.xml"/><Relationship Id="rId12" Type="http://schemas.openxmlformats.org/officeDocument/2006/relationships/diagramColors" Target="../diagrams/colors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11" Type="http://schemas.openxmlformats.org/officeDocument/2006/relationships/diagramQuickStyle" Target="../diagrams/quickStyle2.xml"/><Relationship Id="rId5" Type="http://schemas.openxmlformats.org/officeDocument/2006/relationships/diagramLayout" Target="../diagrams/layout1.xml"/><Relationship Id="rId10" Type="http://schemas.openxmlformats.org/officeDocument/2006/relationships/diagramLayout" Target="../diagrams/layout2.xml"/><Relationship Id="rId4" Type="http://schemas.openxmlformats.org/officeDocument/2006/relationships/diagramData" Target="../diagrams/data1.xml"/><Relationship Id="rId9" Type="http://schemas.openxmlformats.org/officeDocument/2006/relationships/diagramData" Target="../diagrams/data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13" Type="http://schemas.openxmlformats.org/officeDocument/2006/relationships/diagramLayout" Target="../diagrams/layout5.xml"/><Relationship Id="rId18" Type="http://schemas.openxmlformats.org/officeDocument/2006/relationships/diagramLayout" Target="../diagrams/layout6.xml"/><Relationship Id="rId3" Type="http://schemas.openxmlformats.org/officeDocument/2006/relationships/diagramLayout" Target="../diagrams/layout3.xml"/><Relationship Id="rId21" Type="http://schemas.microsoft.com/office/2007/relationships/diagramDrawing" Target="../diagrams/drawing6.xml"/><Relationship Id="rId7" Type="http://schemas.openxmlformats.org/officeDocument/2006/relationships/diagramData" Target="../diagrams/data4.xml"/><Relationship Id="rId12" Type="http://schemas.openxmlformats.org/officeDocument/2006/relationships/diagramData" Target="../diagrams/data5.xml"/><Relationship Id="rId17" Type="http://schemas.openxmlformats.org/officeDocument/2006/relationships/diagramData" Target="../diagrams/data6.xml"/><Relationship Id="rId2" Type="http://schemas.openxmlformats.org/officeDocument/2006/relationships/diagramData" Target="../diagrams/data3.xml"/><Relationship Id="rId16" Type="http://schemas.microsoft.com/office/2007/relationships/diagramDrawing" Target="../diagrams/drawing5.xml"/><Relationship Id="rId20" Type="http://schemas.openxmlformats.org/officeDocument/2006/relationships/diagramColors" Target="../diagrams/colors6.xml"/><Relationship Id="rId1" Type="http://schemas.openxmlformats.org/officeDocument/2006/relationships/slideLayout" Target="../slideLayouts/slideLayout21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5" Type="http://schemas.openxmlformats.org/officeDocument/2006/relationships/diagramColors" Target="../diagrams/colors5.xml"/><Relationship Id="rId10" Type="http://schemas.openxmlformats.org/officeDocument/2006/relationships/diagramColors" Target="../diagrams/colors4.xml"/><Relationship Id="rId19" Type="http://schemas.openxmlformats.org/officeDocument/2006/relationships/diagramQuickStyle" Target="../diagrams/quickStyle6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Relationship Id="rId14" Type="http://schemas.openxmlformats.org/officeDocument/2006/relationships/diagramQuickStyle" Target="../diagrams/quickStyle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1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9.xml"/><Relationship Id="rId13" Type="http://schemas.openxmlformats.org/officeDocument/2006/relationships/diagramLayout" Target="../diagrams/layout10.xml"/><Relationship Id="rId3" Type="http://schemas.openxmlformats.org/officeDocument/2006/relationships/image" Target="../media/image14.png"/><Relationship Id="rId7" Type="http://schemas.openxmlformats.org/officeDocument/2006/relationships/diagramQuickStyle" Target="../diagrams/quickStyle9.xml"/><Relationship Id="rId12" Type="http://schemas.openxmlformats.org/officeDocument/2006/relationships/diagramData" Target="../diagrams/data10.xml"/><Relationship Id="rId2" Type="http://schemas.openxmlformats.org/officeDocument/2006/relationships/image" Target="../media/image13.png"/><Relationship Id="rId16" Type="http://schemas.microsoft.com/office/2007/relationships/diagramDrawing" Target="../diagrams/drawing10.xml"/><Relationship Id="rId1" Type="http://schemas.openxmlformats.org/officeDocument/2006/relationships/slideLayout" Target="../slideLayouts/slideLayout21.xml"/><Relationship Id="rId6" Type="http://schemas.openxmlformats.org/officeDocument/2006/relationships/diagramLayout" Target="../diagrams/layout9.xml"/><Relationship Id="rId11" Type="http://schemas.openxmlformats.org/officeDocument/2006/relationships/image" Target="../media/image17.png"/><Relationship Id="rId5" Type="http://schemas.openxmlformats.org/officeDocument/2006/relationships/diagramData" Target="../diagrams/data9.xml"/><Relationship Id="rId15" Type="http://schemas.openxmlformats.org/officeDocument/2006/relationships/diagramColors" Target="../diagrams/colors10.xml"/><Relationship Id="rId10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microsoft.com/office/2007/relationships/diagramDrawing" Target="../diagrams/drawing9.xml"/><Relationship Id="rId14" Type="http://schemas.openxmlformats.org/officeDocument/2006/relationships/diagramQuickStyle" Target="../diagrams/quickStyle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2.xml"/><Relationship Id="rId13" Type="http://schemas.openxmlformats.org/officeDocument/2006/relationships/diagramColors" Target="../diagrams/colors13.xml"/><Relationship Id="rId18" Type="http://schemas.openxmlformats.org/officeDocument/2006/relationships/diagramColors" Target="../diagrams/colors14.xml"/><Relationship Id="rId3" Type="http://schemas.openxmlformats.org/officeDocument/2006/relationships/image" Target="../media/image19.png"/><Relationship Id="rId7" Type="http://schemas.openxmlformats.org/officeDocument/2006/relationships/diagramQuickStyle" Target="../diagrams/quickStyle12.xml"/><Relationship Id="rId12" Type="http://schemas.openxmlformats.org/officeDocument/2006/relationships/diagramQuickStyle" Target="../diagrams/quickStyle13.xml"/><Relationship Id="rId17" Type="http://schemas.openxmlformats.org/officeDocument/2006/relationships/diagramQuickStyle" Target="../diagrams/quickStyle14.xml"/><Relationship Id="rId2" Type="http://schemas.openxmlformats.org/officeDocument/2006/relationships/notesSlide" Target="../notesSlides/notesSlide4.xml"/><Relationship Id="rId16" Type="http://schemas.openxmlformats.org/officeDocument/2006/relationships/diagramLayout" Target="../diagrams/layout14.xml"/><Relationship Id="rId1" Type="http://schemas.openxmlformats.org/officeDocument/2006/relationships/slideLayout" Target="../slideLayouts/slideLayout21.xml"/><Relationship Id="rId6" Type="http://schemas.openxmlformats.org/officeDocument/2006/relationships/diagramLayout" Target="../diagrams/layout12.xml"/><Relationship Id="rId11" Type="http://schemas.openxmlformats.org/officeDocument/2006/relationships/diagramLayout" Target="../diagrams/layout13.xml"/><Relationship Id="rId5" Type="http://schemas.openxmlformats.org/officeDocument/2006/relationships/diagramData" Target="../diagrams/data12.xml"/><Relationship Id="rId15" Type="http://schemas.openxmlformats.org/officeDocument/2006/relationships/diagramData" Target="../diagrams/data14.xml"/><Relationship Id="rId10" Type="http://schemas.openxmlformats.org/officeDocument/2006/relationships/diagramData" Target="../diagrams/data13.xml"/><Relationship Id="rId19" Type="http://schemas.microsoft.com/office/2007/relationships/diagramDrawing" Target="../diagrams/drawing14.xml"/><Relationship Id="rId4" Type="http://schemas.openxmlformats.org/officeDocument/2006/relationships/image" Target="../media/image20.png"/><Relationship Id="rId9" Type="http://schemas.microsoft.com/office/2007/relationships/diagramDrawing" Target="../diagrams/drawing12.xml"/><Relationship Id="rId14" Type="http://schemas.microsoft.com/office/2007/relationships/diagramDrawing" Target="../diagrams/drawing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1485" y="252856"/>
            <a:ext cx="11751756" cy="1039002"/>
          </a:xfrm>
        </p:spPr>
        <p:txBody>
          <a:bodyPr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Operational Variability in Platinum Flotation Systems:</a:t>
            </a:r>
            <a:br>
              <a:rPr lang="en-US" sz="3600" dirty="0">
                <a:solidFill>
                  <a:srgbClr val="FF0000"/>
                </a:solidFill>
              </a:rPr>
            </a:br>
            <a:r>
              <a:rPr lang="en-US" sz="1400" b="0" i="1" dirty="0"/>
              <a:t>Feed </a:t>
            </a:r>
            <a:r>
              <a:rPr lang="en-US" i="1" dirty="0">
                <a:solidFill>
                  <a:srgbClr val="0070C0"/>
                </a:solidFill>
              </a:rPr>
              <a:t>Complexity, Ultrafine Physics and Sustainability in South African PGM Processing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3015878" y="4160532"/>
            <a:ext cx="8716418" cy="277906"/>
          </a:xfrm>
        </p:spPr>
        <p:txBody>
          <a:bodyPr/>
          <a:lstStyle/>
          <a:p>
            <a:pPr algn="ctr"/>
            <a:r>
              <a:rPr lang="en-GB" sz="2800" b="1" dirty="0">
                <a:solidFill>
                  <a:srgbClr val="C00000"/>
                </a:solidFill>
              </a:rPr>
              <a:t>Supervisor: Prof A.F Mulaba-Bafubiandi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6285871" y="6070101"/>
            <a:ext cx="4583112" cy="306245"/>
          </a:xfrm>
        </p:spPr>
        <p:txBody>
          <a:bodyPr/>
          <a:lstStyle/>
          <a:p>
            <a:r>
              <a:rPr lang="en-GB" sz="1600" dirty="0"/>
              <a:t>07 July 2026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514600" y="2384912"/>
            <a:ext cx="85164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32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Ndivhuwo Nthai </a:t>
            </a:r>
          </a:p>
          <a:p>
            <a:pPr algn="ctr"/>
            <a:r>
              <a:rPr lang="en-ZA" sz="3200" b="1" i="1" dirty="0">
                <a:solidFill>
                  <a:srgbClr val="62EF5F"/>
                </a:solidFill>
              </a:rPr>
              <a:t>              PhD Candidate  </a:t>
            </a:r>
            <a:r>
              <a:rPr lang="en-ZA" sz="1400" i="1" dirty="0"/>
              <a:t>of Johannesburg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045" y="4733619"/>
            <a:ext cx="4187613" cy="17339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0201" y="129373"/>
            <a:ext cx="7532142" cy="720000"/>
          </a:xfrm>
        </p:spPr>
        <p:txBody>
          <a:bodyPr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Second Evidence</a:t>
            </a:r>
            <a:r>
              <a:rPr lang="en-US" sz="3200" dirty="0">
                <a:solidFill>
                  <a:srgbClr val="0F233C"/>
                </a:solidFill>
              </a:rPr>
              <a:t/>
            </a:r>
            <a:br>
              <a:rPr lang="en-US" sz="3200" dirty="0">
                <a:solidFill>
                  <a:srgbClr val="0F233C"/>
                </a:solidFill>
              </a:rPr>
            </a:br>
            <a:r>
              <a:rPr lang="en-US" sz="2200" i="1" dirty="0">
                <a:solidFill>
                  <a:srgbClr val="00B050"/>
                </a:solidFill>
              </a:rPr>
              <a:t>High-Intensity Hydrodynamic Environment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29" y="1328056"/>
            <a:ext cx="6289174" cy="4259468"/>
          </a:xfrm>
          <a:prstGeom prst="rect">
            <a:avLst/>
          </a:prstGeom>
          <a:ln w="12700">
            <a:solidFill>
              <a:sysClr val="windowText" lastClr="000000"/>
            </a:solidFill>
          </a:ln>
        </p:spPr>
      </p:pic>
      <p:sp>
        <p:nvSpPr>
          <p:cNvPr id="7" name="Rectangle 6"/>
          <p:cNvSpPr/>
          <p:nvPr/>
        </p:nvSpPr>
        <p:spPr>
          <a:xfrm>
            <a:off x="1545903" y="5730086"/>
            <a:ext cx="21551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A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ZA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Wierink</a:t>
            </a:r>
            <a:r>
              <a:rPr lang="en-ZA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et al., 2009)</a:t>
            </a:r>
            <a:endParaRPr lang="en-ZA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0520" y="6241980"/>
            <a:ext cx="11065063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1200" b="1" i="1"/>
            </a:lvl1pPr>
          </a:lstStyle>
          <a:p>
            <a:pPr algn="ctr"/>
            <a:r>
              <a:rPr sz="14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same improvement in ultrafine recovery was achieved under a fundamentally different hydrodynamic regime, strengthening the hypothesis that hydrodynamics—not </a:t>
            </a:r>
            <a:r>
              <a:rPr sz="1400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equipment—governs </a:t>
            </a:r>
            <a:r>
              <a:rPr sz="14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flotation performance.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6286" y="1051661"/>
            <a:ext cx="6504174" cy="3899668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>
          <a:xfrm>
            <a:off x="5164171" y="3068542"/>
            <a:ext cx="462115" cy="14930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graphicFrame>
        <p:nvGraphicFramePr>
          <p:cNvPr id="12" name="Diagram 11"/>
          <p:cNvGraphicFramePr/>
          <p:nvPr/>
        </p:nvGraphicFramePr>
        <p:xfrm>
          <a:off x="7427443" y="5045119"/>
          <a:ext cx="4685898" cy="9233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9887" y="210075"/>
            <a:ext cx="4201886" cy="720000"/>
          </a:xfrm>
        </p:spPr>
        <p:txBody>
          <a:bodyPr/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Third Evidence</a:t>
            </a:r>
            <a:r>
              <a:rPr lang="en-US" sz="3000" dirty="0">
                <a:solidFill>
                  <a:srgbClr val="0F233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3000" dirty="0">
                <a:solidFill>
                  <a:srgbClr val="0F233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200" i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Plant Validation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659962" y="1191685"/>
          <a:ext cx="10872075" cy="52796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1" name="Document" r:id="rId3" imgW="4803775" imgH="2320925" progId="Word.Document.8">
                  <p:embed/>
                </p:oleObj>
              </mc:Choice>
              <mc:Fallback>
                <p:oleObj name="Document" r:id="rId3" imgW="4803775" imgH="2320925" progId="Word.Document.8">
                  <p:embed/>
                  <p:pic>
                    <p:nvPicPr>
                      <p:cNvPr id="0" name="Picture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59962" y="1191685"/>
                        <a:ext cx="10872075" cy="52796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882390" y="6209710"/>
            <a:ext cx="10427220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1200" b="1" i="1"/>
            </a:lvl1pPr>
          </a:lstStyle>
          <a:p>
            <a:pPr algn="ctr"/>
            <a:r>
              <a:rPr lang="en-US" sz="1400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hypothesis remained valid under full industrial operating conditions. Recovery increased, concentrate quality improved and </a:t>
            </a:r>
            <a:r>
              <a:rPr lang="en-US" sz="1400" dirty="0" err="1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Cr₂O</a:t>
            </a:r>
            <a:r>
              <a:rPr lang="en-US" sz="1400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₃ decreased despite a lower feed grade.</a:t>
            </a:r>
            <a:endParaRPr sz="1400" dirty="0">
              <a:solidFill>
                <a:srgbClr val="00B05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3030" y="255354"/>
            <a:ext cx="9509481" cy="720000"/>
          </a:xfrm>
        </p:spPr>
        <p:txBody>
          <a:bodyPr>
            <a:noAutofit/>
          </a:bodyPr>
          <a:lstStyle/>
          <a:p>
            <a:pPr algn="ctr"/>
            <a:r>
              <a:rPr lang="en-US" sz="3200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Moment Everything Made Sense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en-ZA" sz="3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029659" y="2082879"/>
            <a:ext cx="729553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3400" b="1">
                <a:solidFill>
                  <a:srgbClr val="FFFFFF"/>
                </a:solidFill>
              </a:defRPr>
            </a:pPr>
            <a:r>
              <a:rPr lang="en-US" sz="3200" b="1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HYDRODYNAMIC ENVIRONMENT</a:t>
            </a:r>
            <a:br>
              <a:rPr lang="en-US" sz="3200" b="1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200" b="1" dirty="0"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GOVERNS</a:t>
            </a:r>
            <a:r>
              <a:rPr lang="en-US" sz="3200" b="1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3200" b="1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200" b="1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ULTRAFINE PGM RECOVERY</a:t>
            </a:r>
          </a:p>
        </p:txBody>
      </p:sp>
      <p:graphicFrame>
        <p:nvGraphicFramePr>
          <p:cNvPr id="6" name="Diagram 5"/>
          <p:cNvGraphicFramePr/>
          <p:nvPr/>
        </p:nvGraphicFramePr>
        <p:xfrm>
          <a:off x="0" y="5043949"/>
          <a:ext cx="12192000" cy="17297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Explosion 2 6"/>
          <p:cNvSpPr/>
          <p:nvPr/>
        </p:nvSpPr>
        <p:spPr>
          <a:xfrm>
            <a:off x="228600" y="587828"/>
            <a:ext cx="11778343" cy="4376057"/>
          </a:xfrm>
          <a:prstGeom prst="irregularSeal2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9999" y="0"/>
            <a:ext cx="11460525" cy="720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Question We Could Not Answer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en-ZA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5" name="Diagram 4"/>
          <p:cNvGraphicFramePr/>
          <p:nvPr/>
        </p:nvGraphicFramePr>
        <p:xfrm>
          <a:off x="103119" y="669700"/>
          <a:ext cx="11974286" cy="26561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an 5"/>
          <p:cNvSpPr/>
          <p:nvPr/>
        </p:nvSpPr>
        <p:spPr>
          <a:xfrm>
            <a:off x="4640882" y="3257233"/>
            <a:ext cx="2681046" cy="2931067"/>
          </a:xfrm>
          <a:prstGeom prst="can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7" name="Rectangle 6"/>
          <p:cNvSpPr/>
          <p:nvPr/>
        </p:nvSpPr>
        <p:spPr>
          <a:xfrm>
            <a:off x="1030863" y="6403606"/>
            <a:ext cx="99010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i="1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experiments answered the engineering question, but revealed a deeper physics question - WHAT IS HAPPENING INSIDE THE FLOTATION CELL?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6401" y="-18398"/>
            <a:ext cx="7031400" cy="720000"/>
          </a:xfrm>
        </p:spPr>
        <p:txBody>
          <a:bodyPr/>
          <a:lstStyle/>
          <a:p>
            <a:pPr algn="ctr"/>
            <a:r>
              <a:rPr lang="en-ZA" sz="3200" dirty="0">
                <a:solidFill>
                  <a:srgbClr val="FF0000"/>
                </a:solidFill>
              </a:rPr>
              <a:t>Why Physics Question?</a:t>
            </a:r>
          </a:p>
        </p:txBody>
      </p:sp>
      <p:graphicFrame>
        <p:nvGraphicFramePr>
          <p:cNvPr id="5" name="Diagram 4"/>
          <p:cNvGraphicFramePr/>
          <p:nvPr/>
        </p:nvGraphicFramePr>
        <p:xfrm>
          <a:off x="140868" y="1357193"/>
          <a:ext cx="11898787" cy="14330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Diagram 6"/>
          <p:cNvGraphicFramePr/>
          <p:nvPr/>
        </p:nvGraphicFramePr>
        <p:xfrm>
          <a:off x="48691" y="2448232"/>
          <a:ext cx="12083141" cy="27214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9" name="Rectangle 8"/>
          <p:cNvSpPr/>
          <p:nvPr/>
        </p:nvSpPr>
        <p:spPr>
          <a:xfrm>
            <a:off x="1029421" y="6311998"/>
            <a:ext cx="883075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CFD will quantify the hidden hydrodynamics, while machine learning will transform those physics into predictive operating intelligence </a:t>
            </a:r>
            <a:endParaRPr lang="en-ZA" sz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00" y="197225"/>
            <a:ext cx="3395571" cy="720000"/>
          </a:xfrm>
        </p:spPr>
        <p:txBody>
          <a:bodyPr/>
          <a:lstStyle/>
          <a:p>
            <a:r>
              <a:rPr lang="en-ZA" sz="3200" dirty="0">
                <a:solidFill>
                  <a:schemeClr val="accent1">
                    <a:lumMod val="50000"/>
                    <a:lumOff val="50000"/>
                  </a:schemeClr>
                </a:solidFill>
              </a:rPr>
              <a:t>Closing thought</a:t>
            </a:r>
          </a:p>
        </p:txBody>
      </p:sp>
      <p:sp>
        <p:nvSpPr>
          <p:cNvPr id="4" name="Rectangle 3"/>
          <p:cNvSpPr/>
          <p:nvPr/>
        </p:nvSpPr>
        <p:spPr>
          <a:xfrm>
            <a:off x="3048000" y="1305342"/>
            <a:ext cx="6096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 sz="3000" b="1">
                <a:solidFill>
                  <a:srgbClr val="FFFFFF"/>
                </a:solidFill>
              </a:defRPr>
            </a:pPr>
            <a:r>
              <a:rPr lang="en-US" b="1" i="1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NEXT BREAKTHROUGH</a:t>
            </a:r>
            <a:br>
              <a:rPr lang="en-US" b="1" i="1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i="1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 PLATINUM FLOTATION</a:t>
            </a:r>
            <a:br>
              <a:rPr lang="en-US" b="1" i="1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i="1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WILL COME</a:t>
            </a:r>
            <a:br>
              <a:rPr lang="en-US" b="1" i="1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i="1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NOT FROM MEASURING MORE…</a:t>
            </a:r>
          </a:p>
          <a:p>
            <a:pPr algn="ctr">
              <a:defRPr sz="3000" b="1">
                <a:solidFill>
                  <a:srgbClr val="EBB93C"/>
                </a:solidFill>
              </a:defRPr>
            </a:pPr>
            <a:r>
              <a:rPr lang="en-US" b="1" i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b="1" i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i="1" dirty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…BUT FROM UNDERSTANDING</a:t>
            </a:r>
            <a:br>
              <a:rPr lang="en-US" b="1" i="1" dirty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i="1" dirty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US" b="1" i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PHYSICS </a:t>
            </a:r>
            <a:r>
              <a:rPr lang="en-US" b="1" i="1" dirty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THAT GOVERNS RECOVERY.</a:t>
            </a:r>
          </a:p>
        </p:txBody>
      </p:sp>
      <p:sp>
        <p:nvSpPr>
          <p:cNvPr id="5" name="Rectangle 4"/>
          <p:cNvSpPr/>
          <p:nvPr/>
        </p:nvSpPr>
        <p:spPr>
          <a:xfrm>
            <a:off x="1158635" y="6233341"/>
            <a:ext cx="915237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i="1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first fully autonomous platinum flotation plant should be developed in South Africa. That journey has already begun.</a:t>
            </a:r>
            <a:endParaRPr lang="en-ZA" sz="1400" b="1" i="1" dirty="0">
              <a:solidFill>
                <a:srgbClr val="00B05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95260" y="2230627"/>
            <a:ext cx="755909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3000" b="1">
                <a:solidFill>
                  <a:srgbClr val="FFFFFF"/>
                </a:solidFill>
              </a:defRPr>
            </a:pPr>
            <a:r>
              <a:rPr lang="en-US" sz="9600" b="1" i="1" dirty="0">
                <a:solidFill>
                  <a:srgbClr val="FF0000"/>
                </a:solidFill>
              </a:rPr>
              <a:t>THANK YOU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013857" y="4626429"/>
            <a:ext cx="8001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 smtClean="0">
                <a:hlinkClick r:id="rId2"/>
              </a:rPr>
              <a:t>nthain@Ivanplats.co.za</a:t>
            </a:r>
            <a:endParaRPr lang="en-US" sz="3200" b="1" i="1" dirty="0" smtClean="0"/>
          </a:p>
          <a:p>
            <a:pPr algn="ctr"/>
            <a:r>
              <a:rPr lang="en-US" sz="3200" b="1" i="1" dirty="0" smtClean="0"/>
              <a:t>amulaba@uj.ac.za</a:t>
            </a:r>
            <a:endParaRPr lang="en-ZA" sz="32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310" y="2096479"/>
            <a:ext cx="11759380" cy="4527219"/>
          </a:xfrm>
          <a:prstGeom prst="rect">
            <a:avLst/>
          </a:prstGeom>
          <a:solidFill>
            <a:schemeClr val="bg1"/>
          </a:solidFill>
          <a:effectLst>
            <a:outerShdw dist="50800" dir="5400000" algn="ctr" rotWithShape="0">
              <a:srgbClr val="000000"/>
            </a:outerShdw>
          </a:effectLst>
        </p:spPr>
      </p:pic>
      <p:graphicFrame>
        <p:nvGraphicFramePr>
          <p:cNvPr id="14" name="Diagram 13"/>
          <p:cNvGraphicFramePr/>
          <p:nvPr/>
        </p:nvGraphicFramePr>
        <p:xfrm>
          <a:off x="667541" y="926440"/>
          <a:ext cx="10765971" cy="44332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6" name="Diagram 15"/>
          <p:cNvGraphicFramePr/>
          <p:nvPr/>
        </p:nvGraphicFramePr>
        <p:xfrm>
          <a:off x="1840402" y="4188541"/>
          <a:ext cx="9791157" cy="992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6310" y="328304"/>
            <a:ext cx="11866833" cy="450338"/>
          </a:xfrm>
        </p:spPr>
        <p:txBody>
          <a:bodyPr/>
          <a:lstStyle/>
          <a:p>
            <a:pPr algn="ctr"/>
            <a:r>
              <a:rPr lang="en-ZA" sz="32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Overview</a:t>
            </a:r>
            <a:r>
              <a:rPr lang="en-ZA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ZA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ZA" sz="3000" i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From an industrial problem to a new physics question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Diagram 12"/>
          <p:cNvGraphicFramePr/>
          <p:nvPr/>
        </p:nvGraphicFramePr>
        <p:xfrm>
          <a:off x="0" y="1572941"/>
          <a:ext cx="3962578" cy="36304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6" name="Content Placeholder 15"/>
          <p:cNvGraphicFramePr>
            <a:graphicFrameLocks noGrp="1"/>
          </p:cNvGraphicFramePr>
          <p:nvPr>
            <p:ph idx="1"/>
          </p:nvPr>
        </p:nvGraphicFramePr>
        <p:xfrm>
          <a:off x="3851367" y="1608003"/>
          <a:ext cx="3844833" cy="35953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9" name="Diagram 18"/>
          <p:cNvGraphicFramePr/>
          <p:nvPr/>
        </p:nvGraphicFramePr>
        <p:xfrm>
          <a:off x="7696200" y="1572941"/>
          <a:ext cx="4374060" cy="36304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20" name="Title 19"/>
          <p:cNvSpPr txBox="1">
            <a:spLocks noGrp="1"/>
          </p:cNvSpPr>
          <p:nvPr>
            <p:ph type="title"/>
          </p:nvPr>
        </p:nvSpPr>
        <p:spPr>
          <a:xfrm>
            <a:off x="1755548" y="182906"/>
            <a:ext cx="8680902" cy="44319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2800" b="1">
                <a:solidFill>
                  <a:srgbClr val="0F233C"/>
                </a:solidFill>
              </a:defRPr>
            </a:pPr>
            <a:r>
              <a:rPr sz="32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Why Has Platinum Flotation Become More Difficult?</a:t>
            </a:r>
          </a:p>
        </p:txBody>
      </p:sp>
      <p:graphicFrame>
        <p:nvGraphicFramePr>
          <p:cNvPr id="22" name="Diagram 21"/>
          <p:cNvGraphicFramePr/>
          <p:nvPr/>
        </p:nvGraphicFramePr>
        <p:xfrm>
          <a:off x="410535" y="4761839"/>
          <a:ext cx="11169564" cy="11995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1277736" y="952482"/>
            <a:ext cx="118660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2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UG2 Ore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824073" y="952481"/>
            <a:ext cx="160518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2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Platreef Ore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967947" y="952481"/>
            <a:ext cx="164878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2200" b="1"/>
            </a:lvl1pPr>
          </a:lstStyle>
          <a:p>
            <a:r>
              <a:rPr lang="en-ZA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TSF Material</a:t>
            </a:r>
          </a:p>
        </p:txBody>
      </p:sp>
      <p:sp>
        <p:nvSpPr>
          <p:cNvPr id="27" name="Rectangle 26"/>
          <p:cNvSpPr/>
          <p:nvPr/>
        </p:nvSpPr>
        <p:spPr>
          <a:xfrm>
            <a:off x="0" y="6369262"/>
            <a:ext cx="12192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i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Can conventional flotation still recover these increasingly fine particles efficiently?</a:t>
            </a:r>
            <a:endParaRPr lang="en-ZA" sz="1400" b="1" i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629" y="360862"/>
            <a:ext cx="11460525" cy="720000"/>
          </a:xfrm>
        </p:spPr>
        <p:txBody>
          <a:bodyPr>
            <a:noAutofit/>
          </a:bodyPr>
          <a:lstStyle/>
          <a:p>
            <a:pPr algn="ctr"/>
            <a:r>
              <a:rPr lang="en-ZA" sz="32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Hidden Platinum Problem</a:t>
            </a:r>
            <a:br>
              <a:rPr lang="en-ZA" sz="32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en-ZA" sz="32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39216691"/>
              </p:ext>
            </p:extLst>
          </p:nvPr>
        </p:nvGraphicFramePr>
        <p:xfrm>
          <a:off x="294968" y="1118425"/>
          <a:ext cx="11621729" cy="44564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angle 3"/>
          <p:cNvSpPr/>
          <p:nvPr/>
        </p:nvSpPr>
        <p:spPr>
          <a:xfrm>
            <a:off x="3008670" y="6292333"/>
            <a:ext cx="652861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i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platinum is still there. The challenge is recovering it</a:t>
            </a:r>
            <a:r>
              <a:rPr lang="en-US" sz="14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8555" y="46291"/>
            <a:ext cx="5713445" cy="917225"/>
          </a:xfrm>
        </p:spPr>
        <p:txBody>
          <a:bodyPr>
            <a:normAutofit/>
          </a:bodyPr>
          <a:lstStyle/>
          <a:p>
            <a:pPr algn="ctr"/>
            <a:r>
              <a:rPr lang="en-ZA" sz="32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Where Is the Platinum?</a:t>
            </a:r>
            <a:r>
              <a:rPr lang="en-ZA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ZA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en-ZA" sz="3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9" name="Diagram 8"/>
          <p:cNvGraphicFramePr/>
          <p:nvPr/>
        </p:nvGraphicFramePr>
        <p:xfrm>
          <a:off x="8379705" y="681947"/>
          <a:ext cx="3271521" cy="55312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3" name="Group 2"/>
          <p:cNvGrpSpPr/>
          <p:nvPr/>
        </p:nvGrpSpPr>
        <p:grpSpPr>
          <a:xfrm>
            <a:off x="233633" y="849910"/>
            <a:ext cx="8046011" cy="5240596"/>
            <a:chOff x="153109" y="609597"/>
            <a:chExt cx="8499278" cy="5908837"/>
          </a:xfrm>
        </p:grpSpPr>
        <p:pic>
          <p:nvPicPr>
            <p:cNvPr id="6" name="Picture 5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153109" y="609597"/>
              <a:ext cx="8499278" cy="2906710"/>
            </a:xfrm>
            <a:prstGeom prst="rect">
              <a:avLst/>
            </a:prstGeom>
            <a:noFill/>
          </p:spPr>
        </p:pic>
        <p:pic>
          <p:nvPicPr>
            <p:cNvPr id="7" name="Picture 6" descr="A graph with purple and blue lines&#10;&#10;Description automatically generated"/>
            <p:cNvPicPr>
              <a:picLocks noChangeAspect="1"/>
            </p:cNvPicPr>
            <p:nvPr/>
          </p:nvPicPr>
          <p:blipFill>
            <a:blip r:embed="rId9"/>
            <a:srcRect t="-1" r="23289" b="-5644"/>
            <a:stretch>
              <a:fillRect/>
            </a:stretch>
          </p:blipFill>
          <p:spPr>
            <a:xfrm>
              <a:off x="154983" y="3616017"/>
              <a:ext cx="8497404" cy="2902417"/>
            </a:xfrm>
            <a:prstGeom prst="rect">
              <a:avLst/>
            </a:prstGeom>
            <a:ln>
              <a:solidFill>
                <a:sysClr val="windowText" lastClr="000000"/>
              </a:solidFill>
            </a:ln>
          </p:spPr>
        </p:pic>
      </p:grpSp>
      <p:sp>
        <p:nvSpPr>
          <p:cNvPr id="12" name="TextBox 11"/>
          <p:cNvSpPr txBox="1"/>
          <p:nvPr/>
        </p:nvSpPr>
        <p:spPr>
          <a:xfrm>
            <a:off x="2428573" y="1003122"/>
            <a:ext cx="2850780" cy="30777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ZA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Assay by size of the final tail sample</a:t>
            </a:r>
          </a:p>
        </p:txBody>
      </p:sp>
      <p:sp>
        <p:nvSpPr>
          <p:cNvPr id="13" name="Up-Down Arrow 12"/>
          <p:cNvSpPr/>
          <p:nvPr/>
        </p:nvSpPr>
        <p:spPr>
          <a:xfrm>
            <a:off x="4772222" y="3349901"/>
            <a:ext cx="170000" cy="248485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4" name="Oval 13"/>
          <p:cNvSpPr/>
          <p:nvPr/>
        </p:nvSpPr>
        <p:spPr>
          <a:xfrm>
            <a:off x="7224743" y="701694"/>
            <a:ext cx="1061884" cy="2467897"/>
          </a:xfrm>
          <a:prstGeom prst="ellipse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5" name="Oval 14"/>
          <p:cNvSpPr/>
          <p:nvPr/>
        </p:nvSpPr>
        <p:spPr>
          <a:xfrm>
            <a:off x="4711947" y="4560529"/>
            <a:ext cx="344128" cy="1238864"/>
          </a:xfrm>
          <a:prstGeom prst="ellipse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6" name="Rectangle 15"/>
          <p:cNvSpPr/>
          <p:nvPr/>
        </p:nvSpPr>
        <p:spPr>
          <a:xfrm>
            <a:off x="233633" y="6258222"/>
            <a:ext cx="1109476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i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platinum has not disappeared—it has migrated into an ultrafine size </a:t>
            </a:r>
            <a:r>
              <a:rPr lang="en-US" sz="1400" b="1" i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range where </a:t>
            </a:r>
            <a:r>
              <a:rPr lang="en-US" sz="1400" b="1" i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conventional </a:t>
            </a:r>
            <a:endParaRPr lang="en-US" sz="1400" b="1" i="1" dirty="0" smtClean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1400" b="1" i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flotation </a:t>
            </a:r>
            <a:r>
              <a:rPr lang="en-US" sz="1400" b="1" i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struggles to recover it efficiently</a:t>
            </a:r>
            <a:r>
              <a:rPr lang="en-US" sz="14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11" name="Right Arrow 10"/>
          <p:cNvSpPr/>
          <p:nvPr/>
        </p:nvSpPr>
        <p:spPr>
          <a:xfrm>
            <a:off x="8076444" y="3227892"/>
            <a:ext cx="1257645" cy="484632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0006" y="305246"/>
            <a:ext cx="11820523" cy="720000"/>
          </a:xfrm>
        </p:spPr>
        <p:txBody>
          <a:bodyPr>
            <a:normAutofit fontScale="90000"/>
          </a:bodyPr>
          <a:lstStyle/>
          <a:p>
            <a:r>
              <a:rPr lang="en-ZA" sz="3600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ZA" sz="3600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ZA" sz="36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ZA" sz="36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ZA" sz="3600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ZA" sz="3600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ZA" sz="36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ZA" sz="36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ZA" sz="3600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ZA" sz="3600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ZA" sz="36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ZA" sz="36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ZA" sz="3600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ZA" sz="3600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ZA" sz="3600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Why </a:t>
            </a:r>
            <a:r>
              <a:rPr lang="en-ZA" sz="36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 Ultrafine Particles Escape Flotation?</a:t>
            </a:r>
            <a:r>
              <a:rPr lang="en-ZA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ZA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en-ZA" sz="3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72160" y="6288040"/>
            <a:ext cx="1001477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400" b="1" i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ability of a particle to collide with a bubble is governed by its inertia relative to the surrounding fluid. Reducing or modifying the hydrodynamic environment can increase St, improve collisions and enhance ultrafine recovery</a:t>
            </a:r>
            <a:endParaRPr lang="en-US" sz="1400" b="1" i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3052" y="1702478"/>
            <a:ext cx="3176064" cy="2570845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393840" y="3871040"/>
            <a:ext cx="4099501" cy="2283949"/>
            <a:chOff x="207028" y="2940300"/>
            <a:chExt cx="4588112" cy="2844051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3"/>
            <a:srcRect l="2581" r="2914" b="8990"/>
            <a:stretch>
              <a:fillRect/>
            </a:stretch>
          </p:blipFill>
          <p:spPr>
            <a:xfrm>
              <a:off x="2479636" y="2940302"/>
              <a:ext cx="2315504" cy="2844049"/>
            </a:xfrm>
            <a:prstGeom prst="roundRect">
              <a:avLst/>
            </a:prstGeom>
            <a:ln w="12700">
              <a:solidFill>
                <a:srgbClr val="002060"/>
              </a:solidFill>
            </a:ln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4"/>
            <a:srcRect b="9643"/>
            <a:stretch>
              <a:fillRect/>
            </a:stretch>
          </p:blipFill>
          <p:spPr>
            <a:xfrm>
              <a:off x="207028" y="2940300"/>
              <a:ext cx="2198352" cy="2844051"/>
            </a:xfrm>
            <a:prstGeom prst="roundRect">
              <a:avLst/>
            </a:prstGeom>
            <a:ln w="12700">
              <a:solidFill>
                <a:srgbClr val="002060"/>
              </a:solidFill>
            </a:ln>
          </p:spPr>
        </p:pic>
      </p:grpSp>
      <p:graphicFrame>
        <p:nvGraphicFramePr>
          <p:cNvPr id="27" name="Diagram 26"/>
          <p:cNvGraphicFramePr/>
          <p:nvPr/>
        </p:nvGraphicFramePr>
        <p:xfrm>
          <a:off x="6038269" y="609599"/>
          <a:ext cx="5509884" cy="10535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pSp>
        <p:nvGrpSpPr>
          <p:cNvPr id="31" name="Group 30"/>
          <p:cNvGrpSpPr/>
          <p:nvPr/>
        </p:nvGrpSpPr>
        <p:grpSpPr>
          <a:xfrm>
            <a:off x="6056671" y="1702478"/>
            <a:ext cx="5456903" cy="4379803"/>
            <a:chOff x="6120461" y="1257693"/>
            <a:chExt cx="5427692" cy="4824588"/>
          </a:xfrm>
        </p:grpSpPr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6120461" y="1257693"/>
              <a:ext cx="5427692" cy="2534291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6120461" y="3791984"/>
              <a:ext cx="5427692" cy="2290297"/>
            </a:xfrm>
            <a:prstGeom prst="roundRect">
              <a:avLst/>
            </a:prstGeom>
            <a:ln w="12700">
              <a:solidFill>
                <a:srgbClr val="0070C0"/>
              </a:solidFill>
            </a:ln>
          </p:spPr>
        </p:pic>
      </p:grpSp>
      <p:graphicFrame>
        <p:nvGraphicFramePr>
          <p:cNvPr id="30" name="Diagram 29"/>
          <p:cNvGraphicFramePr/>
          <p:nvPr/>
        </p:nvGraphicFramePr>
        <p:xfrm>
          <a:off x="212655" y="684911"/>
          <a:ext cx="5509884" cy="8980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13237"/>
            <a:ext cx="12192000" cy="720000"/>
          </a:xfrm>
        </p:spPr>
        <p:txBody>
          <a:bodyPr>
            <a:normAutofit fontScale="90000"/>
          </a:bodyPr>
          <a:lstStyle/>
          <a:p>
            <a:pPr algn="ctr">
              <a:spcBef>
                <a:spcPts val="2400"/>
              </a:spcBef>
              <a:spcAft>
                <a:spcPts val="3600"/>
              </a:spcAft>
            </a:pPr>
            <a:r>
              <a:rPr lang="en-ZA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ZA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ZA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ZA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ZA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ZA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ZA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ZA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ZA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ZA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ZA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ZA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ZA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ZA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ZA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ZA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ZA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ZA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ZA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ZA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ZA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ZA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ZA" sz="36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Testing the </a:t>
            </a:r>
            <a:r>
              <a:rPr lang="en-ZA" sz="3600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Hypothesis</a:t>
            </a:r>
            <a:r>
              <a:rPr lang="en-ZA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ZA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i="1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Can Changing Hydrodynamics Improve Ultrafine Recovery?</a:t>
            </a:r>
            <a:r>
              <a:rPr lang="en-ZA" sz="1800" b="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ZA" sz="1800" b="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en-ZA" sz="1800" b="0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0" y="2396173"/>
          <a:ext cx="12165942" cy="36236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Rounded Rectangle 4"/>
          <p:cNvSpPr/>
          <p:nvPr/>
        </p:nvSpPr>
        <p:spPr>
          <a:xfrm>
            <a:off x="0" y="1432560"/>
            <a:ext cx="12192000" cy="741680"/>
          </a:xfrm>
          <a:prstGeom prst="roundRect">
            <a:avLst/>
          </a:prstGeom>
          <a:solidFill>
            <a:srgbClr val="142D4B"/>
          </a:solidFill>
          <a:ln>
            <a:solidFill>
              <a:srgbClr val="142D4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 sz="2800" b="1">
                <a:solidFill>
                  <a:srgbClr val="FFFFFF"/>
                </a:solidFill>
              </a:defRPr>
            </a:pPr>
            <a:r>
              <a:rPr lang="en-ZA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Hypothesis:</a:t>
            </a:r>
            <a:r>
              <a:rPr lang="en-ZA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>
              <a:defRPr sz="2800" b="1">
                <a:solidFill>
                  <a:srgbClr val="FFFFFF"/>
                </a:solidFill>
              </a:defRPr>
            </a:pPr>
            <a:r>
              <a:rPr sz="22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Hydrodynamic </a:t>
            </a:r>
            <a:r>
              <a:rPr lang="en-ZA" sz="22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sz="2200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nvironment</a:t>
            </a:r>
            <a:r>
              <a:rPr sz="22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ZA" sz="22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</a:t>
            </a:r>
            <a:r>
              <a:rPr sz="2200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overns</a:t>
            </a:r>
            <a:r>
              <a:rPr sz="22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ZA" sz="22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</a:t>
            </a:r>
            <a:r>
              <a:rPr sz="2200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ltrafine</a:t>
            </a:r>
            <a:r>
              <a:rPr sz="22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PGM </a:t>
            </a:r>
            <a:r>
              <a:rPr lang="en-ZA" sz="22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sz="2200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ecovery</a:t>
            </a:r>
            <a:endParaRPr sz="2200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6150114"/>
            <a:ext cx="1148442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i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Three independent investigations were designed to determine whether this hypothesis remained valid across fundamentally different hydrodynamic environments.</a:t>
            </a:r>
            <a:endParaRPr lang="en-ZA" sz="1400" b="1" i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le 3"/>
          <p:cNvSpPr txBox="1">
            <a:spLocks noGrp="1"/>
          </p:cNvSpPr>
          <p:nvPr>
            <p:ph type="title"/>
          </p:nvPr>
        </p:nvSpPr>
        <p:spPr>
          <a:xfrm>
            <a:off x="3576577" y="31676"/>
            <a:ext cx="4926669" cy="7478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3000" b="1">
                <a:solidFill>
                  <a:srgbClr val="0F233C"/>
                </a:solidFill>
              </a:defRPr>
            </a:pPr>
            <a:r>
              <a:rPr sz="32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First Evidence</a:t>
            </a:r>
            <a:r>
              <a:rPr lang="en-ZA" sz="32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ZA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ZA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ZA" sz="22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Low turbulence hydrodynamic environment</a:t>
            </a:r>
            <a:endParaRPr sz="2200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528320" y="1406013"/>
            <a:ext cx="3945357" cy="530941"/>
          </a:xfrm>
          <a:prstGeom prst="roundRect">
            <a:avLst/>
          </a:prstGeom>
          <a:solidFill>
            <a:srgbClr val="142D4B"/>
          </a:solidFill>
          <a:ln>
            <a:solidFill>
              <a:srgbClr val="142D4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 sz="2800" b="1">
                <a:solidFill>
                  <a:srgbClr val="FFFFFF"/>
                </a:solidFill>
              </a:defRPr>
            </a:pPr>
            <a:r>
              <a:rPr lang="en-ZA" sz="17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150mm </a:t>
            </a:r>
            <a:r>
              <a:rPr lang="en-ZA" sz="175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ZA" sz="17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column </a:t>
            </a:r>
            <a:r>
              <a:rPr lang="en-ZA" sz="175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cell</a:t>
            </a:r>
            <a:endParaRPr lang="en-ZA" sz="175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 sz="2800" b="1">
                <a:solidFill>
                  <a:srgbClr val="FFFFFF"/>
                </a:solidFill>
              </a:defRPr>
            </a:pPr>
            <a:r>
              <a:rPr lang="en-ZA" sz="175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Stream selection</a:t>
            </a:r>
            <a:endParaRPr sz="1750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320" y="2051600"/>
            <a:ext cx="3945357" cy="3778929"/>
          </a:xfrm>
          <a:prstGeom prst="rect">
            <a:avLst/>
          </a:prstGeom>
        </p:spPr>
      </p:pic>
      <p:graphicFrame>
        <p:nvGraphicFramePr>
          <p:cNvPr id="40" name="Table 39"/>
          <p:cNvGraphicFramePr>
            <a:graphicFrameLocks noGrp="1"/>
          </p:cNvGraphicFramePr>
          <p:nvPr/>
        </p:nvGraphicFramePr>
        <p:xfrm>
          <a:off x="4549059" y="1452223"/>
          <a:ext cx="6620386" cy="41210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25883"/>
                <a:gridCol w="1494503"/>
              </a:tblGrid>
              <a:tr h="514228">
                <a:tc>
                  <a:txBody>
                    <a:bodyPr/>
                    <a:lstStyle/>
                    <a:p>
                      <a:r>
                        <a:rPr lang="en-ZA" sz="18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Stream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8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%Recovery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ZA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TSF: Primary rougher high grade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49.77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ZA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TSF:</a:t>
                      </a:r>
                      <a:r>
                        <a:rPr lang="en-ZA" baseline="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Secondary rougher high grade concentrate</a:t>
                      </a:r>
                      <a:endParaRPr lang="en-ZA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80.61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ZA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TSF: Primary rougher high grade and primary cleaner concentrate combined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69.61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ZA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TSF: Primary cleaner concentrate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39.65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ZA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TSF: Primary Cleaner tail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50.22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ZA" dirty="0" err="1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RoM</a:t>
                      </a:r>
                      <a:r>
                        <a:rPr lang="en-ZA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:</a:t>
                      </a:r>
                      <a:r>
                        <a:rPr lang="en-ZA" baseline="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Primary rougher high grade concentrate</a:t>
                      </a:r>
                      <a:endParaRPr lang="en-ZA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35.36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ZA" dirty="0" err="1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RoM</a:t>
                      </a:r>
                      <a:r>
                        <a:rPr lang="en-ZA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: Primary cleaner concentrate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74.6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ZA" dirty="0" err="1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RoM</a:t>
                      </a:r>
                      <a:r>
                        <a:rPr lang="en-ZA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:</a:t>
                      </a:r>
                      <a:r>
                        <a:rPr lang="en-ZA" baseline="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Primary cleaner tail</a:t>
                      </a:r>
                      <a:endParaRPr lang="en-ZA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68.78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ZA" dirty="0" err="1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RoM</a:t>
                      </a:r>
                      <a:r>
                        <a:rPr lang="en-ZA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: Secondary rougher high grade concentrate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83.18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1" name="TextBox 40"/>
          <p:cNvSpPr txBox="1"/>
          <p:nvPr/>
        </p:nvSpPr>
        <p:spPr>
          <a:xfrm>
            <a:off x="528320" y="6292645"/>
            <a:ext cx="9311660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1200" b="1" i="1"/>
            </a:lvl1pPr>
          </a:lstStyle>
          <a:p>
            <a:pPr algn="ctr"/>
            <a:r>
              <a:rPr lang="en-ZA" sz="14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Secondary rougher high grade concentrate </a:t>
            </a:r>
            <a:r>
              <a:rPr lang="en-US" sz="14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was identified as the optimum feed stream for both TSF and </a:t>
            </a:r>
            <a:r>
              <a:rPr lang="en-US" sz="1400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RoM</a:t>
            </a:r>
            <a:r>
              <a:rPr lang="en-US" sz="14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test work.</a:t>
            </a:r>
            <a:endParaRPr lang="en-ZA" sz="14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4513005" y="5174592"/>
            <a:ext cx="6695768" cy="429794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8" name="Rounded Rectangle 7"/>
          <p:cNvSpPr/>
          <p:nvPr/>
        </p:nvSpPr>
        <p:spPr>
          <a:xfrm>
            <a:off x="4522837" y="2320414"/>
            <a:ext cx="6695768" cy="429794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 noGrp="1"/>
          </p:cNvSpPr>
          <p:nvPr>
            <p:ph type="title"/>
          </p:nvPr>
        </p:nvSpPr>
        <p:spPr>
          <a:xfrm>
            <a:off x="3217698" y="217625"/>
            <a:ext cx="4926669" cy="7478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3000" b="1">
                <a:solidFill>
                  <a:srgbClr val="0F233C"/>
                </a:solidFill>
              </a:defRPr>
            </a:pPr>
            <a:r>
              <a:rPr sz="32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First </a:t>
            </a:r>
            <a:r>
              <a:rPr sz="3200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Evidence</a:t>
            </a:r>
            <a:r>
              <a:rPr lang="en-ZA" sz="3600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ZA" sz="3600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ZA" sz="2200" i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Low turbulence hydrodynamic environment</a:t>
            </a:r>
            <a:endParaRPr sz="2200" i="1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28320" y="1186760"/>
            <a:ext cx="5262880" cy="487680"/>
          </a:xfrm>
          <a:prstGeom prst="roundRect">
            <a:avLst/>
          </a:prstGeom>
          <a:solidFill>
            <a:srgbClr val="142D4B"/>
          </a:solidFill>
          <a:ln>
            <a:solidFill>
              <a:srgbClr val="142D4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 sz="2800" b="1">
                <a:solidFill>
                  <a:srgbClr val="FFFFFF"/>
                </a:solidFill>
              </a:defRPr>
            </a:pPr>
            <a:r>
              <a:rPr lang="en-ZA" sz="175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150mm dual pilot column circuit</a:t>
            </a:r>
          </a:p>
          <a:p>
            <a:pPr>
              <a:defRPr sz="2800" b="1">
                <a:solidFill>
                  <a:srgbClr val="FFFFFF"/>
                </a:solidFill>
              </a:defRPr>
            </a:pPr>
            <a:r>
              <a:rPr lang="en-ZA" sz="1750" i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Proof of concept</a:t>
            </a:r>
            <a:endParaRPr sz="1750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096112" y="1186760"/>
            <a:ext cx="5740287" cy="487680"/>
          </a:xfrm>
          <a:prstGeom prst="roundRect">
            <a:avLst/>
          </a:prstGeom>
          <a:solidFill>
            <a:srgbClr val="142D4B"/>
          </a:solidFill>
          <a:ln>
            <a:solidFill>
              <a:srgbClr val="142D4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 sz="2800" b="1">
                <a:solidFill>
                  <a:srgbClr val="FFFFFF"/>
                </a:solidFill>
              </a:defRPr>
            </a:pPr>
            <a:r>
              <a:rPr lang="en-ZA" sz="1750" dirty="0" smtClean="0"/>
              <a:t>400mm column and 800mm turbo column circuit</a:t>
            </a:r>
          </a:p>
          <a:p>
            <a:pPr>
              <a:defRPr sz="2800" b="1">
                <a:solidFill>
                  <a:srgbClr val="FFFFFF"/>
                </a:solidFill>
              </a:defRPr>
            </a:pPr>
            <a:r>
              <a:rPr lang="en-ZA" sz="1750" i="1" dirty="0" smtClean="0"/>
              <a:t>Industrial pilot scale-up validation</a:t>
            </a:r>
            <a:endParaRPr sz="1750" i="1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318" y="1776958"/>
            <a:ext cx="5262881" cy="324066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113" y="1776959"/>
            <a:ext cx="2621507" cy="2243522"/>
          </a:xfrm>
          <a:prstGeom prst="rect">
            <a:avLst/>
          </a:prstGeom>
        </p:spPr>
      </p:pic>
      <p:sp>
        <p:nvSpPr>
          <p:cNvPr id="17" name="Rounded Rectangle 16"/>
          <p:cNvSpPr/>
          <p:nvPr/>
        </p:nvSpPr>
        <p:spPr>
          <a:xfrm>
            <a:off x="8870133" y="1776960"/>
            <a:ext cx="2966267" cy="224352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graphicFrame>
        <p:nvGraphicFramePr>
          <p:cNvPr id="21" name="Diagram 20"/>
          <p:cNvGraphicFramePr/>
          <p:nvPr/>
        </p:nvGraphicFramePr>
        <p:xfrm>
          <a:off x="528320" y="5017621"/>
          <a:ext cx="5262880" cy="1159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25" name="Diagram 24"/>
          <p:cNvGraphicFramePr/>
          <p:nvPr/>
        </p:nvGraphicFramePr>
        <p:xfrm>
          <a:off x="9007762" y="1674440"/>
          <a:ext cx="2676237" cy="22076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graphicFrame>
        <p:nvGraphicFramePr>
          <p:cNvPr id="28" name="Diagram 27"/>
          <p:cNvGraphicFramePr/>
          <p:nvPr/>
        </p:nvGraphicFramePr>
        <p:xfrm>
          <a:off x="6045538" y="4218039"/>
          <a:ext cx="5790861" cy="19655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5" r:lo="rId16" r:qs="rId17" r:cs="rId18"/>
          </a:graphicData>
        </a:graphic>
      </p:graphicFrame>
      <p:sp>
        <p:nvSpPr>
          <p:cNvPr id="30" name="Rectangle 29"/>
          <p:cNvSpPr/>
          <p:nvPr/>
        </p:nvSpPr>
        <p:spPr>
          <a:xfrm>
            <a:off x="528318" y="6190130"/>
            <a:ext cx="106054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i="1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column circuit demonstrated that payable concentrate could be recovered directly from the Secondary Rougher High-Grade stream, bypassing the conventional cleaner and re-cleaner circuits and creating the opportunity to recover ounces earlier in the flotation process.</a:t>
            </a:r>
            <a:endParaRPr lang="en-ZA" sz="1400" b="1" i="1" dirty="0">
              <a:solidFill>
                <a:srgbClr val="00B05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J">
  <a:themeElements>
    <a:clrScheme name="UJ">
      <a:dk1>
        <a:srgbClr val="3C3C3C"/>
      </a:dk1>
      <a:lt1>
        <a:srgbClr val="FFFFFF"/>
      </a:lt1>
      <a:dk2>
        <a:srgbClr val="3C3C3C"/>
      </a:dk2>
      <a:lt2>
        <a:srgbClr val="A7A7A7"/>
      </a:lt2>
      <a:accent1>
        <a:srgbClr val="26003B"/>
      </a:accent1>
      <a:accent2>
        <a:srgbClr val="D95900"/>
      </a:accent2>
      <a:accent3>
        <a:srgbClr val="3C3C3C"/>
      </a:accent3>
      <a:accent4>
        <a:srgbClr val="E98837"/>
      </a:accent4>
      <a:accent5>
        <a:srgbClr val="A7A7A7"/>
      </a:accent5>
      <a:accent6>
        <a:srgbClr val="93809D"/>
      </a:accent6>
      <a:hlink>
        <a:srgbClr val="3C3C3C"/>
      </a:hlink>
      <a:folHlink>
        <a:srgbClr val="A7A7A7"/>
      </a:folHlink>
    </a:clrScheme>
    <a:fontScheme name="Custom 97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5BC57F166C9754B91CD85089D67B371" ma:contentTypeVersion="1" ma:contentTypeDescription="Create a new document." ma:contentTypeScope="" ma:versionID="a0ad1085bf682c9484e5fee386181948">
  <xsd:schema xmlns:xsd="http://www.w3.org/2001/XMLSchema" xmlns:xs="http://www.w3.org/2001/XMLSchema" xmlns:p="http://schemas.microsoft.com/office/2006/metadata/properties" xmlns:ns2="54d5fed8-76f5-4e8f-9889-73f9666a3c69" targetNamespace="http://schemas.microsoft.com/office/2006/metadata/properties" ma:root="true" ma:fieldsID="a618b757833b163b7adddd6488718e46" ns2:_="">
    <xsd:import namespace="54d5fed8-76f5-4e8f-9889-73f9666a3c69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d5fed8-76f5-4e8f-9889-73f9666a3c69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54d5fed8-76f5-4e8f-9889-73f9666a3c69">2WKNTYJURH3M-4-4708</_dlc_DocId>
    <_dlc_DocIdUrl xmlns="54d5fed8-76f5-4e8f-9889-73f9666a3c69">
      <Url>https://intranet.uj.ac.za/_layouts/15/DocIdRedir.aspx?ID=2WKNTYJURH3M-4-4708</Url>
      <Description>2WKNTYJURH3M-4-4708</Description>
    </_dlc_DocIdUrl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C9C84A14-1CED-47F9-956F-18E8957794EF}">
  <ds:schemaRefs/>
</ds:datastoreItem>
</file>

<file path=customXml/itemProps2.xml><?xml version="1.0" encoding="utf-8"?>
<ds:datastoreItem xmlns:ds="http://schemas.openxmlformats.org/officeDocument/2006/customXml" ds:itemID="{5C4612DF-E924-4F18-BF22-AE667DCEC08A}">
  <ds:schemaRefs>
    <ds:schemaRef ds:uri="http://schemas.microsoft.com/office/2006/documentManagement/types"/>
    <ds:schemaRef ds:uri="http://schemas.microsoft.com/office/2006/metadata/properties"/>
    <ds:schemaRef ds:uri="54d5fed8-76f5-4e8f-9889-73f9666a3c69"/>
    <ds:schemaRef ds:uri="http://schemas.microsoft.com/office/infopath/2007/PartnerControls"/>
    <ds:schemaRef ds:uri="http://purl.org/dc/terms/"/>
    <ds:schemaRef ds:uri="http://www.w3.org/XML/1998/namespace"/>
    <ds:schemaRef ds:uri="http://purl.org/dc/elements/1.1/"/>
    <ds:schemaRef ds:uri="http://schemas.openxmlformats.org/package/2006/metadata/core-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44844D17-54C3-402C-BFE3-284DB1CBD8BB}">
  <ds:schemaRefs/>
</ds:datastoreItem>
</file>

<file path=customXml/itemProps4.xml><?xml version="1.0" encoding="utf-8"?>
<ds:datastoreItem xmlns:ds="http://schemas.openxmlformats.org/officeDocument/2006/customXml" ds:itemID="{2E6E12F7-7C85-4EE6-B7E2-C9A3392AEF5C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791</Words>
  <Application>Microsoft Office PowerPoint</Application>
  <PresentationFormat>Widescreen</PresentationFormat>
  <Paragraphs>151</Paragraphs>
  <Slides>16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UJ</vt:lpstr>
      <vt:lpstr>Document</vt:lpstr>
      <vt:lpstr>Operational Variability in Platinum Flotation Systems: Feed Complexity, Ultrafine Physics and Sustainability in South African PGM Processing</vt:lpstr>
      <vt:lpstr>Overview From an industrial problem to a new physics question</vt:lpstr>
      <vt:lpstr>Why Has Platinum Flotation Become More Difficult?</vt:lpstr>
      <vt:lpstr>The Hidden Platinum Problem </vt:lpstr>
      <vt:lpstr>Where Is the Platinum? </vt:lpstr>
      <vt:lpstr>       Why Do Ultrafine Particles Escape Flotation? </vt:lpstr>
      <vt:lpstr>           Testing the Hypothesis Can Changing Hydrodynamics Improve Ultrafine Recovery? </vt:lpstr>
      <vt:lpstr>First Evidence  Low turbulence hydrodynamic environment</vt:lpstr>
      <vt:lpstr>First Evidence Low turbulence hydrodynamic environment</vt:lpstr>
      <vt:lpstr>Second Evidence High-Intensity Hydrodynamic Environment</vt:lpstr>
      <vt:lpstr>Third Evidence Plant Validation</vt:lpstr>
      <vt:lpstr>The Moment Everything Made Sense </vt:lpstr>
      <vt:lpstr>The Question We Could Not Answer </vt:lpstr>
      <vt:lpstr>Why Physics Question?</vt:lpstr>
      <vt:lpstr>Closing thought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Debra</dc:creator>
  <cp:lastModifiedBy>Ndivhuwo Nthai</cp:lastModifiedBy>
  <cp:revision>441</cp:revision>
  <cp:lastPrinted>2024-04-23T07:11:00Z</cp:lastPrinted>
  <dcterms:created xsi:type="dcterms:W3CDTF">2016-08-29T16:05:00Z</dcterms:created>
  <dcterms:modified xsi:type="dcterms:W3CDTF">2026-07-06T22:22:34Z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0x010100D5BC57F166C9754B91CD85089D67B371</vt:lpwstr>
  </property>
  <property fmtid="{D5CDD505-2E9C-101B-9397-08002B2CF9AE}" pid="3" name="_dlc_DocIdItemGuid">
    <vt:lpwstr>1383c491-0255-48a2-b96f-6b4910196202</vt:lpwstr>
  </property>
  <property fmtid="{D5CDD505-2E9C-101B-9397-08002B2CF9AE}" pid="4" name="MSIP_Label_b0d31be4-bb77-46d3-b866-62153466896a_Enabled">
    <vt:lpwstr>true</vt:lpwstr>
  </property>
  <property fmtid="{D5CDD505-2E9C-101B-9397-08002B2CF9AE}" pid="5" name="MSIP_Label_b0d31be4-bb77-46d3-b866-62153466896a_SetDate">
    <vt:lpwstr>2026-01-21T17:34:55Z</vt:lpwstr>
  </property>
  <property fmtid="{D5CDD505-2E9C-101B-9397-08002B2CF9AE}" pid="6" name="MSIP_Label_b0d31be4-bb77-46d3-b866-62153466896a_Method">
    <vt:lpwstr>Standard</vt:lpwstr>
  </property>
  <property fmtid="{D5CDD505-2E9C-101B-9397-08002B2CF9AE}" pid="7" name="MSIP_Label_b0d31be4-bb77-46d3-b866-62153466896a_Name">
    <vt:lpwstr>Public</vt:lpwstr>
  </property>
  <property fmtid="{D5CDD505-2E9C-101B-9397-08002B2CF9AE}" pid="8" name="MSIP_Label_b0d31be4-bb77-46d3-b866-62153466896a_SiteId">
    <vt:lpwstr>fa785acd-36ef-41bc-8a94-89841327e045</vt:lpwstr>
  </property>
  <property fmtid="{D5CDD505-2E9C-101B-9397-08002B2CF9AE}" pid="9" name="MSIP_Label_b0d31be4-bb77-46d3-b866-62153466896a_ActionId">
    <vt:lpwstr>1bd62434-bd72-44c0-ba4e-32e6eb22b788</vt:lpwstr>
  </property>
  <property fmtid="{D5CDD505-2E9C-101B-9397-08002B2CF9AE}" pid="10" name="MSIP_Label_b0d31be4-bb77-46d3-b866-62153466896a_ContentBits">
    <vt:lpwstr>0</vt:lpwstr>
  </property>
  <property fmtid="{D5CDD505-2E9C-101B-9397-08002B2CF9AE}" pid="11" name="MSIP_Label_b0d31be4-bb77-46d3-b866-62153466896a_Tag">
    <vt:lpwstr>10, 3, 0, 1</vt:lpwstr>
  </property>
  <property fmtid="{D5CDD505-2E9C-101B-9397-08002B2CF9AE}" pid="12" name="ICV">
    <vt:lpwstr>115D7F2127934265919422171A2057F4_13</vt:lpwstr>
  </property>
  <property fmtid="{D5CDD505-2E9C-101B-9397-08002B2CF9AE}" pid="13" name="KSOProductBuildVer">
    <vt:lpwstr>1033-12.1.0.26880</vt:lpwstr>
  </property>
</Properties>
</file>