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58" r:id="rId2"/>
  </p:sldMasterIdLst>
  <p:sldIdLst>
    <p:sldId id="271" r:id="rId3"/>
    <p:sldId id="258" r:id="rId4"/>
    <p:sldId id="257" r:id="rId5"/>
    <p:sldId id="259" r:id="rId6"/>
    <p:sldId id="260" r:id="rId7"/>
    <p:sldId id="272" r:id="rId8"/>
    <p:sldId id="261" r:id="rId9"/>
    <p:sldId id="262" r:id="rId10"/>
    <p:sldId id="263" r:id="rId11"/>
    <p:sldId id="264" r:id="rId12"/>
    <p:sldId id="265" r:id="rId13"/>
    <p:sldId id="273" r:id="rId14"/>
    <p:sldId id="266" r:id="rId15"/>
    <p:sldId id="350" r:id="rId16"/>
    <p:sldId id="337" r:id="rId17"/>
    <p:sldId id="349" r:id="rId18"/>
    <p:sldId id="269" r:id="rId19"/>
    <p:sldId id="267" r:id="rId20"/>
    <p:sldId id="268" r:id="rId21"/>
  </p:sldIdLst>
  <p:sldSz cx="9144000" cy="5143500" type="screen16x9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34"/>
    <a:srgbClr val="6C284F"/>
    <a:srgbClr val="FFB51B"/>
    <a:srgbClr val="001034"/>
    <a:srgbClr val="001027"/>
    <a:srgbClr val="FEC000"/>
    <a:srgbClr val="9B221F"/>
    <a:srgbClr val="0030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B983F9-AC25-407A-9C71-74824C930C27}" v="188" dt="2026-07-06T21:52:13.8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94660"/>
  </p:normalViewPr>
  <p:slideViewPr>
    <p:cSldViewPr>
      <p:cViewPr varScale="1">
        <p:scale>
          <a:sx n="109" d="100"/>
          <a:sy n="109" d="100"/>
        </p:scale>
        <p:origin x="125" y="10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ndani Oliver Munyai" userId="00ee717e25a1b566" providerId="LiveId" clId="{165DE8C7-7C57-4227-9B96-1CD1A18FCE55}"/>
    <pc:docChg chg="undo custSel addSld modSld sldOrd">
      <pc:chgData name="Tendani Oliver Munyai" userId="00ee717e25a1b566" providerId="LiveId" clId="{165DE8C7-7C57-4227-9B96-1CD1A18FCE55}" dt="2026-07-06T21:56:17.379" v="2580" actId="20577"/>
      <pc:docMkLst>
        <pc:docMk/>
      </pc:docMkLst>
      <pc:sldChg chg="addSp delSp modSp mod">
        <pc:chgData name="Tendani Oliver Munyai" userId="00ee717e25a1b566" providerId="LiveId" clId="{165DE8C7-7C57-4227-9B96-1CD1A18FCE55}" dt="2026-07-06T21:52:18.090" v="2547" actId="113"/>
        <pc:sldMkLst>
          <pc:docMk/>
          <pc:sldMk cId="0" sldId="257"/>
        </pc:sldMkLst>
        <pc:spChg chg="add mod">
          <ac:chgData name="Tendani Oliver Munyai" userId="00ee717e25a1b566" providerId="LiveId" clId="{165DE8C7-7C57-4227-9B96-1CD1A18FCE55}" dt="2026-07-06T21:52:18.090" v="2547" actId="113"/>
          <ac:spMkLst>
            <pc:docMk/>
            <pc:sldMk cId="0" sldId="257"/>
            <ac:spMk id="5" creationId="{BA6F7626-D849-6A4C-725B-7B289F411867}"/>
          </ac:spMkLst>
        </pc:spChg>
        <pc:spChg chg="add mod">
          <ac:chgData name="Tendani Oliver Munyai" userId="00ee717e25a1b566" providerId="LiveId" clId="{165DE8C7-7C57-4227-9B96-1CD1A18FCE55}" dt="2026-07-06T20:35:28.293" v="2007" actId="1076"/>
          <ac:spMkLst>
            <pc:docMk/>
            <pc:sldMk cId="0" sldId="257"/>
            <ac:spMk id="7" creationId="{0D6C2FAD-FFD3-5A98-2DCA-46C00DA20520}"/>
          </ac:spMkLst>
        </pc:spChg>
        <pc:spChg chg="add mod">
          <ac:chgData name="Tendani Oliver Munyai" userId="00ee717e25a1b566" providerId="LiveId" clId="{165DE8C7-7C57-4227-9B96-1CD1A18FCE55}" dt="2026-07-06T20:35:39.034" v="2010" actId="1076"/>
          <ac:spMkLst>
            <pc:docMk/>
            <pc:sldMk cId="0" sldId="257"/>
            <ac:spMk id="21" creationId="{05A7E019-F07B-3F34-0BAC-0364271C9F6F}"/>
          </ac:spMkLst>
        </pc:spChg>
        <pc:spChg chg="add mod">
          <ac:chgData name="Tendani Oliver Munyai" userId="00ee717e25a1b566" providerId="LiveId" clId="{165DE8C7-7C57-4227-9B96-1CD1A18FCE55}" dt="2026-07-03T23:15:56.156" v="609" actId="14100"/>
          <ac:spMkLst>
            <pc:docMk/>
            <pc:sldMk cId="0" sldId="257"/>
            <ac:spMk id="26" creationId="{3E915390-680D-5B7B-4869-01D053F8C708}"/>
          </ac:spMkLst>
        </pc:spChg>
        <pc:picChg chg="add del">
          <ac:chgData name="Tendani Oliver Munyai" userId="00ee717e25a1b566" providerId="LiveId" clId="{165DE8C7-7C57-4227-9B96-1CD1A18FCE55}" dt="2026-07-06T15:50:27.241" v="1529" actId="478"/>
          <ac:picMkLst>
            <pc:docMk/>
            <pc:sldMk cId="0" sldId="257"/>
            <ac:picMk id="3" creationId="{5AA8172B-E4F7-51A1-94DC-CFA3F0783BB6}"/>
          </ac:picMkLst>
        </pc:picChg>
        <pc:picChg chg="add mod">
          <ac:chgData name="Tendani Oliver Munyai" userId="00ee717e25a1b566" providerId="LiveId" clId="{165DE8C7-7C57-4227-9B96-1CD1A18FCE55}" dt="2026-07-06T20:40:24.935" v="2044" actId="1076"/>
          <ac:picMkLst>
            <pc:docMk/>
            <pc:sldMk cId="0" sldId="257"/>
            <ac:picMk id="4" creationId="{1F60AC78-38F4-E19E-B2D9-58371CD95AE6}"/>
          </ac:picMkLst>
        </pc:picChg>
        <pc:picChg chg="add mod">
          <ac:chgData name="Tendani Oliver Munyai" userId="00ee717e25a1b566" providerId="LiveId" clId="{165DE8C7-7C57-4227-9B96-1CD1A18FCE55}" dt="2026-07-06T20:35:36.255" v="2009" actId="1076"/>
          <ac:picMkLst>
            <pc:docMk/>
            <pc:sldMk cId="0" sldId="257"/>
            <ac:picMk id="9" creationId="{E0B4119C-A369-FF1C-96E0-7C1F47AD24D1}"/>
          </ac:picMkLst>
        </pc:picChg>
        <pc:picChg chg="add del mod">
          <ac:chgData name="Tendani Oliver Munyai" userId="00ee717e25a1b566" providerId="LiveId" clId="{165DE8C7-7C57-4227-9B96-1CD1A18FCE55}" dt="2026-07-06T20:38:43.805" v="2026" actId="478"/>
          <ac:picMkLst>
            <pc:docMk/>
            <pc:sldMk cId="0" sldId="257"/>
            <ac:picMk id="12" creationId="{D87432E7-5D36-3CD6-7FB0-98EB3FC75860}"/>
          </ac:picMkLst>
        </pc:picChg>
        <pc:cxnChg chg="add mod">
          <ac:chgData name="Tendani Oliver Munyai" userId="00ee717e25a1b566" providerId="LiveId" clId="{165DE8C7-7C57-4227-9B96-1CD1A18FCE55}" dt="2026-07-06T20:35:42.727" v="2012" actId="14100"/>
          <ac:cxnSpMkLst>
            <pc:docMk/>
            <pc:sldMk cId="0" sldId="257"/>
            <ac:cxnSpMk id="10" creationId="{B9D99188-3DFB-D56B-50BD-B00E3A5F1D14}"/>
          </ac:cxnSpMkLst>
        </pc:cxnChg>
        <pc:cxnChg chg="add mod">
          <ac:chgData name="Tendani Oliver Munyai" userId="00ee717e25a1b566" providerId="LiveId" clId="{165DE8C7-7C57-4227-9B96-1CD1A18FCE55}" dt="2026-07-06T20:35:47.648" v="2014" actId="14100"/>
          <ac:cxnSpMkLst>
            <pc:docMk/>
            <pc:sldMk cId="0" sldId="257"/>
            <ac:cxnSpMk id="22" creationId="{F7E1B0E5-5EFF-7A24-E61C-5D299DA74091}"/>
          </ac:cxnSpMkLst>
        </pc:cxnChg>
      </pc:sldChg>
      <pc:sldChg chg="addSp delSp modSp mod">
        <pc:chgData name="Tendani Oliver Munyai" userId="00ee717e25a1b566" providerId="LiveId" clId="{165DE8C7-7C57-4227-9B96-1CD1A18FCE55}" dt="2026-07-06T21:32:20.294" v="2509" actId="20577"/>
        <pc:sldMkLst>
          <pc:docMk/>
          <pc:sldMk cId="0" sldId="258"/>
        </pc:sldMkLst>
        <pc:spChg chg="add mod">
          <ac:chgData name="Tendani Oliver Munyai" userId="00ee717e25a1b566" providerId="LiveId" clId="{165DE8C7-7C57-4227-9B96-1CD1A18FCE55}" dt="2026-07-06T21:32:20.294" v="2509" actId="20577"/>
          <ac:spMkLst>
            <pc:docMk/>
            <pc:sldMk cId="0" sldId="258"/>
            <ac:spMk id="3" creationId="{823B8E52-785C-E53A-76F5-B703AA0E5339}"/>
          </ac:spMkLst>
        </pc:spChg>
        <pc:spChg chg="add mod">
          <ac:chgData name="Tendani Oliver Munyai" userId="00ee717e25a1b566" providerId="LiveId" clId="{165DE8C7-7C57-4227-9B96-1CD1A18FCE55}" dt="2026-07-03T23:05:55.149" v="530" actId="255"/>
          <ac:spMkLst>
            <pc:docMk/>
            <pc:sldMk cId="0" sldId="258"/>
            <ac:spMk id="4" creationId="{BE22FDF6-8CE0-CDA1-52F1-A2D3535A1CEF}"/>
          </ac:spMkLst>
        </pc:spChg>
        <pc:spChg chg="add del">
          <ac:chgData name="Tendani Oliver Munyai" userId="00ee717e25a1b566" providerId="LiveId" clId="{165DE8C7-7C57-4227-9B96-1CD1A18FCE55}" dt="2026-07-06T13:13:23.123" v="1482" actId="22"/>
          <ac:spMkLst>
            <pc:docMk/>
            <pc:sldMk cId="0" sldId="258"/>
            <ac:spMk id="6" creationId="{A0A9450D-02BB-2EF1-EEDF-6F14CAF42FE4}"/>
          </ac:spMkLst>
        </pc:spChg>
        <pc:spChg chg="add del">
          <ac:chgData name="Tendani Oliver Munyai" userId="00ee717e25a1b566" providerId="LiveId" clId="{165DE8C7-7C57-4227-9B96-1CD1A18FCE55}" dt="2026-07-05T18:46:18.016" v="1210" actId="22"/>
          <ac:spMkLst>
            <pc:docMk/>
            <pc:sldMk cId="0" sldId="258"/>
            <ac:spMk id="9" creationId="{12DC70DB-93CB-0AD5-E14F-C2D2399481A5}"/>
          </ac:spMkLst>
        </pc:spChg>
        <pc:spChg chg="add del">
          <ac:chgData name="Tendani Oliver Munyai" userId="00ee717e25a1b566" providerId="LiveId" clId="{165DE8C7-7C57-4227-9B96-1CD1A18FCE55}" dt="2026-07-05T18:46:26.155" v="1213" actId="22"/>
          <ac:spMkLst>
            <pc:docMk/>
            <pc:sldMk cId="0" sldId="258"/>
            <ac:spMk id="11" creationId="{5B7C069A-C562-0B7F-EE61-DD6AF8FC1F97}"/>
          </ac:spMkLst>
        </pc:spChg>
        <pc:picChg chg="add mod">
          <ac:chgData name="Tendani Oliver Munyai" userId="00ee717e25a1b566" providerId="LiveId" clId="{165DE8C7-7C57-4227-9B96-1CD1A18FCE55}" dt="2026-07-06T20:34:26.502" v="2002" actId="1076"/>
          <ac:picMkLst>
            <pc:docMk/>
            <pc:sldMk cId="0" sldId="258"/>
            <ac:picMk id="2" creationId="{102CED71-87BE-DFDA-7175-4AC381973F57}"/>
          </ac:picMkLst>
        </pc:picChg>
        <pc:picChg chg="add del mod">
          <ac:chgData name="Tendani Oliver Munyai" userId="00ee717e25a1b566" providerId="LiveId" clId="{165DE8C7-7C57-4227-9B96-1CD1A18FCE55}" dt="2026-07-06T20:26:10.793" v="1948" actId="1076"/>
          <ac:picMkLst>
            <pc:docMk/>
            <pc:sldMk cId="0" sldId="258"/>
            <ac:picMk id="5" creationId="{11BA1B2C-F4D3-051E-512D-C7D6F1E3639C}"/>
          </ac:picMkLst>
        </pc:picChg>
        <pc:picChg chg="add del mod">
          <ac:chgData name="Tendani Oliver Munyai" userId="00ee717e25a1b566" providerId="LiveId" clId="{165DE8C7-7C57-4227-9B96-1CD1A18FCE55}" dt="2026-07-05T18:45:38.955" v="1200" actId="478"/>
          <ac:picMkLst>
            <pc:docMk/>
            <pc:sldMk cId="0" sldId="258"/>
            <ac:picMk id="6" creationId="{E5890750-7E49-6D07-E9CF-4591FD2AD963}"/>
          </ac:picMkLst>
        </pc:picChg>
        <pc:picChg chg="add del mod">
          <ac:chgData name="Tendani Oliver Munyai" userId="00ee717e25a1b566" providerId="LiveId" clId="{165DE8C7-7C57-4227-9B96-1CD1A18FCE55}" dt="2026-07-06T20:34:08.357" v="1977" actId="478"/>
          <ac:picMkLst>
            <pc:docMk/>
            <pc:sldMk cId="0" sldId="258"/>
            <ac:picMk id="7" creationId="{AAF6EEE3-1BBA-8EA0-B9C9-7C8F2FC5E994}"/>
          </ac:picMkLst>
        </pc:picChg>
        <pc:picChg chg="add del mod">
          <ac:chgData name="Tendani Oliver Munyai" userId="00ee717e25a1b566" providerId="LiveId" clId="{165DE8C7-7C57-4227-9B96-1CD1A18FCE55}" dt="2026-07-05T18:45:54.350" v="1207" actId="478"/>
          <ac:picMkLst>
            <pc:docMk/>
            <pc:sldMk cId="0" sldId="258"/>
            <ac:picMk id="7" creationId="{F9DC776F-29CB-3011-8E63-0E0B2FD38DAE}"/>
          </ac:picMkLst>
        </pc:picChg>
        <pc:picChg chg="add del mod">
          <ac:chgData name="Tendani Oliver Munyai" userId="00ee717e25a1b566" providerId="LiveId" clId="{165DE8C7-7C57-4227-9B96-1CD1A18FCE55}" dt="2026-07-06T20:39:04.972" v="2029" actId="478"/>
          <ac:picMkLst>
            <pc:docMk/>
            <pc:sldMk cId="0" sldId="258"/>
            <ac:picMk id="8" creationId="{34459C01-A623-1C46-4EFF-AF419B0ECA05}"/>
          </ac:picMkLst>
        </pc:picChg>
        <pc:picChg chg="add del mod">
          <ac:chgData name="Tendani Oliver Munyai" userId="00ee717e25a1b566" providerId="LiveId" clId="{165DE8C7-7C57-4227-9B96-1CD1A18FCE55}" dt="2026-07-06T13:13:41.230" v="1491" actId="22"/>
          <ac:picMkLst>
            <pc:docMk/>
            <pc:sldMk cId="0" sldId="258"/>
            <ac:picMk id="8" creationId="{A0BAD14B-3B0F-4F92-1A9E-B1CAB2FA7550}"/>
          </ac:picMkLst>
        </pc:picChg>
        <pc:picChg chg="add del mod">
          <ac:chgData name="Tendani Oliver Munyai" userId="00ee717e25a1b566" providerId="LiveId" clId="{165DE8C7-7C57-4227-9B96-1CD1A18FCE55}" dt="2026-07-06T15:50:21.624" v="1528" actId="478"/>
          <ac:picMkLst>
            <pc:docMk/>
            <pc:sldMk cId="0" sldId="258"/>
            <ac:picMk id="13" creationId="{6EDCA494-0667-09C4-C39A-221CAF19797B}"/>
          </ac:picMkLst>
        </pc:picChg>
      </pc:sldChg>
      <pc:sldChg chg="addSp delSp modSp mod">
        <pc:chgData name="Tendani Oliver Munyai" userId="00ee717e25a1b566" providerId="LiveId" clId="{165DE8C7-7C57-4227-9B96-1CD1A18FCE55}" dt="2026-07-06T20:40:36.809" v="2045" actId="22"/>
        <pc:sldMkLst>
          <pc:docMk/>
          <pc:sldMk cId="0" sldId="259"/>
        </pc:sldMkLst>
        <pc:spChg chg="add mod">
          <ac:chgData name="Tendani Oliver Munyai" userId="00ee717e25a1b566" providerId="LiveId" clId="{165DE8C7-7C57-4227-9B96-1CD1A18FCE55}" dt="2026-07-06T10:37:16.614" v="1326" actId="20577"/>
          <ac:spMkLst>
            <pc:docMk/>
            <pc:sldMk cId="0" sldId="259"/>
            <ac:spMk id="2" creationId="{9799AF11-EE3A-1C69-6AFF-58D04D4A774A}"/>
          </ac:spMkLst>
        </pc:spChg>
        <pc:spChg chg="add mod">
          <ac:chgData name="Tendani Oliver Munyai" userId="00ee717e25a1b566" providerId="LiveId" clId="{165DE8C7-7C57-4227-9B96-1CD1A18FCE55}" dt="2026-07-03T23:18:05.295" v="624" actId="255"/>
          <ac:spMkLst>
            <pc:docMk/>
            <pc:sldMk cId="0" sldId="259"/>
            <ac:spMk id="4" creationId="{83FE8ABF-3875-54B1-5FC7-BF488EE214BD}"/>
          </ac:spMkLst>
        </pc:spChg>
        <pc:picChg chg="add del">
          <ac:chgData name="Tendani Oliver Munyai" userId="00ee717e25a1b566" providerId="LiveId" clId="{165DE8C7-7C57-4227-9B96-1CD1A18FCE55}" dt="2026-07-06T15:50:32.963" v="1530" actId="478"/>
          <ac:picMkLst>
            <pc:docMk/>
            <pc:sldMk cId="0" sldId="259"/>
            <ac:picMk id="5" creationId="{324B02FC-A360-9BF3-6C8A-17F6BF29B2DB}"/>
          </ac:picMkLst>
        </pc:picChg>
        <pc:picChg chg="add mod">
          <ac:chgData name="Tendani Oliver Munyai" userId="00ee717e25a1b566" providerId="LiveId" clId="{165DE8C7-7C57-4227-9B96-1CD1A18FCE55}" dt="2026-07-06T20:40:14.647" v="2042" actId="1076"/>
          <ac:picMkLst>
            <pc:docMk/>
            <pc:sldMk cId="0" sldId="259"/>
            <ac:picMk id="6" creationId="{3C322117-D819-C147-5BF0-2BEA964AB60D}"/>
          </ac:picMkLst>
        </pc:picChg>
        <pc:picChg chg="add del mod">
          <ac:chgData name="Tendani Oliver Munyai" userId="00ee717e25a1b566" providerId="LiveId" clId="{165DE8C7-7C57-4227-9B96-1CD1A18FCE55}" dt="2026-07-06T20:38:39.061" v="2025" actId="478"/>
          <ac:picMkLst>
            <pc:docMk/>
            <pc:sldMk cId="0" sldId="259"/>
            <ac:picMk id="7" creationId="{948B7231-84B2-E9C8-547A-998F7F323A6F}"/>
          </ac:picMkLst>
        </pc:picChg>
        <pc:picChg chg="add">
          <ac:chgData name="Tendani Oliver Munyai" userId="00ee717e25a1b566" providerId="LiveId" clId="{165DE8C7-7C57-4227-9B96-1CD1A18FCE55}" dt="2026-07-06T20:40:36.809" v="2045" actId="22"/>
          <ac:picMkLst>
            <pc:docMk/>
            <pc:sldMk cId="0" sldId="259"/>
            <ac:picMk id="9" creationId="{119F2CC9-9825-F72E-44C2-BDC5D31BEF22}"/>
          </ac:picMkLst>
        </pc:picChg>
      </pc:sldChg>
      <pc:sldChg chg="addSp delSp modSp mod">
        <pc:chgData name="Tendani Oliver Munyai" userId="00ee717e25a1b566" providerId="LiveId" clId="{165DE8C7-7C57-4227-9B96-1CD1A18FCE55}" dt="2026-07-06T21:31:51.207" v="2503" actId="113"/>
        <pc:sldMkLst>
          <pc:docMk/>
          <pc:sldMk cId="0" sldId="260"/>
        </pc:sldMkLst>
        <pc:spChg chg="add mod">
          <ac:chgData name="Tendani Oliver Munyai" userId="00ee717e25a1b566" providerId="LiveId" clId="{165DE8C7-7C57-4227-9B96-1CD1A18FCE55}" dt="2026-07-06T21:31:51.207" v="2503" actId="113"/>
          <ac:spMkLst>
            <pc:docMk/>
            <pc:sldMk cId="0" sldId="260"/>
            <ac:spMk id="3" creationId="{39019079-FCB7-E65A-1A17-99BED57B16D2}"/>
          </ac:spMkLst>
        </pc:spChg>
        <pc:spChg chg="add mod">
          <ac:chgData name="Tendani Oliver Munyai" userId="00ee717e25a1b566" providerId="LiveId" clId="{165DE8C7-7C57-4227-9B96-1CD1A18FCE55}" dt="2026-07-04T00:10:09.198" v="661" actId="255"/>
          <ac:spMkLst>
            <pc:docMk/>
            <pc:sldMk cId="0" sldId="260"/>
            <ac:spMk id="5" creationId="{5D32DEB6-F4DC-464B-95B7-4A34B9304F45}"/>
          </ac:spMkLst>
        </pc:spChg>
        <pc:spChg chg="add del">
          <ac:chgData name="Tendani Oliver Munyai" userId="00ee717e25a1b566" providerId="LiveId" clId="{165DE8C7-7C57-4227-9B96-1CD1A18FCE55}" dt="2026-07-06T13:13:49.081" v="1496" actId="22"/>
          <ac:spMkLst>
            <pc:docMk/>
            <pc:sldMk cId="0" sldId="260"/>
            <ac:spMk id="7" creationId="{18B507B4-AE97-FF58-69B9-6CB35A90B808}"/>
          </ac:spMkLst>
        </pc:spChg>
        <pc:picChg chg="add del">
          <ac:chgData name="Tendani Oliver Munyai" userId="00ee717e25a1b566" providerId="LiveId" clId="{165DE8C7-7C57-4227-9B96-1CD1A18FCE55}" dt="2026-07-06T15:50:39.512" v="1531" actId="478"/>
          <ac:picMkLst>
            <pc:docMk/>
            <pc:sldMk cId="0" sldId="260"/>
            <ac:picMk id="4" creationId="{2DC3DC01-3A4F-ABB6-1D84-C85F0EA537F8}"/>
          </ac:picMkLst>
        </pc:picChg>
        <pc:picChg chg="add">
          <ac:chgData name="Tendani Oliver Munyai" userId="00ee717e25a1b566" providerId="LiveId" clId="{165DE8C7-7C57-4227-9B96-1CD1A18FCE55}" dt="2026-07-06T20:40:52.432" v="2048" actId="22"/>
          <ac:picMkLst>
            <pc:docMk/>
            <pc:sldMk cId="0" sldId="260"/>
            <ac:picMk id="6" creationId="{B51C52B9-8714-C3B2-A036-F8A3084EA02A}"/>
          </ac:picMkLst>
        </pc:picChg>
        <pc:picChg chg="add del mod">
          <ac:chgData name="Tendani Oliver Munyai" userId="00ee717e25a1b566" providerId="LiveId" clId="{165DE8C7-7C57-4227-9B96-1CD1A18FCE55}" dt="2026-07-06T13:13:45.232" v="1493" actId="478"/>
          <ac:picMkLst>
            <pc:docMk/>
            <pc:sldMk cId="0" sldId="260"/>
            <ac:picMk id="6" creationId="{F31DAF81-A769-6DDB-2AFB-06BD640D19E9}"/>
          </ac:picMkLst>
        </pc:picChg>
        <pc:picChg chg="add mod">
          <ac:chgData name="Tendani Oliver Munyai" userId="00ee717e25a1b566" providerId="LiveId" clId="{165DE8C7-7C57-4227-9B96-1CD1A18FCE55}" dt="2026-07-06T13:14:14.124" v="1503" actId="14100"/>
          <ac:picMkLst>
            <pc:docMk/>
            <pc:sldMk cId="0" sldId="260"/>
            <ac:picMk id="9" creationId="{9FE15DC6-362C-0166-51E6-4DCAB1C96CD1}"/>
          </ac:picMkLst>
        </pc:picChg>
      </pc:sldChg>
      <pc:sldChg chg="addSp delSp modSp mod delAnim modAnim">
        <pc:chgData name="Tendani Oliver Munyai" userId="00ee717e25a1b566" providerId="LiveId" clId="{165DE8C7-7C57-4227-9B96-1CD1A18FCE55}" dt="2026-07-06T21:30:13.043" v="2493" actId="1076"/>
        <pc:sldMkLst>
          <pc:docMk/>
          <pc:sldMk cId="0" sldId="261"/>
        </pc:sldMkLst>
        <pc:spChg chg="add mod">
          <ac:chgData name="Tendani Oliver Munyai" userId="00ee717e25a1b566" providerId="LiveId" clId="{165DE8C7-7C57-4227-9B96-1CD1A18FCE55}" dt="2026-07-06T10:24:02.943" v="1237"/>
          <ac:spMkLst>
            <pc:docMk/>
            <pc:sldMk cId="0" sldId="261"/>
            <ac:spMk id="2" creationId="{E5BABABB-85DA-5944-6E08-652AA9F7632A}"/>
          </ac:spMkLst>
        </pc:spChg>
        <pc:spChg chg="add mod">
          <ac:chgData name="Tendani Oliver Munyai" userId="00ee717e25a1b566" providerId="LiveId" clId="{165DE8C7-7C57-4227-9B96-1CD1A18FCE55}" dt="2026-07-05T16:20:56.316" v="1120" actId="1076"/>
          <ac:spMkLst>
            <pc:docMk/>
            <pc:sldMk cId="0" sldId="261"/>
            <ac:spMk id="4" creationId="{B8280A52-18FE-65B7-1E3B-1F9C007525E4}"/>
          </ac:spMkLst>
        </pc:spChg>
        <pc:spChg chg="add del mod">
          <ac:chgData name="Tendani Oliver Munyai" userId="00ee717e25a1b566" providerId="LiveId" clId="{165DE8C7-7C57-4227-9B96-1CD1A18FCE55}" dt="2026-07-05T16:11:22.438" v="1087" actId="478"/>
          <ac:spMkLst>
            <pc:docMk/>
            <pc:sldMk cId="0" sldId="261"/>
            <ac:spMk id="8" creationId="{3C19FDC2-4741-4E08-59A7-535FDAA73D81}"/>
          </ac:spMkLst>
        </pc:spChg>
        <pc:spChg chg="add mod">
          <ac:chgData name="Tendani Oliver Munyai" userId="00ee717e25a1b566" providerId="LiveId" clId="{165DE8C7-7C57-4227-9B96-1CD1A18FCE55}" dt="2026-07-05T16:23:23.573" v="1145" actId="1076"/>
          <ac:spMkLst>
            <pc:docMk/>
            <pc:sldMk cId="0" sldId="261"/>
            <ac:spMk id="13" creationId="{285B1D3E-E7E0-25E7-0D67-A0CE51A6ADA2}"/>
          </ac:spMkLst>
        </pc:spChg>
        <pc:spChg chg="add mod">
          <ac:chgData name="Tendani Oliver Munyai" userId="00ee717e25a1b566" providerId="LiveId" clId="{165DE8C7-7C57-4227-9B96-1CD1A18FCE55}" dt="2026-07-06T21:04:41.925" v="2405" actId="1076"/>
          <ac:spMkLst>
            <pc:docMk/>
            <pc:sldMk cId="0" sldId="261"/>
            <ac:spMk id="15" creationId="{21036DDB-B49C-D6E1-669C-A744B3B10AEC}"/>
          </ac:spMkLst>
        </pc:spChg>
        <pc:picChg chg="add del">
          <ac:chgData name="Tendani Oliver Munyai" userId="00ee717e25a1b566" providerId="LiveId" clId="{165DE8C7-7C57-4227-9B96-1CD1A18FCE55}" dt="2026-07-06T15:50:49.930" v="1533" actId="478"/>
          <ac:picMkLst>
            <pc:docMk/>
            <pc:sldMk cId="0" sldId="261"/>
            <ac:picMk id="5" creationId="{6F5F64CF-4D51-A847-46B2-8D5E4B4E4601}"/>
          </ac:picMkLst>
        </pc:picChg>
        <pc:picChg chg="add mod">
          <ac:chgData name="Tendani Oliver Munyai" userId="00ee717e25a1b566" providerId="LiveId" clId="{165DE8C7-7C57-4227-9B96-1CD1A18FCE55}" dt="2026-07-06T21:03:52.258" v="2397" actId="1076"/>
          <ac:picMkLst>
            <pc:docMk/>
            <pc:sldMk cId="0" sldId="261"/>
            <ac:picMk id="6" creationId="{9FD80326-EAB2-E167-95FA-E67F27BF769F}"/>
          </ac:picMkLst>
        </pc:picChg>
        <pc:picChg chg="add mod">
          <ac:chgData name="Tendani Oliver Munyai" userId="00ee717e25a1b566" providerId="LiveId" clId="{165DE8C7-7C57-4227-9B96-1CD1A18FCE55}" dt="2026-07-05T16:30:31.548" v="1152" actId="1076"/>
          <ac:picMkLst>
            <pc:docMk/>
            <pc:sldMk cId="0" sldId="261"/>
            <ac:picMk id="7" creationId="{915F96C1-B0EF-13BF-6B50-6FFDA9837B70}"/>
          </ac:picMkLst>
        </pc:picChg>
        <pc:picChg chg="add mod">
          <ac:chgData name="Tendani Oliver Munyai" userId="00ee717e25a1b566" providerId="LiveId" clId="{165DE8C7-7C57-4227-9B96-1CD1A18FCE55}" dt="2026-07-06T21:04:36.297" v="2404" actId="14100"/>
          <ac:picMkLst>
            <pc:docMk/>
            <pc:sldMk cId="0" sldId="261"/>
            <ac:picMk id="8" creationId="{370258A0-F4DB-1F11-C7B0-F5C19249029F}"/>
          </ac:picMkLst>
        </pc:picChg>
        <pc:picChg chg="add del mod modCrop">
          <ac:chgData name="Tendani Oliver Munyai" userId="00ee717e25a1b566" providerId="LiveId" clId="{165DE8C7-7C57-4227-9B96-1CD1A18FCE55}" dt="2026-07-06T21:29:20.965" v="2482" actId="478"/>
          <ac:picMkLst>
            <pc:docMk/>
            <pc:sldMk cId="0" sldId="261"/>
            <ac:picMk id="10" creationId="{5CEDB01B-AE44-4447-4495-1C78BAB6909C}"/>
          </ac:picMkLst>
        </pc:picChg>
        <pc:picChg chg="add del mod">
          <ac:chgData name="Tendani Oliver Munyai" userId="00ee717e25a1b566" providerId="LiveId" clId="{165DE8C7-7C57-4227-9B96-1CD1A18FCE55}" dt="2026-07-06T16:16:34.117" v="1818" actId="478"/>
          <ac:picMkLst>
            <pc:docMk/>
            <pc:sldMk cId="0" sldId="261"/>
            <ac:picMk id="11" creationId="{A8CE1FEE-7305-774B-5A9D-4F429F78CA7A}"/>
          </ac:picMkLst>
        </pc:picChg>
        <pc:picChg chg="add mod">
          <ac:chgData name="Tendani Oliver Munyai" userId="00ee717e25a1b566" providerId="LiveId" clId="{165DE8C7-7C57-4227-9B96-1CD1A18FCE55}" dt="2026-07-06T21:04:57.441" v="2407" actId="1076"/>
          <ac:picMkLst>
            <pc:docMk/>
            <pc:sldMk cId="0" sldId="261"/>
            <ac:picMk id="12" creationId="{72C9205F-18CA-5D62-6F69-45F2264F3667}"/>
          </ac:picMkLst>
        </pc:picChg>
        <pc:picChg chg="add mod">
          <ac:chgData name="Tendani Oliver Munyai" userId="00ee717e25a1b566" providerId="LiveId" clId="{165DE8C7-7C57-4227-9B96-1CD1A18FCE55}" dt="2026-07-06T21:30:13.043" v="2493" actId="1076"/>
          <ac:picMkLst>
            <pc:docMk/>
            <pc:sldMk cId="0" sldId="261"/>
            <ac:picMk id="14" creationId="{5C0FAE07-B7DD-EC84-A851-547D66B369EA}"/>
          </ac:picMkLst>
        </pc:picChg>
      </pc:sldChg>
      <pc:sldChg chg="addSp delSp modSp mod">
        <pc:chgData name="Tendani Oliver Munyai" userId="00ee717e25a1b566" providerId="LiveId" clId="{165DE8C7-7C57-4227-9B96-1CD1A18FCE55}" dt="2026-07-06T21:56:17.379" v="2580" actId="20577"/>
        <pc:sldMkLst>
          <pc:docMk/>
          <pc:sldMk cId="0" sldId="262"/>
        </pc:sldMkLst>
        <pc:spChg chg="add mod">
          <ac:chgData name="Tendani Oliver Munyai" userId="00ee717e25a1b566" providerId="LiveId" clId="{165DE8C7-7C57-4227-9B96-1CD1A18FCE55}" dt="2026-07-06T16:03:56.780" v="1762" actId="1076"/>
          <ac:spMkLst>
            <pc:docMk/>
            <pc:sldMk cId="0" sldId="262"/>
            <ac:spMk id="2" creationId="{3EAD2A18-A4F6-C6D9-569A-A69406A3E785}"/>
          </ac:spMkLst>
        </pc:spChg>
        <pc:spChg chg="add mod">
          <ac:chgData name="Tendani Oliver Munyai" userId="00ee717e25a1b566" providerId="LiveId" clId="{165DE8C7-7C57-4227-9B96-1CD1A18FCE55}" dt="2026-07-06T20:42:17.134" v="2101" actId="1076"/>
          <ac:spMkLst>
            <pc:docMk/>
            <pc:sldMk cId="0" sldId="262"/>
            <ac:spMk id="7" creationId="{428C666C-A854-B974-323A-A63FB475BFF0}"/>
          </ac:spMkLst>
        </pc:spChg>
        <pc:spChg chg="add mod">
          <ac:chgData name="Tendani Oliver Munyai" userId="00ee717e25a1b566" providerId="LiveId" clId="{165DE8C7-7C57-4227-9B96-1CD1A18FCE55}" dt="2026-07-06T20:41:34.990" v="2076" actId="1076"/>
          <ac:spMkLst>
            <pc:docMk/>
            <pc:sldMk cId="0" sldId="262"/>
            <ac:spMk id="8" creationId="{3F881E82-FAEF-B784-50D2-09695CBFEB1D}"/>
          </ac:spMkLst>
        </pc:spChg>
        <pc:spChg chg="add mod">
          <ac:chgData name="Tendani Oliver Munyai" userId="00ee717e25a1b566" providerId="LiveId" clId="{165DE8C7-7C57-4227-9B96-1CD1A18FCE55}" dt="2026-07-06T20:41:51.373" v="2080" actId="1076"/>
          <ac:spMkLst>
            <pc:docMk/>
            <pc:sldMk cId="0" sldId="262"/>
            <ac:spMk id="10" creationId="{C4663653-008F-329B-7588-0F2432F1F70F}"/>
          </ac:spMkLst>
        </pc:spChg>
        <pc:spChg chg="add del">
          <ac:chgData name="Tendani Oliver Munyai" userId="00ee717e25a1b566" providerId="LiveId" clId="{165DE8C7-7C57-4227-9B96-1CD1A18FCE55}" dt="2026-07-06T16:02:48.979" v="1729" actId="478"/>
          <ac:spMkLst>
            <pc:docMk/>
            <pc:sldMk cId="0" sldId="262"/>
            <ac:spMk id="11" creationId="{ACBC095D-E820-D45F-22F5-C1C46E9745C9}"/>
          </ac:spMkLst>
        </pc:spChg>
        <pc:spChg chg="add mod">
          <ac:chgData name="Tendani Oliver Munyai" userId="00ee717e25a1b566" providerId="LiveId" clId="{165DE8C7-7C57-4227-9B96-1CD1A18FCE55}" dt="2026-07-06T21:56:17.379" v="2580" actId="20577"/>
          <ac:spMkLst>
            <pc:docMk/>
            <pc:sldMk cId="0" sldId="262"/>
            <ac:spMk id="14" creationId="{FE7F8C68-FFD1-8BBF-C41C-76A12861B7CD}"/>
          </ac:spMkLst>
        </pc:spChg>
        <pc:picChg chg="add mod modCrop">
          <ac:chgData name="Tendani Oliver Munyai" userId="00ee717e25a1b566" providerId="LiveId" clId="{165DE8C7-7C57-4227-9B96-1CD1A18FCE55}" dt="2026-07-06T20:41:47.713" v="2079" actId="1076"/>
          <ac:picMkLst>
            <pc:docMk/>
            <pc:sldMk cId="0" sldId="262"/>
            <ac:picMk id="3" creationId="{F14EF382-ED8A-2CAF-D503-84808175E82D}"/>
          </ac:picMkLst>
        </pc:picChg>
        <pc:picChg chg="add mod ord modCrop">
          <ac:chgData name="Tendani Oliver Munyai" userId="00ee717e25a1b566" providerId="LiveId" clId="{165DE8C7-7C57-4227-9B96-1CD1A18FCE55}" dt="2026-07-06T20:41:40.255" v="2077" actId="1076"/>
          <ac:picMkLst>
            <pc:docMk/>
            <pc:sldMk cId="0" sldId="262"/>
            <ac:picMk id="5" creationId="{C2426838-7995-21F6-919D-2B9F84D2DE7C}"/>
          </ac:picMkLst>
        </pc:picChg>
        <pc:picChg chg="add">
          <ac:chgData name="Tendani Oliver Munyai" userId="00ee717e25a1b566" providerId="LiveId" clId="{165DE8C7-7C57-4227-9B96-1CD1A18FCE55}" dt="2026-07-06T20:41:06.004" v="2050" actId="22"/>
          <ac:picMkLst>
            <pc:docMk/>
            <pc:sldMk cId="0" sldId="262"/>
            <ac:picMk id="16" creationId="{C4525EA5-9EE4-43E6-F3E4-E4B6EC6DEC05}"/>
          </ac:picMkLst>
        </pc:picChg>
        <pc:cxnChg chg="add del mod ord">
          <ac:chgData name="Tendani Oliver Munyai" userId="00ee717e25a1b566" providerId="LiveId" clId="{165DE8C7-7C57-4227-9B96-1CD1A18FCE55}" dt="2026-07-06T15:59:44.914" v="1677" actId="478"/>
          <ac:cxnSpMkLst>
            <pc:docMk/>
            <pc:sldMk cId="0" sldId="262"/>
            <ac:cxnSpMk id="9" creationId="{4B06A8C2-3A4A-5094-FE56-D99CC134AF41}"/>
          </ac:cxnSpMkLst>
        </pc:cxnChg>
        <pc:cxnChg chg="add del mod">
          <ac:chgData name="Tendani Oliver Munyai" userId="00ee717e25a1b566" providerId="LiveId" clId="{165DE8C7-7C57-4227-9B96-1CD1A18FCE55}" dt="2026-07-06T15:59:48.599" v="1678" actId="478"/>
          <ac:cxnSpMkLst>
            <pc:docMk/>
            <pc:sldMk cId="0" sldId="262"/>
            <ac:cxnSpMk id="12" creationId="{A2B39343-2B08-C4C4-A470-C3D668D4D849}"/>
          </ac:cxnSpMkLst>
        </pc:cxnChg>
      </pc:sldChg>
      <pc:sldChg chg="addSp delSp modSp mod">
        <pc:chgData name="Tendani Oliver Munyai" userId="00ee717e25a1b566" providerId="LiveId" clId="{165DE8C7-7C57-4227-9B96-1CD1A18FCE55}" dt="2026-07-06T21:55:05.196" v="2553" actId="14100"/>
        <pc:sldMkLst>
          <pc:docMk/>
          <pc:sldMk cId="0" sldId="263"/>
        </pc:sldMkLst>
        <pc:spChg chg="add mod">
          <ac:chgData name="Tendani Oliver Munyai" userId="00ee717e25a1b566" providerId="LiveId" clId="{165DE8C7-7C57-4227-9B96-1CD1A18FCE55}" dt="2026-07-06T10:31:17.515" v="1274" actId="20577"/>
          <ac:spMkLst>
            <pc:docMk/>
            <pc:sldMk cId="0" sldId="263"/>
            <ac:spMk id="3" creationId="{FDD4ACA1-056D-84B6-0173-719F0FE24262}"/>
          </ac:spMkLst>
        </pc:spChg>
        <pc:spChg chg="add mod">
          <ac:chgData name="Tendani Oliver Munyai" userId="00ee717e25a1b566" providerId="LiveId" clId="{165DE8C7-7C57-4227-9B96-1CD1A18FCE55}" dt="2026-07-06T20:43:52.487" v="2172" actId="1076"/>
          <ac:spMkLst>
            <pc:docMk/>
            <pc:sldMk cId="0" sldId="263"/>
            <ac:spMk id="7" creationId="{8B74D7B5-D9FC-A88E-EAA8-B9B99236F786}"/>
          </ac:spMkLst>
        </pc:spChg>
        <pc:spChg chg="add del">
          <ac:chgData name="Tendani Oliver Munyai" userId="00ee717e25a1b566" providerId="LiveId" clId="{165DE8C7-7C57-4227-9B96-1CD1A18FCE55}" dt="2026-07-06T20:49:58.796" v="2378" actId="22"/>
          <ac:spMkLst>
            <pc:docMk/>
            <pc:sldMk cId="0" sldId="263"/>
            <ac:spMk id="10" creationId="{4FD0D1FA-FD68-ACAF-B956-6C9E9FC479EA}"/>
          </ac:spMkLst>
        </pc:spChg>
        <pc:spChg chg="add mod">
          <ac:chgData name="Tendani Oliver Munyai" userId="00ee717e25a1b566" providerId="LiveId" clId="{165DE8C7-7C57-4227-9B96-1CD1A18FCE55}" dt="2026-07-06T21:48:46.050" v="2541" actId="1076"/>
          <ac:spMkLst>
            <pc:docMk/>
            <pc:sldMk cId="0" sldId="263"/>
            <ac:spMk id="13" creationId="{2C4D03B2-1021-5EF9-6D9F-E86502606163}"/>
          </ac:spMkLst>
        </pc:spChg>
        <pc:spChg chg="add del">
          <ac:chgData name="Tendani Oliver Munyai" userId="00ee717e25a1b566" providerId="LiveId" clId="{165DE8C7-7C57-4227-9B96-1CD1A18FCE55}" dt="2026-07-06T21:01:45.778" v="2385" actId="22"/>
          <ac:spMkLst>
            <pc:docMk/>
            <pc:sldMk cId="0" sldId="263"/>
            <ac:spMk id="15" creationId="{7DB5C2C8-0DFF-2ED5-9C3A-9B50326E95C6}"/>
          </ac:spMkLst>
        </pc:spChg>
        <pc:picChg chg="add del">
          <ac:chgData name="Tendani Oliver Munyai" userId="00ee717e25a1b566" providerId="LiveId" clId="{165DE8C7-7C57-4227-9B96-1CD1A18FCE55}" dt="2026-07-06T15:50:56.798" v="1534" actId="478"/>
          <ac:picMkLst>
            <pc:docMk/>
            <pc:sldMk cId="0" sldId="263"/>
            <ac:picMk id="4" creationId="{5468CEF6-1629-A3C1-F4B1-BD55BEA9F557}"/>
          </ac:picMkLst>
        </pc:picChg>
        <pc:picChg chg="add del mod">
          <ac:chgData name="Tendani Oliver Munyai" userId="00ee717e25a1b566" providerId="LiveId" clId="{165DE8C7-7C57-4227-9B96-1CD1A18FCE55}" dt="2026-07-06T20:49:55.094" v="2375" actId="478"/>
          <ac:picMkLst>
            <pc:docMk/>
            <pc:sldMk cId="0" sldId="263"/>
            <ac:picMk id="5" creationId="{B2202221-2BE7-B9E3-3634-9832A1A27C51}"/>
          </ac:picMkLst>
        </pc:picChg>
        <pc:picChg chg="add mod">
          <ac:chgData name="Tendani Oliver Munyai" userId="00ee717e25a1b566" providerId="LiveId" clId="{165DE8C7-7C57-4227-9B96-1CD1A18FCE55}" dt="2026-07-06T20:44:06.589" v="2193" actId="1076"/>
          <ac:picMkLst>
            <pc:docMk/>
            <pc:sldMk cId="0" sldId="263"/>
            <ac:picMk id="6" creationId="{6AB2DFA3-F2E4-1509-9E47-D08F6C2763A2}"/>
          </ac:picMkLst>
        </pc:picChg>
        <pc:picChg chg="add del mod">
          <ac:chgData name="Tendani Oliver Munyai" userId="00ee717e25a1b566" providerId="LiveId" clId="{165DE8C7-7C57-4227-9B96-1CD1A18FCE55}" dt="2026-07-06T21:01:42.004" v="2382" actId="478"/>
          <ac:picMkLst>
            <pc:docMk/>
            <pc:sldMk cId="0" sldId="263"/>
            <ac:picMk id="9" creationId="{2AA4413A-128C-361F-CFB0-91E1733D958D}"/>
          </ac:picMkLst>
        </pc:picChg>
        <pc:picChg chg="add del mod">
          <ac:chgData name="Tendani Oliver Munyai" userId="00ee717e25a1b566" providerId="LiveId" clId="{165DE8C7-7C57-4227-9B96-1CD1A18FCE55}" dt="2026-07-06T21:42:56.495" v="2514" actId="478"/>
          <ac:picMkLst>
            <pc:docMk/>
            <pc:sldMk cId="0" sldId="263"/>
            <ac:picMk id="12" creationId="{0E629AC2-DB8B-A15D-2111-68662E61197C}"/>
          </ac:picMkLst>
        </pc:picChg>
        <pc:picChg chg="add del mod">
          <ac:chgData name="Tendani Oliver Munyai" userId="00ee717e25a1b566" providerId="LiveId" clId="{165DE8C7-7C57-4227-9B96-1CD1A18FCE55}" dt="2026-07-06T21:42:58.277" v="2515" actId="478"/>
          <ac:picMkLst>
            <pc:docMk/>
            <pc:sldMk cId="0" sldId="263"/>
            <ac:picMk id="17" creationId="{3D483C3C-C14F-B84D-48AC-D5784C91381B}"/>
          </ac:picMkLst>
        </pc:picChg>
        <pc:picChg chg="add mod">
          <ac:chgData name="Tendani Oliver Munyai" userId="00ee717e25a1b566" providerId="LiveId" clId="{165DE8C7-7C57-4227-9B96-1CD1A18FCE55}" dt="2026-07-06T21:55:05.196" v="2553" actId="14100"/>
          <ac:picMkLst>
            <pc:docMk/>
            <pc:sldMk cId="0" sldId="263"/>
            <ac:picMk id="19" creationId="{F986D7B5-BF5F-5FC3-D321-06EA98DA96C9}"/>
          </ac:picMkLst>
        </pc:picChg>
        <pc:picChg chg="add mod">
          <ac:chgData name="Tendani Oliver Munyai" userId="00ee717e25a1b566" providerId="LiveId" clId="{165DE8C7-7C57-4227-9B96-1CD1A18FCE55}" dt="2026-07-06T21:54:54.670" v="2551" actId="1076"/>
          <ac:picMkLst>
            <pc:docMk/>
            <pc:sldMk cId="0" sldId="263"/>
            <ac:picMk id="21" creationId="{6E7366B3-B575-1435-D4C7-B41A3A8C25A3}"/>
          </ac:picMkLst>
        </pc:picChg>
      </pc:sldChg>
      <pc:sldChg chg="addSp delSp modSp mod">
        <pc:chgData name="Tendani Oliver Munyai" userId="00ee717e25a1b566" providerId="LiveId" clId="{165DE8C7-7C57-4227-9B96-1CD1A18FCE55}" dt="2026-07-06T21:48:32.241" v="2540" actId="1076"/>
        <pc:sldMkLst>
          <pc:docMk/>
          <pc:sldMk cId="0" sldId="264"/>
        </pc:sldMkLst>
        <pc:spChg chg="add mod">
          <ac:chgData name="Tendani Oliver Munyai" userId="00ee717e25a1b566" providerId="LiveId" clId="{165DE8C7-7C57-4227-9B96-1CD1A18FCE55}" dt="2026-07-06T21:48:26.910" v="2539" actId="1076"/>
          <ac:spMkLst>
            <pc:docMk/>
            <pc:sldMk cId="0" sldId="264"/>
            <ac:spMk id="7" creationId="{0A40623A-3025-EEDC-2C79-1516774FF4E0}"/>
          </ac:spMkLst>
        </pc:spChg>
        <pc:spChg chg="add mod">
          <ac:chgData name="Tendani Oliver Munyai" userId="00ee717e25a1b566" providerId="LiveId" clId="{165DE8C7-7C57-4227-9B96-1CD1A18FCE55}" dt="2026-07-06T21:48:32.241" v="2540" actId="1076"/>
          <ac:spMkLst>
            <pc:docMk/>
            <pc:sldMk cId="0" sldId="264"/>
            <ac:spMk id="9" creationId="{A1962C0B-EB02-0D2D-8FDD-FB89D9F81E01}"/>
          </ac:spMkLst>
        </pc:spChg>
        <pc:picChg chg="add del mod">
          <ac:chgData name="Tendani Oliver Munyai" userId="00ee717e25a1b566" providerId="LiveId" clId="{165DE8C7-7C57-4227-9B96-1CD1A18FCE55}" dt="2026-07-06T21:05:29.423" v="2408" actId="478"/>
          <ac:picMkLst>
            <pc:docMk/>
            <pc:sldMk cId="0" sldId="264"/>
            <ac:picMk id="3" creationId="{88CE3076-6AF7-1D91-455C-E77DE04446CA}"/>
          </ac:picMkLst>
        </pc:picChg>
        <pc:picChg chg="add del">
          <ac:chgData name="Tendani Oliver Munyai" userId="00ee717e25a1b566" providerId="LiveId" clId="{165DE8C7-7C57-4227-9B96-1CD1A18FCE55}" dt="2026-07-06T15:51:00.074" v="1535" actId="478"/>
          <ac:picMkLst>
            <pc:docMk/>
            <pc:sldMk cId="0" sldId="264"/>
            <ac:picMk id="4" creationId="{454804D0-4740-ED4C-A172-72C718B2DEAD}"/>
          </ac:picMkLst>
        </pc:picChg>
        <pc:picChg chg="add mod">
          <ac:chgData name="Tendani Oliver Munyai" userId="00ee717e25a1b566" providerId="LiveId" clId="{165DE8C7-7C57-4227-9B96-1CD1A18FCE55}" dt="2026-07-06T21:45:14.106" v="2532" actId="1076"/>
          <ac:picMkLst>
            <pc:docMk/>
            <pc:sldMk cId="0" sldId="264"/>
            <ac:picMk id="5" creationId="{0D6CB448-3659-6C73-7F94-65E8D52E0422}"/>
          </ac:picMkLst>
        </pc:picChg>
        <pc:picChg chg="add mod">
          <ac:chgData name="Tendani Oliver Munyai" userId="00ee717e25a1b566" providerId="LiveId" clId="{165DE8C7-7C57-4227-9B96-1CD1A18FCE55}" dt="2026-07-06T20:43:32.661" v="2145" actId="1076"/>
          <ac:picMkLst>
            <pc:docMk/>
            <pc:sldMk cId="0" sldId="264"/>
            <ac:picMk id="6" creationId="{93A7872B-B826-AA88-527E-8CAE25334B10}"/>
          </ac:picMkLst>
        </pc:picChg>
        <pc:picChg chg="add del mod">
          <ac:chgData name="Tendani Oliver Munyai" userId="00ee717e25a1b566" providerId="LiveId" clId="{165DE8C7-7C57-4227-9B96-1CD1A18FCE55}" dt="2026-07-06T21:43:01.288" v="2516" actId="478"/>
          <ac:picMkLst>
            <pc:docMk/>
            <pc:sldMk cId="0" sldId="264"/>
            <ac:picMk id="10" creationId="{CFEC9F5C-6F2D-F7BE-314F-FBE6EEFF50F8}"/>
          </ac:picMkLst>
        </pc:picChg>
        <pc:picChg chg="add del mod">
          <ac:chgData name="Tendani Oliver Munyai" userId="00ee717e25a1b566" providerId="LiveId" clId="{165DE8C7-7C57-4227-9B96-1CD1A18FCE55}" dt="2026-07-06T21:47:26.680" v="2535" actId="478"/>
          <ac:picMkLst>
            <pc:docMk/>
            <pc:sldMk cId="0" sldId="264"/>
            <ac:picMk id="12" creationId="{1BFC8AED-18E7-F524-B559-6EAD8ACE0BFF}"/>
          </ac:picMkLst>
        </pc:picChg>
        <pc:picChg chg="add mod">
          <ac:chgData name="Tendani Oliver Munyai" userId="00ee717e25a1b566" providerId="LiveId" clId="{165DE8C7-7C57-4227-9B96-1CD1A18FCE55}" dt="2026-07-06T21:48:15.671" v="2538" actId="14100"/>
          <ac:picMkLst>
            <pc:docMk/>
            <pc:sldMk cId="0" sldId="264"/>
            <ac:picMk id="14" creationId="{7FFAE5DE-FBA4-F8B1-DE9A-95350F2771E2}"/>
          </ac:picMkLst>
        </pc:picChg>
      </pc:sldChg>
      <pc:sldChg chg="addSp delSp modSp mod">
        <pc:chgData name="Tendani Oliver Munyai" userId="00ee717e25a1b566" providerId="LiveId" clId="{165DE8C7-7C57-4227-9B96-1CD1A18FCE55}" dt="2026-07-06T21:55:22.861" v="2555" actId="20577"/>
        <pc:sldMkLst>
          <pc:docMk/>
          <pc:sldMk cId="0" sldId="265"/>
        </pc:sldMkLst>
        <pc:spChg chg="add mod">
          <ac:chgData name="Tendani Oliver Munyai" userId="00ee717e25a1b566" providerId="LiveId" clId="{165DE8C7-7C57-4227-9B96-1CD1A18FCE55}" dt="2026-07-06T10:31:10.038" v="1272" actId="20577"/>
          <ac:spMkLst>
            <pc:docMk/>
            <pc:sldMk cId="0" sldId="265"/>
            <ac:spMk id="3" creationId="{2B116EA7-41F1-D855-492E-2FD1E3D4E603}"/>
          </ac:spMkLst>
        </pc:spChg>
        <pc:spChg chg="add mod">
          <ac:chgData name="Tendani Oliver Munyai" userId="00ee717e25a1b566" providerId="LiveId" clId="{165DE8C7-7C57-4227-9B96-1CD1A18FCE55}" dt="2026-07-06T21:55:22.861" v="2555" actId="20577"/>
          <ac:spMkLst>
            <pc:docMk/>
            <pc:sldMk cId="0" sldId="265"/>
            <ac:spMk id="9" creationId="{3973CDD9-2F5F-B485-8BEE-6911DCD16647}"/>
          </ac:spMkLst>
        </pc:spChg>
        <pc:spChg chg="add del">
          <ac:chgData name="Tendani Oliver Munyai" userId="00ee717e25a1b566" providerId="LiveId" clId="{165DE8C7-7C57-4227-9B96-1CD1A18FCE55}" dt="2026-07-06T21:12:42.986" v="2417" actId="22"/>
          <ac:spMkLst>
            <pc:docMk/>
            <pc:sldMk cId="0" sldId="265"/>
            <ac:spMk id="10" creationId="{52E4DC22-9CBB-F0E1-D52F-1DC5045673EE}"/>
          </ac:spMkLst>
        </pc:spChg>
        <pc:spChg chg="add mod">
          <ac:chgData name="Tendani Oliver Munyai" userId="00ee717e25a1b566" providerId="LiveId" clId="{165DE8C7-7C57-4227-9B96-1CD1A18FCE55}" dt="2026-07-06T21:55:20.168" v="2554" actId="20577"/>
          <ac:spMkLst>
            <pc:docMk/>
            <pc:sldMk cId="0" sldId="265"/>
            <ac:spMk id="11" creationId="{91A394B2-6213-CB4E-B9D4-1FE834417CA1}"/>
          </ac:spMkLst>
        </pc:spChg>
        <pc:picChg chg="add del">
          <ac:chgData name="Tendani Oliver Munyai" userId="00ee717e25a1b566" providerId="LiveId" clId="{165DE8C7-7C57-4227-9B96-1CD1A18FCE55}" dt="2026-07-06T15:51:10.194" v="1536" actId="478"/>
          <ac:picMkLst>
            <pc:docMk/>
            <pc:sldMk cId="0" sldId="265"/>
            <ac:picMk id="4" creationId="{34DB37D8-712F-10C2-22DF-8991B2B9EE76}"/>
          </ac:picMkLst>
        </pc:picChg>
        <pc:picChg chg="add del mod">
          <ac:chgData name="Tendani Oliver Munyai" userId="00ee717e25a1b566" providerId="LiveId" clId="{165DE8C7-7C57-4227-9B96-1CD1A18FCE55}" dt="2026-07-06T21:07:05.851" v="2412" actId="478"/>
          <ac:picMkLst>
            <pc:docMk/>
            <pc:sldMk cId="0" sldId="265"/>
            <ac:picMk id="5" creationId="{0460B695-9E37-8B3D-C54D-BC2C2BD4FCC4}"/>
          </ac:picMkLst>
        </pc:picChg>
        <pc:picChg chg="add del">
          <ac:chgData name="Tendani Oliver Munyai" userId="00ee717e25a1b566" providerId="LiveId" clId="{165DE8C7-7C57-4227-9B96-1CD1A18FCE55}" dt="2026-07-06T21:15:13.936" v="2425" actId="478"/>
          <ac:picMkLst>
            <pc:docMk/>
            <pc:sldMk cId="0" sldId="265"/>
            <ac:picMk id="6" creationId="{C3EFA9BF-B48A-DF86-33F5-352CB0F971DF}"/>
          </ac:picMkLst>
        </pc:picChg>
        <pc:picChg chg="add del mod">
          <ac:chgData name="Tendani Oliver Munyai" userId="00ee717e25a1b566" providerId="LiveId" clId="{165DE8C7-7C57-4227-9B96-1CD1A18FCE55}" dt="2026-07-06T21:15:15.997" v="2426" actId="478"/>
          <ac:picMkLst>
            <pc:docMk/>
            <pc:sldMk cId="0" sldId="265"/>
            <ac:picMk id="7" creationId="{CE992FDF-CE9A-7508-0396-21AC2246BB71}"/>
          </ac:picMkLst>
        </pc:picChg>
        <pc:picChg chg="add del mod">
          <ac:chgData name="Tendani Oliver Munyai" userId="00ee717e25a1b566" providerId="LiveId" clId="{165DE8C7-7C57-4227-9B96-1CD1A18FCE55}" dt="2026-07-06T21:13:05.774" v="2423" actId="22"/>
          <ac:picMkLst>
            <pc:docMk/>
            <pc:sldMk cId="0" sldId="265"/>
            <ac:picMk id="13" creationId="{F725D535-AB7D-9C5F-9438-FD00D90BF402}"/>
          </ac:picMkLst>
        </pc:picChg>
        <pc:picChg chg="add mod">
          <ac:chgData name="Tendani Oliver Munyai" userId="00ee717e25a1b566" providerId="LiveId" clId="{165DE8C7-7C57-4227-9B96-1CD1A18FCE55}" dt="2026-07-06T21:22:38.140" v="2464" actId="1076"/>
          <ac:picMkLst>
            <pc:docMk/>
            <pc:sldMk cId="0" sldId="265"/>
            <ac:picMk id="15" creationId="{98F7DC47-5ACF-9D65-7104-99A38233B29B}"/>
          </ac:picMkLst>
        </pc:picChg>
        <pc:picChg chg="add mod">
          <ac:chgData name="Tendani Oliver Munyai" userId="00ee717e25a1b566" providerId="LiveId" clId="{165DE8C7-7C57-4227-9B96-1CD1A18FCE55}" dt="2026-07-06T21:22:02.523" v="2457" actId="1076"/>
          <ac:picMkLst>
            <pc:docMk/>
            <pc:sldMk cId="0" sldId="265"/>
            <ac:picMk id="17" creationId="{86886328-D8EE-8B8D-D1D5-AD0ED1F46A6F}"/>
          </ac:picMkLst>
        </pc:picChg>
        <pc:picChg chg="add mod">
          <ac:chgData name="Tendani Oliver Munyai" userId="00ee717e25a1b566" providerId="LiveId" clId="{165DE8C7-7C57-4227-9B96-1CD1A18FCE55}" dt="2026-07-06T21:22:50.832" v="2466" actId="1076"/>
          <ac:picMkLst>
            <pc:docMk/>
            <pc:sldMk cId="0" sldId="265"/>
            <ac:picMk id="19" creationId="{7B4FCD12-6E73-85DA-250E-9534CE31D0CB}"/>
          </ac:picMkLst>
        </pc:picChg>
      </pc:sldChg>
      <pc:sldChg chg="addSp delSp modSp mod chgLayout">
        <pc:chgData name="Tendani Oliver Munyai" userId="00ee717e25a1b566" providerId="LiveId" clId="{165DE8C7-7C57-4227-9B96-1CD1A18FCE55}" dt="2026-07-06T21:33:03.635" v="2513" actId="6264"/>
        <pc:sldMkLst>
          <pc:docMk/>
          <pc:sldMk cId="0" sldId="266"/>
        </pc:sldMkLst>
        <pc:spChg chg="add mod">
          <ac:chgData name="Tendani Oliver Munyai" userId="00ee717e25a1b566" providerId="LiveId" clId="{165DE8C7-7C57-4227-9B96-1CD1A18FCE55}" dt="2026-07-06T20:45:48.784" v="2197" actId="1076"/>
          <ac:spMkLst>
            <pc:docMk/>
            <pc:sldMk cId="0" sldId="266"/>
            <ac:spMk id="3" creationId="{2490379E-8FB4-57D3-39BC-40A71BD25D3D}"/>
          </ac:spMkLst>
        </pc:spChg>
        <pc:spChg chg="add mod">
          <ac:chgData name="Tendani Oliver Munyai" userId="00ee717e25a1b566" providerId="LiveId" clId="{165DE8C7-7C57-4227-9B96-1CD1A18FCE55}" dt="2026-07-06T20:45:53.166" v="2198" actId="1076"/>
          <ac:spMkLst>
            <pc:docMk/>
            <pc:sldMk cId="0" sldId="266"/>
            <ac:spMk id="5" creationId="{F3428D03-A507-356E-9B69-98AAC6729F63}"/>
          </ac:spMkLst>
        </pc:spChg>
        <pc:spChg chg="add del mod ord">
          <ac:chgData name="Tendani Oliver Munyai" userId="00ee717e25a1b566" providerId="LiveId" clId="{165DE8C7-7C57-4227-9B96-1CD1A18FCE55}" dt="2026-07-06T21:33:03.635" v="2513" actId="6264"/>
          <ac:spMkLst>
            <pc:docMk/>
            <pc:sldMk cId="0" sldId="266"/>
            <ac:spMk id="7" creationId="{A41B2EE4-81B9-A2EB-41BE-C8622C4507B8}"/>
          </ac:spMkLst>
        </pc:spChg>
        <pc:spChg chg="add del mod ord">
          <ac:chgData name="Tendani Oliver Munyai" userId="00ee717e25a1b566" providerId="LiveId" clId="{165DE8C7-7C57-4227-9B96-1CD1A18FCE55}" dt="2026-07-06T21:33:03.635" v="2513" actId="6264"/>
          <ac:spMkLst>
            <pc:docMk/>
            <pc:sldMk cId="0" sldId="266"/>
            <ac:spMk id="8" creationId="{3CB5DC6C-7619-A4A5-B074-8090C9FAA4E9}"/>
          </ac:spMkLst>
        </pc:spChg>
        <pc:picChg chg="add del">
          <ac:chgData name="Tendani Oliver Munyai" userId="00ee717e25a1b566" providerId="LiveId" clId="{165DE8C7-7C57-4227-9B96-1CD1A18FCE55}" dt="2026-07-06T15:51:16.771" v="1538" actId="478"/>
          <ac:picMkLst>
            <pc:docMk/>
            <pc:sldMk cId="0" sldId="266"/>
            <ac:picMk id="4" creationId="{8E7AAEA4-987F-2FE9-1A88-4E6EAA9B6D01}"/>
          </ac:picMkLst>
        </pc:picChg>
        <pc:picChg chg="add">
          <ac:chgData name="Tendani Oliver Munyai" userId="00ee717e25a1b566" providerId="LiveId" clId="{165DE8C7-7C57-4227-9B96-1CD1A18FCE55}" dt="2026-07-06T20:45:59.813" v="2199" actId="22"/>
          <ac:picMkLst>
            <pc:docMk/>
            <pc:sldMk cId="0" sldId="266"/>
            <ac:picMk id="6" creationId="{9AEA92C8-9D75-9F34-9B78-97AFCFA0DBE8}"/>
          </ac:picMkLst>
        </pc:picChg>
      </pc:sldChg>
      <pc:sldChg chg="ord">
        <pc:chgData name="Tendani Oliver Munyai" userId="00ee717e25a1b566" providerId="LiveId" clId="{165DE8C7-7C57-4227-9B96-1CD1A18FCE55}" dt="2026-07-04T23:13:57.522" v="1046"/>
        <pc:sldMkLst>
          <pc:docMk/>
          <pc:sldMk cId="0" sldId="267"/>
        </pc:sldMkLst>
      </pc:sldChg>
      <pc:sldChg chg="ord">
        <pc:chgData name="Tendani Oliver Munyai" userId="00ee717e25a1b566" providerId="LiveId" clId="{165DE8C7-7C57-4227-9B96-1CD1A18FCE55}" dt="2026-07-04T23:13:55.745" v="1044"/>
        <pc:sldMkLst>
          <pc:docMk/>
          <pc:sldMk cId="0" sldId="268"/>
        </pc:sldMkLst>
      </pc:sldChg>
      <pc:sldChg chg="addSp delSp modSp mod">
        <pc:chgData name="Tendani Oliver Munyai" userId="00ee717e25a1b566" providerId="LiveId" clId="{165DE8C7-7C57-4227-9B96-1CD1A18FCE55}" dt="2026-07-06T21:31:06.741" v="2497" actId="20577"/>
        <pc:sldMkLst>
          <pc:docMk/>
          <pc:sldMk cId="0" sldId="271"/>
        </pc:sldMkLst>
        <pc:spChg chg="mod">
          <ac:chgData name="Tendani Oliver Munyai" userId="00ee717e25a1b566" providerId="LiveId" clId="{165DE8C7-7C57-4227-9B96-1CD1A18FCE55}" dt="2026-07-06T21:31:06.741" v="2497" actId="20577"/>
          <ac:spMkLst>
            <pc:docMk/>
            <pc:sldMk cId="0" sldId="271"/>
            <ac:spMk id="17413" creationId="{ADB43758-F9E7-AF37-0EB9-82B1467B6155}"/>
          </ac:spMkLst>
        </pc:spChg>
        <pc:picChg chg="mod">
          <ac:chgData name="Tendani Oliver Munyai" userId="00ee717e25a1b566" providerId="LiveId" clId="{165DE8C7-7C57-4227-9B96-1CD1A18FCE55}" dt="2026-07-03T22:52:28.191" v="188" actId="732"/>
          <ac:picMkLst>
            <pc:docMk/>
            <pc:sldMk cId="0" sldId="271"/>
            <ac:picMk id="17410" creationId="{1D37A96A-C93B-FB7E-50CF-69E068C78365}"/>
          </ac:picMkLst>
        </pc:picChg>
      </pc:sldChg>
      <pc:sldChg chg="addSp delSp modSp mod modAnim">
        <pc:chgData name="Tendani Oliver Munyai" userId="00ee717e25a1b566" providerId="LiveId" clId="{165DE8C7-7C57-4227-9B96-1CD1A18FCE55}" dt="2026-07-06T21:28:52.809" v="2481" actId="1076"/>
        <pc:sldMkLst>
          <pc:docMk/>
          <pc:sldMk cId="0" sldId="272"/>
        </pc:sldMkLst>
        <pc:spChg chg="add mod">
          <ac:chgData name="Tendani Oliver Munyai" userId="00ee717e25a1b566" providerId="LiveId" clId="{165DE8C7-7C57-4227-9B96-1CD1A18FCE55}" dt="2026-07-04T00:28:12.483" v="710" actId="122"/>
          <ac:spMkLst>
            <pc:docMk/>
            <pc:sldMk cId="0" sldId="272"/>
            <ac:spMk id="3" creationId="{EB4587B7-F698-3331-3089-E258E7BA1B69}"/>
          </ac:spMkLst>
        </pc:spChg>
        <pc:spChg chg="add mod">
          <ac:chgData name="Tendani Oliver Munyai" userId="00ee717e25a1b566" providerId="LiveId" clId="{165DE8C7-7C57-4227-9B96-1CD1A18FCE55}" dt="2026-07-04T00:28:00.580" v="708" actId="122"/>
          <ac:spMkLst>
            <pc:docMk/>
            <pc:sldMk cId="0" sldId="272"/>
            <ac:spMk id="4" creationId="{E4AA7166-42D2-31CA-ADA1-47717C3C530C}"/>
          </ac:spMkLst>
        </pc:spChg>
        <pc:picChg chg="add del mod">
          <ac:chgData name="Tendani Oliver Munyai" userId="00ee717e25a1b566" providerId="LiveId" clId="{165DE8C7-7C57-4227-9B96-1CD1A18FCE55}" dt="2026-07-06T16:10:57.412" v="1816" actId="478"/>
          <ac:picMkLst>
            <pc:docMk/>
            <pc:sldMk cId="0" sldId="272"/>
            <ac:picMk id="2" creationId="{420259EF-DF47-651D-AFAD-2A889D3C6188}"/>
          </ac:picMkLst>
        </pc:picChg>
        <pc:picChg chg="add del">
          <ac:chgData name="Tendani Oliver Munyai" userId="00ee717e25a1b566" providerId="LiveId" clId="{165DE8C7-7C57-4227-9B96-1CD1A18FCE55}" dt="2026-07-06T15:50:43.414" v="1532" actId="478"/>
          <ac:picMkLst>
            <pc:docMk/>
            <pc:sldMk cId="0" sldId="272"/>
            <ac:picMk id="6" creationId="{4FB9CABB-3B98-71A2-320F-6D8D57854318}"/>
          </ac:picMkLst>
        </pc:picChg>
        <pc:picChg chg="add">
          <ac:chgData name="Tendani Oliver Munyai" userId="00ee717e25a1b566" providerId="LiveId" clId="{165DE8C7-7C57-4227-9B96-1CD1A18FCE55}" dt="2026-07-06T20:40:57.899" v="2049" actId="22"/>
          <ac:picMkLst>
            <pc:docMk/>
            <pc:sldMk cId="0" sldId="272"/>
            <ac:picMk id="7" creationId="{32D07BA2-96A8-8330-A3D6-E79129755760}"/>
          </ac:picMkLst>
        </pc:picChg>
        <pc:picChg chg="add mod modCrop">
          <ac:chgData name="Tendani Oliver Munyai" userId="00ee717e25a1b566" providerId="LiveId" clId="{165DE8C7-7C57-4227-9B96-1CD1A18FCE55}" dt="2026-07-06T21:28:52.809" v="2481" actId="1076"/>
          <ac:picMkLst>
            <pc:docMk/>
            <pc:sldMk cId="0" sldId="272"/>
            <ac:picMk id="8" creationId="{210123B2-5312-F70E-CAE4-C99D2AD73C9A}"/>
          </ac:picMkLst>
        </pc:picChg>
      </pc:sldChg>
      <pc:sldChg chg="addSp delSp modSp add mod">
        <pc:chgData name="Tendani Oliver Munyai" userId="00ee717e25a1b566" providerId="LiveId" clId="{165DE8C7-7C57-4227-9B96-1CD1A18FCE55}" dt="2026-07-06T21:51:17.245" v="2543" actId="1076"/>
        <pc:sldMkLst>
          <pc:docMk/>
          <pc:sldMk cId="1359751549" sldId="273"/>
        </pc:sldMkLst>
        <pc:spChg chg="mod">
          <ac:chgData name="Tendani Oliver Munyai" userId="00ee717e25a1b566" providerId="LiveId" clId="{165DE8C7-7C57-4227-9B96-1CD1A18FCE55}" dt="2026-07-06T21:21:18.754" v="2451" actId="1076"/>
          <ac:spMkLst>
            <pc:docMk/>
            <pc:sldMk cId="1359751549" sldId="273"/>
            <ac:spMk id="9" creationId="{966F884D-D40B-E4C3-3A72-A94107E20BD7}"/>
          </ac:spMkLst>
        </pc:spChg>
        <pc:spChg chg="mod">
          <ac:chgData name="Tendani Oliver Munyai" userId="00ee717e25a1b566" providerId="LiveId" clId="{165DE8C7-7C57-4227-9B96-1CD1A18FCE55}" dt="2026-07-06T21:51:17.245" v="2543" actId="1076"/>
          <ac:spMkLst>
            <pc:docMk/>
            <pc:sldMk cId="1359751549" sldId="273"/>
            <ac:spMk id="11" creationId="{9F71AB45-5482-70A4-81DB-7BEC48986E77}"/>
          </ac:spMkLst>
        </pc:spChg>
        <pc:picChg chg="add mod">
          <ac:chgData name="Tendani Oliver Munyai" userId="00ee717e25a1b566" providerId="LiveId" clId="{165DE8C7-7C57-4227-9B96-1CD1A18FCE55}" dt="2026-07-06T21:21:12.252" v="2450" actId="1076"/>
          <ac:picMkLst>
            <pc:docMk/>
            <pc:sldMk cId="1359751549" sldId="273"/>
            <ac:picMk id="2" creationId="{EB3519AC-E107-836D-6A5B-3D6F9BC5DE9A}"/>
          </ac:picMkLst>
        </pc:picChg>
        <pc:picChg chg="add del">
          <ac:chgData name="Tendani Oliver Munyai" userId="00ee717e25a1b566" providerId="LiveId" clId="{165DE8C7-7C57-4227-9B96-1CD1A18FCE55}" dt="2026-07-06T15:51:13.305" v="1537" actId="478"/>
          <ac:picMkLst>
            <pc:docMk/>
            <pc:sldMk cId="1359751549" sldId="273"/>
            <ac:picMk id="4" creationId="{4CF57EC7-68CE-217A-D0C2-1C7634B71C9E}"/>
          </ac:picMkLst>
        </pc:picChg>
        <pc:picChg chg="add mod">
          <ac:chgData name="Tendani Oliver Munyai" userId="00ee717e25a1b566" providerId="LiveId" clId="{165DE8C7-7C57-4227-9B96-1CD1A18FCE55}" dt="2026-07-06T21:20:51.501" v="2446" actId="1076"/>
          <ac:picMkLst>
            <pc:docMk/>
            <pc:sldMk cId="1359751549" sldId="273"/>
            <ac:picMk id="5" creationId="{9558A42C-8C38-27A6-C83B-AF37CF7FF1A7}"/>
          </ac:picMkLst>
        </pc:picChg>
        <pc:picChg chg="add mod">
          <ac:chgData name="Tendani Oliver Munyai" userId="00ee717e25a1b566" providerId="LiveId" clId="{165DE8C7-7C57-4227-9B96-1CD1A18FCE55}" dt="2026-07-06T21:21:34.154" v="2454" actId="1076"/>
          <ac:picMkLst>
            <pc:docMk/>
            <pc:sldMk cId="1359751549" sldId="273"/>
            <ac:picMk id="6" creationId="{384AACE9-2F6C-86DE-1C10-B68217B08C72}"/>
          </ac:picMkLst>
        </pc:picChg>
      </pc:sldChg>
      <pc:sldChg chg="addSp delSp modSp add mod">
        <pc:chgData name="Tendani Oliver Munyai" userId="00ee717e25a1b566" providerId="LiveId" clId="{165DE8C7-7C57-4227-9B96-1CD1A18FCE55}" dt="2026-07-06T20:49:14.237" v="2374" actId="1076"/>
        <pc:sldMkLst>
          <pc:docMk/>
          <pc:sldMk cId="2156615162" sldId="337"/>
        </pc:sldMkLst>
        <pc:picChg chg="add del mod ord">
          <ac:chgData name="Tendani Oliver Munyai" userId="00ee717e25a1b566" providerId="LiveId" clId="{165DE8C7-7C57-4227-9B96-1CD1A18FCE55}" dt="2026-07-06T20:47:16.038" v="2307" actId="478"/>
          <ac:picMkLst>
            <pc:docMk/>
            <pc:sldMk cId="2156615162" sldId="337"/>
            <ac:picMk id="3" creationId="{160E1B88-4F1A-C1DF-18EB-9FF9047D7845}"/>
          </ac:picMkLst>
        </pc:picChg>
        <pc:picChg chg="mod">
          <ac:chgData name="Tendani Oliver Munyai" userId="00ee717e25a1b566" providerId="LiveId" clId="{165DE8C7-7C57-4227-9B96-1CD1A18FCE55}" dt="2026-07-06T20:49:10.712" v="2372" actId="1076"/>
          <ac:picMkLst>
            <pc:docMk/>
            <pc:sldMk cId="2156615162" sldId="337"/>
            <ac:picMk id="5" creationId="{98BDBB35-3C01-0A96-DCEE-47853F743D70}"/>
          </ac:picMkLst>
        </pc:picChg>
        <pc:picChg chg="mod">
          <ac:chgData name="Tendani Oliver Munyai" userId="00ee717e25a1b566" providerId="LiveId" clId="{165DE8C7-7C57-4227-9B96-1CD1A18FCE55}" dt="2026-07-06T20:49:12.229" v="2373" actId="1076"/>
          <ac:picMkLst>
            <pc:docMk/>
            <pc:sldMk cId="2156615162" sldId="337"/>
            <ac:picMk id="6" creationId="{14E56E11-1FE9-8432-CEAE-703697397A6A}"/>
          </ac:picMkLst>
        </pc:picChg>
        <pc:picChg chg="del mod">
          <ac:chgData name="Tendani Oliver Munyai" userId="00ee717e25a1b566" providerId="LiveId" clId="{165DE8C7-7C57-4227-9B96-1CD1A18FCE55}" dt="2026-07-06T15:51:26.592" v="1540" actId="478"/>
          <ac:picMkLst>
            <pc:docMk/>
            <pc:sldMk cId="2156615162" sldId="337"/>
            <ac:picMk id="7" creationId="{B3FF5525-52CC-5001-48AB-A0F80DE8E877}"/>
          </ac:picMkLst>
        </pc:picChg>
        <pc:picChg chg="del">
          <ac:chgData name="Tendani Oliver Munyai" userId="00ee717e25a1b566" providerId="LiveId" clId="{165DE8C7-7C57-4227-9B96-1CD1A18FCE55}" dt="2026-07-06T20:46:28.451" v="2215" actId="478"/>
          <ac:picMkLst>
            <pc:docMk/>
            <pc:sldMk cId="2156615162" sldId="337"/>
            <ac:picMk id="8" creationId="{D9458931-DBCD-A5C1-B19E-598BF87ADA2B}"/>
          </ac:picMkLst>
        </pc:picChg>
        <pc:picChg chg="mod">
          <ac:chgData name="Tendani Oliver Munyai" userId="00ee717e25a1b566" providerId="LiveId" clId="{165DE8C7-7C57-4227-9B96-1CD1A18FCE55}" dt="2026-07-06T20:49:07.010" v="2370" actId="1076"/>
          <ac:picMkLst>
            <pc:docMk/>
            <pc:sldMk cId="2156615162" sldId="337"/>
            <ac:picMk id="9" creationId="{0949D3D9-D318-9366-5A78-03019C59266A}"/>
          </ac:picMkLst>
        </pc:picChg>
        <pc:picChg chg="add mod">
          <ac:chgData name="Tendani Oliver Munyai" userId="00ee717e25a1b566" providerId="LiveId" clId="{165DE8C7-7C57-4227-9B96-1CD1A18FCE55}" dt="2026-07-06T20:49:14.237" v="2374" actId="1076"/>
          <ac:picMkLst>
            <pc:docMk/>
            <pc:sldMk cId="2156615162" sldId="337"/>
            <ac:picMk id="10" creationId="{BD92BFFB-C4A8-4D10-ADF4-D394DDC24769}"/>
          </ac:picMkLst>
        </pc:picChg>
        <pc:picChg chg="add mod">
          <ac:chgData name="Tendani Oliver Munyai" userId="00ee717e25a1b566" providerId="LiveId" clId="{165DE8C7-7C57-4227-9B96-1CD1A18FCE55}" dt="2026-07-06T20:49:09.013" v="2371" actId="1076"/>
          <ac:picMkLst>
            <pc:docMk/>
            <pc:sldMk cId="2156615162" sldId="337"/>
            <ac:picMk id="11" creationId="{A264547F-6CA5-C108-93EC-3F25C113FD0E}"/>
          </ac:picMkLst>
        </pc:picChg>
        <pc:picChg chg="add mod">
          <ac:chgData name="Tendani Oliver Munyai" userId="00ee717e25a1b566" providerId="LiveId" clId="{165DE8C7-7C57-4227-9B96-1CD1A18FCE55}" dt="2026-07-06T20:49:03.002" v="2368" actId="1076"/>
          <ac:picMkLst>
            <pc:docMk/>
            <pc:sldMk cId="2156615162" sldId="337"/>
            <ac:picMk id="12" creationId="{9FE3B65B-1FC0-81ED-00FD-2A93F50E693F}"/>
          </ac:picMkLst>
        </pc:picChg>
        <pc:picChg chg="mod">
          <ac:chgData name="Tendani Oliver Munyai" userId="00ee717e25a1b566" providerId="LiveId" clId="{165DE8C7-7C57-4227-9B96-1CD1A18FCE55}" dt="2026-07-06T20:49:04.927" v="2369" actId="1076"/>
          <ac:picMkLst>
            <pc:docMk/>
            <pc:sldMk cId="2156615162" sldId="337"/>
            <ac:picMk id="17" creationId="{5F3BF14E-D22B-97E5-9AFF-FA311C0EF5AC}"/>
          </ac:picMkLst>
        </pc:picChg>
      </pc:sldChg>
      <pc:sldChg chg="addSp delSp modSp add mod">
        <pc:chgData name="Tendani Oliver Munyai" userId="00ee717e25a1b566" providerId="LiveId" clId="{165DE8C7-7C57-4227-9B96-1CD1A18FCE55}" dt="2026-07-06T13:16:12.178" v="1518" actId="1440"/>
        <pc:sldMkLst>
          <pc:docMk/>
          <pc:sldMk cId="3909632467" sldId="349"/>
        </pc:sldMkLst>
        <pc:spChg chg="add del">
          <ac:chgData name="Tendani Oliver Munyai" userId="00ee717e25a1b566" providerId="LiveId" clId="{165DE8C7-7C57-4227-9B96-1CD1A18FCE55}" dt="2026-07-06T13:15:27.481" v="1506" actId="22"/>
          <ac:spMkLst>
            <pc:docMk/>
            <pc:sldMk cId="3909632467" sldId="349"/>
            <ac:spMk id="3" creationId="{D2D7445D-3FA8-7EFE-F84A-C03EDCE67944}"/>
          </ac:spMkLst>
        </pc:spChg>
        <pc:picChg chg="mod">
          <ac:chgData name="Tendani Oliver Munyai" userId="00ee717e25a1b566" providerId="LiveId" clId="{165DE8C7-7C57-4227-9B96-1CD1A18FCE55}" dt="2026-07-06T13:16:12.178" v="1518" actId="1440"/>
          <ac:picMkLst>
            <pc:docMk/>
            <pc:sldMk cId="3909632467" sldId="349"/>
            <ac:picMk id="4" creationId="{C23AF210-22DE-3375-218F-6622B3E669A1}"/>
          </ac:picMkLst>
        </pc:picChg>
        <pc:picChg chg="mod">
          <ac:chgData name="Tendani Oliver Munyai" userId="00ee717e25a1b566" providerId="LiveId" clId="{165DE8C7-7C57-4227-9B96-1CD1A18FCE55}" dt="2026-07-06T13:16:08.972" v="1517" actId="1440"/>
          <ac:picMkLst>
            <pc:docMk/>
            <pc:sldMk cId="3909632467" sldId="349"/>
            <ac:picMk id="6" creationId="{F3F8FF0C-46DF-C648-50E2-9E3F4BC3B230}"/>
          </ac:picMkLst>
        </pc:picChg>
        <pc:picChg chg="add mod modCrop">
          <ac:chgData name="Tendani Oliver Munyai" userId="00ee717e25a1b566" providerId="LiveId" clId="{165DE8C7-7C57-4227-9B96-1CD1A18FCE55}" dt="2026-07-06T13:16:06.055" v="1516" actId="1440"/>
          <ac:picMkLst>
            <pc:docMk/>
            <pc:sldMk cId="3909632467" sldId="349"/>
            <ac:picMk id="8" creationId="{CE386B14-2F10-BF3C-0957-781C242F203B}"/>
          </ac:picMkLst>
        </pc:picChg>
      </pc:sldChg>
      <pc:sldChg chg="addSp delSp modSp add mod">
        <pc:chgData name="Tendani Oliver Munyai" userId="00ee717e25a1b566" providerId="LiveId" clId="{165DE8C7-7C57-4227-9B96-1CD1A18FCE55}" dt="2026-07-06T20:45:33.047" v="2196" actId="22"/>
        <pc:sldMkLst>
          <pc:docMk/>
          <pc:sldMk cId="2637793795" sldId="350"/>
        </pc:sldMkLst>
        <pc:spChg chg="mod">
          <ac:chgData name="Tendani Oliver Munyai" userId="00ee717e25a1b566" providerId="LiveId" clId="{165DE8C7-7C57-4227-9B96-1CD1A18FCE55}" dt="2026-07-06T12:57:02.609" v="1461" actId="122"/>
          <ac:spMkLst>
            <pc:docMk/>
            <pc:sldMk cId="2637793795" sldId="350"/>
            <ac:spMk id="3" creationId="{FD4C2FF8-50CB-B892-2E82-856FAA42210C}"/>
          </ac:spMkLst>
        </pc:spChg>
        <pc:spChg chg="del mod">
          <ac:chgData name="Tendani Oliver Munyai" userId="00ee717e25a1b566" providerId="LiveId" clId="{165DE8C7-7C57-4227-9B96-1CD1A18FCE55}" dt="2026-07-06T13:02:12.310" v="1463"/>
          <ac:spMkLst>
            <pc:docMk/>
            <pc:sldMk cId="2637793795" sldId="350"/>
            <ac:spMk id="5" creationId="{DD58B485-7F2B-DD19-8B84-598BADB7CE95}"/>
          </ac:spMkLst>
        </pc:spChg>
        <pc:spChg chg="add mod">
          <ac:chgData name="Tendani Oliver Munyai" userId="00ee717e25a1b566" providerId="LiveId" clId="{165DE8C7-7C57-4227-9B96-1CD1A18FCE55}" dt="2026-07-06T13:03:23.610" v="1476" actId="14100"/>
          <ac:spMkLst>
            <pc:docMk/>
            <pc:sldMk cId="2637793795" sldId="350"/>
            <ac:spMk id="6" creationId="{8AF59CC3-51D0-89F6-FCF2-C277FF0955B1}"/>
          </ac:spMkLst>
        </pc:spChg>
        <pc:picChg chg="del mod">
          <ac:chgData name="Tendani Oliver Munyai" userId="00ee717e25a1b566" providerId="LiveId" clId="{165DE8C7-7C57-4227-9B96-1CD1A18FCE55}" dt="2026-07-06T15:51:20.291" v="1539" actId="478"/>
          <ac:picMkLst>
            <pc:docMk/>
            <pc:sldMk cId="2637793795" sldId="350"/>
            <ac:picMk id="4" creationId="{8F76E709-A672-E194-0AA2-1699B7190826}"/>
          </ac:picMkLst>
        </pc:picChg>
        <pc:picChg chg="add del">
          <ac:chgData name="Tendani Oliver Munyai" userId="00ee717e25a1b566" providerId="LiveId" clId="{165DE8C7-7C57-4227-9B96-1CD1A18FCE55}" dt="2026-07-06T20:45:21.587" v="2195" actId="478"/>
          <ac:picMkLst>
            <pc:docMk/>
            <pc:sldMk cId="2637793795" sldId="350"/>
            <ac:picMk id="5" creationId="{9E0469C5-931C-09FE-043D-27B394610FE8}"/>
          </ac:picMkLst>
        </pc:picChg>
        <pc:picChg chg="add">
          <ac:chgData name="Tendani Oliver Munyai" userId="00ee717e25a1b566" providerId="LiveId" clId="{165DE8C7-7C57-4227-9B96-1CD1A18FCE55}" dt="2026-07-06T20:45:33.047" v="2196" actId="22"/>
          <ac:picMkLst>
            <pc:docMk/>
            <pc:sldMk cId="2637793795" sldId="350"/>
            <ac:picMk id="8" creationId="{C90C389A-7235-AC60-D1A3-9252AAF818E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4FDE48-235C-2189-2F9A-C53B8CF5ABC3}"/>
              </a:ext>
            </a:extLst>
          </p:cNvPr>
          <p:cNvSpPr/>
          <p:nvPr userDrawn="1"/>
        </p:nvSpPr>
        <p:spPr>
          <a:xfrm>
            <a:off x="0" y="-1588"/>
            <a:ext cx="9144000" cy="5145088"/>
          </a:xfrm>
          <a:prstGeom prst="rect">
            <a:avLst/>
          </a:prstGeom>
          <a:solidFill>
            <a:srgbClr val="00103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6C9B68B-9836-CE3A-713E-7F152C68A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744538"/>
            <a:ext cx="37893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B86380-93D0-920E-607F-89369E42CF8E}"/>
              </a:ext>
            </a:extLst>
          </p:cNvPr>
          <p:cNvSpPr/>
          <p:nvPr userDrawn="1"/>
        </p:nvSpPr>
        <p:spPr>
          <a:xfrm>
            <a:off x="0" y="5019675"/>
            <a:ext cx="9144000" cy="123825"/>
          </a:xfrm>
          <a:prstGeom prst="rect">
            <a:avLst/>
          </a:prstGeom>
          <a:solidFill>
            <a:srgbClr val="006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787774"/>
            <a:ext cx="7848872" cy="486054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3381840"/>
            <a:ext cx="7848872" cy="145821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08458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97" y="303498"/>
            <a:ext cx="8128527" cy="5941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545" y="1113589"/>
            <a:ext cx="8136904" cy="3258361"/>
          </a:xfrm>
        </p:spPr>
        <p:txBody>
          <a:bodyPr vert="eaVert"/>
          <a:lstStyle>
            <a:lvl1pPr>
              <a:buClr>
                <a:srgbClr val="006B34"/>
              </a:buClr>
              <a:defRPr sz="2000">
                <a:latin typeface="Avenir Book"/>
              </a:defRPr>
            </a:lvl1pPr>
            <a:lvl2pPr>
              <a:buClr>
                <a:srgbClr val="006B34"/>
              </a:buClr>
              <a:defRPr sz="2000">
                <a:latin typeface="Avenir Book"/>
              </a:defRPr>
            </a:lvl2pPr>
            <a:lvl3pPr>
              <a:buClr>
                <a:srgbClr val="006B34"/>
              </a:buClr>
              <a:defRPr sz="2000">
                <a:latin typeface="Avenir Book"/>
              </a:defRPr>
            </a:lvl3pPr>
            <a:lvl4pPr>
              <a:buClr>
                <a:srgbClr val="006B34"/>
              </a:buClr>
              <a:defRPr sz="2000">
                <a:latin typeface="Avenir Book"/>
              </a:defRPr>
            </a:lvl4pPr>
            <a:lvl5pPr>
              <a:buClr>
                <a:srgbClr val="006B34"/>
              </a:buClr>
              <a:defRPr sz="2000">
                <a:latin typeface="Avenir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4424813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05" y="249493"/>
            <a:ext cx="2018551" cy="412245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7546" y="249493"/>
            <a:ext cx="5913947" cy="4122457"/>
          </a:xfrm>
        </p:spPr>
        <p:txBody>
          <a:bodyPr vert="eaVert"/>
          <a:lstStyle>
            <a:lvl1pPr>
              <a:buClr>
                <a:srgbClr val="006B34"/>
              </a:buClr>
              <a:defRPr sz="2000">
                <a:latin typeface="Avenir Book"/>
              </a:defRPr>
            </a:lvl1pPr>
            <a:lvl2pPr>
              <a:buClr>
                <a:srgbClr val="006B34"/>
              </a:buClr>
              <a:defRPr sz="2000">
                <a:latin typeface="Avenir Book"/>
              </a:defRPr>
            </a:lvl2pPr>
            <a:lvl3pPr>
              <a:buClr>
                <a:srgbClr val="006B34"/>
              </a:buClr>
              <a:defRPr sz="2000">
                <a:latin typeface="Avenir Book"/>
              </a:defRPr>
            </a:lvl3pPr>
            <a:lvl4pPr>
              <a:buClr>
                <a:srgbClr val="006B34"/>
              </a:buClr>
              <a:defRPr sz="2000">
                <a:latin typeface="Avenir Book"/>
              </a:defRPr>
            </a:lvl4pPr>
            <a:lvl5pPr>
              <a:buClr>
                <a:srgbClr val="006B34"/>
              </a:buClr>
              <a:defRPr sz="2000">
                <a:latin typeface="Avenir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2591160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B5C72A-B78D-38E0-CD96-46B32A5C68F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1588"/>
            <a:ext cx="9144000" cy="5191126"/>
          </a:xfrm>
          <a:prstGeom prst="rect">
            <a:avLst/>
          </a:prstGeom>
          <a:solidFill>
            <a:srgbClr val="006B34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405064" y="239776"/>
            <a:ext cx="4376737" cy="4748870"/>
          </a:xfrm>
          <a:prstGeom prst="rect">
            <a:avLst/>
          </a:prstGeom>
        </p:spPr>
        <p:txBody>
          <a:bodyPr tIns="0" bIns="748800" anchor="ctr" anchorCtr="1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  <a:latin typeface="Avenir Medium"/>
                <a:cs typeface="Avenir Medium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12176096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666911-DE72-591D-EA7B-67EB4E1456A3}"/>
              </a:ext>
            </a:extLst>
          </p:cNvPr>
          <p:cNvSpPr/>
          <p:nvPr userDrawn="1"/>
        </p:nvSpPr>
        <p:spPr>
          <a:xfrm>
            <a:off x="-339725" y="-192088"/>
            <a:ext cx="9823450" cy="5527676"/>
          </a:xfrm>
          <a:prstGeom prst="rect">
            <a:avLst/>
          </a:prstGeom>
          <a:solidFill>
            <a:srgbClr val="006B34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405064" y="725984"/>
            <a:ext cx="4376737" cy="4262661"/>
          </a:xfrm>
          <a:prstGeom prst="rect">
            <a:avLst/>
          </a:prstGeom>
        </p:spPr>
        <p:txBody>
          <a:bodyPr tIns="0" bIns="748800" anchor="ctr" anchorCtr="1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>
                <a:solidFill>
                  <a:schemeClr val="bg1"/>
                </a:solidFill>
                <a:latin typeface="Avenir Medium"/>
                <a:cs typeface="Avenir Medium"/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63784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logan Slide (16-9).jpg">
            <a:extLst>
              <a:ext uri="{FF2B5EF4-FFF2-40B4-BE49-F238E27FC236}">
                <a16:creationId xmlns:a16="http://schemas.microsoft.com/office/drawing/2014/main" id="{0AE40E19-9F2B-6E60-EAEA-99A5D323BE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-30163"/>
            <a:ext cx="9240838" cy="520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832610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MU Title Slide">
    <p:bg>
      <p:bgPr>
        <a:solidFill>
          <a:srgbClr val="0010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1E4E772F-AA68-8B48-E676-1D3A5D1583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8" y="792163"/>
            <a:ext cx="28416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01357"/>
            <a:ext cx="7886700" cy="56842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700" b="1">
                <a:solidFill>
                  <a:schemeClr val="bg1"/>
                </a:solidFill>
                <a:latin typeface="Avenir LT 45 Book" panose="020B05030200000200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8650" y="3270709"/>
            <a:ext cx="7886700" cy="32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venir LT 45 Book" panose="020B05030200000200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28650" y="3763934"/>
            <a:ext cx="7886700" cy="2744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venir LT 45 Book" panose="020B05030200000200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628650" y="4104269"/>
            <a:ext cx="7886700" cy="27440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  <a:latin typeface="Avenir LT 45 Book" panose="020B05030200000200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28650" y="4444605"/>
            <a:ext cx="7886700" cy="3263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latin typeface="Avenir LT 45 Book" panose="020B05030200000200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597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F84DB-33C5-7AC1-15F0-975F9B03E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90FDD3-2F0F-0058-C4D4-ACBDAF044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7609E-21D7-1410-4027-1BA7C3549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7B96-A37C-4347-A029-747892D95BFF}" type="datetimeFigureOut">
              <a:rPr lang="en-ZA" smtClean="0"/>
              <a:t>2026/07/06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17821-298A-AD68-7D0F-B4C3BD319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5FD97-7C5C-2408-588B-54AEEE202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F2FF-BB9C-4C52-8567-FC0AD645BAC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363496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ED8F4-CE1A-3298-3462-546119BB9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BFFDD-A8D4-F645-1F4B-2795958BD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707A3-42A6-21F9-5A00-B52DF939B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7B96-A37C-4347-A029-747892D95BFF}" type="datetimeFigureOut">
              <a:rPr lang="en-ZA" smtClean="0"/>
              <a:t>2026/07/06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148D2-742F-9C21-4423-6A409B63A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236D2-1C69-D49F-7476-5CE543C74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F2FF-BB9C-4C52-8567-FC0AD645BAC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77841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6EE46-73EB-E82C-727A-B59C555F3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135BC-3B68-DE40-42F8-3A0A15BA0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BE4E7-8752-7A5A-9DCF-E65218B01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7B96-A37C-4347-A029-747892D95BFF}" type="datetimeFigureOut">
              <a:rPr lang="en-ZA" smtClean="0"/>
              <a:t>2026/07/06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D3D2C-232D-470D-984B-07573FB4B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FC5A7-7815-3DB6-2C6C-4885D947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F2FF-BB9C-4C52-8567-FC0AD645BAC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0196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0FFC0-144D-46D5-3F1D-DE5244989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62B34-30CA-6647-94B3-51FD57F58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68085F-3F50-BE56-927F-FE096E71D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640F5-D005-D775-4B81-7A23C5954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7B96-A37C-4347-A029-747892D95BFF}" type="datetimeFigureOut">
              <a:rPr lang="en-ZA" smtClean="0"/>
              <a:t>2026/07/06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777BB-A03C-9320-A837-9EE20F3B3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9E166-B9F4-BE38-2D94-AF549F83B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F2FF-BB9C-4C52-8567-FC0AD645BAC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00456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1112839"/>
            <a:ext cx="8505825" cy="3259111"/>
          </a:xfrm>
        </p:spPr>
        <p:txBody>
          <a:bodyPr/>
          <a:lstStyle>
            <a:lvl1pPr>
              <a:buClr>
                <a:srgbClr val="006B34"/>
              </a:buClr>
              <a:buSzPct val="80000"/>
              <a:defRPr sz="2000">
                <a:latin typeface="Avenir Book"/>
              </a:defRPr>
            </a:lvl1pPr>
            <a:lvl2pPr>
              <a:buClr>
                <a:srgbClr val="006B34"/>
              </a:buClr>
              <a:buSzPct val="80000"/>
              <a:defRPr sz="2000">
                <a:latin typeface="Avenir Book"/>
              </a:defRPr>
            </a:lvl2pPr>
            <a:lvl3pPr>
              <a:buClr>
                <a:srgbClr val="006B34"/>
              </a:buClr>
              <a:buSzPct val="80000"/>
              <a:defRPr sz="2000">
                <a:latin typeface="Avenir Book"/>
              </a:defRPr>
            </a:lvl3pPr>
            <a:lvl4pPr>
              <a:buClr>
                <a:srgbClr val="006B34"/>
              </a:buClr>
              <a:buSzPct val="80000"/>
              <a:defRPr sz="2000">
                <a:latin typeface="Avenir Book"/>
              </a:defRPr>
            </a:lvl4pPr>
            <a:lvl5pPr>
              <a:buClr>
                <a:srgbClr val="006B34"/>
              </a:buClr>
              <a:buSzPct val="80000"/>
              <a:defRPr sz="2000">
                <a:latin typeface="Avenir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5484414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CF984-C088-40CD-82A0-E6A52E2DD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E95D2-FC78-DDD8-D59D-01713D0E2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493DE-C0A6-7D94-857B-477F2ECF4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D3F59-5667-6D35-7BC2-29C9E01A6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BCCBA2-B822-B1DD-260E-EE7DA2EB2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A6BEC-2B47-6DD1-567A-BFEC107AC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7B96-A37C-4347-A029-747892D95BFF}" type="datetimeFigureOut">
              <a:rPr lang="en-ZA" smtClean="0"/>
              <a:t>2026/07/06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6D09D5-B293-5197-216E-F4F889634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0D1749-BBCB-AF8E-CF78-F49A31226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F2FF-BB9C-4C52-8567-FC0AD645BAC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199063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8028-A9C9-8F86-6B5C-D3CC1FC4B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7B997C-50DD-7B42-ADF9-4EBE6CBA3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7B96-A37C-4347-A029-747892D95BFF}" type="datetimeFigureOut">
              <a:rPr lang="en-ZA" smtClean="0"/>
              <a:t>2026/07/06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4B2EC3-CD2B-3185-5051-5AC44C310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6399F7-0ACA-C04F-EE6F-065936876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F2FF-BB9C-4C52-8567-FC0AD645BAC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31590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FD7449-0FD3-E438-B0FB-A1FA7DE75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7B96-A37C-4347-A029-747892D95BFF}" type="datetimeFigureOut">
              <a:rPr lang="en-ZA" smtClean="0"/>
              <a:t>2026/07/06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E8D52F-C5E1-3A64-920C-F0174D9D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97C6B-0D97-001D-9BF5-27563536A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F2FF-BB9C-4C52-8567-FC0AD645BAC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5696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07A14-0589-BE7F-DEAF-451772115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604B9-A381-D91B-FF2C-21B63220A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344CF-AD34-776B-DAA3-80A998832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A9FD0E-9C11-7BC0-71A0-94366CDAF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7B96-A37C-4347-A029-747892D95BFF}" type="datetimeFigureOut">
              <a:rPr lang="en-ZA" smtClean="0"/>
              <a:t>2026/07/06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C6BA6-8FC3-9E6A-39D6-76E9B377F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5428D-1ABA-7D77-08D3-459B4A85D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F2FF-BB9C-4C52-8567-FC0AD645BAC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286582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4F40C-F763-880F-C643-C6EB10F37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67B22-4490-B9F0-3024-8FADA5249E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0B4D1B-90A3-456A-7601-4B5F72B45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AA8AB-496F-A0CE-8AF9-D0B29B50F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7B96-A37C-4347-A029-747892D95BFF}" type="datetimeFigureOut">
              <a:rPr lang="en-ZA" smtClean="0"/>
              <a:t>2026/07/06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78AD0-4CED-38C7-37B6-A5F488B6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CB089-30F0-43AE-72FF-560B6B5FD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F2FF-BB9C-4C52-8567-FC0AD645BAC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27313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1C0A2-400F-5BD7-9CBD-E7C6780F8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A02E2-613E-521D-8F84-19B71F3A4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BEFC86-3618-8113-AA7C-67FFAC663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7B96-A37C-4347-A029-747892D95BFF}" type="datetimeFigureOut">
              <a:rPr lang="en-ZA" smtClean="0"/>
              <a:t>2026/07/06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BE632-E5EB-BFE3-F6BB-C8587370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444686-0EDE-F1DE-ED0D-0B03C7F19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F2FF-BB9C-4C52-8567-FC0AD645BAC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40965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57A6DD-DFDC-80B6-8DD8-9D9DB31C1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D0F99E-F65D-9428-C038-C8C781A1F1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72BB2-A96D-6263-18E3-52174C77E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97B96-A37C-4347-A029-747892D95BFF}" type="datetimeFigureOut">
              <a:rPr lang="en-ZA" smtClean="0"/>
              <a:t>2026/07/06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911EA-4A55-B8E4-EDE2-770ADF73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3C0B8-56CF-D17E-6549-2125E11F3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4F2FF-BB9C-4C52-8567-FC0AD645BAC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089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192835"/>
            <a:ext cx="7772400" cy="1021556"/>
          </a:xfrm>
        </p:spPr>
        <p:txBody>
          <a:bodyPr anchor="t"/>
          <a:lstStyle>
            <a:lvl1pPr algn="l">
              <a:defRPr sz="4000" b="0" i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67694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9428742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03498"/>
            <a:ext cx="8352928" cy="5941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005576"/>
            <a:ext cx="4032572" cy="3294366"/>
          </a:xfrm>
        </p:spPr>
        <p:txBody>
          <a:bodyPr/>
          <a:lstStyle>
            <a:lvl1pPr>
              <a:buClr>
                <a:srgbClr val="006B34"/>
              </a:buClr>
              <a:defRPr sz="2000">
                <a:latin typeface="Avenir Book"/>
              </a:defRPr>
            </a:lvl1pPr>
            <a:lvl2pPr>
              <a:buClr>
                <a:srgbClr val="006B34"/>
              </a:buClr>
              <a:defRPr sz="2000">
                <a:latin typeface="Avenir Book"/>
              </a:defRPr>
            </a:lvl2pPr>
            <a:lvl3pPr>
              <a:buClr>
                <a:srgbClr val="006B34"/>
              </a:buClr>
              <a:defRPr sz="2000">
                <a:latin typeface="Avenir Book"/>
              </a:defRPr>
            </a:lvl3pPr>
            <a:lvl4pPr>
              <a:buClr>
                <a:srgbClr val="006B34"/>
              </a:buClr>
              <a:defRPr sz="2000">
                <a:latin typeface="Avenir Book"/>
              </a:defRPr>
            </a:lvl4pPr>
            <a:lvl5pPr>
              <a:buClr>
                <a:srgbClr val="006B34"/>
              </a:buClr>
              <a:defRPr sz="2000">
                <a:latin typeface="Avenir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8501" y="1005576"/>
            <a:ext cx="4176713" cy="3294366"/>
          </a:xfrm>
        </p:spPr>
        <p:txBody>
          <a:bodyPr/>
          <a:lstStyle>
            <a:lvl1pPr>
              <a:buClr>
                <a:srgbClr val="006B34"/>
              </a:buClr>
              <a:defRPr sz="2000">
                <a:latin typeface="Avenir Book"/>
              </a:defRPr>
            </a:lvl1pPr>
            <a:lvl2pPr>
              <a:buClr>
                <a:srgbClr val="006B34"/>
              </a:buClr>
              <a:defRPr sz="2000">
                <a:latin typeface="Avenir Book"/>
              </a:defRPr>
            </a:lvl2pPr>
            <a:lvl3pPr>
              <a:buClr>
                <a:srgbClr val="006B34"/>
              </a:buClr>
              <a:defRPr sz="2000">
                <a:latin typeface="Avenir Book"/>
              </a:defRPr>
            </a:lvl3pPr>
            <a:lvl4pPr>
              <a:buClr>
                <a:srgbClr val="006B34"/>
              </a:buClr>
              <a:defRPr sz="2000">
                <a:latin typeface="Avenir Book"/>
              </a:defRPr>
            </a:lvl4pPr>
            <a:lvl5pPr>
              <a:buClr>
                <a:srgbClr val="006B34"/>
              </a:buClr>
              <a:defRPr sz="2000">
                <a:latin typeface="Avenir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7372253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700335"/>
          </a:xfrm>
        </p:spPr>
        <p:txBody>
          <a:bodyPr anchor="ctr"/>
          <a:lstStyle>
            <a:lvl1pPr marL="0" indent="0">
              <a:buNone/>
              <a:defRPr sz="2200" b="0" i="0" baseline="0">
                <a:solidFill>
                  <a:srgbClr val="006B34"/>
                </a:solidFill>
                <a:latin typeface="Avenir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1670"/>
            <a:ext cx="4040188" cy="2520280"/>
          </a:xfrm>
        </p:spPr>
        <p:txBody>
          <a:bodyPr/>
          <a:lstStyle>
            <a:lvl1pPr>
              <a:buClr>
                <a:srgbClr val="006B34"/>
              </a:buClr>
              <a:defRPr sz="2000">
                <a:latin typeface="Avenir Book"/>
              </a:defRPr>
            </a:lvl1pPr>
            <a:lvl2pPr>
              <a:buClr>
                <a:srgbClr val="006B34"/>
              </a:buClr>
              <a:defRPr sz="2000">
                <a:latin typeface="Avenir Book"/>
              </a:defRPr>
            </a:lvl2pPr>
            <a:lvl3pPr>
              <a:buClr>
                <a:srgbClr val="006B34"/>
              </a:buClr>
              <a:defRPr sz="2000">
                <a:latin typeface="Avenir Book"/>
              </a:defRPr>
            </a:lvl3pPr>
            <a:lvl4pPr>
              <a:buClr>
                <a:srgbClr val="006B34"/>
              </a:buClr>
              <a:defRPr sz="2000">
                <a:latin typeface="Avenir Book"/>
              </a:defRPr>
            </a:lvl4pPr>
            <a:lvl5pPr>
              <a:buClr>
                <a:srgbClr val="006B34"/>
              </a:buClr>
              <a:defRPr sz="2000">
                <a:latin typeface="Avenir 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4"/>
            <a:ext cx="4041775" cy="700335"/>
          </a:xfrm>
        </p:spPr>
        <p:txBody>
          <a:bodyPr anchor="ctr"/>
          <a:lstStyle>
            <a:lvl1pPr marL="0" indent="0">
              <a:buNone/>
              <a:defRPr sz="2200" b="0" i="0" baseline="0">
                <a:solidFill>
                  <a:srgbClr val="006B34"/>
                </a:solidFill>
                <a:latin typeface="Avenir Blac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51670"/>
            <a:ext cx="4041775" cy="2520280"/>
          </a:xfrm>
        </p:spPr>
        <p:txBody>
          <a:bodyPr/>
          <a:lstStyle>
            <a:lvl1pPr>
              <a:buClr>
                <a:srgbClr val="006B34"/>
              </a:buClr>
              <a:defRPr sz="2000">
                <a:latin typeface="Avenir Book"/>
              </a:defRPr>
            </a:lvl1pPr>
            <a:lvl2pPr>
              <a:buClr>
                <a:srgbClr val="006B34"/>
              </a:buClr>
              <a:defRPr sz="2000">
                <a:latin typeface="Avenir Book"/>
              </a:defRPr>
            </a:lvl2pPr>
            <a:lvl3pPr>
              <a:buClr>
                <a:srgbClr val="006B34"/>
              </a:buClr>
              <a:defRPr sz="2000">
                <a:latin typeface="Avenir Book"/>
              </a:defRPr>
            </a:lvl3pPr>
            <a:lvl4pPr>
              <a:buClr>
                <a:srgbClr val="006B34"/>
              </a:buClr>
              <a:defRPr sz="2000">
                <a:latin typeface="Avenir Book"/>
              </a:defRPr>
            </a:lvl4pPr>
            <a:lvl5pPr>
              <a:buClr>
                <a:srgbClr val="006B34"/>
              </a:buClr>
              <a:defRPr sz="2000">
                <a:latin typeface="Avenir 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5081962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4631623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0888782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3" y="465516"/>
            <a:ext cx="2877497" cy="819774"/>
          </a:xfrm>
        </p:spPr>
        <p:txBody>
          <a:bodyPr anchor="t"/>
          <a:lstStyle>
            <a:lvl1pPr algn="l">
              <a:defRPr sz="2200" b="1">
                <a:solidFill>
                  <a:srgbClr val="006B34"/>
                </a:solidFill>
                <a:latin typeface="Avenir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981" y="465517"/>
            <a:ext cx="4889467" cy="4129106"/>
          </a:xfrm>
        </p:spPr>
        <p:txBody>
          <a:bodyPr/>
          <a:lstStyle>
            <a:lvl1pPr>
              <a:buClr>
                <a:srgbClr val="006B34"/>
              </a:buClr>
              <a:defRPr sz="2000">
                <a:latin typeface="Avenir Book"/>
              </a:defRPr>
            </a:lvl1pPr>
            <a:lvl2pPr>
              <a:buClr>
                <a:srgbClr val="006B34"/>
              </a:buClr>
              <a:defRPr sz="2000">
                <a:latin typeface="Avenir Book"/>
              </a:defRPr>
            </a:lvl2pPr>
            <a:lvl3pPr>
              <a:buClr>
                <a:srgbClr val="006B34"/>
              </a:buClr>
              <a:defRPr sz="2000">
                <a:latin typeface="Avenir Book"/>
              </a:defRPr>
            </a:lvl3pPr>
            <a:lvl4pPr>
              <a:buClr>
                <a:srgbClr val="006B34"/>
              </a:buClr>
              <a:defRPr sz="2000">
                <a:latin typeface="Avenir Book"/>
              </a:defRPr>
            </a:lvl4pPr>
            <a:lvl5pPr>
              <a:buClr>
                <a:srgbClr val="006B34"/>
              </a:buClr>
              <a:defRPr sz="2000">
                <a:latin typeface="Avenir Book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9552" y="1285291"/>
            <a:ext cx="2877497" cy="330933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614759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363838"/>
            <a:ext cx="5486400" cy="425054"/>
          </a:xfrm>
        </p:spPr>
        <p:txBody>
          <a:bodyPr/>
          <a:lstStyle>
            <a:lvl1pPr algn="l">
              <a:defRPr sz="2000" b="0" i="0" baseline="0">
                <a:solidFill>
                  <a:srgbClr val="006B34"/>
                </a:solidFill>
                <a:latin typeface="Avenir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283224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8889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7312072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32B52AB-26A6-EA40-4F38-871721165C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303213"/>
            <a:ext cx="84963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8710A22-9617-A259-9F43-F730698023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112838"/>
            <a:ext cx="8505825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</p:txBody>
      </p:sp>
      <p:pic>
        <p:nvPicPr>
          <p:cNvPr id="1028" name="Picture 6">
            <a:extLst>
              <a:ext uri="{FF2B5EF4-FFF2-40B4-BE49-F238E27FC236}">
                <a16:creationId xmlns:a16="http://schemas.microsoft.com/office/drawing/2014/main" id="{04BFBB96-6B35-BCA8-CDA6-94880DD4348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4675"/>
            <a:ext cx="9144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235B96-AF74-452B-891E-8E5F9B52048C}"/>
              </a:ext>
            </a:extLst>
          </p:cNvPr>
          <p:cNvSpPr/>
          <p:nvPr userDrawn="1"/>
        </p:nvSpPr>
        <p:spPr>
          <a:xfrm>
            <a:off x="0" y="5019675"/>
            <a:ext cx="9144000" cy="123825"/>
          </a:xfrm>
          <a:prstGeom prst="rect">
            <a:avLst/>
          </a:prstGeom>
          <a:solidFill>
            <a:srgbClr val="006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1027"/>
          </a:solidFill>
          <a:latin typeface="Avenir Medium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1027"/>
          </a:solidFill>
          <a:latin typeface="Avenir Medium" charset="0"/>
          <a:ea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1027"/>
          </a:solidFill>
          <a:latin typeface="Avenir Medium" charset="0"/>
          <a:ea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1027"/>
          </a:solidFill>
          <a:latin typeface="Avenir Medium" charset="0"/>
          <a:ea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1027"/>
          </a:solidFill>
          <a:latin typeface="Avenir Medium" charset="0"/>
          <a:ea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</a:defRPr>
      </a:lvl9pPr>
    </p:titleStyle>
    <p:bodyStyle>
      <a:lvl1pPr marL="173038" indent="-173038" algn="l" rtl="0" eaLnBrk="0" fontAlgn="base" hangingPunct="0">
        <a:spcBef>
          <a:spcPct val="20000"/>
        </a:spcBef>
        <a:spcAft>
          <a:spcPct val="0"/>
        </a:spcAft>
        <a:buClr>
          <a:srgbClr val="006B34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Avenir Book"/>
          <a:ea typeface="MS PGothic" panose="020B0600070205080204" pitchFamily="34" charset="-128"/>
          <a:cs typeface="+mn-cs"/>
        </a:defRPr>
      </a:lvl1pPr>
      <a:lvl2pPr marL="347663" indent="-173038" algn="l" rtl="0" eaLnBrk="0" fontAlgn="base" hangingPunct="0">
        <a:spcBef>
          <a:spcPct val="20000"/>
        </a:spcBef>
        <a:spcAft>
          <a:spcPct val="0"/>
        </a:spcAft>
        <a:buClr>
          <a:srgbClr val="006B34"/>
        </a:buClr>
        <a:buSzPct val="75000"/>
        <a:buChar char="•"/>
        <a:defRPr sz="2000">
          <a:solidFill>
            <a:schemeClr val="tx1"/>
          </a:solidFill>
          <a:latin typeface="Avenir Book"/>
          <a:ea typeface="MS PGothic" panose="020B0600070205080204" pitchFamily="34" charset="-128"/>
        </a:defRPr>
      </a:lvl2pPr>
      <a:lvl3pPr marL="547688" indent="-198438" algn="l" rtl="0" eaLnBrk="0" fontAlgn="base" hangingPunct="0">
        <a:spcBef>
          <a:spcPct val="20000"/>
        </a:spcBef>
        <a:spcAft>
          <a:spcPct val="0"/>
        </a:spcAft>
        <a:buClr>
          <a:srgbClr val="006B34"/>
        </a:buClr>
        <a:buSzPct val="75000"/>
        <a:buFont typeface="Arial" panose="020B0604020202020204" pitchFamily="34" charset="0"/>
        <a:buChar char="-"/>
        <a:defRPr sz="2000">
          <a:solidFill>
            <a:schemeClr val="tx1"/>
          </a:solidFill>
          <a:latin typeface="Avenir Book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057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057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AC1FA7-0463-81CE-DCC8-42AE440E8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0E169-EA4A-78DF-E62C-C066374CB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2CFB4-2E21-315B-2FF1-A785686E17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197B96-A37C-4347-A029-747892D95BFF}" type="datetimeFigureOut">
              <a:rPr lang="en-ZA" smtClean="0"/>
              <a:t>2026/07/06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F2C109-B17A-36FA-03A0-99E4DEABAF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0BA69-F0A6-5D5C-80E9-464B7AE277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24F2FF-BB9C-4C52-8567-FC0AD645BAC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72934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  <p:sldLayoutId id="2147484068" r:id="rId10"/>
    <p:sldLayoutId id="214748406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6.jpeg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>
            <a:extLst>
              <a:ext uri="{FF2B5EF4-FFF2-40B4-BE49-F238E27FC236}">
                <a16:creationId xmlns:a16="http://schemas.microsoft.com/office/drawing/2014/main" id="{1D37A96A-C93B-FB7E-50CF-69E068C783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7" b="27792"/>
          <a:stretch>
            <a:fillRect/>
          </a:stretch>
        </p:blipFill>
        <p:spPr bwMode="auto">
          <a:xfrm>
            <a:off x="0" y="0"/>
            <a:ext cx="9144000" cy="3356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1">
            <a:extLst>
              <a:ext uri="{FF2B5EF4-FFF2-40B4-BE49-F238E27FC236}">
                <a16:creationId xmlns:a16="http://schemas.microsoft.com/office/drawing/2014/main" id="{3CB4F65E-CA57-4379-ABB8-D90FB394C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22538"/>
            <a:ext cx="7886700" cy="433388"/>
          </a:xfrm>
        </p:spPr>
        <p:txBody>
          <a:bodyPr>
            <a:normAutofit fontScale="9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1400" dirty="0">
                <a:solidFill>
                  <a:schemeClr val="bg1">
                    <a:lumMod val="95000"/>
                  </a:schemeClr>
                </a:solidFill>
                <a:latin typeface="Times New Roman" pitchFamily="18"/>
                <a:cs typeface="Times New Roman" pitchFamily="18"/>
              </a:rPr>
              <a:t>	</a:t>
            </a:r>
            <a:br>
              <a:rPr lang="en-US" sz="900" b="1" i="0" u="none" strike="noStrike" kern="1200" cap="none" spc="0" baseline="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uFillTx/>
                <a:latin typeface="Times New Roman" pitchFamily="18"/>
                <a:ea typeface="Tahoma" pitchFamily="49"/>
                <a:cs typeface="Times New Roman" pitchFamily="18"/>
              </a:rPr>
            </a:br>
            <a:endParaRPr lang="en-ZA" altLang="en-US" sz="900" dirty="0">
              <a:solidFill>
                <a:schemeClr val="bg1">
                  <a:lumMod val="95000"/>
                </a:schemeClr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7413" name="Text Placeholder 5">
            <a:extLst>
              <a:ext uri="{FF2B5EF4-FFF2-40B4-BE49-F238E27FC236}">
                <a16:creationId xmlns:a16="http://schemas.microsoft.com/office/drawing/2014/main" id="{ADB43758-F9E7-AF37-0EB9-82B1467B6155}"/>
              </a:ext>
            </a:extLst>
          </p:cNvPr>
          <p:cNvSpPr>
            <a:spLocks noGrp="1" noChangeArrowheads="1"/>
          </p:cNvSpPr>
          <p:nvPr>
            <p:ph type="body" sz="quarter" idx="17"/>
          </p:nvPr>
        </p:nvSpPr>
        <p:spPr>
          <a:xfrm>
            <a:off x="0" y="3391438"/>
            <a:ext cx="9144000" cy="1752061"/>
          </a:xfrm>
        </p:spPr>
        <p:txBody>
          <a:bodyPr>
            <a:normAutofit fontScale="92500" lnSpcReduction="10000"/>
          </a:bodyPr>
          <a:lstStyle/>
          <a:p>
            <a:r>
              <a:rPr lang="en-Z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Studying particle multiplicity observables in </a:t>
            </a:r>
            <a:r>
              <a:rPr lang="en-ZA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p+Pb</a:t>
            </a:r>
            <a:r>
              <a:rPr lang="en-Z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collisions using the microscopic model (</a:t>
            </a:r>
            <a:r>
              <a:rPr lang="en-ZA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UrQMD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3.3p2</a:t>
            </a:r>
            <a:r>
              <a:rPr lang="en-Z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at 300 </a:t>
            </a:r>
            <a:r>
              <a:rPr lang="en-ZA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AGeV</a:t>
            </a:r>
            <a:r>
              <a:rPr lang="en-ZA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Z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Z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Presenter    :  Mr Tendani Oliver Munyai</a:t>
            </a:r>
          </a:p>
          <a:p>
            <a:pPr algn="l"/>
            <a:r>
              <a:rPr lang="en-Z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Supervisors:  Dr </a:t>
            </a:r>
            <a:r>
              <a:rPr lang="en-Z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Thendo</a:t>
            </a:r>
            <a:r>
              <a:rPr lang="en-Z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Nemakhavhani</a:t>
            </a:r>
            <a:endParaRPr lang="en-Z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Z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:   Prof </a:t>
            </a:r>
            <a:r>
              <a:rPr lang="en-Z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Azwindini</a:t>
            </a:r>
            <a:r>
              <a:rPr lang="en-Z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Muronga</a:t>
            </a:r>
            <a:endParaRPr lang="en-Z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Z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Z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ZA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ZA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6CB448-3659-6C73-7F94-65E8D52E0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97" y="233382"/>
            <a:ext cx="3879248" cy="313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40623A-3025-EEDC-2C79-1516774FF4E0}"/>
              </a:ext>
            </a:extLst>
          </p:cNvPr>
          <p:cNvSpPr txBox="1"/>
          <p:nvPr/>
        </p:nvSpPr>
        <p:spPr>
          <a:xfrm>
            <a:off x="379046" y="3365382"/>
            <a:ext cx="3816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3: Meson rapidity at t = 200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1962C0B-EB02-0D2D-8FDD-FB89D9F81E01}"/>
              </a:ext>
            </a:extLst>
          </p:cNvPr>
          <p:cNvSpPr txBox="1">
            <a:spLocks/>
          </p:cNvSpPr>
          <p:nvPr/>
        </p:nvSpPr>
        <p:spPr>
          <a:xfrm rot="10800000" flipV="1">
            <a:off x="5220072" y="3365382"/>
            <a:ext cx="3784496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4: Meson rapidity at t = 398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University of Johannesburg in South Africa : Reviews &amp; Rankings ...">
            <a:extLst>
              <a:ext uri="{FF2B5EF4-FFF2-40B4-BE49-F238E27FC236}">
                <a16:creationId xmlns:a16="http://schemas.microsoft.com/office/drawing/2014/main" id="{93A7872B-B826-AA88-527E-8CAE25334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811500"/>
            <a:ext cx="1391753" cy="13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FAE5DE-FBA4-F8B1-DE9A-95350F277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9" y="262147"/>
            <a:ext cx="4417200" cy="3138032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116EA7-41F1-D855-492E-2FD1E3D4E603}"/>
              </a:ext>
            </a:extLst>
          </p:cNvPr>
          <p:cNvSpPr txBox="1"/>
          <p:nvPr/>
        </p:nvSpPr>
        <p:spPr>
          <a:xfrm>
            <a:off x="179512" y="-362"/>
            <a:ext cx="9073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Baryons rapidity distribution</a:t>
            </a:r>
            <a:endParaRPr lang="en-ZA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3CDD9-2F5F-B485-8BEE-6911DCD16647}"/>
              </a:ext>
            </a:extLst>
          </p:cNvPr>
          <p:cNvSpPr txBox="1"/>
          <p:nvPr/>
        </p:nvSpPr>
        <p:spPr>
          <a:xfrm>
            <a:off x="389795" y="3853887"/>
            <a:ext cx="3600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5: Baryon rapidity at t = 2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A394B2-6213-CB4E-B9D4-1FE834417CA1}"/>
              </a:ext>
            </a:extLst>
          </p:cNvPr>
          <p:cNvSpPr txBox="1"/>
          <p:nvPr/>
        </p:nvSpPr>
        <p:spPr>
          <a:xfrm>
            <a:off x="5508104" y="3853887"/>
            <a:ext cx="4061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6: Baryon rapidity at t = 50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F7DC47-5ACF-9D65-7104-99A38233B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792385"/>
            <a:ext cx="3960000" cy="28535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886328-D8EE-8B8D-D1D5-AD0ED1F46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92712"/>
            <a:ext cx="4320000" cy="2813987"/>
          </a:xfrm>
          <a:prstGeom prst="rect">
            <a:avLst/>
          </a:prstGeom>
        </p:spPr>
      </p:pic>
      <p:pic>
        <p:nvPicPr>
          <p:cNvPr id="19" name="Picture 18" descr="University of Johannesburg in South Africa : Reviews &amp; Rankings ...">
            <a:extLst>
              <a:ext uri="{FF2B5EF4-FFF2-40B4-BE49-F238E27FC236}">
                <a16:creationId xmlns:a16="http://schemas.microsoft.com/office/drawing/2014/main" id="{7B4FCD12-6E73-85DA-250E-9534CE31D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139" y="3811500"/>
            <a:ext cx="1391753" cy="13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05028-D631-0428-CBFA-33DE79A56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66F884D-D40B-E4C3-3A72-A94107E20BD7}"/>
              </a:ext>
            </a:extLst>
          </p:cNvPr>
          <p:cNvSpPr txBox="1"/>
          <p:nvPr/>
        </p:nvSpPr>
        <p:spPr>
          <a:xfrm>
            <a:off x="359292" y="3811500"/>
            <a:ext cx="3816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7: Baryon rapidity at t = 100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71AB45-5482-70A4-81DB-7BEC48986E77}"/>
              </a:ext>
            </a:extLst>
          </p:cNvPr>
          <p:cNvSpPr txBox="1"/>
          <p:nvPr/>
        </p:nvSpPr>
        <p:spPr>
          <a:xfrm>
            <a:off x="5364088" y="3811500"/>
            <a:ext cx="3995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8: Baryon rapidity at t =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3519AC-E107-836D-6A5B-3D6F9BC5D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5486"/>
            <a:ext cx="4320000" cy="33984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4AACE9-2F6C-86DE-1C10-B68217B08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496" y="127212"/>
            <a:ext cx="4320000" cy="3466762"/>
          </a:xfrm>
          <a:prstGeom prst="rect">
            <a:avLst/>
          </a:prstGeom>
        </p:spPr>
      </p:pic>
      <p:pic>
        <p:nvPicPr>
          <p:cNvPr id="5" name="Picture 4" descr="University of Johannesburg in South Africa : Reviews &amp; Rankings ...">
            <a:extLst>
              <a:ext uri="{FF2B5EF4-FFF2-40B4-BE49-F238E27FC236}">
                <a16:creationId xmlns:a16="http://schemas.microsoft.com/office/drawing/2014/main" id="{9558A42C-8C38-27A6-C83B-AF37CF7FF1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565" y="3811500"/>
            <a:ext cx="1391753" cy="13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9751549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90379E-8FB4-57D3-39BC-40A71BD25D3D}"/>
              </a:ext>
            </a:extLst>
          </p:cNvPr>
          <p:cNvSpPr txBox="1"/>
          <p:nvPr/>
        </p:nvSpPr>
        <p:spPr>
          <a:xfrm>
            <a:off x="2267744" y="-92546"/>
            <a:ext cx="5796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and Future Work</a:t>
            </a:r>
            <a:endParaRPr lang="en-ZA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428D03-A507-356E-9B69-98AAC6729F63}"/>
              </a:ext>
            </a:extLst>
          </p:cNvPr>
          <p:cNvSpPr txBox="1"/>
          <p:nvPr/>
        </p:nvSpPr>
        <p:spPr>
          <a:xfrm>
            <a:off x="251520" y="411510"/>
            <a:ext cx="8784976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Z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UrQMD</a:t>
            </a: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effectively facilitates the investigation of </a:t>
            </a:r>
            <a:r>
              <a:rPr lang="en-Z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hadronisation</a:t>
            </a: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through the rapidity distributions of produced mesons and baryons.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rapidity distributions evolve with time and stabilize at approximately ((300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/(c)) for baryons and (398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/(c)) for mesons, indicating freeze-out.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Baryon production is significantly suppressed compared to mesons due to the energetically demanding formation of diquark-antidiquark pairs.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matter formed in small collision systems (</a:t>
            </a:r>
            <a:r>
              <a:rPr lang="en-Z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p+Pb</a:t>
            </a: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is not as fully equivalent to that formed in large systems (</a:t>
            </a:r>
            <a:r>
              <a:rPr lang="en-Z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Pb+Pb</a:t>
            </a: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Z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Future Work	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studies will involve additional collision systems to explore baryon production, with special attention given to strangeness production.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University of Johannesburg in South Africa : Reviews &amp; Rankings ...">
            <a:extLst>
              <a:ext uri="{FF2B5EF4-FFF2-40B4-BE49-F238E27FC236}">
                <a16:creationId xmlns:a16="http://schemas.microsoft.com/office/drawing/2014/main" id="{9AEA92C8-9D75-9F34-9B78-97AFCFA0D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811500"/>
            <a:ext cx="1391753" cy="13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AFAC8-D740-169F-05EC-D63B47E41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4C2FF8-50CB-B892-2E82-856FAA42210C}"/>
              </a:ext>
            </a:extLst>
          </p:cNvPr>
          <p:cNvSpPr txBox="1"/>
          <p:nvPr/>
        </p:nvSpPr>
        <p:spPr>
          <a:xfrm>
            <a:off x="1673932" y="123478"/>
            <a:ext cx="5796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  <a:endParaRPr lang="en-ZA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F59CC3-51D0-89F6-FCF2-C277FF0955B1}"/>
              </a:ext>
            </a:extLst>
          </p:cNvPr>
          <p:cNvSpPr txBox="1"/>
          <p:nvPr/>
        </p:nvSpPr>
        <p:spPr>
          <a:xfrm>
            <a:off x="251520" y="708253"/>
            <a:ext cx="8280920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Vovchenko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V.Y., </a:t>
            </a:r>
            <a:r>
              <a:rPr lang="en-US" sz="16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Anchishkin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D.V. and Gorenstein, M.I., 2014. System-size and energy dependence of particle-momentum spectra: The </a:t>
            </a:r>
            <a:r>
              <a:rPr lang="en-US" sz="16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UrQMD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analysis of </a:t>
            </a:r>
            <a:r>
              <a:rPr lang="en-US" sz="16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p+p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6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Pb+Pb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collisions. </a:t>
            </a:r>
            <a:r>
              <a:rPr lang="en-US" sz="16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US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arXiv:1407.0629.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Silva, A.V., 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Serenone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W.M., 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Chinellato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D.D., Takahashi, J. and Bierlich, C., 2020. Studies of heavy-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ioncollisions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using PYTHIA Angantyr and 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UrQMD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preprint arXiv:2002.10236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Staudenmaier, J., Weil, J., Steinberg, V., Endres, S. and Petersen, H., 2018. Dilepton production and resonance properties within a new hadronic transport approach in the context of the GSI-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HADESexperimental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data. Physical Review C, 98(5), p.054908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Hayrapetyan et al. (CMS Collaboration), “Observation of </a:t>
            </a:r>
            <a:r>
              <a:rPr lang="el-G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Hyperon Local Polarisation in p-Pb Collisions at √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sNN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8.16 TeV,” Phys. Rev. Lett. 135, 132301 (2025).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S. 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Belforte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(LHCb Collaboration), “Multiplicity dependence of charm baryon and baryon meson production in 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pPb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collisions at √</a:t>
            </a:r>
            <a:r>
              <a:rPr lang="en-Z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sNN</a:t>
            </a:r>
            <a:r>
              <a:rPr lang="en-Z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8.16 TeV,” Phys. Lett. B 868</a:t>
            </a: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1–25 (2025).</a:t>
            </a:r>
          </a:p>
        </p:txBody>
      </p:sp>
      <p:pic>
        <p:nvPicPr>
          <p:cNvPr id="8" name="Picture 7" descr="University of Johannesburg in South Africa : Reviews &amp; Rankings ...">
            <a:extLst>
              <a:ext uri="{FF2B5EF4-FFF2-40B4-BE49-F238E27FC236}">
                <a16:creationId xmlns:a16="http://schemas.microsoft.com/office/drawing/2014/main" id="{C90C389A-7235-AC60-D1A3-9252AAF81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3811500"/>
            <a:ext cx="1391753" cy="13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7793795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1492E-DF9A-2A3D-DA1B-C24F950C12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742" y="62680"/>
            <a:ext cx="8182230" cy="741107"/>
          </a:xfrm>
        </p:spPr>
        <p:txBody>
          <a:bodyPr anchor="ctr">
            <a:normAutofit/>
          </a:bodyPr>
          <a:lstStyle/>
          <a:p>
            <a:r>
              <a:rPr lang="en-ZA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560" y="1388012"/>
            <a:ext cx="2468880" cy="13716"/>
          </a:xfrm>
          <a:custGeom>
            <a:avLst/>
            <a:gdLst>
              <a:gd name="csX0" fmla="*/ 0 w 2468880"/>
              <a:gd name="csY0" fmla="*/ 0 h 13716"/>
              <a:gd name="csX1" fmla="*/ 592531 w 2468880"/>
              <a:gd name="csY1" fmla="*/ 0 h 13716"/>
              <a:gd name="csX2" fmla="*/ 1160374 w 2468880"/>
              <a:gd name="csY2" fmla="*/ 0 h 13716"/>
              <a:gd name="csX3" fmla="*/ 1728216 w 2468880"/>
              <a:gd name="csY3" fmla="*/ 0 h 13716"/>
              <a:gd name="csX4" fmla="*/ 2468880 w 2468880"/>
              <a:gd name="csY4" fmla="*/ 0 h 13716"/>
              <a:gd name="csX5" fmla="*/ 2468880 w 2468880"/>
              <a:gd name="csY5" fmla="*/ 13716 h 13716"/>
              <a:gd name="csX6" fmla="*/ 1802282 w 2468880"/>
              <a:gd name="csY6" fmla="*/ 13716 h 13716"/>
              <a:gd name="csX7" fmla="*/ 1209751 w 2468880"/>
              <a:gd name="csY7" fmla="*/ 13716 h 13716"/>
              <a:gd name="csX8" fmla="*/ 641909 w 2468880"/>
              <a:gd name="csY8" fmla="*/ 13716 h 13716"/>
              <a:gd name="csX9" fmla="*/ 0 w 2468880"/>
              <a:gd name="csY9" fmla="*/ 13716 h 13716"/>
              <a:gd name="csX10" fmla="*/ 0 w 2468880"/>
              <a:gd name="csY10" fmla="*/ 0 h 1371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468880" h="13716" fill="none" extrusionOk="0">
                <a:moveTo>
                  <a:pt x="0" y="0"/>
                </a:moveTo>
                <a:cubicBezTo>
                  <a:pt x="171523" y="-1510"/>
                  <a:pt x="416079" y="20036"/>
                  <a:pt x="592531" y="0"/>
                </a:cubicBezTo>
                <a:cubicBezTo>
                  <a:pt x="768983" y="-20036"/>
                  <a:pt x="878305" y="13110"/>
                  <a:pt x="1160374" y="0"/>
                </a:cubicBezTo>
                <a:cubicBezTo>
                  <a:pt x="1442443" y="-13110"/>
                  <a:pt x="1612108" y="24695"/>
                  <a:pt x="1728216" y="0"/>
                </a:cubicBezTo>
                <a:cubicBezTo>
                  <a:pt x="1844324" y="-24695"/>
                  <a:pt x="2271040" y="20667"/>
                  <a:pt x="2468880" y="0"/>
                </a:cubicBezTo>
                <a:cubicBezTo>
                  <a:pt x="2468530" y="5728"/>
                  <a:pt x="2468490" y="7624"/>
                  <a:pt x="2468880" y="13716"/>
                </a:cubicBezTo>
                <a:cubicBezTo>
                  <a:pt x="2229297" y="-19231"/>
                  <a:pt x="2066775" y="25681"/>
                  <a:pt x="1802282" y="13716"/>
                </a:cubicBezTo>
                <a:cubicBezTo>
                  <a:pt x="1537789" y="1751"/>
                  <a:pt x="1379930" y="17694"/>
                  <a:pt x="1209751" y="13716"/>
                </a:cubicBezTo>
                <a:cubicBezTo>
                  <a:pt x="1039572" y="9738"/>
                  <a:pt x="837025" y="8278"/>
                  <a:pt x="641909" y="13716"/>
                </a:cubicBezTo>
                <a:cubicBezTo>
                  <a:pt x="446793" y="19154"/>
                  <a:pt x="170561" y="13900"/>
                  <a:pt x="0" y="13716"/>
                </a:cubicBezTo>
                <a:cubicBezTo>
                  <a:pt x="-302" y="10335"/>
                  <a:pt x="417" y="4724"/>
                  <a:pt x="0" y="0"/>
                </a:cubicBezTo>
                <a:close/>
              </a:path>
              <a:path w="2468880" h="13716" stroke="0" extrusionOk="0">
                <a:moveTo>
                  <a:pt x="0" y="0"/>
                </a:moveTo>
                <a:cubicBezTo>
                  <a:pt x="190931" y="24910"/>
                  <a:pt x="333688" y="11559"/>
                  <a:pt x="567842" y="0"/>
                </a:cubicBezTo>
                <a:cubicBezTo>
                  <a:pt x="801996" y="-11559"/>
                  <a:pt x="939971" y="-5677"/>
                  <a:pt x="1234440" y="0"/>
                </a:cubicBezTo>
                <a:cubicBezTo>
                  <a:pt x="1528909" y="5677"/>
                  <a:pt x="1658539" y="5184"/>
                  <a:pt x="1777594" y="0"/>
                </a:cubicBezTo>
                <a:cubicBezTo>
                  <a:pt x="1896649" y="-5184"/>
                  <a:pt x="2186164" y="23915"/>
                  <a:pt x="2468880" y="0"/>
                </a:cubicBezTo>
                <a:cubicBezTo>
                  <a:pt x="2469409" y="5071"/>
                  <a:pt x="2469155" y="7437"/>
                  <a:pt x="2468880" y="13716"/>
                </a:cubicBezTo>
                <a:cubicBezTo>
                  <a:pt x="2271330" y="32027"/>
                  <a:pt x="2001027" y="26982"/>
                  <a:pt x="1876349" y="13716"/>
                </a:cubicBezTo>
                <a:cubicBezTo>
                  <a:pt x="1751671" y="450"/>
                  <a:pt x="1364652" y="10491"/>
                  <a:pt x="1209751" y="13716"/>
                </a:cubicBezTo>
                <a:cubicBezTo>
                  <a:pt x="1054850" y="16941"/>
                  <a:pt x="748438" y="15502"/>
                  <a:pt x="617220" y="13716"/>
                </a:cubicBezTo>
                <a:cubicBezTo>
                  <a:pt x="486002" y="11930"/>
                  <a:pt x="237432" y="22628"/>
                  <a:pt x="0" y="13716"/>
                </a:cubicBezTo>
                <a:cubicBezTo>
                  <a:pt x="198" y="8947"/>
                  <a:pt x="304" y="52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 descr="A logo for a scientific institution&#10;&#10;Description automatically generated">
            <a:extLst>
              <a:ext uri="{FF2B5EF4-FFF2-40B4-BE49-F238E27FC236}">
                <a16:creationId xmlns:a16="http://schemas.microsoft.com/office/drawing/2014/main" id="{98BDBB35-3C01-0A96-DCEE-47853F743D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29597" r="713" b="29597"/>
          <a:stretch/>
        </p:blipFill>
        <p:spPr>
          <a:xfrm>
            <a:off x="124708" y="3752228"/>
            <a:ext cx="2636230" cy="1083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E56E11-1FE9-8432-CEAE-703697397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866" y="3583635"/>
            <a:ext cx="3119012" cy="1374296"/>
          </a:xfrm>
          <a:prstGeom prst="rect">
            <a:avLst/>
          </a:prstGeom>
        </p:spPr>
      </p:pic>
      <p:pic>
        <p:nvPicPr>
          <p:cNvPr id="9" name="Picture 8" descr="SA CERN 10 Year Celebrations (19-21 November 2018): Overview · iThemba ...">
            <a:extLst>
              <a:ext uri="{FF2B5EF4-FFF2-40B4-BE49-F238E27FC236}">
                <a16:creationId xmlns:a16="http://schemas.microsoft.com/office/drawing/2014/main" id="{0949D3D9-D318-9366-5A78-03019C592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506" y="1546050"/>
            <a:ext cx="1908000" cy="1771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3BF14E-D22B-97E5-9AFF-FA311C0EF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428" y="1533588"/>
            <a:ext cx="2918634" cy="2007394"/>
          </a:xfrm>
          <a:prstGeom prst="rect">
            <a:avLst/>
          </a:prstGeom>
        </p:spPr>
      </p:pic>
      <p:pic>
        <p:nvPicPr>
          <p:cNvPr id="10" name="Picture 9" descr="University of Johannesburg in South Africa : Reviews &amp; Rankings ...">
            <a:extLst>
              <a:ext uri="{FF2B5EF4-FFF2-40B4-BE49-F238E27FC236}">
                <a16:creationId xmlns:a16="http://schemas.microsoft.com/office/drawing/2014/main" id="{BD92BFFB-C4A8-4D10-ADF4-D394DDC24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304" y="3501966"/>
            <a:ext cx="1655058" cy="15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Budget cuts to hit performance">
            <a:extLst>
              <a:ext uri="{FF2B5EF4-FFF2-40B4-BE49-F238E27FC236}">
                <a16:creationId xmlns:a16="http://schemas.microsoft.com/office/drawing/2014/main" id="{A264547F-6CA5-C108-93EC-3F25C113FD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38" y="1704159"/>
            <a:ext cx="2664000" cy="149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South African Institute of Physics (SAIP) | LinkedIn">
            <a:extLst>
              <a:ext uri="{FF2B5EF4-FFF2-40B4-BE49-F238E27FC236}">
                <a16:creationId xmlns:a16="http://schemas.microsoft.com/office/drawing/2014/main" id="{9FE3B65B-1FC0-81ED-00FD-2A93F50E69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96336" y="2014659"/>
            <a:ext cx="1188000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15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bout us - Nelson Mandela University">
            <a:extLst>
              <a:ext uri="{FF2B5EF4-FFF2-40B4-BE49-F238E27FC236}">
                <a16:creationId xmlns:a16="http://schemas.microsoft.com/office/drawing/2014/main" id="{C23AF210-22DE-3375-218F-6622B3E669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-3"/>
          <a:stretch>
            <a:fillRect/>
          </a:stretch>
        </p:blipFill>
        <p:spPr>
          <a:xfrm>
            <a:off x="482600" y="587375"/>
            <a:ext cx="3968750" cy="396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ny Questions, Please Ask Banner Stock Illustration - Illustration of ...">
            <a:extLst>
              <a:ext uri="{FF2B5EF4-FFF2-40B4-BE49-F238E27FC236}">
                <a16:creationId xmlns:a16="http://schemas.microsoft.com/office/drawing/2014/main" id="{F3F8FF0C-46DF-C648-50E2-9E3F4BC3B23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741"/>
          <a:stretch>
            <a:fillRect/>
          </a:stretch>
        </p:blipFill>
        <p:spPr>
          <a:xfrm>
            <a:off x="4692650" y="339502"/>
            <a:ext cx="3968750" cy="1985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C66517-63EA-943F-0291-0B696A6EA547}"/>
              </a:ext>
            </a:extLst>
          </p:cNvPr>
          <p:cNvSpPr txBox="1"/>
          <p:nvPr/>
        </p:nvSpPr>
        <p:spPr>
          <a:xfrm>
            <a:off x="4993287" y="2243114"/>
            <a:ext cx="3146755" cy="218540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defTabSz="6858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</a:pPr>
            <a:endParaRPr lang="en-US" sz="1500" dirty="0">
              <a:solidFill>
                <a:prstClr val="black">
                  <a:alpha val="80000"/>
                </a:prstClr>
              </a:solidFill>
              <a:latin typeface="Aptos" panose="02110004020202020204"/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386B14-2F10-BF3C-0957-781C242F20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5672"/>
          <a:stretch>
            <a:fillRect/>
          </a:stretch>
        </p:blipFill>
        <p:spPr>
          <a:xfrm>
            <a:off x="4692651" y="2438925"/>
            <a:ext cx="3968750" cy="1800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9632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Placeholder 3">
            <a:extLst>
              <a:ext uri="{FF2B5EF4-FFF2-40B4-BE49-F238E27FC236}">
                <a16:creationId xmlns:a16="http://schemas.microsoft.com/office/drawing/2014/main" id="{3F2042C3-C662-224B-8133-90919530B6B9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2405063" y="239713"/>
            <a:ext cx="4376737" cy="4748212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en-US" sz="3200">
              <a:latin typeface="Avenir Medium" pitchFamily="2" charset="0"/>
              <a:cs typeface="Avenir Medium" pitchFamily="2" charset="0"/>
            </a:endParaRPr>
          </a:p>
        </p:txBody>
      </p:sp>
    </p:spTree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Placeholder 3">
            <a:extLst>
              <a:ext uri="{FF2B5EF4-FFF2-40B4-BE49-F238E27FC236}">
                <a16:creationId xmlns:a16="http://schemas.microsoft.com/office/drawing/2014/main" id="{C354F46F-45BA-44BD-420D-3B7868E21222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2405063" y="725488"/>
            <a:ext cx="4376737" cy="4262437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endParaRPr lang="en-US" altLang="en-US">
              <a:latin typeface="Avenir Medium" pitchFamily="2" charset="0"/>
              <a:cs typeface="Avenir Medium" pitchFamily="2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23B8E52-785C-E53A-76F5-B703AA0E5339}"/>
              </a:ext>
            </a:extLst>
          </p:cNvPr>
          <p:cNvSpPr txBox="1"/>
          <p:nvPr/>
        </p:nvSpPr>
        <p:spPr>
          <a:xfrm>
            <a:off x="323528" y="946014"/>
            <a:ext cx="5184576" cy="3626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Z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</a:t>
            </a:r>
          </a:p>
          <a:p>
            <a:pPr marL="51435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Z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514350" indent="-457200">
              <a:buFont typeface="Wingdings" panose="05000000000000000000" pitchFamily="2" charset="2"/>
              <a:buChar char="Ø"/>
              <a:defRPr/>
            </a:pPr>
            <a:r>
              <a:rPr lang="en-Z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514350" indent="-4572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Rapidity distribution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indent="-457200">
              <a:buFont typeface="Wingdings" panose="05000000000000000000" pitchFamily="2" charset="2"/>
              <a:buChar char="Ø"/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UrQMD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3.3p2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</a:p>
          <a:p>
            <a:pPr marL="514350" indent="-457200">
              <a:buFont typeface="Wingdings" panose="05000000000000000000" pitchFamily="2" charset="2"/>
              <a:buChar char="Ø"/>
              <a:defRPr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UrQMD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3.3p2 input and output file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Results and Discussion</a:t>
            </a:r>
          </a:p>
          <a:p>
            <a:pPr marL="51435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 and Future Work</a:t>
            </a:r>
          </a:p>
          <a:p>
            <a:pPr marL="51435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</a:p>
          <a:p>
            <a:pPr marL="514350" marR="0" lvl="0" indent="-4572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22FDF6-8CE0-CDA1-52F1-A2D3535A1CEF}"/>
              </a:ext>
            </a:extLst>
          </p:cNvPr>
          <p:cNvSpPr txBox="1">
            <a:spLocks/>
          </p:cNvSpPr>
          <p:nvPr/>
        </p:nvSpPr>
        <p:spPr bwMode="auto">
          <a:xfrm>
            <a:off x="2771800" y="267494"/>
            <a:ext cx="3096344" cy="668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0" i="0" cap="none">
                <a:solidFill>
                  <a:srgbClr val="001027"/>
                </a:solidFill>
                <a:latin typeface="Avenir Medium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ZA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</a:p>
        </p:txBody>
      </p:sp>
      <p:pic>
        <p:nvPicPr>
          <p:cNvPr id="5" name="Picture 4" descr="4,047 Images Of Albert Einstein Stock Photos, High-Res Pictures, and ...">
            <a:extLst>
              <a:ext uri="{FF2B5EF4-FFF2-40B4-BE49-F238E27FC236}">
                <a16:creationId xmlns:a16="http://schemas.microsoft.com/office/drawing/2014/main" id="{11BA1B2C-F4D3-051E-512D-C7D6F1E36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627534"/>
            <a:ext cx="3096344" cy="2846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University of Johannesburg in South Africa : Reviews &amp; Rankings ...">
            <a:extLst>
              <a:ext uri="{FF2B5EF4-FFF2-40B4-BE49-F238E27FC236}">
                <a16:creationId xmlns:a16="http://schemas.microsoft.com/office/drawing/2014/main" id="{102CED71-87BE-DFDA-7175-4AC381973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809712"/>
            <a:ext cx="1391753" cy="13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BA6F7626-D849-6A4C-725B-7B289F411867}"/>
              </a:ext>
            </a:extLst>
          </p:cNvPr>
          <p:cNvSpPr txBox="1">
            <a:spLocks/>
          </p:cNvSpPr>
          <p:nvPr/>
        </p:nvSpPr>
        <p:spPr bwMode="auto">
          <a:xfrm>
            <a:off x="107504" y="481776"/>
            <a:ext cx="8928992" cy="87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30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B34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venir Book"/>
                <a:ea typeface="MS PGothic" panose="020B0600070205080204" pitchFamily="34" charset="-128"/>
                <a:cs typeface="+mn-cs"/>
              </a:defRPr>
            </a:lvl1pPr>
            <a:lvl2pPr marL="3476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B34"/>
              </a:buClr>
              <a:buSzPct val="80000"/>
              <a:buChar char="•"/>
              <a:defRPr sz="2000">
                <a:solidFill>
                  <a:schemeClr val="tx1"/>
                </a:solidFill>
                <a:latin typeface="Avenir Book"/>
                <a:ea typeface="MS PGothic" panose="020B0600070205080204" pitchFamily="34" charset="-128"/>
              </a:defRPr>
            </a:lvl2pPr>
            <a:lvl3pPr marL="547688" indent="-198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B34"/>
              </a:buClr>
              <a:buSzPct val="80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venir Book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B34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venir Book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B34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venir Book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investigate the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hadronisation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stage in 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p+Pb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collisions by studying the rapidity distribution of meson and baryon particles using the </a:t>
            </a:r>
            <a:r>
              <a:rPr lang="en-US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UrQMD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3.3p2 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model.</a:t>
            </a:r>
            <a:endParaRPr lang="en-ZA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ZA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6C2FAD-FFD3-5A98-2DCA-46C00DA20520}"/>
              </a:ext>
            </a:extLst>
          </p:cNvPr>
          <p:cNvSpPr txBox="1">
            <a:spLocks/>
          </p:cNvSpPr>
          <p:nvPr/>
        </p:nvSpPr>
        <p:spPr bwMode="auto">
          <a:xfrm>
            <a:off x="2123728" y="-178322"/>
            <a:ext cx="4141694" cy="68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ZA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B4119C-A369-FF1C-96E0-7C1F47AD2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55" y="1339056"/>
            <a:ext cx="6949876" cy="251582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D99188-3DFB-D56B-50BD-B00E3A5F1D14}"/>
              </a:ext>
            </a:extLst>
          </p:cNvPr>
          <p:cNvCxnSpPr>
            <a:cxnSpLocks/>
            <a:endCxn id="21" idx="3"/>
          </p:cNvCxnSpPr>
          <p:nvPr/>
        </p:nvCxnSpPr>
        <p:spPr>
          <a:xfrm flipH="1" flipV="1">
            <a:off x="1724331" y="1721456"/>
            <a:ext cx="2405342" cy="117494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5A7E019-F07B-3F34-0BAC-0364271C9F6F}"/>
              </a:ext>
            </a:extLst>
          </p:cNvPr>
          <p:cNvSpPr/>
          <p:nvPr/>
        </p:nvSpPr>
        <p:spPr>
          <a:xfrm>
            <a:off x="30080" y="1328065"/>
            <a:ext cx="1694251" cy="7867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Participant particles</a:t>
            </a:r>
            <a:endParaRPr kumimoji="0" lang="en-Z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7E1B0E5-5EFF-7A24-E61C-5D299DA74091}"/>
              </a:ext>
            </a:extLst>
          </p:cNvPr>
          <p:cNvCxnSpPr>
            <a:cxnSpLocks/>
          </p:cNvCxnSpPr>
          <p:nvPr/>
        </p:nvCxnSpPr>
        <p:spPr>
          <a:xfrm flipH="1" flipV="1">
            <a:off x="1724331" y="3265789"/>
            <a:ext cx="2042580" cy="2421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E915390-680D-5B7B-4869-01D053F8C708}"/>
              </a:ext>
            </a:extLst>
          </p:cNvPr>
          <p:cNvSpPr/>
          <p:nvPr/>
        </p:nvSpPr>
        <p:spPr>
          <a:xfrm>
            <a:off x="0" y="2937096"/>
            <a:ext cx="1691680" cy="7867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Spectators' particles </a:t>
            </a: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University of Johannesburg in South Africa : Reviews &amp; Rankings ...">
            <a:extLst>
              <a:ext uri="{FF2B5EF4-FFF2-40B4-BE49-F238E27FC236}">
                <a16:creationId xmlns:a16="http://schemas.microsoft.com/office/drawing/2014/main" id="{1F60AC78-38F4-E19E-B2D9-58371CD95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791434"/>
            <a:ext cx="1391753" cy="13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9799AF11-EE3A-1C69-6AFF-58D04D4A774A}"/>
              </a:ext>
            </a:extLst>
          </p:cNvPr>
          <p:cNvSpPr txBox="1">
            <a:spLocks/>
          </p:cNvSpPr>
          <p:nvPr/>
        </p:nvSpPr>
        <p:spPr bwMode="auto">
          <a:xfrm>
            <a:off x="0" y="576431"/>
            <a:ext cx="823148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1730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B34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venir Book"/>
                <a:ea typeface="MS PGothic" panose="020B0600070205080204" pitchFamily="34" charset="-128"/>
                <a:cs typeface="+mn-cs"/>
              </a:defRPr>
            </a:lvl1pPr>
            <a:lvl2pPr marL="3476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B34"/>
              </a:buClr>
              <a:buSzPct val="75000"/>
              <a:buChar char="•"/>
              <a:defRPr sz="2000">
                <a:solidFill>
                  <a:schemeClr val="tx1"/>
                </a:solidFill>
                <a:latin typeface="Avenir Book"/>
                <a:ea typeface="MS PGothic" panose="020B0600070205080204" pitchFamily="34" charset="-128"/>
              </a:defRPr>
            </a:lvl2pPr>
            <a:lvl3pPr marL="547688" indent="-198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B34"/>
              </a:buClr>
              <a:buSzPct val="75000"/>
              <a:buFont typeface="Arial" panose="020B0604020202020204" pitchFamily="34" charset="0"/>
              <a:buChar char="-"/>
              <a:defRPr sz="2000">
                <a:solidFill>
                  <a:schemeClr val="tx1"/>
                </a:solidFill>
                <a:latin typeface="Avenir Book"/>
                <a:ea typeface="MS PGothic" panose="020B0600070205080204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B3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venir Book"/>
                <a:ea typeface="MS PGothic" panose="020B0600070205080204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B34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venir Book"/>
                <a:ea typeface="MS PGothic" panose="020B0600070205080204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400050" indent="-342900" algn="just">
              <a:buFont typeface="Wingdings" panose="05000000000000000000" pitchFamily="2" charset="2"/>
              <a:buChar char="Ø"/>
            </a:pPr>
            <a:r>
              <a:rPr lang="en-US" sz="8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the formation of the quark-gluon plasma (QGP), it will undergo expansion and cooling where the quarks and gluons will combine again to form hadron particles.</a:t>
            </a:r>
          </a:p>
          <a:p>
            <a:pPr marL="400050" indent="-342900" algn="just">
              <a:buFont typeface="Wingdings" panose="05000000000000000000" pitchFamily="2" charset="2"/>
              <a:buChar char="Ø"/>
            </a:pPr>
            <a:r>
              <a:rPr lang="en-US" sz="8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Then these particles will arrive at the freeze-out stage where the matter will be formed. </a:t>
            </a:r>
          </a:p>
          <a:p>
            <a:pPr marL="0" indent="0">
              <a:buNone/>
            </a:pPr>
            <a:r>
              <a:rPr lang="en-ZA" kern="0" dirty="0"/>
              <a:t>  </a:t>
            </a:r>
          </a:p>
          <a:p>
            <a:endParaRPr lang="en-ZA" kern="0" dirty="0"/>
          </a:p>
          <a:p>
            <a:r>
              <a:rPr lang="en-ZA" kern="0" dirty="0"/>
              <a:t>     </a:t>
            </a:r>
          </a:p>
          <a:p>
            <a:endParaRPr lang="en-ZA" kern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FE8ABF-3875-54B1-5FC7-BF488EE214BD}"/>
              </a:ext>
            </a:extLst>
          </p:cNvPr>
          <p:cNvSpPr txBox="1"/>
          <p:nvPr/>
        </p:nvSpPr>
        <p:spPr>
          <a:xfrm>
            <a:off x="2339752" y="-8344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ZA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322117-D819-C147-5BF0-2BEA964AB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981453"/>
            <a:ext cx="4608000" cy="2585616"/>
          </a:xfrm>
          <a:prstGeom prst="rect">
            <a:avLst/>
          </a:prstGeom>
        </p:spPr>
      </p:pic>
      <p:pic>
        <p:nvPicPr>
          <p:cNvPr id="9" name="Picture 8" descr="University of Johannesburg in South Africa : Reviews &amp; Rankings ...">
            <a:extLst>
              <a:ext uri="{FF2B5EF4-FFF2-40B4-BE49-F238E27FC236}">
                <a16:creationId xmlns:a16="http://schemas.microsoft.com/office/drawing/2014/main" id="{119F2CC9-9825-F72E-44C2-BDC5D31BE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791434"/>
            <a:ext cx="1391753" cy="13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019079-FCB7-E65A-1A17-99BED57B16D2}"/>
              </a:ext>
            </a:extLst>
          </p:cNvPr>
          <p:cNvSpPr txBox="1"/>
          <p:nvPr/>
        </p:nvSpPr>
        <p:spPr>
          <a:xfrm>
            <a:off x="102351" y="708253"/>
            <a:ext cx="5261737" cy="3582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p+Pb</a:t>
            </a: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collisions provide an opportunity to study how strongly interacting matter evolves into ordinary matter.</a:t>
            </a:r>
          </a:p>
          <a:p>
            <a:pPr marL="342900" lvl="0" indent="-3429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Studying meson and baryon rapidity distributions at different evolution times provides insight into the time evolution of particle production.</a:t>
            </a:r>
          </a:p>
          <a:p>
            <a:pPr marL="342900" lvl="0" indent="-3429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what evolution time do particle multiplicity and rapidity distributions reach a stable state in </a:t>
            </a:r>
            <a:r>
              <a:rPr lang="en-Z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p+Pb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collisions?</a:t>
            </a:r>
          </a:p>
          <a:p>
            <a:pPr marL="342900" lvl="0" indent="-342900" algn="just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UrQMD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 enables the microscopic simulation of these collision dynamics and the investigation of particle multiplicity throughout the evolution.</a:t>
            </a:r>
            <a:endParaRPr lang="en-ZA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3082" lvl="0" indent="-343082">
              <a:lnSpc>
                <a:spcPct val="90000"/>
              </a:lnSpc>
              <a:buNone/>
            </a:pPr>
            <a:endParaRPr lang="en-ZA" sz="18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32DEB6-F4DC-464B-95B7-4A34B9304F45}"/>
              </a:ext>
            </a:extLst>
          </p:cNvPr>
          <p:cNvSpPr txBox="1"/>
          <p:nvPr/>
        </p:nvSpPr>
        <p:spPr>
          <a:xfrm>
            <a:off x="2286000" y="12347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endParaRPr lang="en-ZA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E15DC6-362C-0166-51E6-4DCAB1C96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4941" y="1059582"/>
            <a:ext cx="3149227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University of Johannesburg in South Africa : Reviews &amp; Rankings ...">
            <a:extLst>
              <a:ext uri="{FF2B5EF4-FFF2-40B4-BE49-F238E27FC236}">
                <a16:creationId xmlns:a16="http://schemas.microsoft.com/office/drawing/2014/main" id="{B51C52B9-8714-C3B2-A036-F8A3084EA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791434"/>
            <a:ext cx="1391753" cy="13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7">
                <a:extLst>
                  <a:ext uri="{FF2B5EF4-FFF2-40B4-BE49-F238E27FC236}">
                    <a16:creationId xmlns:a16="http://schemas.microsoft.com/office/drawing/2014/main" id="{EB4587B7-F698-3331-3089-E258E7BA1B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9512" y="915566"/>
                <a:ext cx="5472608" cy="30882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20000"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just" fontAlgn="auto"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Rapidity distribution is a measure of how many particles are produced before the freeze-out stage</a:t>
                </a:r>
              </a:p>
              <a:p>
                <a:pPr marL="342900" indent="-342900" algn="just" fontAlgn="auto"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rapidity of a particle is given as:</a:t>
                </a:r>
              </a:p>
              <a:p>
                <a:pPr fontAlgn="auto">
                  <a:spcAft>
                    <a:spcPts val="0"/>
                  </a:spcAft>
                </a:pPr>
                <a:r>
                  <a:rPr lang="en-ZA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14:m>
                  <m:oMath xmlns:m="http://schemas.openxmlformats.org/officeDocument/2006/math">
                    <m:r>
                      <a:rPr lang="en-ZA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ZA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ZA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ZA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lang="en-ZA" sz="320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lang="en-ZA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⁡(</m:t>
                    </m:r>
                    <m:f>
                      <m:fPr>
                        <m:ctrlPr>
                          <a:rPr lang="en-ZA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ZA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ZA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ZA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ZA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 </m:t>
                        </m:r>
                        <m:sSub>
                          <m:sSubPr>
                            <m:ctrlPr>
                              <a:rPr lang="en-ZA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ZA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ZA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en-ZA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ZA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ZA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ZA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ZA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ZA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ZA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sub>
                        </m:sSub>
                      </m:den>
                    </m:f>
                    <m:r>
                      <a:rPr lang="en-ZA" sz="32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ZA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 fontAlgn="auto"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r>
                  <a:rPr lang="en-Z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ZA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ZA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p>
                        <m:r>
                          <a:rPr lang="en-ZA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Z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represents the energy of a single particle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ZA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ZA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  <m:sub>
                        <m:r>
                          <a:rPr lang="en-ZA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ZA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momentum of the particle along beam axis where z axis represents the beam axis. </a:t>
                </a:r>
              </a:p>
              <a:p>
                <a:pPr algn="l" fontAlgn="auto">
                  <a:spcAft>
                    <a:spcPts val="0"/>
                  </a:spcAft>
                </a:pPr>
                <a:endParaRPr lang="en-ZA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l" fontAlgn="auto">
                  <a:spcAft>
                    <a:spcPts val="0"/>
                  </a:spcAft>
                  <a:buFont typeface="Wingdings" panose="05000000000000000000" pitchFamily="2" charset="2"/>
                  <a:buChar char="Ø"/>
                </a:pPr>
                <a:endParaRPr lang="en-ZA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fontAlgn="auto">
                  <a:spcAft>
                    <a:spcPts val="0"/>
                  </a:spcAft>
                </a:pPr>
                <a:endParaRPr lang="en-ZA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Subtitle 7">
                <a:extLst>
                  <a:ext uri="{FF2B5EF4-FFF2-40B4-BE49-F238E27FC236}">
                    <a16:creationId xmlns:a16="http://schemas.microsoft.com/office/drawing/2014/main" id="{EB4587B7-F698-3331-3089-E258E7BA1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915566"/>
                <a:ext cx="5472608" cy="3088270"/>
              </a:xfrm>
              <a:prstGeom prst="rect">
                <a:avLst/>
              </a:prstGeom>
              <a:blipFill>
                <a:blip r:embed="rId4"/>
                <a:stretch>
                  <a:fillRect l="-1225" t="-4339" r="-1448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6">
            <a:extLst>
              <a:ext uri="{FF2B5EF4-FFF2-40B4-BE49-F238E27FC236}">
                <a16:creationId xmlns:a16="http://schemas.microsoft.com/office/drawing/2014/main" id="{E4AA7166-42D2-31CA-ADA1-47717C3C530C}"/>
              </a:ext>
            </a:extLst>
          </p:cNvPr>
          <p:cNvSpPr txBox="1">
            <a:spLocks/>
          </p:cNvSpPr>
          <p:nvPr/>
        </p:nvSpPr>
        <p:spPr bwMode="auto">
          <a:xfrm>
            <a:off x="1695147" y="-10047"/>
            <a:ext cx="5397133" cy="78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ZA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Rapidity distribution</a:t>
            </a:r>
          </a:p>
        </p:txBody>
      </p:sp>
      <p:pic>
        <p:nvPicPr>
          <p:cNvPr id="7" name="Picture 6" descr="University of Johannesburg in South Africa : Reviews &amp; Rankings ...">
            <a:extLst>
              <a:ext uri="{FF2B5EF4-FFF2-40B4-BE49-F238E27FC236}">
                <a16:creationId xmlns:a16="http://schemas.microsoft.com/office/drawing/2014/main" id="{32D07BA2-96A8-8330-A3D6-E79129755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791434"/>
            <a:ext cx="1391753" cy="13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WhatsApp Video 2026-07-06 at 23.25.50">
            <a:hlinkClick r:id="" action="ppaction://media"/>
            <a:extLst>
              <a:ext uri="{FF2B5EF4-FFF2-40B4-BE49-F238E27FC236}">
                <a16:creationId xmlns:a16="http://schemas.microsoft.com/office/drawing/2014/main" id="{210123B2-5312-F70E-CAE4-C99D2AD73C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22624" t="3733" r="20820" b="2301"/>
          <a:stretch>
            <a:fillRect/>
          </a:stretch>
        </p:blipFill>
        <p:spPr>
          <a:xfrm>
            <a:off x="5796136" y="1136998"/>
            <a:ext cx="3240000" cy="248400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ABABB-85DA-5944-6E08-652AA9F76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131" y="0"/>
            <a:ext cx="7190184" cy="56055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UrQMD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3.3p2 </a:t>
            </a:r>
            <a:endParaRPr lang="en-Z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8280A52-18FE-65B7-1E3B-1F9C007525E4}"/>
              </a:ext>
            </a:extLst>
          </p:cNvPr>
          <p:cNvSpPr txBox="1"/>
          <p:nvPr/>
        </p:nvSpPr>
        <p:spPr>
          <a:xfrm>
            <a:off x="387070" y="563632"/>
            <a:ext cx="8244449" cy="8887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0">
            <a:spAutoFit/>
          </a:bodyPr>
          <a:lstStyle/>
          <a:p>
            <a:pPr marL="285841" marR="0" lvl="0" indent="-285841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b="1" i="0" u="none" strike="noStrike" kern="1200" cap="none" spc="0" baseline="0" dirty="0" err="1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UrQMD</a:t>
            </a:r>
            <a:r>
              <a:rPr lang="en-US" b="0" i="0" u="none" strike="noStrike" kern="1200" cap="none" spc="0" baseline="0" dirty="0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 (</a:t>
            </a:r>
            <a:r>
              <a:rPr lang="en-US" b="1" i="0" u="none" strike="noStrike" kern="1200" cap="none" spc="0" baseline="0" dirty="0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U</a:t>
            </a:r>
            <a:r>
              <a:rPr lang="en-US" b="0" i="0" u="none" strike="noStrike" kern="1200" cap="none" spc="0" baseline="0" dirty="0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ltra </a:t>
            </a:r>
            <a:r>
              <a:rPr lang="en-US" b="1" i="0" u="none" strike="noStrike" kern="1200" cap="none" spc="0" baseline="0" dirty="0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r</a:t>
            </a:r>
            <a:r>
              <a:rPr lang="en-US" b="0" i="0" u="none" strike="noStrike" kern="1200" cap="none" spc="0" baseline="0" dirty="0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elativistic </a:t>
            </a:r>
            <a:r>
              <a:rPr lang="en-US" b="1" i="0" u="none" strike="noStrike" kern="1200" cap="none" spc="0" baseline="0" dirty="0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Q</a:t>
            </a:r>
            <a:r>
              <a:rPr lang="en-US" b="0" i="0" u="none" strike="noStrike" kern="1200" cap="none" spc="0" baseline="0" dirty="0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uantum </a:t>
            </a:r>
            <a:r>
              <a:rPr lang="en-US" b="1" i="0" u="none" strike="noStrike" kern="1200" cap="none" spc="0" baseline="0" dirty="0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M</a:t>
            </a:r>
            <a:r>
              <a:rPr lang="en-US" b="0" i="0" u="none" strike="noStrike" kern="1200" cap="none" spc="0" baseline="0" dirty="0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olecular </a:t>
            </a:r>
            <a:r>
              <a:rPr lang="en-US" b="1" i="0" u="none" strike="noStrike" kern="1200" cap="none" spc="0" baseline="0" dirty="0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D</a:t>
            </a:r>
            <a:r>
              <a:rPr lang="en-US" b="0" i="0" u="none" strike="noStrike" kern="1200" cap="none" spc="0" baseline="0" dirty="0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ynamics) is a fully integrated Monte Carlo simulation package for </a:t>
            </a:r>
            <a:r>
              <a:rPr lang="en-US" b="0" i="0" u="none" strike="noStrike" kern="1200" cap="none" spc="0" baseline="0" dirty="0" err="1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Proton+Proton</a:t>
            </a:r>
            <a:r>
              <a:rPr lang="en-US" b="0" i="0" u="none" strike="noStrike" kern="1200" cap="none" spc="0" baseline="0" dirty="0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, </a:t>
            </a:r>
            <a:r>
              <a:rPr lang="en-US" b="0" i="0" u="none" strike="noStrike" kern="1200" cap="none" spc="0" baseline="0" dirty="0" err="1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Proton+nucleus</a:t>
            </a:r>
            <a:r>
              <a:rPr lang="en-US" b="0" i="0" u="none" strike="noStrike" kern="1200" cap="none" spc="0" baseline="0" dirty="0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 and </a:t>
            </a:r>
            <a:r>
              <a:rPr lang="en-US" b="0" i="0" u="none" strike="noStrike" kern="1200" cap="none" spc="0" baseline="0" dirty="0" err="1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nucleus+nucleus</a:t>
            </a:r>
            <a:r>
              <a:rPr lang="en-US" b="0" i="0" u="none" strike="noStrike" kern="1200" cap="none" spc="0" baseline="0" dirty="0">
                <a:solidFill>
                  <a:srgbClr val="202122"/>
                </a:solidFill>
                <a:uFillTx/>
                <a:latin typeface="Times New Roman" panose="02020603050405020304" pitchFamily="18" charset="0"/>
                <a:ea typeface="Noto Sans CJK SC" pitchFamily="2"/>
                <a:cs typeface="Times New Roman" panose="02020603050405020304" pitchFamily="18" charset="0"/>
              </a:rPr>
              <a:t> interactions.</a:t>
            </a:r>
          </a:p>
        </p:txBody>
      </p:sp>
      <p:pic>
        <p:nvPicPr>
          <p:cNvPr id="6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D80326-EAB2-E167-95FA-E67F27BF7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179" y="1438347"/>
            <a:ext cx="2795642" cy="16357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15F96C1-B0EF-13BF-6B50-6FFDA9837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23" y="1490611"/>
            <a:ext cx="3086910" cy="227492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5B1D3E-E7E0-25E7-0D67-A0CE51A6ADA2}"/>
              </a:ext>
            </a:extLst>
          </p:cNvPr>
          <p:cNvSpPr/>
          <p:nvPr/>
        </p:nvSpPr>
        <p:spPr>
          <a:xfrm>
            <a:off x="467544" y="3873576"/>
            <a:ext cx="2067787" cy="384843"/>
          </a:xfrm>
          <a:prstGeom prst="rect">
            <a:avLst/>
          </a:prstGeom>
          <a:solidFill>
            <a:srgbClr val="4472C4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1800" b="0" i="0" u="none" strike="noStrike" kern="1200" cap="none" spc="0" baseline="0" dirty="0">
                <a:solidFill>
                  <a:srgbClr val="FFC000"/>
                </a:solidFill>
                <a:uFillTx/>
                <a:latin typeface="Calibri" pitchFamily="18"/>
                <a:ea typeface="Noto Sans CJK SC" pitchFamily="2"/>
                <a:cs typeface="Noto Sans Devanagari" pitchFamily="2"/>
              </a:rPr>
              <a:t>The baryon species</a:t>
            </a:r>
          </a:p>
        </p:txBody>
      </p:sp>
      <p:sp>
        <p:nvSpPr>
          <p:cNvPr id="15" name="Rectangle 13">
            <a:extLst>
              <a:ext uri="{FF2B5EF4-FFF2-40B4-BE49-F238E27FC236}">
                <a16:creationId xmlns:a16="http://schemas.microsoft.com/office/drawing/2014/main" id="{21036DDB-B49C-D6E1-669C-A744B3B10AEC}"/>
              </a:ext>
            </a:extLst>
          </p:cNvPr>
          <p:cNvSpPr/>
          <p:nvPr/>
        </p:nvSpPr>
        <p:spPr>
          <a:xfrm>
            <a:off x="5969821" y="3327934"/>
            <a:ext cx="2864035" cy="483728"/>
          </a:xfrm>
          <a:prstGeom prst="rect">
            <a:avLst/>
          </a:prstGeom>
          <a:solidFill>
            <a:srgbClr val="70AD47"/>
          </a:solidFill>
          <a:ln w="12701" cap="flat">
            <a:solidFill>
              <a:srgbClr val="507E3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ZA" sz="1800" b="0" i="0" u="none" strike="noStrike" kern="1200" cap="none" spc="0" baseline="0" dirty="0">
                <a:solidFill>
                  <a:srgbClr val="FFFFFF"/>
                </a:solidFill>
                <a:uFillTx/>
                <a:latin typeface="Calibri" pitchFamily="18"/>
                <a:ea typeface="Noto Sans CJK SC" pitchFamily="2"/>
                <a:cs typeface="Noto Sans Devanagari" pitchFamily="2"/>
              </a:rPr>
              <a:t>The meson and charmed species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0258A0-F4DB-1F11-C7B0-F5C192490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821" y="1433758"/>
            <a:ext cx="3130268" cy="1836000"/>
          </a:xfrm>
          <a:prstGeom prst="rect">
            <a:avLst/>
          </a:prstGeom>
        </p:spPr>
      </p:pic>
      <p:pic>
        <p:nvPicPr>
          <p:cNvPr id="12" name="Picture 11" descr="University of Johannesburg in South Africa : Reviews &amp; Rankings ...">
            <a:extLst>
              <a:ext uri="{FF2B5EF4-FFF2-40B4-BE49-F238E27FC236}">
                <a16:creationId xmlns:a16="http://schemas.microsoft.com/office/drawing/2014/main" id="{72C9205F-18CA-5D62-6F69-45F2264F36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1438" y="3778719"/>
            <a:ext cx="1391753" cy="13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WhatsApp Video 2026-07-06 at 23.26.15">
            <a:hlinkClick r:id="" action="ppaction://media"/>
            <a:extLst>
              <a:ext uri="{FF2B5EF4-FFF2-40B4-BE49-F238E27FC236}">
                <a16:creationId xmlns:a16="http://schemas.microsoft.com/office/drawing/2014/main" id="{5C0FAE07-B7DD-EC84-A851-547D66B369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87092" y="3250915"/>
            <a:ext cx="2880000" cy="1328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9">
            <a:extLst>
              <a:ext uri="{FF2B5EF4-FFF2-40B4-BE49-F238E27FC236}">
                <a16:creationId xmlns:a16="http://schemas.microsoft.com/office/drawing/2014/main" id="{C2426838-7995-21F6-919D-2B9F84D2DE7C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rcRect l="1" r="83001" b="18242"/>
          <a:stretch>
            <a:fillRect/>
          </a:stretch>
        </p:blipFill>
        <p:spPr>
          <a:xfrm>
            <a:off x="70433" y="782426"/>
            <a:ext cx="1023428" cy="28080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AD2A18-A4F6-C6D9-569A-A69406A3E785}"/>
              </a:ext>
            </a:extLst>
          </p:cNvPr>
          <p:cNvSpPr txBox="1">
            <a:spLocks/>
          </p:cNvSpPr>
          <p:nvPr/>
        </p:nvSpPr>
        <p:spPr>
          <a:xfrm>
            <a:off x="1471650" y="36761"/>
            <a:ext cx="5580112" cy="662781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01027"/>
                </a:solidFill>
                <a:latin typeface="Avenir Medium" charset="0"/>
                <a:ea typeface="MS PGothic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UrQMD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3.3p2 input and output file</a:t>
            </a:r>
            <a:endParaRPr lang="en-ZA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F14EF382-ED8A-2CAF-D503-84808175E8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117" r="34226" b="29063"/>
          <a:stretch>
            <a:fillRect/>
          </a:stretch>
        </p:blipFill>
        <p:spPr>
          <a:xfrm>
            <a:off x="1331640" y="790054"/>
            <a:ext cx="5127376" cy="2952000"/>
          </a:xfrm>
          <a:prstGeom prst="rect">
            <a:avLst/>
          </a:prstGeom>
          <a:effectLst/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28C666C-A854-B974-323A-A63FB475BFF0}"/>
                  </a:ext>
                </a:extLst>
              </p:cNvPr>
              <p:cNvSpPr/>
              <p:nvPr/>
            </p:nvSpPr>
            <p:spPr>
              <a:xfrm>
                <a:off x="6703611" y="2148536"/>
                <a:ext cx="1944216" cy="784851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ZA" sz="2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14:m>
                  <m:oMath xmlns:m="http://schemas.openxmlformats.org/officeDocument/2006/math">
                    <m:r>
                      <a:rPr kumimoji="0" lang="en-ZA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kumimoji="0" lang="en-ZA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ZA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kumimoji="0" lang="en-ZA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sty m:val="p"/>
                      </m:rPr>
                      <a:rPr kumimoji="0" lang="en-ZA" sz="2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ln</m:t>
                    </m:r>
                    <m:r>
                      <a:rPr kumimoji="0" lang="en-ZA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⁡(</m:t>
                    </m:r>
                    <m:f>
                      <m:fPr>
                        <m:ctrlPr>
                          <a:rPr kumimoji="0" lang="en-ZA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kumimoji="0" lang="en-ZA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ZA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kumimoji="0" lang="en-ZA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kumimoji="0" lang="en-ZA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 </m:t>
                        </m:r>
                        <m:sSub>
                          <m:sSubPr>
                            <m:ctrlPr>
                              <a:rPr kumimoji="0" lang="en-ZA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ZA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0" lang="en-ZA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kumimoji="0" lang="en-ZA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0" lang="en-ZA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kumimoji="0" lang="en-ZA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kumimoji="0" lang="en-ZA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kumimoji="0" lang="en-ZA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ZA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kumimoji="0" lang="en-ZA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sub>
                        </m:sSub>
                      </m:den>
                    </m:f>
                    <m:r>
                      <a:rPr kumimoji="0" lang="en-ZA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Z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28C666C-A854-B974-323A-A63FB475BF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3611" y="2148536"/>
                <a:ext cx="1944216" cy="784851"/>
              </a:xfrm>
              <a:prstGeom prst="roundRect">
                <a:avLst/>
              </a:prstGeom>
              <a:blipFill>
                <a:blip r:embed="rId4"/>
                <a:stretch>
                  <a:fillRect l="-619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F881E82-FAEF-B784-50D2-09695CBFEB1D}"/>
              </a:ext>
            </a:extLst>
          </p:cNvPr>
          <p:cNvSpPr txBox="1"/>
          <p:nvPr/>
        </p:nvSpPr>
        <p:spPr>
          <a:xfrm>
            <a:off x="107509" y="413094"/>
            <a:ext cx="1584176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 file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663653-008F-329B-7588-0F2432F1F70F}"/>
              </a:ext>
            </a:extLst>
          </p:cNvPr>
          <p:cNvSpPr txBox="1"/>
          <p:nvPr/>
        </p:nvSpPr>
        <p:spPr>
          <a:xfrm>
            <a:off x="3275856" y="399955"/>
            <a:ext cx="1296144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file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7F8C68-FFD1-8BBF-C41C-76A12861B7CD}"/>
              </a:ext>
            </a:extLst>
          </p:cNvPr>
          <p:cNvSpPr txBox="1"/>
          <p:nvPr/>
        </p:nvSpPr>
        <p:spPr>
          <a:xfrm>
            <a:off x="6594082" y="1419622"/>
            <a:ext cx="2485343" cy="63094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ZA" sz="1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Rapidity distribution calculation</a:t>
            </a:r>
          </a:p>
        </p:txBody>
      </p:sp>
      <p:pic>
        <p:nvPicPr>
          <p:cNvPr id="16" name="Picture 15" descr="University of Johannesburg in South Africa : Reviews &amp; Rankings ...">
            <a:extLst>
              <a:ext uri="{FF2B5EF4-FFF2-40B4-BE49-F238E27FC236}">
                <a16:creationId xmlns:a16="http://schemas.microsoft.com/office/drawing/2014/main" id="{C4525EA5-9EE4-43E6-F3E4-E4B6EC6DEC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791434"/>
            <a:ext cx="1391753" cy="13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D4ACA1-056D-84B6-0173-719F0FE24262}"/>
              </a:ext>
            </a:extLst>
          </p:cNvPr>
          <p:cNvSpPr txBox="1"/>
          <p:nvPr/>
        </p:nvSpPr>
        <p:spPr>
          <a:xfrm>
            <a:off x="611559" y="0"/>
            <a:ext cx="80648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Z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 Meson rapidity distribution</a:t>
            </a:r>
            <a:endParaRPr lang="en-ZA" sz="3200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B74D7B5-D9FC-A88E-EAA8-B9B99236F786}"/>
              </a:ext>
            </a:extLst>
          </p:cNvPr>
          <p:cNvSpPr txBox="1">
            <a:spLocks/>
          </p:cNvSpPr>
          <p:nvPr/>
        </p:nvSpPr>
        <p:spPr>
          <a:xfrm rot="10800000" flipV="1">
            <a:off x="332346" y="3472552"/>
            <a:ext cx="3706762" cy="489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1: Meson rapidity at t = 2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2C4D03B2-1021-5EF9-6D9F-E86502606163}"/>
              </a:ext>
            </a:extLst>
          </p:cNvPr>
          <p:cNvSpPr txBox="1">
            <a:spLocks/>
          </p:cNvSpPr>
          <p:nvPr/>
        </p:nvSpPr>
        <p:spPr>
          <a:xfrm rot="10800000" flipV="1">
            <a:off x="5315682" y="3472552"/>
            <a:ext cx="3706763" cy="489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2: Meson rapidity at t = 100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University of Johannesburg in South Africa : Reviews &amp; Rankings ...">
            <a:extLst>
              <a:ext uri="{FF2B5EF4-FFF2-40B4-BE49-F238E27FC236}">
                <a16:creationId xmlns:a16="http://schemas.microsoft.com/office/drawing/2014/main" id="{6AB2DFA3-F2E4-1509-9E47-D08F6C276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9" y="3811500"/>
            <a:ext cx="1391753" cy="13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86D7B5-BF5F-5FC3-D321-06EA98DA9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5" y="865538"/>
            <a:ext cx="3744000" cy="26179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7366B3-B575-1435-D4C7-B41A3A8C25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882607"/>
            <a:ext cx="3690000" cy="2631060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798</Words>
  <Application>Microsoft Office PowerPoint</Application>
  <PresentationFormat>On-screen Show (16:9)</PresentationFormat>
  <Paragraphs>74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ＭＳ Ｐゴシック</vt:lpstr>
      <vt:lpstr>Aptos</vt:lpstr>
      <vt:lpstr>Aptos Display</vt:lpstr>
      <vt:lpstr>Arial</vt:lpstr>
      <vt:lpstr>Avenir Black</vt:lpstr>
      <vt:lpstr>Avenir Book</vt:lpstr>
      <vt:lpstr>Avenir LT 45 Book</vt:lpstr>
      <vt:lpstr>Avenir Medium</vt:lpstr>
      <vt:lpstr>Calibri</vt:lpstr>
      <vt:lpstr>Cambria Math</vt:lpstr>
      <vt:lpstr>Times New Roman</vt:lpstr>
      <vt:lpstr>Wingdings</vt:lpstr>
      <vt:lpstr>Default Design</vt:lpstr>
      <vt:lpstr>Office Theme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UrQMD Model 3.3p2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</vt:lpstr>
      <vt:lpstr>PowerPoint Presentation</vt:lpstr>
      <vt:lpstr>PowerPoint Presentation</vt:lpstr>
      <vt:lpstr>PowerPoint Presentation</vt:lpstr>
      <vt:lpstr>PowerPoint Presentation</vt:lpstr>
    </vt:vector>
  </TitlesOfParts>
  <Company>NMMU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CSchonknecht</dc:creator>
  <cp:lastModifiedBy>Tendani Oliver Munyai</cp:lastModifiedBy>
  <cp:revision>78</cp:revision>
  <dcterms:created xsi:type="dcterms:W3CDTF">2006-12-05T12:30:39Z</dcterms:created>
  <dcterms:modified xsi:type="dcterms:W3CDTF">2026-07-06T21:56:17Z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0d31be4-bb77-46d3-b866-62153466896a_Enabled">
    <vt:lpwstr>true</vt:lpwstr>
  </property>
  <property fmtid="{D5CDD505-2E9C-101B-9397-08002B2CF9AE}" pid="3" name="MSIP_Label_b0d31be4-bb77-46d3-b866-62153466896a_SetDate">
    <vt:lpwstr>2025-06-25T14:45:28Z</vt:lpwstr>
  </property>
  <property fmtid="{D5CDD505-2E9C-101B-9397-08002B2CF9AE}" pid="4" name="MSIP_Label_b0d31be4-bb77-46d3-b866-62153466896a_Method">
    <vt:lpwstr>Standard</vt:lpwstr>
  </property>
  <property fmtid="{D5CDD505-2E9C-101B-9397-08002B2CF9AE}" pid="5" name="MSIP_Label_b0d31be4-bb77-46d3-b866-62153466896a_Name">
    <vt:lpwstr>Public</vt:lpwstr>
  </property>
  <property fmtid="{D5CDD505-2E9C-101B-9397-08002B2CF9AE}" pid="6" name="MSIP_Label_b0d31be4-bb77-46d3-b866-62153466896a_SiteId">
    <vt:lpwstr>fa785acd-36ef-41bc-8a94-89841327e045</vt:lpwstr>
  </property>
  <property fmtid="{D5CDD505-2E9C-101B-9397-08002B2CF9AE}" pid="7" name="MSIP_Label_b0d31be4-bb77-46d3-b866-62153466896a_ActionId">
    <vt:lpwstr>b3554358-f294-416f-9d95-803699be597b</vt:lpwstr>
  </property>
  <property fmtid="{D5CDD505-2E9C-101B-9397-08002B2CF9AE}" pid="8" name="MSIP_Label_b0d31be4-bb77-46d3-b866-62153466896a_ContentBits">
    <vt:lpwstr>0</vt:lpwstr>
  </property>
  <property fmtid="{D5CDD505-2E9C-101B-9397-08002B2CF9AE}" pid="9" name="MSIP_Label_b0d31be4-bb77-46d3-b866-62153466896a_Tag">
    <vt:lpwstr>10, 3, 0, 1</vt:lpwstr>
  </property>
</Properties>
</file>