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265" r:id="rId3"/>
    <p:sldId id="261" r:id="rId4"/>
    <p:sldId id="279" r:id="rId5"/>
    <p:sldId id="280" r:id="rId6"/>
    <p:sldId id="284" r:id="rId7"/>
    <p:sldId id="278" r:id="rId8"/>
    <p:sldId id="286" r:id="rId9"/>
    <p:sldId id="285" r:id="rId10"/>
    <p:sldId id="287" r:id="rId11"/>
    <p:sldId id="282" r:id="rId12"/>
    <p:sldId id="283" r:id="rId13"/>
    <p:sldId id="28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075"/>
    <a:srgbClr val="BDA456"/>
    <a:srgbClr val="DAC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B6101-DEF9-489A-A4A5-F184DC9880D5}" v="35" dt="2026-07-05T06:27:45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34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hifhiwa Ranwaha" userId="9c893ac4-8aea-4a4f-b6b1-b4c84b45bcc5" providerId="ADAL" clId="{BEA01EA6-A0F1-44E0-B13F-E326AC23BF9D}"/>
    <pc:docChg chg="undo custSel addSld delSld modSld sldOrd">
      <pc:chgData name="Tshifhiwa Ranwaha" userId="9c893ac4-8aea-4a4f-b6b1-b4c84b45bcc5" providerId="ADAL" clId="{BEA01EA6-A0F1-44E0-B13F-E326AC23BF9D}" dt="2026-07-05T07:12:02.031" v="661" actId="20577"/>
      <pc:docMkLst>
        <pc:docMk/>
      </pc:docMkLst>
      <pc:sldChg chg="addSp delSp modSp mod">
        <pc:chgData name="Tshifhiwa Ranwaha" userId="9c893ac4-8aea-4a4f-b6b1-b4c84b45bcc5" providerId="ADAL" clId="{BEA01EA6-A0F1-44E0-B13F-E326AC23BF9D}" dt="2026-07-05T06:24:37.441" v="593" actId="14100"/>
        <pc:sldMkLst>
          <pc:docMk/>
          <pc:sldMk cId="1735655687" sldId="261"/>
        </pc:sldMkLst>
        <pc:spChg chg="mod">
          <ac:chgData name="Tshifhiwa Ranwaha" userId="9c893ac4-8aea-4a4f-b6b1-b4c84b45bcc5" providerId="ADAL" clId="{BEA01EA6-A0F1-44E0-B13F-E326AC23BF9D}" dt="2026-07-05T06:14:59.507" v="564" actId="20577"/>
          <ac:spMkLst>
            <pc:docMk/>
            <pc:sldMk cId="1735655687" sldId="261"/>
            <ac:spMk id="2" creationId="{FF949936-0079-0D9C-9E66-16F244D22146}"/>
          </ac:spMkLst>
        </pc:spChg>
        <pc:spChg chg="mod">
          <ac:chgData name="Tshifhiwa Ranwaha" userId="9c893ac4-8aea-4a4f-b6b1-b4c84b45bcc5" providerId="ADAL" clId="{BEA01EA6-A0F1-44E0-B13F-E326AC23BF9D}" dt="2026-07-05T06:22:45.159" v="587" actId="1076"/>
          <ac:spMkLst>
            <pc:docMk/>
            <pc:sldMk cId="1735655687" sldId="261"/>
            <ac:spMk id="3" creationId="{30D5F465-EC17-7FA8-E27F-7DD242754C80}"/>
          </ac:spMkLst>
        </pc:spChg>
        <pc:spChg chg="del mod">
          <ac:chgData name="Tshifhiwa Ranwaha" userId="9c893ac4-8aea-4a4f-b6b1-b4c84b45bcc5" providerId="ADAL" clId="{BEA01EA6-A0F1-44E0-B13F-E326AC23BF9D}" dt="2026-07-05T06:19:31.994" v="576" actId="22"/>
          <ac:spMkLst>
            <pc:docMk/>
            <pc:sldMk cId="1735655687" sldId="261"/>
            <ac:spMk id="4" creationId="{A1DB3F95-F5D0-728A-EC0A-A48B2F2C909D}"/>
          </ac:spMkLst>
        </pc:spChg>
        <pc:picChg chg="add mod ord modCrop">
          <ac:chgData name="Tshifhiwa Ranwaha" userId="9c893ac4-8aea-4a4f-b6b1-b4c84b45bcc5" providerId="ADAL" clId="{BEA01EA6-A0F1-44E0-B13F-E326AC23BF9D}" dt="2026-07-05T06:19:53.832" v="578" actId="1076"/>
          <ac:picMkLst>
            <pc:docMk/>
            <pc:sldMk cId="1735655687" sldId="261"/>
            <ac:picMk id="6" creationId="{2A84A32C-8E10-B303-FA22-A2DCE2345D69}"/>
          </ac:picMkLst>
        </pc:picChg>
        <pc:picChg chg="add mod modCrop">
          <ac:chgData name="Tshifhiwa Ranwaha" userId="9c893ac4-8aea-4a4f-b6b1-b4c84b45bcc5" providerId="ADAL" clId="{BEA01EA6-A0F1-44E0-B13F-E326AC23BF9D}" dt="2026-07-05T06:21:13.911" v="586" actId="1076"/>
          <ac:picMkLst>
            <pc:docMk/>
            <pc:sldMk cId="1735655687" sldId="261"/>
            <ac:picMk id="8" creationId="{FEF8518F-16D3-A128-1E31-7C5DCB190715}"/>
          </ac:picMkLst>
        </pc:picChg>
        <pc:picChg chg="add mod modCrop">
          <ac:chgData name="Tshifhiwa Ranwaha" userId="9c893ac4-8aea-4a4f-b6b1-b4c84b45bcc5" providerId="ADAL" clId="{BEA01EA6-A0F1-44E0-B13F-E326AC23BF9D}" dt="2026-07-05T06:24:37.441" v="593" actId="14100"/>
          <ac:picMkLst>
            <pc:docMk/>
            <pc:sldMk cId="1735655687" sldId="261"/>
            <ac:picMk id="10" creationId="{73EDD308-E198-D4F4-7C3E-12868BCBBD81}"/>
          </ac:picMkLst>
        </pc:picChg>
      </pc:sldChg>
      <pc:sldChg chg="modSp mod">
        <pc:chgData name="Tshifhiwa Ranwaha" userId="9c893ac4-8aea-4a4f-b6b1-b4c84b45bcc5" providerId="ADAL" clId="{BEA01EA6-A0F1-44E0-B13F-E326AC23BF9D}" dt="2026-07-05T05:57:37.650" v="511" actId="12"/>
        <pc:sldMkLst>
          <pc:docMk/>
          <pc:sldMk cId="1778762841" sldId="265"/>
        </pc:sldMkLst>
        <pc:spChg chg="mod">
          <ac:chgData name="Tshifhiwa Ranwaha" userId="9c893ac4-8aea-4a4f-b6b1-b4c84b45bcc5" providerId="ADAL" clId="{BEA01EA6-A0F1-44E0-B13F-E326AC23BF9D}" dt="2026-07-05T05:57:37.650" v="511" actId="12"/>
          <ac:spMkLst>
            <pc:docMk/>
            <pc:sldMk cId="1778762841" sldId="265"/>
            <ac:spMk id="3" creationId="{95F92589-7692-08CC-EA58-C61652726E94}"/>
          </ac:spMkLst>
        </pc:spChg>
      </pc:sldChg>
      <pc:sldChg chg="modSp mod">
        <pc:chgData name="Tshifhiwa Ranwaha" userId="9c893ac4-8aea-4a4f-b6b1-b4c84b45bcc5" providerId="ADAL" clId="{BEA01EA6-A0F1-44E0-B13F-E326AC23BF9D}" dt="2026-07-05T05:50:11.810" v="487" actId="20577"/>
        <pc:sldMkLst>
          <pc:docMk/>
          <pc:sldMk cId="1443660006" sldId="277"/>
        </pc:sldMkLst>
        <pc:spChg chg="mod">
          <ac:chgData name="Tshifhiwa Ranwaha" userId="9c893ac4-8aea-4a4f-b6b1-b4c84b45bcc5" providerId="ADAL" clId="{BEA01EA6-A0F1-44E0-B13F-E326AC23BF9D}" dt="2026-07-05T05:49:06.210" v="435" actId="14100"/>
          <ac:spMkLst>
            <pc:docMk/>
            <pc:sldMk cId="1443660006" sldId="277"/>
            <ac:spMk id="2" creationId="{E951D81E-B498-868B-47DA-3CC79E4A4219}"/>
          </ac:spMkLst>
        </pc:spChg>
        <pc:spChg chg="mod">
          <ac:chgData name="Tshifhiwa Ranwaha" userId="9c893ac4-8aea-4a4f-b6b1-b4c84b45bcc5" providerId="ADAL" clId="{BEA01EA6-A0F1-44E0-B13F-E326AC23BF9D}" dt="2026-07-05T05:50:11.810" v="487" actId="20577"/>
          <ac:spMkLst>
            <pc:docMk/>
            <pc:sldMk cId="1443660006" sldId="277"/>
            <ac:spMk id="3" creationId="{A6015CB5-EFF3-D876-80E0-2F41D9426D2B}"/>
          </ac:spMkLst>
        </pc:spChg>
      </pc:sldChg>
      <pc:sldChg chg="addSp delSp modSp mod modClrScheme chgLayout">
        <pc:chgData name="Tshifhiwa Ranwaha" userId="9c893ac4-8aea-4a4f-b6b1-b4c84b45bcc5" providerId="ADAL" clId="{BEA01EA6-A0F1-44E0-B13F-E326AC23BF9D}" dt="2026-07-03T20:17:09.802" v="32" actId="20577"/>
        <pc:sldMkLst>
          <pc:docMk/>
          <pc:sldMk cId="1061711492" sldId="278"/>
        </pc:sldMkLst>
        <pc:spChg chg="mod">
          <ac:chgData name="Tshifhiwa Ranwaha" userId="9c893ac4-8aea-4a4f-b6b1-b4c84b45bcc5" providerId="ADAL" clId="{BEA01EA6-A0F1-44E0-B13F-E326AC23BF9D}" dt="2026-07-03T20:17:09.802" v="32" actId="20577"/>
          <ac:spMkLst>
            <pc:docMk/>
            <pc:sldMk cId="1061711492" sldId="278"/>
            <ac:spMk id="2" creationId="{339DD3E8-36BF-ECAA-7A28-0C6CE1DA56AE}"/>
          </ac:spMkLst>
        </pc:spChg>
        <pc:picChg chg="add mod ord">
          <ac:chgData name="Tshifhiwa Ranwaha" userId="9c893ac4-8aea-4a4f-b6b1-b4c84b45bcc5" providerId="ADAL" clId="{BEA01EA6-A0F1-44E0-B13F-E326AC23BF9D}" dt="2026-07-03T20:13:47.502" v="6" actId="26606"/>
          <ac:picMkLst>
            <pc:docMk/>
            <pc:sldMk cId="1061711492" sldId="278"/>
            <ac:picMk id="5" creationId="{FF8B672B-43EE-4A81-ABD2-C36E9BCA2E51}"/>
          </ac:picMkLst>
        </pc:picChg>
      </pc:sldChg>
      <pc:sldChg chg="addSp delSp modSp mod">
        <pc:chgData name="Tshifhiwa Ranwaha" userId="9c893ac4-8aea-4a4f-b6b1-b4c84b45bcc5" providerId="ADAL" clId="{BEA01EA6-A0F1-44E0-B13F-E326AC23BF9D}" dt="2026-07-05T06:27:09.901" v="608" actId="20577"/>
        <pc:sldMkLst>
          <pc:docMk/>
          <pc:sldMk cId="3836984199" sldId="279"/>
        </pc:sldMkLst>
        <pc:spChg chg="mod">
          <ac:chgData name="Tshifhiwa Ranwaha" userId="9c893ac4-8aea-4a4f-b6b1-b4c84b45bcc5" providerId="ADAL" clId="{BEA01EA6-A0F1-44E0-B13F-E326AC23BF9D}" dt="2026-07-05T06:27:09.901" v="608" actId="20577"/>
          <ac:spMkLst>
            <pc:docMk/>
            <pc:sldMk cId="3836984199" sldId="279"/>
            <ac:spMk id="2" creationId="{ED2377C3-EB0B-85FF-0AB4-39C7A4C90713}"/>
          </ac:spMkLst>
        </pc:spChg>
        <pc:spChg chg="mod">
          <ac:chgData name="Tshifhiwa Ranwaha" userId="9c893ac4-8aea-4a4f-b6b1-b4c84b45bcc5" providerId="ADAL" clId="{BEA01EA6-A0F1-44E0-B13F-E326AC23BF9D}" dt="2026-07-03T21:21:49.434" v="413" actId="207"/>
          <ac:spMkLst>
            <pc:docMk/>
            <pc:sldMk cId="3836984199" sldId="279"/>
            <ac:spMk id="3" creationId="{5F33E6A9-7D51-0FA0-E2C6-449690B2EAF7}"/>
          </ac:spMkLst>
        </pc:spChg>
        <pc:spChg chg="add mod">
          <ac:chgData name="Tshifhiwa Ranwaha" userId="9c893ac4-8aea-4a4f-b6b1-b4c84b45bcc5" providerId="ADAL" clId="{BEA01EA6-A0F1-44E0-B13F-E326AC23BF9D}" dt="2026-07-03T21:24:12.843" v="427" actId="207"/>
          <ac:spMkLst>
            <pc:docMk/>
            <pc:sldMk cId="3836984199" sldId="279"/>
            <ac:spMk id="8" creationId="{81BF349A-AECB-51D6-C0C2-6B457FDE149E}"/>
          </ac:spMkLst>
        </pc:spChg>
      </pc:sldChg>
      <pc:sldChg chg="addSp delSp modSp mod">
        <pc:chgData name="Tshifhiwa Ranwaha" userId="9c893ac4-8aea-4a4f-b6b1-b4c84b45bcc5" providerId="ADAL" clId="{BEA01EA6-A0F1-44E0-B13F-E326AC23BF9D}" dt="2026-07-05T07:12:02.031" v="661" actId="20577"/>
        <pc:sldMkLst>
          <pc:docMk/>
          <pc:sldMk cId="2818046049" sldId="280"/>
        </pc:sldMkLst>
        <pc:spChg chg="mod">
          <ac:chgData name="Tshifhiwa Ranwaha" userId="9c893ac4-8aea-4a4f-b6b1-b4c84b45bcc5" providerId="ADAL" clId="{BEA01EA6-A0F1-44E0-B13F-E326AC23BF9D}" dt="2026-07-05T07:12:02.031" v="661" actId="20577"/>
          <ac:spMkLst>
            <pc:docMk/>
            <pc:sldMk cId="2818046049" sldId="280"/>
            <ac:spMk id="2" creationId="{B5FE9F1C-273B-A0EE-EDC6-5D16110B1A4B}"/>
          </ac:spMkLst>
        </pc:spChg>
        <pc:spChg chg="del">
          <ac:chgData name="Tshifhiwa Ranwaha" userId="9c893ac4-8aea-4a4f-b6b1-b4c84b45bcc5" providerId="ADAL" clId="{BEA01EA6-A0F1-44E0-B13F-E326AC23BF9D}" dt="2026-07-05T06:27:19.666" v="609" actId="26606"/>
          <ac:spMkLst>
            <pc:docMk/>
            <pc:sldMk cId="2818046049" sldId="280"/>
            <ac:spMk id="3" creationId="{B1298BE9-4CAB-EF46-1E16-DDAEC3E4F6F5}"/>
          </ac:spMkLst>
        </pc:spChg>
        <pc:spChg chg="mod">
          <ac:chgData name="Tshifhiwa Ranwaha" userId="9c893ac4-8aea-4a4f-b6b1-b4c84b45bcc5" providerId="ADAL" clId="{BEA01EA6-A0F1-44E0-B13F-E326AC23BF9D}" dt="2026-07-05T06:27:19.666" v="609" actId="26606"/>
          <ac:spMkLst>
            <pc:docMk/>
            <pc:sldMk cId="2818046049" sldId="280"/>
            <ac:spMk id="4" creationId="{22003E3D-F8F9-460E-C331-1D5FF84271C1}"/>
          </ac:spMkLst>
        </pc:spChg>
        <pc:graphicFrameChg chg="add mod modGraphic">
          <ac:chgData name="Tshifhiwa Ranwaha" userId="9c893ac4-8aea-4a4f-b6b1-b4c84b45bcc5" providerId="ADAL" clId="{BEA01EA6-A0F1-44E0-B13F-E326AC23BF9D}" dt="2026-07-05T06:27:45.442" v="626" actId="5793"/>
          <ac:graphicFrameMkLst>
            <pc:docMk/>
            <pc:sldMk cId="2818046049" sldId="280"/>
            <ac:graphicFrameMk id="6" creationId="{2D0EB574-4CAE-2815-C4A5-FEAFA096E7B3}"/>
          </ac:graphicFrameMkLst>
        </pc:graphicFrameChg>
      </pc:sldChg>
      <pc:sldChg chg="modSp mod ord">
        <pc:chgData name="Tshifhiwa Ranwaha" userId="9c893ac4-8aea-4a4f-b6b1-b4c84b45bcc5" providerId="ADAL" clId="{BEA01EA6-A0F1-44E0-B13F-E326AC23BF9D}" dt="2026-07-05T05:51:23.874" v="495" actId="20577"/>
        <pc:sldMkLst>
          <pc:docMk/>
          <pc:sldMk cId="3011240067" sldId="282"/>
        </pc:sldMkLst>
        <pc:spChg chg="mod">
          <ac:chgData name="Tshifhiwa Ranwaha" userId="9c893ac4-8aea-4a4f-b6b1-b4c84b45bcc5" providerId="ADAL" clId="{BEA01EA6-A0F1-44E0-B13F-E326AC23BF9D}" dt="2026-07-05T05:51:21.261" v="494" actId="20577"/>
          <ac:spMkLst>
            <pc:docMk/>
            <pc:sldMk cId="3011240067" sldId="282"/>
            <ac:spMk id="3" creationId="{41A7EAA7-398B-6245-0706-2FB0AC8A534B}"/>
          </ac:spMkLst>
        </pc:spChg>
        <pc:spChg chg="mod">
          <ac:chgData name="Tshifhiwa Ranwaha" userId="9c893ac4-8aea-4a4f-b6b1-b4c84b45bcc5" providerId="ADAL" clId="{BEA01EA6-A0F1-44E0-B13F-E326AC23BF9D}" dt="2026-07-05T05:51:23.874" v="495" actId="20577"/>
          <ac:spMkLst>
            <pc:docMk/>
            <pc:sldMk cId="3011240067" sldId="282"/>
            <ac:spMk id="4" creationId="{85962A1E-3C0E-AA5E-8B3B-A406DC126F42}"/>
          </ac:spMkLst>
        </pc:spChg>
      </pc:sldChg>
      <pc:sldChg chg="modSp mod">
        <pc:chgData name="Tshifhiwa Ranwaha" userId="9c893ac4-8aea-4a4f-b6b1-b4c84b45bcc5" providerId="ADAL" clId="{BEA01EA6-A0F1-44E0-B13F-E326AC23BF9D}" dt="2026-07-05T06:01:31.873" v="547" actId="12"/>
        <pc:sldMkLst>
          <pc:docMk/>
          <pc:sldMk cId="2081260017" sldId="283"/>
        </pc:sldMkLst>
        <pc:spChg chg="mod">
          <ac:chgData name="Tshifhiwa Ranwaha" userId="9c893ac4-8aea-4a4f-b6b1-b4c84b45bcc5" providerId="ADAL" clId="{BEA01EA6-A0F1-44E0-B13F-E326AC23BF9D}" dt="2026-07-05T06:01:31.873" v="547" actId="12"/>
          <ac:spMkLst>
            <pc:docMk/>
            <pc:sldMk cId="2081260017" sldId="283"/>
            <ac:spMk id="3" creationId="{752758FB-3BF1-1BF3-F058-CF6674CF8DE4}"/>
          </ac:spMkLst>
        </pc:spChg>
        <pc:spChg chg="mod">
          <ac:chgData name="Tshifhiwa Ranwaha" userId="9c893ac4-8aea-4a4f-b6b1-b4c84b45bcc5" providerId="ADAL" clId="{BEA01EA6-A0F1-44E0-B13F-E326AC23BF9D}" dt="2026-07-05T06:01:24.285" v="546" actId="12"/>
          <ac:spMkLst>
            <pc:docMk/>
            <pc:sldMk cId="2081260017" sldId="283"/>
            <ac:spMk id="4" creationId="{0DF5C3F3-3CA5-A4D5-A5E9-CFAA1555A342}"/>
          </ac:spMkLst>
        </pc:spChg>
      </pc:sldChg>
      <pc:sldChg chg="addSp delSp modSp new mod modClrScheme chgLayout">
        <pc:chgData name="Tshifhiwa Ranwaha" userId="9c893ac4-8aea-4a4f-b6b1-b4c84b45bcc5" providerId="ADAL" clId="{BEA01EA6-A0F1-44E0-B13F-E326AC23BF9D}" dt="2026-07-03T20:41:51.723" v="53" actId="1076"/>
        <pc:sldMkLst>
          <pc:docMk/>
          <pc:sldMk cId="1959360001" sldId="285"/>
        </pc:sldMkLst>
        <pc:spChg chg="add mod">
          <ac:chgData name="Tshifhiwa Ranwaha" userId="9c893ac4-8aea-4a4f-b6b1-b4c84b45bcc5" providerId="ADAL" clId="{BEA01EA6-A0F1-44E0-B13F-E326AC23BF9D}" dt="2026-07-03T20:41:45.440" v="51" actId="20577"/>
          <ac:spMkLst>
            <pc:docMk/>
            <pc:sldMk cId="1959360001" sldId="285"/>
            <ac:spMk id="10" creationId="{ACBAFB25-EEEB-EDFC-877F-E865777678C5}"/>
          </ac:spMkLst>
        </pc:spChg>
        <pc:picChg chg="add mod ord">
          <ac:chgData name="Tshifhiwa Ranwaha" userId="9c893ac4-8aea-4a4f-b6b1-b4c84b45bcc5" providerId="ADAL" clId="{BEA01EA6-A0F1-44E0-B13F-E326AC23BF9D}" dt="2026-07-03T20:41:51.723" v="53" actId="1076"/>
          <ac:picMkLst>
            <pc:docMk/>
            <pc:sldMk cId="1959360001" sldId="285"/>
            <ac:picMk id="5" creationId="{05425C8E-076B-DEFC-8C37-2ED925C7AB20}"/>
          </ac:picMkLst>
        </pc:picChg>
      </pc:sldChg>
      <pc:sldChg chg="addSp delSp modSp new mod ord">
        <pc:chgData name="Tshifhiwa Ranwaha" userId="9c893ac4-8aea-4a4f-b6b1-b4c84b45bcc5" providerId="ADAL" clId="{BEA01EA6-A0F1-44E0-B13F-E326AC23BF9D}" dt="2026-07-05T05:59:27.763" v="521" actId="20577"/>
        <pc:sldMkLst>
          <pc:docMk/>
          <pc:sldMk cId="599613520" sldId="286"/>
        </pc:sldMkLst>
        <pc:spChg chg="mod">
          <ac:chgData name="Tshifhiwa Ranwaha" userId="9c893ac4-8aea-4a4f-b6b1-b4c84b45bcc5" providerId="ADAL" clId="{BEA01EA6-A0F1-44E0-B13F-E326AC23BF9D}" dt="2026-07-05T05:59:27.763" v="521" actId="20577"/>
          <ac:spMkLst>
            <pc:docMk/>
            <pc:sldMk cId="599613520" sldId="286"/>
            <ac:spMk id="3" creationId="{F0DA47C2-E218-81A2-2A18-96CC8E76E1AC}"/>
          </ac:spMkLst>
        </pc:spChg>
        <pc:spChg chg="mod">
          <ac:chgData name="Tshifhiwa Ranwaha" userId="9c893ac4-8aea-4a4f-b6b1-b4c84b45bcc5" providerId="ADAL" clId="{BEA01EA6-A0F1-44E0-B13F-E326AC23BF9D}" dt="2026-07-03T21:19:32.100" v="391" actId="113"/>
          <ac:spMkLst>
            <pc:docMk/>
            <pc:sldMk cId="599613520" sldId="286"/>
            <ac:spMk id="4" creationId="{DD34F43A-21AC-79FD-4161-3DAC54579835}"/>
          </ac:spMkLst>
        </pc:spChg>
        <pc:graphicFrameChg chg="add mod">
          <ac:chgData name="Tshifhiwa Ranwaha" userId="9c893ac4-8aea-4a4f-b6b1-b4c84b45bcc5" providerId="ADAL" clId="{BEA01EA6-A0F1-44E0-B13F-E326AC23BF9D}" dt="2026-07-05T05:59:06.094" v="512"/>
          <ac:graphicFrameMkLst>
            <pc:docMk/>
            <pc:sldMk cId="599613520" sldId="286"/>
            <ac:graphicFrameMk id="2" creationId="{328CA34D-969D-A1DA-146C-56AB131EB728}"/>
          </ac:graphicFrameMkLst>
        </pc:graphicFrameChg>
        <pc:graphicFrameChg chg="add mod modGraphic">
          <ac:chgData name="Tshifhiwa Ranwaha" userId="9c893ac4-8aea-4a4f-b6b1-b4c84b45bcc5" providerId="ADAL" clId="{BEA01EA6-A0F1-44E0-B13F-E326AC23BF9D}" dt="2026-07-03T20:51:01.788" v="119" actId="20577"/>
          <ac:graphicFrameMkLst>
            <pc:docMk/>
            <pc:sldMk cId="599613520" sldId="286"/>
            <ac:graphicFrameMk id="5" creationId="{41D304A2-0144-B803-A2EE-3F250CB62858}"/>
          </ac:graphicFrameMkLst>
        </pc:graphicFrameChg>
        <pc:graphicFrameChg chg="add mod">
          <ac:chgData name="Tshifhiwa Ranwaha" userId="9c893ac4-8aea-4a4f-b6b1-b4c84b45bcc5" providerId="ADAL" clId="{BEA01EA6-A0F1-44E0-B13F-E326AC23BF9D}" dt="2026-07-05T05:59:06.094" v="512"/>
          <ac:graphicFrameMkLst>
            <pc:docMk/>
            <pc:sldMk cId="599613520" sldId="286"/>
            <ac:graphicFrameMk id="6" creationId="{BE4E4339-BB3E-B962-5E1A-5CF22371BE6F}"/>
          </ac:graphicFrameMkLst>
        </pc:graphicFrameChg>
        <pc:graphicFrameChg chg="add mod">
          <ac:chgData name="Tshifhiwa Ranwaha" userId="9c893ac4-8aea-4a4f-b6b1-b4c84b45bcc5" providerId="ADAL" clId="{BEA01EA6-A0F1-44E0-B13F-E326AC23BF9D}" dt="2026-07-05T05:59:14.906" v="517"/>
          <ac:graphicFrameMkLst>
            <pc:docMk/>
            <pc:sldMk cId="599613520" sldId="286"/>
            <ac:graphicFrameMk id="7" creationId="{7DFCFB4C-4F26-B95E-EA02-EFB9E5B8DACC}"/>
          </ac:graphicFrameMkLst>
        </pc:graphicFrameChg>
        <pc:graphicFrameChg chg="add mod">
          <ac:chgData name="Tshifhiwa Ranwaha" userId="9c893ac4-8aea-4a4f-b6b1-b4c84b45bcc5" providerId="ADAL" clId="{BEA01EA6-A0F1-44E0-B13F-E326AC23BF9D}" dt="2026-07-05T05:59:14.906" v="517"/>
          <ac:graphicFrameMkLst>
            <pc:docMk/>
            <pc:sldMk cId="599613520" sldId="286"/>
            <ac:graphicFrameMk id="8" creationId="{68224E5A-2270-6722-434F-223C63E8219D}"/>
          </ac:graphicFrameMkLst>
        </pc:graphicFrameChg>
      </pc:sldChg>
      <pc:sldChg chg="addSp delSp modSp add mod">
        <pc:chgData name="Tshifhiwa Ranwaha" userId="9c893ac4-8aea-4a4f-b6b1-b4c84b45bcc5" providerId="ADAL" clId="{BEA01EA6-A0F1-44E0-B13F-E326AC23BF9D}" dt="2026-07-05T06:00:12.110" v="523" actId="20577"/>
        <pc:sldMkLst>
          <pc:docMk/>
          <pc:sldMk cId="1936240603" sldId="287"/>
        </pc:sldMkLst>
        <pc:spChg chg="mod">
          <ac:chgData name="Tshifhiwa Ranwaha" userId="9c893ac4-8aea-4a4f-b6b1-b4c84b45bcc5" providerId="ADAL" clId="{BEA01EA6-A0F1-44E0-B13F-E326AC23BF9D}" dt="2026-07-05T06:00:12.110" v="523" actId="20577"/>
          <ac:spMkLst>
            <pc:docMk/>
            <pc:sldMk cId="1936240603" sldId="287"/>
            <ac:spMk id="2" creationId="{3886BD38-0B84-317E-9BF7-C02B2E56BE15}"/>
          </ac:spMkLst>
        </pc:spChg>
        <pc:spChg chg="mod">
          <ac:chgData name="Tshifhiwa Ranwaha" userId="9c893ac4-8aea-4a4f-b6b1-b4c84b45bcc5" providerId="ADAL" clId="{BEA01EA6-A0F1-44E0-B13F-E326AC23BF9D}" dt="2026-07-03T21:20:28.006" v="402" actId="207"/>
          <ac:spMkLst>
            <pc:docMk/>
            <pc:sldMk cId="1936240603" sldId="287"/>
            <ac:spMk id="4" creationId="{8E0CFB38-FA6D-BB3F-131A-F6057BBBBA1C}"/>
          </ac:spMkLst>
        </pc:spChg>
        <pc:spChg chg="add mod">
          <ac:chgData name="Tshifhiwa Ranwaha" userId="9c893ac4-8aea-4a4f-b6b1-b4c84b45bcc5" providerId="ADAL" clId="{BEA01EA6-A0F1-44E0-B13F-E326AC23BF9D}" dt="2026-07-03T21:17:42.493" v="283" actId="255"/>
          <ac:spMkLst>
            <pc:docMk/>
            <pc:sldMk cId="1936240603" sldId="287"/>
            <ac:spMk id="9" creationId="{F55B1F13-FF31-C93B-6272-FE0876B059CA}"/>
          </ac:spMkLst>
        </pc:spChg>
        <pc:graphicFrameChg chg="add mod ord modGraphic">
          <ac:chgData name="Tshifhiwa Ranwaha" userId="9c893ac4-8aea-4a4f-b6b1-b4c84b45bcc5" providerId="ADAL" clId="{BEA01EA6-A0F1-44E0-B13F-E326AC23BF9D}" dt="2026-07-03T21:20:01.829" v="395"/>
          <ac:graphicFrameMkLst>
            <pc:docMk/>
            <pc:sldMk cId="1936240603" sldId="287"/>
            <ac:graphicFrameMk id="5" creationId="{49BE1A56-BDDF-90BB-8A2A-2821015466E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ADEE7-B4B2-44BD-A2CE-BA44B6A459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72D7B8-C1B6-45ED-9334-26D01BD1A53F}">
      <dgm:prSet/>
      <dgm:spPr/>
      <dgm:t>
        <a:bodyPr/>
        <a:lstStyle/>
        <a:p>
          <a:r>
            <a:rPr lang="en-ZA"/>
            <a:t>Background </a:t>
          </a:r>
          <a:endParaRPr lang="en-US"/>
        </a:p>
      </dgm:t>
    </dgm:pt>
    <dgm:pt modelId="{E9EF2B64-A150-47F3-9F11-1238D6E5F4E7}" type="parTrans" cxnId="{D17B82B3-54F8-4EF0-B2DA-9D51057841BE}">
      <dgm:prSet/>
      <dgm:spPr/>
      <dgm:t>
        <a:bodyPr/>
        <a:lstStyle/>
        <a:p>
          <a:endParaRPr lang="en-US"/>
        </a:p>
      </dgm:t>
    </dgm:pt>
    <dgm:pt modelId="{5AD958BF-4F0D-4FD8-916F-3A2DC5428DF2}" type="sibTrans" cxnId="{D17B82B3-54F8-4EF0-B2DA-9D51057841BE}">
      <dgm:prSet/>
      <dgm:spPr/>
      <dgm:t>
        <a:bodyPr/>
        <a:lstStyle/>
        <a:p>
          <a:endParaRPr lang="en-US"/>
        </a:p>
      </dgm:t>
    </dgm:pt>
    <dgm:pt modelId="{00B244E1-A5CD-48EC-820D-B91BB77DC6C7}">
      <dgm:prSet/>
      <dgm:spPr/>
      <dgm:t>
        <a:bodyPr/>
        <a:lstStyle/>
        <a:p>
          <a:r>
            <a:rPr lang="en-ZA" dirty="0"/>
            <a:t>Challenges in Physical Science Teaching </a:t>
          </a:r>
          <a:endParaRPr lang="en-US" dirty="0"/>
        </a:p>
      </dgm:t>
    </dgm:pt>
    <dgm:pt modelId="{621CB487-0158-4EEF-9CAA-23FA06CB9815}" type="parTrans" cxnId="{84667704-A8AC-43B1-A661-69101FE90C9E}">
      <dgm:prSet/>
      <dgm:spPr/>
      <dgm:t>
        <a:bodyPr/>
        <a:lstStyle/>
        <a:p>
          <a:endParaRPr lang="en-US"/>
        </a:p>
      </dgm:t>
    </dgm:pt>
    <dgm:pt modelId="{382986B5-4B57-44B3-B4FB-FA227B55D35B}" type="sibTrans" cxnId="{84667704-A8AC-43B1-A661-69101FE90C9E}">
      <dgm:prSet/>
      <dgm:spPr/>
      <dgm:t>
        <a:bodyPr/>
        <a:lstStyle/>
        <a:p>
          <a:endParaRPr lang="en-US"/>
        </a:p>
      </dgm:t>
    </dgm:pt>
    <dgm:pt modelId="{31CD9B67-8BA0-423E-B822-CA50C44DCD66}">
      <dgm:prSet/>
      <dgm:spPr/>
      <dgm:t>
        <a:bodyPr/>
        <a:lstStyle/>
        <a:p>
          <a:r>
            <a:rPr lang="en-ZA"/>
            <a:t>Aim of the Study </a:t>
          </a:r>
          <a:endParaRPr lang="en-US"/>
        </a:p>
      </dgm:t>
    </dgm:pt>
    <dgm:pt modelId="{BADDEF1C-6FD2-44C6-BD9A-9480738500C9}" type="parTrans" cxnId="{030210BA-C820-4207-B30A-DEE5599F031B}">
      <dgm:prSet/>
      <dgm:spPr/>
      <dgm:t>
        <a:bodyPr/>
        <a:lstStyle/>
        <a:p>
          <a:endParaRPr lang="en-US"/>
        </a:p>
      </dgm:t>
    </dgm:pt>
    <dgm:pt modelId="{3EAAE62B-A289-4237-8382-EC0ED5FA3F6A}" type="sibTrans" cxnId="{030210BA-C820-4207-B30A-DEE5599F031B}">
      <dgm:prSet/>
      <dgm:spPr/>
      <dgm:t>
        <a:bodyPr/>
        <a:lstStyle/>
        <a:p>
          <a:endParaRPr lang="en-US"/>
        </a:p>
      </dgm:t>
    </dgm:pt>
    <dgm:pt modelId="{5D33268F-D0E4-4DF8-ABF8-3B5343D3AD56}">
      <dgm:prSet/>
      <dgm:spPr/>
      <dgm:t>
        <a:bodyPr/>
        <a:lstStyle/>
        <a:p>
          <a:r>
            <a:rPr lang="en-ZA"/>
            <a:t>Research Questions </a:t>
          </a:r>
          <a:endParaRPr lang="en-US"/>
        </a:p>
      </dgm:t>
    </dgm:pt>
    <dgm:pt modelId="{7CFD5007-061B-4F93-BFFF-D0EE5EEFB088}" type="parTrans" cxnId="{9ED22C3E-A6A0-4896-9CBC-AD6D291E7F1F}">
      <dgm:prSet/>
      <dgm:spPr/>
      <dgm:t>
        <a:bodyPr/>
        <a:lstStyle/>
        <a:p>
          <a:endParaRPr lang="en-US"/>
        </a:p>
      </dgm:t>
    </dgm:pt>
    <dgm:pt modelId="{22575B3B-3B3E-4F65-9CEC-F0FCC357E6BF}" type="sibTrans" cxnId="{9ED22C3E-A6A0-4896-9CBC-AD6D291E7F1F}">
      <dgm:prSet/>
      <dgm:spPr/>
      <dgm:t>
        <a:bodyPr/>
        <a:lstStyle/>
        <a:p>
          <a:endParaRPr lang="en-US"/>
        </a:p>
      </dgm:t>
    </dgm:pt>
    <dgm:pt modelId="{1C47ECFE-3105-44FF-B55D-58C65206763B}">
      <dgm:prSet/>
      <dgm:spPr/>
      <dgm:t>
        <a:bodyPr/>
        <a:lstStyle/>
        <a:p>
          <a:r>
            <a:rPr lang="en-ZA"/>
            <a:t>Teacher Confidence: Vhembe West </a:t>
          </a:r>
          <a:endParaRPr lang="en-US"/>
        </a:p>
      </dgm:t>
    </dgm:pt>
    <dgm:pt modelId="{7A6CDE45-BB69-4197-9DED-CADC37FCF6C2}" type="parTrans" cxnId="{7EB12CEE-AF15-4311-AAB7-FDF6DC8D97D2}">
      <dgm:prSet/>
      <dgm:spPr/>
      <dgm:t>
        <a:bodyPr/>
        <a:lstStyle/>
        <a:p>
          <a:endParaRPr lang="en-US"/>
        </a:p>
      </dgm:t>
    </dgm:pt>
    <dgm:pt modelId="{26932491-F714-4926-8CB8-91369FE042E1}" type="sibTrans" cxnId="{7EB12CEE-AF15-4311-AAB7-FDF6DC8D97D2}">
      <dgm:prSet/>
      <dgm:spPr/>
      <dgm:t>
        <a:bodyPr/>
        <a:lstStyle/>
        <a:p>
          <a:endParaRPr lang="en-US"/>
        </a:p>
      </dgm:t>
    </dgm:pt>
    <dgm:pt modelId="{B67ED510-91DD-43B9-9D87-1685C5DD438A}">
      <dgm:prSet/>
      <dgm:spPr/>
      <dgm:t>
        <a:bodyPr/>
        <a:lstStyle/>
        <a:p>
          <a:r>
            <a:rPr lang="en-ZA"/>
            <a:t>Key Improvements: Vhembe West </a:t>
          </a:r>
          <a:endParaRPr lang="en-US"/>
        </a:p>
      </dgm:t>
    </dgm:pt>
    <dgm:pt modelId="{D2761D3B-8282-4A9D-9401-E3D445AFA04D}" type="parTrans" cxnId="{99C3DF38-548D-4C23-A0DB-DD37D0E3D894}">
      <dgm:prSet/>
      <dgm:spPr/>
      <dgm:t>
        <a:bodyPr/>
        <a:lstStyle/>
        <a:p>
          <a:endParaRPr lang="en-US"/>
        </a:p>
      </dgm:t>
    </dgm:pt>
    <dgm:pt modelId="{2266F062-6F1D-4E4D-BC26-C4D50903F07B}" type="sibTrans" cxnId="{99C3DF38-548D-4C23-A0DB-DD37D0E3D894}">
      <dgm:prSet/>
      <dgm:spPr/>
      <dgm:t>
        <a:bodyPr/>
        <a:lstStyle/>
        <a:p>
          <a:endParaRPr lang="en-US"/>
        </a:p>
      </dgm:t>
    </dgm:pt>
    <dgm:pt modelId="{C9354981-DF31-480E-90B2-F7FC6BFC2A55}">
      <dgm:prSet/>
      <dgm:spPr/>
      <dgm:t>
        <a:bodyPr/>
        <a:lstStyle/>
        <a:p>
          <a:r>
            <a:rPr lang="en-ZA"/>
            <a:t>Teacher Confidence: Vhembe East </a:t>
          </a:r>
          <a:endParaRPr lang="en-US"/>
        </a:p>
      </dgm:t>
    </dgm:pt>
    <dgm:pt modelId="{0CDA3A38-6EF6-4CEC-85D6-B4F8BDD94EE5}" type="parTrans" cxnId="{98E457C3-7A6B-4372-8DCA-52A3372AD990}">
      <dgm:prSet/>
      <dgm:spPr/>
      <dgm:t>
        <a:bodyPr/>
        <a:lstStyle/>
        <a:p>
          <a:endParaRPr lang="en-US"/>
        </a:p>
      </dgm:t>
    </dgm:pt>
    <dgm:pt modelId="{DA0E7FA4-E8A7-48FD-A813-5890E810A5EC}" type="sibTrans" cxnId="{98E457C3-7A6B-4372-8DCA-52A3372AD990}">
      <dgm:prSet/>
      <dgm:spPr/>
      <dgm:t>
        <a:bodyPr/>
        <a:lstStyle/>
        <a:p>
          <a:endParaRPr lang="en-US"/>
        </a:p>
      </dgm:t>
    </dgm:pt>
    <dgm:pt modelId="{5699E81B-EED2-457E-95D9-8878D5D798DB}">
      <dgm:prSet/>
      <dgm:spPr/>
      <dgm:t>
        <a:bodyPr/>
        <a:lstStyle/>
        <a:p>
          <a:r>
            <a:rPr lang="en-ZA"/>
            <a:t>Key Improvements: Vhembe East</a:t>
          </a:r>
          <a:endParaRPr lang="en-US"/>
        </a:p>
      </dgm:t>
    </dgm:pt>
    <dgm:pt modelId="{7E45CE7B-98F1-4F87-A1A1-412CF2A1A805}" type="parTrans" cxnId="{688B57D9-FCCA-4973-88B2-17F69FCDFD44}">
      <dgm:prSet/>
      <dgm:spPr/>
      <dgm:t>
        <a:bodyPr/>
        <a:lstStyle/>
        <a:p>
          <a:endParaRPr lang="en-US"/>
        </a:p>
      </dgm:t>
    </dgm:pt>
    <dgm:pt modelId="{B0BC814E-78E7-4659-BF85-F01B285F7E3D}" type="sibTrans" cxnId="{688B57D9-FCCA-4973-88B2-17F69FCDFD44}">
      <dgm:prSet/>
      <dgm:spPr/>
      <dgm:t>
        <a:bodyPr/>
        <a:lstStyle/>
        <a:p>
          <a:endParaRPr lang="en-US"/>
        </a:p>
      </dgm:t>
    </dgm:pt>
    <dgm:pt modelId="{3E4DD447-EC85-49FC-9BF3-91C2A13610F8}">
      <dgm:prSet/>
      <dgm:spPr/>
      <dgm:t>
        <a:bodyPr/>
        <a:lstStyle/>
        <a:p>
          <a:r>
            <a:rPr lang="en-ZA"/>
            <a:t>Participant Feedback </a:t>
          </a:r>
          <a:endParaRPr lang="en-US"/>
        </a:p>
      </dgm:t>
    </dgm:pt>
    <dgm:pt modelId="{D07A167A-36A2-4FB8-AEE1-724B93651A1A}" type="parTrans" cxnId="{6C2159C0-861C-4C56-969A-A8879D08A38B}">
      <dgm:prSet/>
      <dgm:spPr/>
      <dgm:t>
        <a:bodyPr/>
        <a:lstStyle/>
        <a:p>
          <a:endParaRPr lang="en-US"/>
        </a:p>
      </dgm:t>
    </dgm:pt>
    <dgm:pt modelId="{88A56F01-9222-4750-BC55-B8BDFBB20EBA}" type="sibTrans" cxnId="{6C2159C0-861C-4C56-969A-A8879D08A38B}">
      <dgm:prSet/>
      <dgm:spPr/>
      <dgm:t>
        <a:bodyPr/>
        <a:lstStyle/>
        <a:p>
          <a:endParaRPr lang="en-US"/>
        </a:p>
      </dgm:t>
    </dgm:pt>
    <dgm:pt modelId="{2E023D1E-76C4-4011-AC03-AA589515A0E7}">
      <dgm:prSet/>
      <dgm:spPr/>
      <dgm:t>
        <a:bodyPr/>
        <a:lstStyle/>
        <a:p>
          <a:r>
            <a:rPr lang="en-ZA"/>
            <a:t>Conclusions and Recommendations</a:t>
          </a:r>
          <a:endParaRPr lang="en-US"/>
        </a:p>
      </dgm:t>
    </dgm:pt>
    <dgm:pt modelId="{94DB9BC3-5869-405A-986C-AF83C74BE7A5}" type="parTrans" cxnId="{FCAE266B-5DA4-4802-B476-D3A549F1989D}">
      <dgm:prSet/>
      <dgm:spPr/>
      <dgm:t>
        <a:bodyPr/>
        <a:lstStyle/>
        <a:p>
          <a:endParaRPr lang="en-US"/>
        </a:p>
      </dgm:t>
    </dgm:pt>
    <dgm:pt modelId="{706B4719-E57E-4C03-AD61-6C238C293B0B}" type="sibTrans" cxnId="{FCAE266B-5DA4-4802-B476-D3A549F1989D}">
      <dgm:prSet/>
      <dgm:spPr/>
      <dgm:t>
        <a:bodyPr/>
        <a:lstStyle/>
        <a:p>
          <a:endParaRPr lang="en-US"/>
        </a:p>
      </dgm:t>
    </dgm:pt>
    <dgm:pt modelId="{7939BFC7-90F2-4ECF-A72B-3FA188227506}" type="pres">
      <dgm:prSet presAssocID="{DA0ADEE7-B4B2-44BD-A2CE-BA44B6A45936}" presName="linear" presStyleCnt="0">
        <dgm:presLayoutVars>
          <dgm:animLvl val="lvl"/>
          <dgm:resizeHandles val="exact"/>
        </dgm:presLayoutVars>
      </dgm:prSet>
      <dgm:spPr/>
    </dgm:pt>
    <dgm:pt modelId="{530A611D-15F9-4953-8C1D-25BED1A1B627}" type="pres">
      <dgm:prSet presAssocID="{5772D7B8-C1B6-45ED-9334-26D01BD1A53F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82FE4506-6F84-4BEB-ACCD-267CA218999F}" type="pres">
      <dgm:prSet presAssocID="{5AD958BF-4F0D-4FD8-916F-3A2DC5428DF2}" presName="spacer" presStyleCnt="0"/>
      <dgm:spPr/>
    </dgm:pt>
    <dgm:pt modelId="{A88FD1CF-C073-4F00-9E07-5C92E3F4DC19}" type="pres">
      <dgm:prSet presAssocID="{00B244E1-A5CD-48EC-820D-B91BB77DC6C7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31CCEFEA-BF5D-4433-81F3-BC226D910CF1}" type="pres">
      <dgm:prSet presAssocID="{382986B5-4B57-44B3-B4FB-FA227B55D35B}" presName="spacer" presStyleCnt="0"/>
      <dgm:spPr/>
    </dgm:pt>
    <dgm:pt modelId="{1986FB69-BBD2-407A-80BE-734C406E12C6}" type="pres">
      <dgm:prSet presAssocID="{31CD9B67-8BA0-423E-B822-CA50C44DCD66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61DF2B51-576F-4E3E-A15F-B4A67E13D340}" type="pres">
      <dgm:prSet presAssocID="{3EAAE62B-A289-4237-8382-EC0ED5FA3F6A}" presName="spacer" presStyleCnt="0"/>
      <dgm:spPr/>
    </dgm:pt>
    <dgm:pt modelId="{CF6D2B06-3FE2-403F-8E26-42884209E6FA}" type="pres">
      <dgm:prSet presAssocID="{5D33268F-D0E4-4DF8-ABF8-3B5343D3AD5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06B5ED74-74E9-45C9-A9AC-63CE06FD0C4F}" type="pres">
      <dgm:prSet presAssocID="{22575B3B-3B3E-4F65-9CEC-F0FCC357E6BF}" presName="spacer" presStyleCnt="0"/>
      <dgm:spPr/>
    </dgm:pt>
    <dgm:pt modelId="{E098DBDF-AB1D-4F7F-85C3-9B2F7334F1CF}" type="pres">
      <dgm:prSet presAssocID="{1C47ECFE-3105-44FF-B55D-58C65206763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195747B8-1456-4AC6-BD79-CC535A02ECDA}" type="pres">
      <dgm:prSet presAssocID="{26932491-F714-4926-8CB8-91369FE042E1}" presName="spacer" presStyleCnt="0"/>
      <dgm:spPr/>
    </dgm:pt>
    <dgm:pt modelId="{CB3CE5FB-D7A7-4156-8939-0A3D4285E0A0}" type="pres">
      <dgm:prSet presAssocID="{B67ED510-91DD-43B9-9D87-1685C5DD438A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FC0AE382-C884-45FB-B32D-41A3AFEF133D}" type="pres">
      <dgm:prSet presAssocID="{2266F062-6F1D-4E4D-BC26-C4D50903F07B}" presName="spacer" presStyleCnt="0"/>
      <dgm:spPr/>
    </dgm:pt>
    <dgm:pt modelId="{6F6753B8-1DBD-42ED-9311-25CFDE327F7F}" type="pres">
      <dgm:prSet presAssocID="{C9354981-DF31-480E-90B2-F7FC6BFC2A55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163C740F-41A7-4E30-A84C-806762D5B993}" type="pres">
      <dgm:prSet presAssocID="{DA0E7FA4-E8A7-48FD-A813-5890E810A5EC}" presName="spacer" presStyleCnt="0"/>
      <dgm:spPr/>
    </dgm:pt>
    <dgm:pt modelId="{F2AED021-D468-4124-921A-B7543FA01FE1}" type="pres">
      <dgm:prSet presAssocID="{5699E81B-EED2-457E-95D9-8878D5D798D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C397B91C-6959-44AE-9AAB-676A7F9FDE59}" type="pres">
      <dgm:prSet presAssocID="{B0BC814E-78E7-4659-BF85-F01B285F7E3D}" presName="spacer" presStyleCnt="0"/>
      <dgm:spPr/>
    </dgm:pt>
    <dgm:pt modelId="{30CCA78A-B5EE-4A85-95CD-FEE1E3CC05F9}" type="pres">
      <dgm:prSet presAssocID="{3E4DD447-EC85-49FC-9BF3-91C2A13610F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481D7732-09FF-40E9-A579-AAAA427428E4}" type="pres">
      <dgm:prSet presAssocID="{88A56F01-9222-4750-BC55-B8BDFBB20EBA}" presName="spacer" presStyleCnt="0"/>
      <dgm:spPr/>
    </dgm:pt>
    <dgm:pt modelId="{6CDFA0FC-4346-4405-AD6F-187CCD602BAC}" type="pres">
      <dgm:prSet presAssocID="{2E023D1E-76C4-4011-AC03-AA589515A0E7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84667704-A8AC-43B1-A661-69101FE90C9E}" srcId="{DA0ADEE7-B4B2-44BD-A2CE-BA44B6A45936}" destId="{00B244E1-A5CD-48EC-820D-B91BB77DC6C7}" srcOrd="1" destOrd="0" parTransId="{621CB487-0158-4EEF-9CAA-23FA06CB9815}" sibTransId="{382986B5-4B57-44B3-B4FB-FA227B55D35B}"/>
    <dgm:cxn modelId="{95BA840B-F800-482A-AA3D-7E749CAC3AC4}" type="presOf" srcId="{DA0ADEE7-B4B2-44BD-A2CE-BA44B6A45936}" destId="{7939BFC7-90F2-4ECF-A72B-3FA188227506}" srcOrd="0" destOrd="0" presId="urn:microsoft.com/office/officeart/2005/8/layout/vList2"/>
    <dgm:cxn modelId="{AA702719-7482-44B0-92BD-6C5C8F02C708}" type="presOf" srcId="{5772D7B8-C1B6-45ED-9334-26D01BD1A53F}" destId="{530A611D-15F9-4953-8C1D-25BED1A1B627}" srcOrd="0" destOrd="0" presId="urn:microsoft.com/office/officeart/2005/8/layout/vList2"/>
    <dgm:cxn modelId="{99C3DF38-548D-4C23-A0DB-DD37D0E3D894}" srcId="{DA0ADEE7-B4B2-44BD-A2CE-BA44B6A45936}" destId="{B67ED510-91DD-43B9-9D87-1685C5DD438A}" srcOrd="5" destOrd="0" parTransId="{D2761D3B-8282-4A9D-9401-E3D445AFA04D}" sibTransId="{2266F062-6F1D-4E4D-BC26-C4D50903F07B}"/>
    <dgm:cxn modelId="{9ED22C3E-A6A0-4896-9CBC-AD6D291E7F1F}" srcId="{DA0ADEE7-B4B2-44BD-A2CE-BA44B6A45936}" destId="{5D33268F-D0E4-4DF8-ABF8-3B5343D3AD56}" srcOrd="3" destOrd="0" parTransId="{7CFD5007-061B-4F93-BFFF-D0EE5EEFB088}" sibTransId="{22575B3B-3B3E-4F65-9CEC-F0FCC357E6BF}"/>
    <dgm:cxn modelId="{FCAE266B-5DA4-4802-B476-D3A549F1989D}" srcId="{DA0ADEE7-B4B2-44BD-A2CE-BA44B6A45936}" destId="{2E023D1E-76C4-4011-AC03-AA589515A0E7}" srcOrd="9" destOrd="0" parTransId="{94DB9BC3-5869-405A-986C-AF83C74BE7A5}" sibTransId="{706B4719-E57E-4C03-AD61-6C238C293B0B}"/>
    <dgm:cxn modelId="{35C11075-10B8-451B-AA77-52A3A04975DB}" type="presOf" srcId="{1C47ECFE-3105-44FF-B55D-58C65206763B}" destId="{E098DBDF-AB1D-4F7F-85C3-9B2F7334F1CF}" srcOrd="0" destOrd="0" presId="urn:microsoft.com/office/officeart/2005/8/layout/vList2"/>
    <dgm:cxn modelId="{46829A7E-C927-4590-AA69-345F47DC404E}" type="presOf" srcId="{C9354981-DF31-480E-90B2-F7FC6BFC2A55}" destId="{6F6753B8-1DBD-42ED-9311-25CFDE327F7F}" srcOrd="0" destOrd="0" presId="urn:microsoft.com/office/officeart/2005/8/layout/vList2"/>
    <dgm:cxn modelId="{D3A5DE84-494D-403E-946A-713F013780C0}" type="presOf" srcId="{5D33268F-D0E4-4DF8-ABF8-3B5343D3AD56}" destId="{CF6D2B06-3FE2-403F-8E26-42884209E6FA}" srcOrd="0" destOrd="0" presId="urn:microsoft.com/office/officeart/2005/8/layout/vList2"/>
    <dgm:cxn modelId="{5BD6BD89-EC8D-4D92-8EFB-829BCD27A109}" type="presOf" srcId="{00B244E1-A5CD-48EC-820D-B91BB77DC6C7}" destId="{A88FD1CF-C073-4F00-9E07-5C92E3F4DC19}" srcOrd="0" destOrd="0" presId="urn:microsoft.com/office/officeart/2005/8/layout/vList2"/>
    <dgm:cxn modelId="{F6DBE38E-072C-46A5-98DC-E88AAFD9E710}" type="presOf" srcId="{B67ED510-91DD-43B9-9D87-1685C5DD438A}" destId="{CB3CE5FB-D7A7-4156-8939-0A3D4285E0A0}" srcOrd="0" destOrd="0" presId="urn:microsoft.com/office/officeart/2005/8/layout/vList2"/>
    <dgm:cxn modelId="{B33B2BA0-35FC-4B12-A4BD-7DE347660C3A}" type="presOf" srcId="{31CD9B67-8BA0-423E-B822-CA50C44DCD66}" destId="{1986FB69-BBD2-407A-80BE-734C406E12C6}" srcOrd="0" destOrd="0" presId="urn:microsoft.com/office/officeart/2005/8/layout/vList2"/>
    <dgm:cxn modelId="{D17B82B3-54F8-4EF0-B2DA-9D51057841BE}" srcId="{DA0ADEE7-B4B2-44BD-A2CE-BA44B6A45936}" destId="{5772D7B8-C1B6-45ED-9334-26D01BD1A53F}" srcOrd="0" destOrd="0" parTransId="{E9EF2B64-A150-47F3-9F11-1238D6E5F4E7}" sibTransId="{5AD958BF-4F0D-4FD8-916F-3A2DC5428DF2}"/>
    <dgm:cxn modelId="{030210BA-C820-4207-B30A-DEE5599F031B}" srcId="{DA0ADEE7-B4B2-44BD-A2CE-BA44B6A45936}" destId="{31CD9B67-8BA0-423E-B822-CA50C44DCD66}" srcOrd="2" destOrd="0" parTransId="{BADDEF1C-6FD2-44C6-BD9A-9480738500C9}" sibTransId="{3EAAE62B-A289-4237-8382-EC0ED5FA3F6A}"/>
    <dgm:cxn modelId="{6C2159C0-861C-4C56-969A-A8879D08A38B}" srcId="{DA0ADEE7-B4B2-44BD-A2CE-BA44B6A45936}" destId="{3E4DD447-EC85-49FC-9BF3-91C2A13610F8}" srcOrd="8" destOrd="0" parTransId="{D07A167A-36A2-4FB8-AEE1-724B93651A1A}" sibTransId="{88A56F01-9222-4750-BC55-B8BDFBB20EBA}"/>
    <dgm:cxn modelId="{98E457C3-7A6B-4372-8DCA-52A3372AD990}" srcId="{DA0ADEE7-B4B2-44BD-A2CE-BA44B6A45936}" destId="{C9354981-DF31-480E-90B2-F7FC6BFC2A55}" srcOrd="6" destOrd="0" parTransId="{0CDA3A38-6EF6-4CEC-85D6-B4F8BDD94EE5}" sibTransId="{DA0E7FA4-E8A7-48FD-A813-5890E810A5EC}"/>
    <dgm:cxn modelId="{A44C6ED4-B4B6-4EDC-B467-78265D1DF77E}" type="presOf" srcId="{3E4DD447-EC85-49FC-9BF3-91C2A13610F8}" destId="{30CCA78A-B5EE-4A85-95CD-FEE1E3CC05F9}" srcOrd="0" destOrd="0" presId="urn:microsoft.com/office/officeart/2005/8/layout/vList2"/>
    <dgm:cxn modelId="{C279C0D7-7911-4F7E-9253-19B4C4BE9C52}" type="presOf" srcId="{2E023D1E-76C4-4011-AC03-AA589515A0E7}" destId="{6CDFA0FC-4346-4405-AD6F-187CCD602BAC}" srcOrd="0" destOrd="0" presId="urn:microsoft.com/office/officeart/2005/8/layout/vList2"/>
    <dgm:cxn modelId="{688B57D9-FCCA-4973-88B2-17F69FCDFD44}" srcId="{DA0ADEE7-B4B2-44BD-A2CE-BA44B6A45936}" destId="{5699E81B-EED2-457E-95D9-8878D5D798DB}" srcOrd="7" destOrd="0" parTransId="{7E45CE7B-98F1-4F87-A1A1-412CF2A1A805}" sibTransId="{B0BC814E-78E7-4659-BF85-F01B285F7E3D}"/>
    <dgm:cxn modelId="{02BEF4DF-5F6B-4DF4-A10F-882F802C9064}" type="presOf" srcId="{5699E81B-EED2-457E-95D9-8878D5D798DB}" destId="{F2AED021-D468-4124-921A-B7543FA01FE1}" srcOrd="0" destOrd="0" presId="urn:microsoft.com/office/officeart/2005/8/layout/vList2"/>
    <dgm:cxn modelId="{7EB12CEE-AF15-4311-AAB7-FDF6DC8D97D2}" srcId="{DA0ADEE7-B4B2-44BD-A2CE-BA44B6A45936}" destId="{1C47ECFE-3105-44FF-B55D-58C65206763B}" srcOrd="4" destOrd="0" parTransId="{7A6CDE45-BB69-4197-9DED-CADC37FCF6C2}" sibTransId="{26932491-F714-4926-8CB8-91369FE042E1}"/>
    <dgm:cxn modelId="{7DEAF26A-0691-4464-9ABF-E1C4272DC136}" type="presParOf" srcId="{7939BFC7-90F2-4ECF-A72B-3FA188227506}" destId="{530A611D-15F9-4953-8C1D-25BED1A1B627}" srcOrd="0" destOrd="0" presId="urn:microsoft.com/office/officeart/2005/8/layout/vList2"/>
    <dgm:cxn modelId="{FCECF988-AB15-4B12-A43F-0E8223AC0F13}" type="presParOf" srcId="{7939BFC7-90F2-4ECF-A72B-3FA188227506}" destId="{82FE4506-6F84-4BEB-ACCD-267CA218999F}" srcOrd="1" destOrd="0" presId="urn:microsoft.com/office/officeart/2005/8/layout/vList2"/>
    <dgm:cxn modelId="{1E3171A6-525E-4892-B1DD-3A7D57E42F94}" type="presParOf" srcId="{7939BFC7-90F2-4ECF-A72B-3FA188227506}" destId="{A88FD1CF-C073-4F00-9E07-5C92E3F4DC19}" srcOrd="2" destOrd="0" presId="urn:microsoft.com/office/officeart/2005/8/layout/vList2"/>
    <dgm:cxn modelId="{191050D7-FD20-444E-91E9-A99D8A8EC788}" type="presParOf" srcId="{7939BFC7-90F2-4ECF-A72B-3FA188227506}" destId="{31CCEFEA-BF5D-4433-81F3-BC226D910CF1}" srcOrd="3" destOrd="0" presId="urn:microsoft.com/office/officeart/2005/8/layout/vList2"/>
    <dgm:cxn modelId="{0A61A533-E295-4B81-92F0-541212A2FC70}" type="presParOf" srcId="{7939BFC7-90F2-4ECF-A72B-3FA188227506}" destId="{1986FB69-BBD2-407A-80BE-734C406E12C6}" srcOrd="4" destOrd="0" presId="urn:microsoft.com/office/officeart/2005/8/layout/vList2"/>
    <dgm:cxn modelId="{E3293CA3-43FF-446D-BC2E-29A0BFA9A79A}" type="presParOf" srcId="{7939BFC7-90F2-4ECF-A72B-3FA188227506}" destId="{61DF2B51-576F-4E3E-A15F-B4A67E13D340}" srcOrd="5" destOrd="0" presId="urn:microsoft.com/office/officeart/2005/8/layout/vList2"/>
    <dgm:cxn modelId="{EF243EA9-8EC6-4902-8513-689BAB82F0BA}" type="presParOf" srcId="{7939BFC7-90F2-4ECF-A72B-3FA188227506}" destId="{CF6D2B06-3FE2-403F-8E26-42884209E6FA}" srcOrd="6" destOrd="0" presId="urn:microsoft.com/office/officeart/2005/8/layout/vList2"/>
    <dgm:cxn modelId="{69A41F77-E8D4-4153-967C-016EFAA63C53}" type="presParOf" srcId="{7939BFC7-90F2-4ECF-A72B-3FA188227506}" destId="{06B5ED74-74E9-45C9-A9AC-63CE06FD0C4F}" srcOrd="7" destOrd="0" presId="urn:microsoft.com/office/officeart/2005/8/layout/vList2"/>
    <dgm:cxn modelId="{50676218-0BCA-4AD2-9AE2-7620C2FD428F}" type="presParOf" srcId="{7939BFC7-90F2-4ECF-A72B-3FA188227506}" destId="{E098DBDF-AB1D-4F7F-85C3-9B2F7334F1CF}" srcOrd="8" destOrd="0" presId="urn:microsoft.com/office/officeart/2005/8/layout/vList2"/>
    <dgm:cxn modelId="{AA37CAF0-EC9F-4A00-A21C-0F29E4B3CA11}" type="presParOf" srcId="{7939BFC7-90F2-4ECF-A72B-3FA188227506}" destId="{195747B8-1456-4AC6-BD79-CC535A02ECDA}" srcOrd="9" destOrd="0" presId="urn:microsoft.com/office/officeart/2005/8/layout/vList2"/>
    <dgm:cxn modelId="{C8570ECA-BE80-4E70-A106-57C727C4099C}" type="presParOf" srcId="{7939BFC7-90F2-4ECF-A72B-3FA188227506}" destId="{CB3CE5FB-D7A7-4156-8939-0A3D4285E0A0}" srcOrd="10" destOrd="0" presId="urn:microsoft.com/office/officeart/2005/8/layout/vList2"/>
    <dgm:cxn modelId="{A77421CA-44DB-4076-B7F1-B3A28E2E7300}" type="presParOf" srcId="{7939BFC7-90F2-4ECF-A72B-3FA188227506}" destId="{FC0AE382-C884-45FB-B32D-41A3AFEF133D}" srcOrd="11" destOrd="0" presId="urn:microsoft.com/office/officeart/2005/8/layout/vList2"/>
    <dgm:cxn modelId="{CF87A051-0C60-4611-8EE5-40E30CAEC71E}" type="presParOf" srcId="{7939BFC7-90F2-4ECF-A72B-3FA188227506}" destId="{6F6753B8-1DBD-42ED-9311-25CFDE327F7F}" srcOrd="12" destOrd="0" presId="urn:microsoft.com/office/officeart/2005/8/layout/vList2"/>
    <dgm:cxn modelId="{500F4D33-069A-47B0-9BD6-FA6A03D19CA4}" type="presParOf" srcId="{7939BFC7-90F2-4ECF-A72B-3FA188227506}" destId="{163C740F-41A7-4E30-A84C-806762D5B993}" srcOrd="13" destOrd="0" presId="urn:microsoft.com/office/officeart/2005/8/layout/vList2"/>
    <dgm:cxn modelId="{DFC93FE0-8839-473B-9FDD-241A98E95285}" type="presParOf" srcId="{7939BFC7-90F2-4ECF-A72B-3FA188227506}" destId="{F2AED021-D468-4124-921A-B7543FA01FE1}" srcOrd="14" destOrd="0" presId="urn:microsoft.com/office/officeart/2005/8/layout/vList2"/>
    <dgm:cxn modelId="{11B387CF-5D51-44EE-9EC0-CF7EEB3C9E6F}" type="presParOf" srcId="{7939BFC7-90F2-4ECF-A72B-3FA188227506}" destId="{C397B91C-6959-44AE-9AAB-676A7F9FDE59}" srcOrd="15" destOrd="0" presId="urn:microsoft.com/office/officeart/2005/8/layout/vList2"/>
    <dgm:cxn modelId="{722DEF2D-E591-4C0E-9FB6-14A5620FCCB9}" type="presParOf" srcId="{7939BFC7-90F2-4ECF-A72B-3FA188227506}" destId="{30CCA78A-B5EE-4A85-95CD-FEE1E3CC05F9}" srcOrd="16" destOrd="0" presId="urn:microsoft.com/office/officeart/2005/8/layout/vList2"/>
    <dgm:cxn modelId="{9D2DC8C4-1081-4868-98D6-B59EFED79281}" type="presParOf" srcId="{7939BFC7-90F2-4ECF-A72B-3FA188227506}" destId="{481D7732-09FF-40E9-A579-AAAA427428E4}" srcOrd="17" destOrd="0" presId="urn:microsoft.com/office/officeart/2005/8/layout/vList2"/>
    <dgm:cxn modelId="{0BD3F6AA-44D5-4507-B82A-4B88822C900C}" type="presParOf" srcId="{7939BFC7-90F2-4ECF-A72B-3FA188227506}" destId="{6CDFA0FC-4346-4405-AD6F-187CCD602BAC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A611D-15F9-4953-8C1D-25BED1A1B627}">
      <dsp:nvSpPr>
        <dsp:cNvPr id="0" name=""/>
        <dsp:cNvSpPr/>
      </dsp:nvSpPr>
      <dsp:spPr>
        <a:xfrm>
          <a:off x="0" y="8059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Background </a:t>
          </a:r>
          <a:endParaRPr lang="en-US" sz="2100" kern="1200"/>
        </a:p>
      </dsp:txBody>
      <dsp:txXfrm>
        <a:off x="23988" y="104582"/>
        <a:ext cx="6966282" cy="443423"/>
      </dsp:txXfrm>
    </dsp:sp>
    <dsp:sp modelId="{A88FD1CF-C073-4F00-9E07-5C92E3F4DC19}">
      <dsp:nvSpPr>
        <dsp:cNvPr id="0" name=""/>
        <dsp:cNvSpPr/>
      </dsp:nvSpPr>
      <dsp:spPr>
        <a:xfrm>
          <a:off x="0" y="63247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/>
            <a:t>Challenges in Physical Science Teaching </a:t>
          </a:r>
          <a:endParaRPr lang="en-US" sz="2100" kern="1200" dirty="0"/>
        </a:p>
      </dsp:txBody>
      <dsp:txXfrm>
        <a:off x="23988" y="656462"/>
        <a:ext cx="6966282" cy="443423"/>
      </dsp:txXfrm>
    </dsp:sp>
    <dsp:sp modelId="{1986FB69-BBD2-407A-80BE-734C406E12C6}">
      <dsp:nvSpPr>
        <dsp:cNvPr id="0" name=""/>
        <dsp:cNvSpPr/>
      </dsp:nvSpPr>
      <dsp:spPr>
        <a:xfrm>
          <a:off x="0" y="118435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Aim of the Study </a:t>
          </a:r>
          <a:endParaRPr lang="en-US" sz="2100" kern="1200"/>
        </a:p>
      </dsp:txBody>
      <dsp:txXfrm>
        <a:off x="23988" y="1208342"/>
        <a:ext cx="6966282" cy="443423"/>
      </dsp:txXfrm>
    </dsp:sp>
    <dsp:sp modelId="{CF6D2B06-3FE2-403F-8E26-42884209E6FA}">
      <dsp:nvSpPr>
        <dsp:cNvPr id="0" name=""/>
        <dsp:cNvSpPr/>
      </dsp:nvSpPr>
      <dsp:spPr>
        <a:xfrm>
          <a:off x="0" y="173623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Research Questions </a:t>
          </a:r>
          <a:endParaRPr lang="en-US" sz="2100" kern="1200"/>
        </a:p>
      </dsp:txBody>
      <dsp:txXfrm>
        <a:off x="23988" y="1760222"/>
        <a:ext cx="6966282" cy="443423"/>
      </dsp:txXfrm>
    </dsp:sp>
    <dsp:sp modelId="{E098DBDF-AB1D-4F7F-85C3-9B2F7334F1CF}">
      <dsp:nvSpPr>
        <dsp:cNvPr id="0" name=""/>
        <dsp:cNvSpPr/>
      </dsp:nvSpPr>
      <dsp:spPr>
        <a:xfrm>
          <a:off x="0" y="228811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Teacher Confidence: Vhembe West </a:t>
          </a:r>
          <a:endParaRPr lang="en-US" sz="2100" kern="1200"/>
        </a:p>
      </dsp:txBody>
      <dsp:txXfrm>
        <a:off x="23988" y="2312102"/>
        <a:ext cx="6966282" cy="443423"/>
      </dsp:txXfrm>
    </dsp:sp>
    <dsp:sp modelId="{CB3CE5FB-D7A7-4156-8939-0A3D4285E0A0}">
      <dsp:nvSpPr>
        <dsp:cNvPr id="0" name=""/>
        <dsp:cNvSpPr/>
      </dsp:nvSpPr>
      <dsp:spPr>
        <a:xfrm>
          <a:off x="0" y="283999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Key Improvements: Vhembe West </a:t>
          </a:r>
          <a:endParaRPr lang="en-US" sz="2100" kern="1200"/>
        </a:p>
      </dsp:txBody>
      <dsp:txXfrm>
        <a:off x="23988" y="2863982"/>
        <a:ext cx="6966282" cy="443423"/>
      </dsp:txXfrm>
    </dsp:sp>
    <dsp:sp modelId="{6F6753B8-1DBD-42ED-9311-25CFDE327F7F}">
      <dsp:nvSpPr>
        <dsp:cNvPr id="0" name=""/>
        <dsp:cNvSpPr/>
      </dsp:nvSpPr>
      <dsp:spPr>
        <a:xfrm>
          <a:off x="0" y="339187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Teacher Confidence: Vhembe East </a:t>
          </a:r>
          <a:endParaRPr lang="en-US" sz="2100" kern="1200"/>
        </a:p>
      </dsp:txBody>
      <dsp:txXfrm>
        <a:off x="23988" y="3415862"/>
        <a:ext cx="6966282" cy="443423"/>
      </dsp:txXfrm>
    </dsp:sp>
    <dsp:sp modelId="{F2AED021-D468-4124-921A-B7543FA01FE1}">
      <dsp:nvSpPr>
        <dsp:cNvPr id="0" name=""/>
        <dsp:cNvSpPr/>
      </dsp:nvSpPr>
      <dsp:spPr>
        <a:xfrm>
          <a:off x="0" y="394375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Key Improvements: Vhembe East</a:t>
          </a:r>
          <a:endParaRPr lang="en-US" sz="2100" kern="1200"/>
        </a:p>
      </dsp:txBody>
      <dsp:txXfrm>
        <a:off x="23988" y="3967742"/>
        <a:ext cx="6966282" cy="443423"/>
      </dsp:txXfrm>
    </dsp:sp>
    <dsp:sp modelId="{30CCA78A-B5EE-4A85-95CD-FEE1E3CC05F9}">
      <dsp:nvSpPr>
        <dsp:cNvPr id="0" name=""/>
        <dsp:cNvSpPr/>
      </dsp:nvSpPr>
      <dsp:spPr>
        <a:xfrm>
          <a:off x="0" y="449563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Participant Feedback </a:t>
          </a:r>
          <a:endParaRPr lang="en-US" sz="2100" kern="1200"/>
        </a:p>
      </dsp:txBody>
      <dsp:txXfrm>
        <a:off x="23988" y="4519622"/>
        <a:ext cx="6966282" cy="443423"/>
      </dsp:txXfrm>
    </dsp:sp>
    <dsp:sp modelId="{6CDFA0FC-4346-4405-AD6F-187CCD602BAC}">
      <dsp:nvSpPr>
        <dsp:cNvPr id="0" name=""/>
        <dsp:cNvSpPr/>
      </dsp:nvSpPr>
      <dsp:spPr>
        <a:xfrm>
          <a:off x="0" y="5047514"/>
          <a:ext cx="701425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Conclusions and Recommendations</a:t>
          </a:r>
          <a:endParaRPr lang="en-US" sz="2100" kern="1200"/>
        </a:p>
      </dsp:txBody>
      <dsp:txXfrm>
        <a:off x="23988" y="5071502"/>
        <a:ext cx="6966282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C97D7-5EC9-45AA-A9A5-3F9D60CDF9FC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AA581-C3B7-4BC6-A4F0-086B89C7488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523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AA581-C3B7-4BC6-A4F0-086B89C74880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716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AA581-C3B7-4BC6-A4F0-086B89C74880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794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AA581-C3B7-4BC6-A4F0-086B89C74880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292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braided hair wearing glasses&#10;&#10;AI-generated content may be incorrect.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3279912"/>
            <a:ext cx="10611678" cy="14511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4931468"/>
            <a:ext cx="7669695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36577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5095462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D881B4-0D13-1F53-A852-1F4E1A184A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02026"/>
            <a:ext cx="52578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38353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035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12138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278440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flag with a white background&#10;&#10;AI-generated content may be incorrect.">
            <a:extLst>
              <a:ext uri="{FF2B5EF4-FFF2-40B4-BE49-F238E27FC236}">
                <a16:creationId xmlns:a16="http://schemas.microsoft.com/office/drawing/2014/main" id="{4772F730-DAD6-B37F-7B9E-9152601B9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1AF21-2E21-ABB5-AAB1-5B93C67D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6895"/>
            <a:ext cx="3932237" cy="944217"/>
          </a:xfrm>
        </p:spPr>
        <p:txBody>
          <a:bodyPr anchor="b"/>
          <a:lstStyle>
            <a:lvl1pPr>
              <a:defRPr sz="32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4BF6C-29C3-1E77-4F77-59299D1B6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6895"/>
            <a:ext cx="6172200" cy="53541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43066-0170-E22C-B5C0-662DCCE46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268788"/>
          </a:xfrm>
        </p:spPr>
        <p:txBody>
          <a:bodyPr/>
          <a:lstStyle>
            <a:lvl1pPr marL="0" indent="0">
              <a:buNone/>
              <a:defRPr sz="1600">
                <a:solidFill>
                  <a:srgbClr val="1B407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7987F-547E-DD74-00D1-9E5CDCC7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D54FF-716D-44BF-BBB1-BCD5C3F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89AFA-4E76-FEA5-85A4-17E60B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091695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20047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216B9953-40A2-A617-B30F-4F343574F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64289-E983-FBDE-3449-02B34DF0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9DFF3-3DD6-5060-5FA6-568D9905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2B523-7118-0400-7416-AD23633E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DC011-CFE3-CFA9-EEA5-E2DE6E5B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239376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colorful lines&#10;&#10;AI-generated content may be incorrect.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DA45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3274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DA45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80258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CD2D34-F160-6C19-098E-0C0644E5D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299CB-3BE1-B84A-F9FA-174B406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295" y="1709738"/>
            <a:ext cx="6301409" cy="2111375"/>
          </a:xfrm>
        </p:spPr>
        <p:txBody>
          <a:bodyPr anchor="b"/>
          <a:lstStyle>
            <a:lvl1pPr algn="ctr">
              <a:defRPr sz="6000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A5A14-BDE3-7E17-8CEC-AEC05DE0D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5293" y="4152142"/>
            <a:ext cx="6211959" cy="8174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57850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18421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24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8957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7F6FE-A27B-D5BD-9EF7-AE900DD9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F421-6652-E024-11E9-3FF8E3CC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A486-55DA-9B8D-C5B4-E607A68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DD7F4-A3CC-8FB3-8209-CAE22F76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8996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397226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36327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077277"/>
            <a:ext cx="6129130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1" y="4931468"/>
            <a:ext cx="6129130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222347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878" y="2186608"/>
            <a:ext cx="5695122" cy="1461052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876" y="3917677"/>
            <a:ext cx="5695123" cy="6543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51083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E6ADD-4E14-6738-3D19-FC502DE89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" y="643"/>
            <a:ext cx="12192000" cy="685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F6963-BBE6-27FF-C388-5C02C9B3B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322" y="2077277"/>
            <a:ext cx="5277678" cy="23655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1B407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EF1AF-CE58-CDBE-4D7D-D3019DEA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321" y="4931468"/>
            <a:ext cx="5277679" cy="98231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40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08988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428783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8E4F51-196D-2FAD-F0EC-32005EED2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A2BDA-E981-28EE-E5D6-69477C68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B4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0632-0E60-F066-D0CC-50606EE5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026"/>
            <a:ext cx="10515600" cy="4874937"/>
          </a:xfrm>
        </p:spPr>
        <p:txBody>
          <a:bodyPr/>
          <a:lstStyle>
            <a:lvl1pPr>
              <a:defRPr>
                <a:solidFill>
                  <a:srgbClr val="BDA456"/>
                </a:solidFill>
              </a:defRPr>
            </a:lvl1pPr>
            <a:lvl2pPr>
              <a:defRPr>
                <a:solidFill>
                  <a:srgbClr val="1B4075"/>
                </a:solidFill>
              </a:defRPr>
            </a:lvl2pPr>
            <a:lvl3pPr>
              <a:defRPr>
                <a:solidFill>
                  <a:srgbClr val="1B4075"/>
                </a:solidFill>
              </a:defRPr>
            </a:lvl3pPr>
            <a:lvl4pPr>
              <a:defRPr>
                <a:solidFill>
                  <a:srgbClr val="1B4075"/>
                </a:solidFill>
              </a:defRPr>
            </a:lvl4pPr>
            <a:lvl5pPr>
              <a:defRPr>
                <a:solidFill>
                  <a:srgbClr val="1B40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BBF-DD61-C21F-7E74-4B14A2D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DC0-D705-AF41-B3EA-10CCCAC2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E81A7-B27B-025E-ACAE-ADE0E4E6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01695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6409D-9866-BB2E-B1CC-3366B0C0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8F1DB-5BA0-3C80-4FF6-D99632F5A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EC31B-B00E-33FC-8296-0587CC520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C0632-F41A-4A04-81EA-EAFC40C5E648}" type="datetimeFigureOut">
              <a:rPr lang="en-ZA" smtClean="0"/>
              <a:t>2026/07/09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FDA1-5FAE-5952-360C-AB48A3C02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4752-A3A6-A181-1800-171F59D91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52921-D307-40A9-A998-62595134A61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630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3" r:id="rId7"/>
    <p:sldLayoutId id="2147483650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54" r:id="rId16"/>
    <p:sldLayoutId id="2147483651" r:id="rId17"/>
    <p:sldLayoutId id="2147483672" r:id="rId18"/>
    <p:sldLayoutId id="2147483673" r:id="rId19"/>
    <p:sldLayoutId id="2147483655" r:id="rId20"/>
    <p:sldLayoutId id="2147483674" r:id="rId21"/>
    <p:sldLayoutId id="2147483675" r:id="rId2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D81E-B498-868B-47DA-3CC79E4A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4" y="2552990"/>
            <a:ext cx="11120581" cy="2111375"/>
          </a:xfrm>
        </p:spPr>
        <p:txBody>
          <a:bodyPr>
            <a:noAutofit/>
          </a:bodyPr>
          <a:lstStyle/>
          <a:p>
            <a:r>
              <a:rPr lang="en-ZA" sz="4000" b="1" dirty="0"/>
              <a:t>Evaluating the Impact of  Physical Science Teachers Development Programme in the Vhembe District, South Africa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15CB5-EFF3-D876-80E0-2F41D9426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057" y="5625064"/>
            <a:ext cx="10987178" cy="648415"/>
          </a:xfrm>
        </p:spPr>
        <p:txBody>
          <a:bodyPr>
            <a:noAutofit/>
          </a:bodyPr>
          <a:lstStyle/>
          <a:p>
            <a:r>
              <a:rPr lang="en-US" b="1" dirty="0"/>
              <a:t>MAHANI N.S,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RANWAHA T.S, </a:t>
            </a:r>
            <a:r>
              <a:rPr lang="en-US" b="1" dirty="0">
                <a:latin typeface="+mn-lt"/>
              </a:rPr>
              <a:t>BALOYI  M.E, TAKALANI L, T.S MULAUDZI</a:t>
            </a:r>
            <a:endParaRPr lang="en-ZA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34876-9874-3B10-95E4-1CFAD5FE5A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37" t="12658" r="12138" b="12911"/>
          <a:stretch>
            <a:fillRect/>
          </a:stretch>
        </p:blipFill>
        <p:spPr>
          <a:xfrm>
            <a:off x="9345072" y="0"/>
            <a:ext cx="2846928" cy="27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00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070E-9F5F-1FE1-BE9B-E28FE439C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BD38-0B84-317E-9BF7-C02B2E5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anchor="ctr">
            <a:normAutofit/>
          </a:bodyPr>
          <a:lstStyle/>
          <a:p>
            <a:r>
              <a:rPr lang="en-US" dirty="0"/>
              <a:t>Key Improvements in Teacher Confidence (VHEMBE EAST)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CFB38-FA6D-BB3F-131A-F6057BBB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84" y="1199262"/>
            <a:ext cx="5834745" cy="4874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latin typeface="+mn-lt"/>
              </a:rPr>
              <a:t>Moderate Improvements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Intermolecular Forces  </a:t>
            </a:r>
            <a:r>
              <a:rPr lang="en-ZA" b="1" dirty="0">
                <a:solidFill>
                  <a:schemeClr val="tx1"/>
                </a:solidFill>
                <a:latin typeface="+mn-lt"/>
              </a:rPr>
              <a:t>14.53%</a:t>
            </a:r>
          </a:p>
          <a:p>
            <a:pPr>
              <a:buFont typeface="Wingdings" panose="05000000000000000000" pitchFamily="2" charset="2"/>
              <a:buChar char="§"/>
            </a:pPr>
            <a:endParaRPr lang="en-ZA" b="1" dirty="0">
              <a:latin typeface="+mn-lt"/>
            </a:endParaRPr>
          </a:p>
          <a:p>
            <a:pPr marL="0" indent="0">
              <a:buNone/>
            </a:pPr>
            <a:r>
              <a:rPr lang="en-ZA" b="1" dirty="0">
                <a:latin typeface="+mn-lt"/>
              </a:rPr>
              <a:t>Lowest Improvements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Atomic Combination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(Chemical Bonding)        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11.16</a:t>
            </a:r>
            <a:r>
              <a:rPr lang="en-ZA" b="1" dirty="0">
                <a:solidFill>
                  <a:schemeClr val="tx1"/>
                </a:solidFill>
                <a:latin typeface="+mn-lt"/>
              </a:rPr>
              <a:t>%</a:t>
            </a:r>
            <a:endParaRPr lang="en-US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n-lt"/>
              </a:rPr>
              <a:t>Electric Circuits	            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10.92</a:t>
            </a:r>
            <a:r>
              <a:rPr lang="en-ZA" b="1" dirty="0">
                <a:solidFill>
                  <a:schemeClr val="tx1"/>
                </a:solidFill>
                <a:latin typeface="+mn-lt"/>
              </a:rPr>
              <a:t>%</a:t>
            </a:r>
          </a:p>
          <a:p>
            <a:pPr marL="0" indent="0">
              <a:buNone/>
            </a:pPr>
            <a:endParaRPr lang="en-ZA" dirty="0">
              <a:latin typeface="+mn-lt"/>
            </a:endParaRPr>
          </a:p>
          <a:p>
            <a:endParaRPr lang="en-ZA" dirty="0">
              <a:latin typeface="+mn-lt"/>
            </a:endParaRPr>
          </a:p>
          <a:p>
            <a:pPr marL="0" indent="0">
              <a:buNone/>
            </a:pPr>
            <a:endParaRPr lang="en-ZA" dirty="0"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BE1A56-BDDF-90BB-8A2A-2821015466ED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74153522"/>
              </p:ext>
            </p:extLst>
          </p:nvPr>
        </p:nvGraphicFramePr>
        <p:xfrm>
          <a:off x="261255" y="1884218"/>
          <a:ext cx="5834745" cy="3575950"/>
        </p:xfrm>
        <a:graphic>
          <a:graphicData uri="http://schemas.openxmlformats.org/drawingml/2006/table">
            <a:tbl>
              <a:tblPr/>
              <a:tblGrid>
                <a:gridCol w="4196510">
                  <a:extLst>
                    <a:ext uri="{9D8B030D-6E8A-4147-A177-3AD203B41FA5}">
                      <a16:colId xmlns:a16="http://schemas.microsoft.com/office/drawing/2014/main" val="2998031481"/>
                    </a:ext>
                  </a:extLst>
                </a:gridCol>
                <a:gridCol w="1638235">
                  <a:extLst>
                    <a:ext uri="{9D8B030D-6E8A-4147-A177-3AD203B41FA5}">
                      <a16:colId xmlns:a16="http://schemas.microsoft.com/office/drawing/2014/main" val="14798862"/>
                    </a:ext>
                  </a:extLst>
                </a:gridCol>
              </a:tblGrid>
              <a:tr h="1109055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Internal Resistance Experiment</a:t>
                      </a: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21.88%</a:t>
                      </a:r>
                      <a:endParaRPr lang="en-ZA" sz="28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942724"/>
                  </a:ext>
                </a:extLst>
              </a:tr>
              <a:tr h="670021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800" b="0" i="0" u="none" strike="noStrike" dirty="0">
                          <a:effectLst/>
                          <a:latin typeface="Arial" panose="020B0604020202020204" pitchFamily="34" charset="0"/>
                        </a:rPr>
                        <a:t>Titration Experiment</a:t>
                      </a: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800" b="1" i="0" u="none" strike="noStrike" dirty="0">
                          <a:effectLst/>
                          <a:latin typeface="Arial" panose="020B0604020202020204" pitchFamily="34" charset="0"/>
                        </a:rPr>
                        <a:t>16.18%</a:t>
                      </a:r>
                      <a:endParaRPr lang="en-ZA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998114"/>
                  </a:ext>
                </a:extLst>
              </a:tr>
              <a:tr h="670021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800" b="0" i="0" u="none" strike="noStrike" dirty="0">
                          <a:effectLst/>
                          <a:latin typeface="Arial" panose="020B0604020202020204" pitchFamily="34" charset="0"/>
                        </a:rPr>
                        <a:t>Acids and Bases</a:t>
                      </a: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800" b="1" i="0" u="none" strike="noStrike" dirty="0">
                          <a:effectLst/>
                          <a:latin typeface="Arial" panose="020B0604020202020204" pitchFamily="34" charset="0"/>
                        </a:rPr>
                        <a:t>15.19%</a:t>
                      </a:r>
                      <a:endParaRPr lang="en-ZA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687201"/>
                  </a:ext>
                </a:extLst>
              </a:tr>
              <a:tr h="1126853"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ZA" sz="2800" b="0" i="0" u="none" strike="noStrike" dirty="0">
                          <a:effectLst/>
                          <a:latin typeface="Arial" panose="020B0604020202020204" pitchFamily="34" charset="0"/>
                        </a:rPr>
                        <a:t>Boyle's Law Experiment</a:t>
                      </a: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800" b="1" i="0" u="none" strike="noStrike" dirty="0">
                          <a:effectLst/>
                          <a:latin typeface="Arial" panose="020B0604020202020204" pitchFamily="34" charset="0"/>
                        </a:rPr>
                        <a:t>15.06%</a:t>
                      </a:r>
                      <a:endParaRPr lang="en-ZA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277" marR="152277" marT="76139" marB="76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768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5B1F13-FF31-C93B-6272-FE0876B059CA}"/>
              </a:ext>
            </a:extLst>
          </p:cNvPr>
          <p:cNvSpPr txBox="1"/>
          <p:nvPr/>
        </p:nvSpPr>
        <p:spPr>
          <a:xfrm>
            <a:off x="261255" y="121546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b="1" dirty="0">
                <a:solidFill>
                  <a:schemeClr val="accent2"/>
                </a:solidFill>
              </a:rPr>
              <a:t>Greatest Improvement</a:t>
            </a:r>
          </a:p>
        </p:txBody>
      </p:sp>
    </p:spTree>
    <p:extLst>
      <p:ext uri="{BB962C8B-B14F-4D97-AF65-F5344CB8AC3E}">
        <p14:creationId xmlns:p14="http://schemas.microsoft.com/office/powerpoint/2010/main" val="19362406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6F1D-D9E2-B77C-D48A-D859C7CC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Participant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7EAA7-398B-6245-0706-2FB0AC8A5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18" y="1301725"/>
            <a:ext cx="5095462" cy="48749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ZA" b="1" dirty="0">
                <a:latin typeface="+mn-lt"/>
              </a:rPr>
              <a:t>Teachers appreciated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Practical demonstrations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Content explanations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Collaboration</a:t>
            </a:r>
          </a:p>
          <a:p>
            <a:endParaRPr lang="en-ZA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62A1E-3C0E-AA5E-8B3B-A406DC126F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9891" y="1291886"/>
            <a:ext cx="5257800" cy="48749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ZA" b="1" dirty="0">
                <a:latin typeface="+mn-lt"/>
              </a:rPr>
              <a:t>Teachers requested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Longer workshops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More practical activities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Better laboratory resources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  <a:latin typeface="+mn-lt"/>
              </a:rPr>
              <a:t> Ongoing support</a:t>
            </a:r>
          </a:p>
          <a:p>
            <a:pPr marL="0" indent="0">
              <a:lnSpc>
                <a:spcPct val="150000"/>
              </a:lnSpc>
              <a:buNone/>
            </a:pP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124006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6824-A812-874E-F9C3-83ADA454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374361"/>
            <a:ext cx="10515600" cy="779463"/>
          </a:xfrm>
        </p:spPr>
        <p:txBody>
          <a:bodyPr>
            <a:normAutofit/>
          </a:bodyPr>
          <a:lstStyle/>
          <a:p>
            <a:r>
              <a:rPr lang="en-ZA" dirty="0"/>
              <a:t>Conclusions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758FB-3BF1-1BF3-F058-CF6674CF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1302026"/>
            <a:ext cx="5525654" cy="4140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latin typeface="+mn-lt"/>
              </a:rPr>
              <a:t>Main findings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Teacher confidence improved across both districts.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Practical teaching skills improved considerably.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Difficult topics became easier to teach.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Infrastructure limitations remain a major challenge. </a:t>
            </a:r>
          </a:p>
          <a:p>
            <a:endParaRPr lang="en-ZA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5C3F3-3CA5-A4D5-A5E9-CFAA1555A3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1302026"/>
            <a:ext cx="5929745" cy="4249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latin typeface="+mn-lt"/>
              </a:rPr>
              <a:t>Recommendations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Institutionalise regular teacher development programmes.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Extend workshop duration.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Increase investment in laboratories.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Provide continuous mentoring.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latin typeface="+mn-lt"/>
              </a:rPr>
              <a:t>Strengthen practical science teaching. </a:t>
            </a:r>
          </a:p>
          <a:p>
            <a:endParaRPr lang="en-ZA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474FE-7760-2C1C-8D1F-05883AB2A1C2}"/>
              </a:ext>
            </a:extLst>
          </p:cNvPr>
          <p:cNvSpPr txBox="1"/>
          <p:nvPr/>
        </p:nvSpPr>
        <p:spPr>
          <a:xfrm>
            <a:off x="457860" y="5427023"/>
            <a:ext cx="11327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/>
              <a:t>Take-home messages:</a:t>
            </a:r>
            <a:endParaRPr lang="en-ZA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ZA" sz="2400" dirty="0"/>
              <a:t>Professional development works, but sustained support is essential.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ZA" sz="2400" dirty="0"/>
              <a:t>Investing in teachers ultimately improves learner outcomes.</a:t>
            </a:r>
          </a:p>
        </p:txBody>
      </p:sp>
    </p:spTree>
    <p:extLst>
      <p:ext uri="{BB962C8B-B14F-4D97-AF65-F5344CB8AC3E}">
        <p14:creationId xmlns:p14="http://schemas.microsoft.com/office/powerpoint/2010/main" val="20812600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87DE-6AF9-F5A5-43AC-2FEB6EC5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Acknowledgements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0AD43C-43A6-DE63-07E9-0BC72DD9FAF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 l="11818" t="11610" r="12042" b="13364"/>
          <a:stretch>
            <a:fillRect/>
          </a:stretch>
        </p:blipFill>
        <p:spPr>
          <a:xfrm>
            <a:off x="9715453" y="4287254"/>
            <a:ext cx="2476547" cy="2570745"/>
          </a:xfrm>
          <a:prstGeom prst="rect">
            <a:avLst/>
          </a:prstGeom>
        </p:spPr>
      </p:pic>
      <p:pic>
        <p:nvPicPr>
          <p:cNvPr id="3" name="Picture 2" descr="University of Limpopo Logo &amp; Brand Assets (SVG, PNG and ...">
            <a:extLst>
              <a:ext uri="{FF2B5EF4-FFF2-40B4-BE49-F238E27FC236}">
                <a16:creationId xmlns:a16="http://schemas.microsoft.com/office/drawing/2014/main" id="{3695E7E4-263A-B10D-D706-4E2016363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8" y="4680857"/>
            <a:ext cx="2334306" cy="1981200"/>
          </a:xfrm>
          <a:prstGeom prst="rect">
            <a:avLst/>
          </a:prstGeom>
        </p:spPr>
      </p:pic>
      <p:pic>
        <p:nvPicPr>
          <p:cNvPr id="5" name="Picture 4" descr="Unisa-Logo-1 - Lepharo">
            <a:extLst>
              <a:ext uri="{FF2B5EF4-FFF2-40B4-BE49-F238E27FC236}">
                <a16:creationId xmlns:a16="http://schemas.microsoft.com/office/drawing/2014/main" id="{9A68A36E-463E-F77C-9EE2-19856C69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514" y="4484914"/>
            <a:ext cx="4480153" cy="2373086"/>
          </a:xfrm>
          <a:prstGeom prst="rect">
            <a:avLst/>
          </a:prstGeom>
        </p:spPr>
      </p:pic>
      <p:pic>
        <p:nvPicPr>
          <p:cNvPr id="6" name="Picture 5" descr="UJ welcomed into elite international group of universities ...">
            <a:extLst>
              <a:ext uri="{FF2B5EF4-FFF2-40B4-BE49-F238E27FC236}">
                <a16:creationId xmlns:a16="http://schemas.microsoft.com/office/drawing/2014/main" id="{7BACC799-979A-7AB6-F27B-9A36567EA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894" y="4287255"/>
            <a:ext cx="2714350" cy="2570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307A4-E0DD-CEEE-040D-28BF82490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03670"/>
            <a:ext cx="6302829" cy="18783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42B76D-6CCF-137E-5DB8-EE31CE9CDA13}"/>
              </a:ext>
            </a:extLst>
          </p:cNvPr>
          <p:cNvSpPr txBox="1"/>
          <p:nvPr/>
        </p:nvSpPr>
        <p:spPr>
          <a:xfrm>
            <a:off x="0" y="110482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ZA" sz="2400" b="1" dirty="0">
                <a:latin typeface="+mn-lt"/>
              </a:rPr>
              <a:t>Dr B Masara</a:t>
            </a:r>
          </a:p>
          <a:p>
            <a:pPr marL="0" indent="0">
              <a:buNone/>
            </a:pPr>
            <a:r>
              <a:rPr lang="en-ZA" sz="2400" b="1" dirty="0"/>
              <a:t>Prof N E Maluta</a:t>
            </a:r>
          </a:p>
          <a:p>
            <a:pPr marL="0" indent="0">
              <a:buNone/>
            </a:pPr>
            <a:r>
              <a:rPr lang="en-ZA" sz="2400" b="1" dirty="0">
                <a:latin typeface="+mn-lt"/>
              </a:rPr>
              <a:t>SAIP Teachers development LOC</a:t>
            </a:r>
          </a:p>
          <a:p>
            <a:pPr marL="0" indent="0">
              <a:buNone/>
            </a:pPr>
            <a:r>
              <a:rPr lang="en-ZA" sz="2400" b="1" dirty="0">
                <a:latin typeface="+mn-lt"/>
              </a:rPr>
              <a:t>FACILITATORS</a:t>
            </a:r>
          </a:p>
        </p:txBody>
      </p:sp>
      <p:pic>
        <p:nvPicPr>
          <p:cNvPr id="14" name="Picture 13" descr="South African Institute of Physics | Pretoria">
            <a:extLst>
              <a:ext uri="{FF2B5EF4-FFF2-40B4-BE49-F238E27FC236}">
                <a16:creationId xmlns:a16="http://schemas.microsoft.com/office/drawing/2014/main" id="{8D26171B-1158-FBCD-998E-C3A70E037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244" y="1474925"/>
            <a:ext cx="2570745" cy="2570745"/>
          </a:xfrm>
          <a:prstGeom prst="rect">
            <a:avLst/>
          </a:prstGeom>
        </p:spPr>
      </p:pic>
      <p:pic>
        <p:nvPicPr>
          <p:cNvPr id="15" name="Picture 14" descr="Corporate Identity | University of Venda">
            <a:extLst>
              <a:ext uri="{FF2B5EF4-FFF2-40B4-BE49-F238E27FC236}">
                <a16:creationId xmlns:a16="http://schemas.microsoft.com/office/drawing/2014/main" id="{712F93F4-B965-16D6-266B-732BAF66E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8329" y="1694727"/>
            <a:ext cx="2867525" cy="23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78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3413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5868-EBE2-5E15-85E9-148DF04B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anchor="ctr">
            <a:normAutofit/>
          </a:bodyPr>
          <a:lstStyle/>
          <a:p>
            <a:pPr algn="ctr"/>
            <a:r>
              <a:rPr lang="en-ZA" dirty="0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F0DCB6-1180-5309-AC51-16C7A4330F4D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698766416"/>
              </p:ext>
            </p:extLst>
          </p:nvPr>
        </p:nvGraphicFramePr>
        <p:xfrm>
          <a:off x="2801074" y="1144588"/>
          <a:ext cx="7014258" cy="561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7628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9936-0079-0D9C-9E66-16F244D2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F465-EC17-7FA8-E27F-7DD242754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709" y="4227172"/>
            <a:ext cx="6668139" cy="26308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1B4075"/>
                </a:solidFill>
              </a:rPr>
              <a:t>Physical Science remains one of the most challenging school subjects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1B4075"/>
                </a:solidFill>
              </a:rPr>
              <a:t>Many teachers’ experience: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B4075"/>
                </a:solidFill>
              </a:rPr>
              <a:t>low confidence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B4075"/>
                </a:solidFill>
              </a:rPr>
              <a:t>limited practical skills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B4075"/>
                </a:solidFill>
              </a:rPr>
              <a:t>Inadequate laboratory resources</a:t>
            </a:r>
            <a:endParaRPr lang="en-ZA" sz="2400" dirty="0">
              <a:solidFill>
                <a:srgbClr val="1B4075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84A32C-8E10-B303-FA22-A2DCE2345D6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t="31088"/>
          <a:stretch>
            <a:fillRect/>
          </a:stretch>
        </p:blipFill>
        <p:spPr>
          <a:xfrm>
            <a:off x="-1" y="1089535"/>
            <a:ext cx="5749709" cy="3082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8518F-16D3-A128-1E31-7C5DCB1907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" t="35397" r="-1"/>
          <a:stretch>
            <a:fillRect/>
          </a:stretch>
        </p:blipFill>
        <p:spPr>
          <a:xfrm>
            <a:off x="-1" y="4162324"/>
            <a:ext cx="5660020" cy="2695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EDD308-E198-D4F4-7C3E-12868BCBB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55"/>
          <a:stretch>
            <a:fillRect/>
          </a:stretch>
        </p:blipFill>
        <p:spPr>
          <a:xfrm>
            <a:off x="5749709" y="1089535"/>
            <a:ext cx="6442291" cy="31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5568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77C3-EB0B-85FF-0AB4-39C7A4C9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E6A9-7D51-0FA0-E2C6-449690B2E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ZA" b="1" dirty="0"/>
              <a:t>Challenges identified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Difficult concepts: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Limited laboratory equipment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Few opportunities for continuous professional development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Low confidence in conducting practical experiments </a:t>
            </a:r>
          </a:p>
          <a:p>
            <a:pPr marL="0" indent="0">
              <a:buNone/>
            </a:pPr>
            <a:r>
              <a:rPr lang="en-ZA" b="1" dirty="0"/>
              <a:t>Key message</a:t>
            </a:r>
            <a:endParaRPr lang="en-ZA" dirty="0"/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Teacher confidence affects classroom effectiveness.</a:t>
            </a:r>
          </a:p>
          <a:p>
            <a:endParaRPr lang="en-Z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BF349A-AECB-51D6-C0C2-6B457FDE149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b="1" dirty="0"/>
              <a:t>Difficult concepts: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Work, Energy and Power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Doppler Effect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Electrostatics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Electric Circuits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Acids and Bases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Chemical Equilibrium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Rate and Extent of Reactions Intermolecular Forces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Atomic Combination (Chemical Bonding)</a:t>
            </a:r>
          </a:p>
        </p:txBody>
      </p:sp>
    </p:spTree>
    <p:extLst>
      <p:ext uri="{BB962C8B-B14F-4D97-AF65-F5344CB8AC3E}">
        <p14:creationId xmlns:p14="http://schemas.microsoft.com/office/powerpoint/2010/main" val="38369841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9F1C-273B-A0EE-EDC6-5D16110B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 anchor="ctr">
            <a:normAutofit/>
          </a:bodyPr>
          <a:lstStyle/>
          <a:p>
            <a:pPr algn="ctr"/>
            <a:r>
              <a:rPr lang="en-ZA" dirty="0"/>
              <a:t>Research Questions and Objectives</a:t>
            </a:r>
            <a:endParaRPr lang="en-ZA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03E3D-F8F9-460E-C331-1D5FF8427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2" y="1302026"/>
            <a:ext cx="5717308" cy="4874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/>
              <a:t>Research Questions</a:t>
            </a:r>
          </a:p>
          <a:p>
            <a:pPr marL="0" indent="0">
              <a:buNone/>
            </a:pPr>
            <a:endParaRPr lang="en-ZA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Did teacher confidence improve?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Which topics showed the greatest improvement?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>
                <a:solidFill>
                  <a:schemeClr val="tx1"/>
                </a:solidFill>
              </a:rPr>
              <a:t>What challenges remained after training?</a:t>
            </a:r>
          </a:p>
          <a:p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6474691" y="1302026"/>
            <a:ext cx="5717309" cy="48749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Objective:</a:t>
            </a:r>
            <a:br>
              <a:rPr lang="en-US" dirty="0"/>
            </a:br>
            <a:r>
              <a:rPr lang="en-US" dirty="0"/>
              <a:t>Assess whether a structured teacher development programme enhances: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Educator confidence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Instructional effectiveness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ZA" sz="2800" dirty="0"/>
              <a:t>Practical teaching skills</a:t>
            </a:r>
            <a:endParaRPr lang="en-US" sz="2800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180460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554010-2247-8AB6-70B2-798694277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3" y="121534"/>
            <a:ext cx="11320039" cy="66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50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BFF64-89C5-5882-098A-56436BE71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D3E8-36BF-ECAA-7A28-0C6CE1DA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anchor="ctr">
            <a:normAutofit/>
          </a:bodyPr>
          <a:lstStyle/>
          <a:p>
            <a:r>
              <a:rPr lang="en-ZA" sz="2600"/>
              <a:t>Teacher Confidence Before and after Training (VHEMBE WEST)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AEBB3-D7F1-9192-6DCA-189443A2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3" y="1267302"/>
            <a:ext cx="9361815" cy="5468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71149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A47C2-E218-81A2-2A18-96CC8E76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Key Improvements in Teacher Confidence (VHEMBE WEST)</a:t>
            </a:r>
            <a:r>
              <a:rPr lang="en-ZA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4F43A-21AC-79FD-4161-3DAC545798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5829" y="1144588"/>
            <a:ext cx="5799116" cy="48749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b="1" dirty="0">
              <a:latin typeface="+mj-lt"/>
            </a:endParaRPr>
          </a:p>
          <a:p>
            <a:pPr marL="0" indent="0">
              <a:buNone/>
            </a:pPr>
            <a:r>
              <a:rPr lang="en-ZA" sz="2400" b="1" dirty="0">
                <a:latin typeface="+mj-lt"/>
              </a:rPr>
              <a:t>Moderate improvements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Rate and Extent of Reactions   </a:t>
            </a:r>
            <a:r>
              <a:rPr lang="en-ZA" sz="2400" b="1" dirty="0">
                <a:solidFill>
                  <a:schemeClr val="tx1"/>
                </a:solidFill>
                <a:latin typeface="+mj-lt"/>
              </a:rPr>
              <a:t>20.94%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Work, Energy and Power         </a:t>
            </a:r>
            <a:r>
              <a:rPr lang="en-ZA" sz="2400" b="1" dirty="0">
                <a:solidFill>
                  <a:schemeClr val="tx1"/>
                </a:solidFill>
                <a:latin typeface="+mj-lt"/>
              </a:rPr>
              <a:t>16.86%</a:t>
            </a:r>
            <a:br>
              <a:rPr lang="en-ZA" sz="2400" b="1" dirty="0">
                <a:solidFill>
                  <a:schemeClr val="tx1"/>
                </a:solidFill>
                <a:latin typeface="+mj-lt"/>
              </a:rPr>
            </a:br>
            <a:endParaRPr lang="en-ZA" sz="24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ZA" sz="2400" b="1" dirty="0">
                <a:latin typeface="+mj-lt"/>
              </a:rPr>
              <a:t>Smallest improvements</a:t>
            </a:r>
          </a:p>
          <a:p>
            <a:pPr marL="0" indent="0">
              <a:buNone/>
            </a:pPr>
            <a:endParaRPr lang="en-ZA" sz="24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Electrostatics                           </a:t>
            </a:r>
            <a:r>
              <a:rPr lang="en-ZA" sz="2400" b="1" dirty="0">
                <a:solidFill>
                  <a:schemeClr val="tx1"/>
                </a:solidFill>
                <a:latin typeface="+mj-lt"/>
              </a:rPr>
              <a:t>11.61%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Electric Circuits                       </a:t>
            </a:r>
            <a:r>
              <a:rPr lang="en-ZA" sz="2400" b="1" dirty="0">
                <a:solidFill>
                  <a:schemeClr val="tx1"/>
                </a:solidFill>
                <a:latin typeface="+mj-lt"/>
              </a:rPr>
              <a:t>14.17%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Doppler Effect                          </a:t>
            </a:r>
            <a:r>
              <a:rPr lang="en-ZA" sz="2400" b="1" dirty="0">
                <a:solidFill>
                  <a:schemeClr val="tx1"/>
                </a:solidFill>
                <a:latin typeface="+mj-lt"/>
              </a:rPr>
              <a:t>14.27%</a:t>
            </a:r>
          </a:p>
          <a:p>
            <a:endParaRPr lang="en-ZA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1D304A2-0144-B803-A2EE-3F250CB62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24848"/>
              </p:ext>
            </p:extLst>
          </p:nvPr>
        </p:nvGraphicFramePr>
        <p:xfrm>
          <a:off x="435427" y="2220852"/>
          <a:ext cx="5660572" cy="3037284"/>
        </p:xfrm>
        <a:graphic>
          <a:graphicData uri="http://schemas.openxmlformats.org/drawingml/2006/table">
            <a:tbl>
              <a:tblPr/>
              <a:tblGrid>
                <a:gridCol w="4052237">
                  <a:extLst>
                    <a:ext uri="{9D8B030D-6E8A-4147-A177-3AD203B41FA5}">
                      <a16:colId xmlns:a16="http://schemas.microsoft.com/office/drawing/2014/main" val="1631248653"/>
                    </a:ext>
                  </a:extLst>
                </a:gridCol>
                <a:gridCol w="1608335">
                  <a:extLst>
                    <a:ext uri="{9D8B030D-6E8A-4147-A177-3AD203B41FA5}">
                      <a16:colId xmlns:a16="http://schemas.microsoft.com/office/drawing/2014/main" val="1800499866"/>
                    </a:ext>
                  </a:extLst>
                </a:gridCol>
              </a:tblGrid>
              <a:tr h="534562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Titration Experiment</a:t>
                      </a: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25.53%</a:t>
                      </a:r>
                      <a:endParaRPr lang="en-ZA" sz="24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911792"/>
                  </a:ext>
                </a:extLst>
              </a:tr>
              <a:tr h="534562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400" b="0" i="0" u="none" strike="noStrike" dirty="0">
                          <a:effectLst/>
                          <a:latin typeface="+mn-lt"/>
                        </a:rPr>
                        <a:t>Boyle's Law Experiment</a:t>
                      </a: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400" b="1" i="0" u="none" strike="noStrike" dirty="0">
                          <a:effectLst/>
                          <a:latin typeface="+mn-lt"/>
                        </a:rPr>
                        <a:t>24.88%</a:t>
                      </a:r>
                      <a:endParaRPr lang="en-ZA" sz="2400" b="0" i="0" u="none" strike="noStrike" dirty="0">
                        <a:effectLst/>
                        <a:latin typeface="+mn-lt"/>
                      </a:endParaRP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938612"/>
                  </a:ext>
                </a:extLst>
              </a:tr>
              <a:tr h="534562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400" b="0" i="0" u="none" strike="noStrike" dirty="0">
                          <a:effectLst/>
                          <a:latin typeface="+mn-lt"/>
                        </a:rPr>
                        <a:t>Chemical Equilibrium</a:t>
                      </a: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400" b="1" i="0" u="none" strike="noStrike" dirty="0">
                          <a:effectLst/>
                          <a:latin typeface="+mn-lt"/>
                        </a:rPr>
                        <a:t>23.16%</a:t>
                      </a:r>
                      <a:endParaRPr lang="en-ZA" sz="2400" b="0" i="0" u="none" strike="noStrike" dirty="0">
                        <a:effectLst/>
                        <a:latin typeface="+mn-lt"/>
                      </a:endParaRP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344694"/>
                  </a:ext>
                </a:extLst>
              </a:tr>
              <a:tr h="899036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i="0" u="none" strike="noStrike" dirty="0">
                          <a:effectLst/>
                          <a:latin typeface="+mn-lt"/>
                        </a:rPr>
                        <a:t>Internal Resistance Experiment</a:t>
                      </a: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400" b="1" i="0" u="none" strike="noStrike" dirty="0">
                          <a:effectLst/>
                          <a:latin typeface="+mn-lt"/>
                        </a:rPr>
                        <a:t>22.32%</a:t>
                      </a:r>
                      <a:endParaRPr lang="en-ZA" sz="2400" b="0" i="0" u="none" strike="noStrike" dirty="0">
                        <a:effectLst/>
                        <a:latin typeface="+mn-lt"/>
                      </a:endParaRP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711793"/>
                  </a:ext>
                </a:extLst>
              </a:tr>
              <a:tr h="534562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n-ZA" sz="2400" b="0" i="0" u="none" strike="noStrike" dirty="0">
                          <a:effectLst/>
                          <a:latin typeface="+mn-lt"/>
                        </a:rPr>
                        <a:t>Acids and Bases</a:t>
                      </a: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ZA" sz="2400" b="1" i="0" u="none" strike="noStrike" dirty="0">
                          <a:effectLst/>
                          <a:latin typeface="+mn-lt"/>
                        </a:rPr>
                        <a:t>22.08%</a:t>
                      </a:r>
                      <a:endParaRPr lang="en-ZA" sz="2400" b="0" i="0" u="none" strike="noStrike" dirty="0">
                        <a:effectLst/>
                        <a:latin typeface="+mn-lt"/>
                      </a:endParaRPr>
                    </a:p>
                  </a:txBody>
                  <a:tcPr marL="121491" marR="121491" marT="60746" marB="607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93563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35427" y="1674168"/>
            <a:ext cx="362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defRPr/>
            </a:pPr>
            <a:r>
              <a:rPr lang="en-ZA" sz="2400" b="1" dirty="0">
                <a:solidFill>
                  <a:srgbClr val="BEA457"/>
                </a:solidFill>
                <a:latin typeface="+mj-lt"/>
              </a:rPr>
              <a:t>Greatest improvements</a:t>
            </a:r>
          </a:p>
        </p:txBody>
      </p:sp>
    </p:spTree>
    <p:extLst>
      <p:ext uri="{BB962C8B-B14F-4D97-AF65-F5344CB8AC3E}">
        <p14:creationId xmlns:p14="http://schemas.microsoft.com/office/powerpoint/2010/main" val="5996135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BAFB25-EEEB-EDFC-877F-E8657776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18" y="0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en-ZA" dirty="0"/>
              <a:t>Teacher Confidence Before and after Training (VHEMBE EAST)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7" y="605194"/>
            <a:ext cx="11085122" cy="62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000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UNIVEN Colours">
      <a:dk1>
        <a:srgbClr val="1B4175"/>
      </a:dk1>
      <a:lt1>
        <a:sysClr val="window" lastClr="FFFFFF"/>
      </a:lt1>
      <a:dk2>
        <a:srgbClr val="F2F2F2"/>
      </a:dk2>
      <a:lt2>
        <a:srgbClr val="E8E8E8"/>
      </a:lt2>
      <a:accent1>
        <a:srgbClr val="1B4175"/>
      </a:accent1>
      <a:accent2>
        <a:srgbClr val="BEA457"/>
      </a:accent2>
      <a:accent3>
        <a:srgbClr val="CA422B"/>
      </a:accent3>
      <a:accent4>
        <a:srgbClr val="DACBA1"/>
      </a:accent4>
      <a:accent5>
        <a:srgbClr val="4A2810"/>
      </a:accent5>
      <a:accent6>
        <a:srgbClr val="1B4175"/>
      </a:accent6>
      <a:hlink>
        <a:srgbClr val="BD952E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461</Words>
  <Application>Microsoft Office PowerPoint</Application>
  <PresentationFormat>Widescreen</PresentationFormat>
  <Paragraphs>121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Arial Nova</vt:lpstr>
      <vt:lpstr>Wingdings</vt:lpstr>
      <vt:lpstr>Office Theme</vt:lpstr>
      <vt:lpstr>Evaluating the Impact of  Physical Science Teachers Development Programme in the Vhembe District, South Africa</vt:lpstr>
      <vt:lpstr>OUTLINE</vt:lpstr>
      <vt:lpstr>INTRODUCTION </vt:lpstr>
      <vt:lpstr>INTRODUCTION </vt:lpstr>
      <vt:lpstr>Research Questions and Objectives</vt:lpstr>
      <vt:lpstr>PowerPoint Presentation</vt:lpstr>
      <vt:lpstr>Teacher Confidence Before and after Training (VHEMBE WEST)</vt:lpstr>
      <vt:lpstr>Key Improvements in Teacher Confidence (VHEMBE WEST) </vt:lpstr>
      <vt:lpstr>Teacher Confidence Before and after Training (VHEMBE EAST)</vt:lpstr>
      <vt:lpstr>Key Improvements in Teacher Confidence (VHEMBE EAST)</vt:lpstr>
      <vt:lpstr>Participant Feedback</vt:lpstr>
      <vt:lpstr>Conclusions and Recommendations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the Impact of a Physical Science Teacher Development Programme in the Vhembe District, South Africa</dc:title>
  <dc:creator>Rofhiwa Mashau</dc:creator>
  <cp:lastModifiedBy>Tshifhiwa Ranwaha</cp:lastModifiedBy>
  <cp:revision>26</cp:revision>
  <dcterms:created xsi:type="dcterms:W3CDTF">2025-10-27T08:07:27Z</dcterms:created>
  <dcterms:modified xsi:type="dcterms:W3CDTF">2026-07-09T06:54:41Z</dcterms:modified>
</cp:coreProperties>
</file>