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3" r:id="rId3"/>
    <p:sldId id="273" r:id="rId4"/>
    <p:sldId id="274" r:id="rId5"/>
    <p:sldId id="283" r:id="rId6"/>
    <p:sldId id="282" r:id="rId7"/>
    <p:sldId id="275" r:id="rId8"/>
    <p:sldId id="278" r:id="rId9"/>
    <p:sldId id="279" r:id="rId10"/>
    <p:sldId id="280" r:id="rId11"/>
    <p:sldId id="276" r:id="rId12"/>
    <p:sldId id="284" r:id="rId13"/>
    <p:sldId id="285" r:id="rId14"/>
    <p:sldId id="286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075"/>
    <a:srgbClr val="BDA456"/>
    <a:srgbClr val="DAC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funo Takalani" userId="43227edc-93c2-4432-a649-aabe450f4022" providerId="ADAL" clId="{84A12A04-27F3-462E-B5FE-2AD058FA549B}"/>
    <pc:docChg chg="undo custSel addSld delSld modSld">
      <pc:chgData name="Lufuno Takalani" userId="43227edc-93c2-4432-a649-aabe450f4022" providerId="ADAL" clId="{84A12A04-27F3-462E-B5FE-2AD058FA549B}" dt="2026-07-07T07:53:59.476" v="7985" actId="20577"/>
      <pc:docMkLst>
        <pc:docMk/>
      </pc:docMkLst>
      <pc:sldChg chg="addSp delSp modSp mod">
        <pc:chgData name="Lufuno Takalani" userId="43227edc-93c2-4432-a649-aabe450f4022" providerId="ADAL" clId="{84A12A04-27F3-462E-B5FE-2AD058FA549B}" dt="2026-06-28T13:50:37.085" v="5338" actId="20577"/>
        <pc:sldMkLst>
          <pc:docMk/>
          <pc:sldMk cId="3965536446" sldId="263"/>
        </pc:sldMkLst>
        <pc:spChg chg="mod">
          <ac:chgData name="Lufuno Takalani" userId="43227edc-93c2-4432-a649-aabe450f4022" providerId="ADAL" clId="{84A12A04-27F3-462E-B5FE-2AD058FA549B}" dt="2026-06-28T12:50:31.058" v="4607" actId="207"/>
          <ac:spMkLst>
            <pc:docMk/>
            <pc:sldMk cId="3965536446" sldId="263"/>
            <ac:spMk id="3" creationId="{47B8609B-B338-F9AC-CDA9-CCAF2B581E26}"/>
          </ac:spMkLst>
        </pc:spChg>
        <pc:spChg chg="add mod">
          <ac:chgData name="Lufuno Takalani" userId="43227edc-93c2-4432-a649-aabe450f4022" providerId="ADAL" clId="{84A12A04-27F3-462E-B5FE-2AD058FA549B}" dt="2026-06-28T13:50:37.085" v="5338" actId="20577"/>
          <ac:spMkLst>
            <pc:docMk/>
            <pc:sldMk cId="3965536446" sldId="263"/>
            <ac:spMk id="5" creationId="{CCDA0329-2E9D-3084-5AB8-6AD5EED82650}"/>
          </ac:spMkLst>
        </pc:spChg>
        <pc:spChg chg="add mod">
          <ac:chgData name="Lufuno Takalani" userId="43227edc-93c2-4432-a649-aabe450f4022" providerId="ADAL" clId="{84A12A04-27F3-462E-B5FE-2AD058FA549B}" dt="2026-06-28T13:28:16.123" v="4733" actId="20577"/>
          <ac:spMkLst>
            <pc:docMk/>
            <pc:sldMk cId="3965536446" sldId="263"/>
            <ac:spMk id="9" creationId="{626ECAAF-8AB0-1592-DE4B-ADC35AFE3073}"/>
          </ac:spMkLst>
        </pc:spChg>
        <pc:picChg chg="add mod">
          <ac:chgData name="Lufuno Takalani" userId="43227edc-93c2-4432-a649-aabe450f4022" providerId="ADAL" clId="{84A12A04-27F3-462E-B5FE-2AD058FA549B}" dt="2026-06-28T13:27:14.902" v="4639" actId="1035"/>
          <ac:picMkLst>
            <pc:docMk/>
            <pc:sldMk cId="3965536446" sldId="263"/>
            <ac:picMk id="8" creationId="{3A235B25-1F87-6CCF-6E35-43065C7E4B8E}"/>
          </ac:picMkLst>
        </pc:picChg>
      </pc:sldChg>
      <pc:sldChg chg="addSp delSp modSp mod">
        <pc:chgData name="Lufuno Takalani" userId="43227edc-93c2-4432-a649-aabe450f4022" providerId="ADAL" clId="{84A12A04-27F3-462E-B5FE-2AD058FA549B}" dt="2026-07-07T07:53:59.476" v="7985" actId="20577"/>
        <pc:sldMkLst>
          <pc:docMk/>
          <pc:sldMk cId="827791780" sldId="266"/>
        </pc:sldMkLst>
        <pc:spChg chg="mod">
          <ac:chgData name="Lufuno Takalani" userId="43227edc-93c2-4432-a649-aabe450f4022" providerId="ADAL" clId="{84A12A04-27F3-462E-B5FE-2AD058FA549B}" dt="2026-07-07T07:53:59.476" v="7985" actId="20577"/>
          <ac:spMkLst>
            <pc:docMk/>
            <pc:sldMk cId="827791780" sldId="266"/>
            <ac:spMk id="3" creationId="{9072984A-4D73-8A7A-9AD3-2C6CC824A587}"/>
          </ac:spMkLst>
        </pc:spChg>
        <pc:spChg chg="mod">
          <ac:chgData name="Lufuno Takalani" userId="43227edc-93c2-4432-a649-aabe450f4022" providerId="ADAL" clId="{84A12A04-27F3-462E-B5FE-2AD058FA549B}" dt="2026-07-06T20:24:04.021" v="7946" actId="20577"/>
          <ac:spMkLst>
            <pc:docMk/>
            <pc:sldMk cId="827791780" sldId="266"/>
            <ac:spMk id="7" creationId="{7E6193C6-7E08-421E-97FA-EF08E6972AE5}"/>
          </ac:spMkLst>
        </pc:spChg>
        <pc:picChg chg="add mod">
          <ac:chgData name="Lufuno Takalani" userId="43227edc-93c2-4432-a649-aabe450f4022" providerId="ADAL" clId="{84A12A04-27F3-462E-B5FE-2AD058FA549B}" dt="2026-06-28T15:17:05.378" v="7907" actId="1036"/>
          <ac:picMkLst>
            <pc:docMk/>
            <pc:sldMk cId="827791780" sldId="266"/>
            <ac:picMk id="4" creationId="{90A6B40D-A886-5D55-5915-E1BDD32E2BCF}"/>
          </ac:picMkLst>
        </pc:picChg>
      </pc:sldChg>
      <pc:sldChg chg="addSp delSp modSp mod">
        <pc:chgData name="Lufuno Takalani" userId="43227edc-93c2-4432-a649-aabe450f4022" providerId="ADAL" clId="{84A12A04-27F3-462E-B5FE-2AD058FA549B}" dt="2026-06-28T13:50:44.200" v="5340" actId="20577"/>
        <pc:sldMkLst>
          <pc:docMk/>
          <pc:sldMk cId="1146335704" sldId="273"/>
        </pc:sldMkLst>
        <pc:spChg chg="mod">
          <ac:chgData name="Lufuno Takalani" userId="43227edc-93c2-4432-a649-aabe450f4022" providerId="ADAL" clId="{84A12A04-27F3-462E-B5FE-2AD058FA549B}" dt="2026-06-28T13:28:38.931" v="4736" actId="5793"/>
          <ac:spMkLst>
            <pc:docMk/>
            <pc:sldMk cId="1146335704" sldId="273"/>
            <ac:spMk id="3" creationId="{EF9A01D6-660A-F624-1A9B-7C7CA7F46630}"/>
          </ac:spMkLst>
        </pc:spChg>
        <pc:spChg chg="add mod">
          <ac:chgData name="Lufuno Takalani" userId="43227edc-93c2-4432-a649-aabe450f4022" providerId="ADAL" clId="{84A12A04-27F3-462E-B5FE-2AD058FA549B}" dt="2026-06-28T13:50:44.200" v="5340" actId="20577"/>
          <ac:spMkLst>
            <pc:docMk/>
            <pc:sldMk cId="1146335704" sldId="273"/>
            <ac:spMk id="4" creationId="{57B5D46E-F647-F524-99B0-2E321C0369A9}"/>
          </ac:spMkLst>
        </pc:spChg>
        <pc:picChg chg="add mod ord">
          <ac:chgData name="Lufuno Takalani" userId="43227edc-93c2-4432-a649-aabe450f4022" providerId="ADAL" clId="{84A12A04-27F3-462E-B5FE-2AD058FA549B}" dt="2026-06-28T13:30:47.118" v="4943" actId="14100"/>
          <ac:picMkLst>
            <pc:docMk/>
            <pc:sldMk cId="1146335704" sldId="273"/>
            <ac:picMk id="9" creationId="{42F662A4-EFA7-CE5B-BCC7-7563DA26B837}"/>
          </ac:picMkLst>
        </pc:picChg>
        <pc:picChg chg="add mod">
          <ac:chgData name="Lufuno Takalani" userId="43227edc-93c2-4432-a649-aabe450f4022" providerId="ADAL" clId="{84A12A04-27F3-462E-B5FE-2AD058FA549B}" dt="2026-06-28T13:30:51.660" v="4952" actId="1038"/>
          <ac:picMkLst>
            <pc:docMk/>
            <pc:sldMk cId="1146335704" sldId="273"/>
            <ac:picMk id="12" creationId="{4DE1EBA6-EC05-E980-74AE-8B40155559F0}"/>
          </ac:picMkLst>
        </pc:picChg>
      </pc:sldChg>
      <pc:sldChg chg="addSp delSp modSp mod modClrScheme chgLayout">
        <pc:chgData name="Lufuno Takalani" userId="43227edc-93c2-4432-a649-aabe450f4022" providerId="ADAL" clId="{84A12A04-27F3-462E-B5FE-2AD058FA549B}" dt="2026-06-28T13:50:50.453" v="5342" actId="20577"/>
        <pc:sldMkLst>
          <pc:docMk/>
          <pc:sldMk cId="82074602" sldId="274"/>
        </pc:sldMkLst>
        <pc:spChg chg="mod">
          <ac:chgData name="Lufuno Takalani" userId="43227edc-93c2-4432-a649-aabe450f4022" providerId="ADAL" clId="{84A12A04-27F3-462E-B5FE-2AD058FA549B}" dt="2026-06-28T13:36:22.183" v="4977" actId="20577"/>
          <ac:spMkLst>
            <pc:docMk/>
            <pc:sldMk cId="82074602" sldId="274"/>
            <ac:spMk id="2" creationId="{4C770824-1ED0-CC87-43DA-93B64E7D4128}"/>
          </ac:spMkLst>
        </pc:spChg>
        <pc:spChg chg="add mod">
          <ac:chgData name="Lufuno Takalani" userId="43227edc-93c2-4432-a649-aabe450f4022" providerId="ADAL" clId="{84A12A04-27F3-462E-B5FE-2AD058FA549B}" dt="2026-06-28T13:50:50.453" v="5342" actId="20577"/>
          <ac:spMkLst>
            <pc:docMk/>
            <pc:sldMk cId="82074602" sldId="274"/>
            <ac:spMk id="4" creationId="{3F2F7BAC-B539-7A26-8F1E-5C88A9B902B3}"/>
          </ac:spMkLst>
        </pc:spChg>
        <pc:picChg chg="add mod">
          <ac:chgData name="Lufuno Takalani" userId="43227edc-93c2-4432-a649-aabe450f4022" providerId="ADAL" clId="{84A12A04-27F3-462E-B5FE-2AD058FA549B}" dt="2026-06-28T13:40:46.758" v="5279" actId="14100"/>
          <ac:picMkLst>
            <pc:docMk/>
            <pc:sldMk cId="82074602" sldId="274"/>
            <ac:picMk id="5" creationId="{E84F6DB0-FFEA-D851-E454-EBA3A13BEC3E}"/>
          </ac:picMkLst>
        </pc:picChg>
        <pc:cxnChg chg="add">
          <ac:chgData name="Lufuno Takalani" userId="43227edc-93c2-4432-a649-aabe450f4022" providerId="ADAL" clId="{84A12A04-27F3-462E-B5FE-2AD058FA549B}" dt="2026-06-23T10:44:09.532" v="947" actId="11529"/>
          <ac:cxnSpMkLst>
            <pc:docMk/>
            <pc:sldMk cId="82074602" sldId="274"/>
            <ac:cxnSpMk id="20" creationId="{E580D6A3-5875-D86B-C328-82AE13C52670}"/>
          </ac:cxnSpMkLst>
        </pc:cxnChg>
      </pc:sldChg>
      <pc:sldChg chg="addSp delSp modSp mod">
        <pc:chgData name="Lufuno Takalani" userId="43227edc-93c2-4432-a649-aabe450f4022" providerId="ADAL" clId="{84A12A04-27F3-462E-B5FE-2AD058FA549B}" dt="2026-06-28T14:10:57.277" v="6358" actId="14100"/>
        <pc:sldMkLst>
          <pc:docMk/>
          <pc:sldMk cId="1322986663" sldId="275"/>
        </pc:sldMkLst>
        <pc:spChg chg="add mod">
          <ac:chgData name="Lufuno Takalani" userId="43227edc-93c2-4432-a649-aabe450f4022" providerId="ADAL" clId="{84A12A04-27F3-462E-B5FE-2AD058FA549B}" dt="2026-06-28T14:10:32.700" v="6357" actId="20577"/>
          <ac:spMkLst>
            <pc:docMk/>
            <pc:sldMk cId="1322986663" sldId="275"/>
            <ac:spMk id="4" creationId="{90F07B69-AFA8-18A9-5745-7FD55587AD3B}"/>
          </ac:spMkLst>
        </pc:spChg>
        <pc:spChg chg="add mod">
          <ac:chgData name="Lufuno Takalani" userId="43227edc-93c2-4432-a649-aabe450f4022" providerId="ADAL" clId="{84A12A04-27F3-462E-B5FE-2AD058FA549B}" dt="2026-06-28T14:09:06.023" v="6345" actId="1035"/>
          <ac:spMkLst>
            <pc:docMk/>
            <pc:sldMk cId="1322986663" sldId="275"/>
            <ac:spMk id="8" creationId="{C8D3F965-220C-EF94-1101-CD292C747AC7}"/>
          </ac:spMkLst>
        </pc:spChg>
        <pc:spChg chg="add mod">
          <ac:chgData name="Lufuno Takalani" userId="43227edc-93c2-4432-a649-aabe450f4022" providerId="ADAL" clId="{84A12A04-27F3-462E-B5FE-2AD058FA549B}" dt="2026-06-28T14:09:00.595" v="6331" actId="1036"/>
          <ac:spMkLst>
            <pc:docMk/>
            <pc:sldMk cId="1322986663" sldId="275"/>
            <ac:spMk id="11" creationId="{2D0DEF61-81A0-A1FB-984A-18F527A3AF25}"/>
          </ac:spMkLst>
        </pc:spChg>
        <pc:spChg chg="add mod">
          <ac:chgData name="Lufuno Takalani" userId="43227edc-93c2-4432-a649-aabe450f4022" providerId="ADAL" clId="{84A12A04-27F3-462E-B5FE-2AD058FA549B}" dt="2026-06-28T13:57:34.145" v="5732" actId="20577"/>
          <ac:spMkLst>
            <pc:docMk/>
            <pc:sldMk cId="1322986663" sldId="275"/>
            <ac:spMk id="13" creationId="{56541727-B36B-F99C-3898-F001FA6E78DB}"/>
          </ac:spMkLst>
        </pc:spChg>
        <pc:picChg chg="mod">
          <ac:chgData name="Lufuno Takalani" userId="43227edc-93c2-4432-a649-aabe450f4022" providerId="ADAL" clId="{84A12A04-27F3-462E-B5FE-2AD058FA549B}" dt="2026-06-28T14:08:13.697" v="6188" actId="14100"/>
          <ac:picMkLst>
            <pc:docMk/>
            <pc:sldMk cId="1322986663" sldId="275"/>
            <ac:picMk id="5" creationId="{6D293C0C-C6AC-07CB-2415-50D25C8A23D2}"/>
          </ac:picMkLst>
        </pc:picChg>
        <pc:picChg chg="mod">
          <ac:chgData name="Lufuno Takalani" userId="43227edc-93c2-4432-a649-aabe450f4022" providerId="ADAL" clId="{84A12A04-27F3-462E-B5FE-2AD058FA549B}" dt="2026-06-28T14:10:57.277" v="6358" actId="14100"/>
          <ac:picMkLst>
            <pc:docMk/>
            <pc:sldMk cId="1322986663" sldId="275"/>
            <ac:picMk id="9" creationId="{358DECFD-A3DB-F947-D155-1AAB76DDED84}"/>
          </ac:picMkLst>
        </pc:picChg>
      </pc:sldChg>
      <pc:sldChg chg="addSp delSp modSp mod">
        <pc:chgData name="Lufuno Takalani" userId="43227edc-93c2-4432-a649-aabe450f4022" providerId="ADAL" clId="{84A12A04-27F3-462E-B5FE-2AD058FA549B}" dt="2026-06-28T14:56:51.372" v="7323" actId="5793"/>
        <pc:sldMkLst>
          <pc:docMk/>
          <pc:sldMk cId="3186508507" sldId="276"/>
        </pc:sldMkLst>
        <pc:spChg chg="add mod">
          <ac:chgData name="Lufuno Takalani" userId="43227edc-93c2-4432-a649-aabe450f4022" providerId="ADAL" clId="{84A12A04-27F3-462E-B5FE-2AD058FA549B}" dt="2026-06-28T14:39:11.623" v="6887" actId="20577"/>
          <ac:spMkLst>
            <pc:docMk/>
            <pc:sldMk cId="3186508507" sldId="276"/>
            <ac:spMk id="3" creationId="{C074A777-8236-8AA9-AE86-9461961AF563}"/>
          </ac:spMkLst>
        </pc:spChg>
        <pc:spChg chg="mod">
          <ac:chgData name="Lufuno Takalani" userId="43227edc-93c2-4432-a649-aabe450f4022" providerId="ADAL" clId="{84A12A04-27F3-462E-B5FE-2AD058FA549B}" dt="2026-06-28T14:56:51.372" v="7323" actId="5793"/>
          <ac:spMkLst>
            <pc:docMk/>
            <pc:sldMk cId="3186508507" sldId="276"/>
            <ac:spMk id="4" creationId="{2593317E-3596-BD57-067B-BAAB84885927}"/>
          </ac:spMkLst>
        </pc:spChg>
      </pc:sldChg>
      <pc:sldChg chg="addSp delSp modSp mod">
        <pc:chgData name="Lufuno Takalani" userId="43227edc-93c2-4432-a649-aabe450f4022" providerId="ADAL" clId="{84A12A04-27F3-462E-B5FE-2AD058FA549B}" dt="2026-06-28T14:17:52.137" v="6555" actId="13926"/>
        <pc:sldMkLst>
          <pc:docMk/>
          <pc:sldMk cId="315970735" sldId="278"/>
        </pc:sldMkLst>
        <pc:spChg chg="add mod">
          <ac:chgData name="Lufuno Takalani" userId="43227edc-93c2-4432-a649-aabe450f4022" providerId="ADAL" clId="{84A12A04-27F3-462E-B5FE-2AD058FA549B}" dt="2026-06-28T14:16:29.635" v="6543" actId="1038"/>
          <ac:spMkLst>
            <pc:docMk/>
            <pc:sldMk cId="315970735" sldId="278"/>
            <ac:spMk id="2" creationId="{4F549C28-3B1B-BE22-9431-29008F507A2D}"/>
          </ac:spMkLst>
        </pc:spChg>
        <pc:spChg chg="add mod">
          <ac:chgData name="Lufuno Takalani" userId="43227edc-93c2-4432-a649-aabe450f4022" providerId="ADAL" clId="{84A12A04-27F3-462E-B5FE-2AD058FA549B}" dt="2026-06-28T14:14:08.605" v="6413" actId="1036"/>
          <ac:spMkLst>
            <pc:docMk/>
            <pc:sldMk cId="315970735" sldId="278"/>
            <ac:spMk id="3" creationId="{0FEFB1BD-0102-40AA-8B91-E2EE5E13C668}"/>
          </ac:spMkLst>
        </pc:spChg>
        <pc:spChg chg="add mod">
          <ac:chgData name="Lufuno Takalani" userId="43227edc-93c2-4432-a649-aabe450f4022" providerId="ADAL" clId="{84A12A04-27F3-462E-B5FE-2AD058FA549B}" dt="2026-06-28T14:17:52.137" v="6555" actId="13926"/>
          <ac:spMkLst>
            <pc:docMk/>
            <pc:sldMk cId="315970735" sldId="278"/>
            <ac:spMk id="7" creationId="{4F19377C-13D2-4399-BC0B-C95B4309C95E}"/>
          </ac:spMkLst>
        </pc:spChg>
        <pc:spChg chg="add del mod">
          <ac:chgData name="Lufuno Takalani" userId="43227edc-93c2-4432-a649-aabe450f4022" providerId="ADAL" clId="{84A12A04-27F3-462E-B5FE-2AD058FA549B}" dt="2026-06-28T14:00:20.963" v="5859" actId="20577"/>
          <ac:spMkLst>
            <pc:docMk/>
            <pc:sldMk cId="315970735" sldId="278"/>
            <ac:spMk id="10" creationId="{1CF14AA2-3716-0202-4792-65C2428014D9}"/>
          </ac:spMkLst>
        </pc:spChg>
        <pc:spChg chg="add mod">
          <ac:chgData name="Lufuno Takalani" userId="43227edc-93c2-4432-a649-aabe450f4022" providerId="ADAL" clId="{84A12A04-27F3-462E-B5FE-2AD058FA549B}" dt="2026-06-28T14:16:44.389" v="6552" actId="14100"/>
          <ac:spMkLst>
            <pc:docMk/>
            <pc:sldMk cId="315970735" sldId="278"/>
            <ac:spMk id="21" creationId="{74FA8200-89D3-1F1D-4D05-EB80793264CA}"/>
          </ac:spMkLst>
        </pc:spChg>
        <pc:picChg chg="mod">
          <ac:chgData name="Lufuno Takalani" userId="43227edc-93c2-4432-a649-aabe450f4022" providerId="ADAL" clId="{84A12A04-27F3-462E-B5FE-2AD058FA549B}" dt="2026-06-28T14:16:58.741" v="6553" actId="14100"/>
          <ac:picMkLst>
            <pc:docMk/>
            <pc:sldMk cId="315970735" sldId="278"/>
            <ac:picMk id="8" creationId="{466B646B-DBB2-4CD5-A5F6-593ED566A129}"/>
          </ac:picMkLst>
        </pc:picChg>
        <pc:picChg chg="mod">
          <ac:chgData name="Lufuno Takalani" userId="43227edc-93c2-4432-a649-aabe450f4022" providerId="ADAL" clId="{84A12A04-27F3-462E-B5FE-2AD058FA549B}" dt="2026-06-28T14:17:03.938" v="6554" actId="14100"/>
          <ac:picMkLst>
            <pc:docMk/>
            <pc:sldMk cId="315970735" sldId="278"/>
            <ac:picMk id="11" creationId="{00C33038-5797-9536-80D7-A28DD8C695AC}"/>
          </ac:picMkLst>
        </pc:picChg>
        <pc:picChg chg="add mod">
          <ac:chgData name="Lufuno Takalani" userId="43227edc-93c2-4432-a649-aabe450f4022" providerId="ADAL" clId="{84A12A04-27F3-462E-B5FE-2AD058FA549B}" dt="2026-06-28T14:16:29.635" v="6543" actId="1038"/>
          <ac:picMkLst>
            <pc:docMk/>
            <pc:sldMk cId="315970735" sldId="278"/>
            <ac:picMk id="23" creationId="{946CA513-A694-4988-9143-F85D82246907}"/>
          </ac:picMkLst>
        </pc:picChg>
      </pc:sldChg>
      <pc:sldChg chg="addSp delSp modSp mod">
        <pc:chgData name="Lufuno Takalani" userId="43227edc-93c2-4432-a649-aabe450f4022" providerId="ADAL" clId="{84A12A04-27F3-462E-B5FE-2AD058FA549B}" dt="2026-06-28T14:23:03.835" v="6778" actId="20577"/>
        <pc:sldMkLst>
          <pc:docMk/>
          <pc:sldMk cId="1661485246" sldId="279"/>
        </pc:sldMkLst>
        <pc:spChg chg="mod">
          <ac:chgData name="Lufuno Takalani" userId="43227edc-93c2-4432-a649-aabe450f4022" providerId="ADAL" clId="{84A12A04-27F3-462E-B5FE-2AD058FA549B}" dt="2026-06-25T07:52:46.672" v="3081" actId="1035"/>
          <ac:spMkLst>
            <pc:docMk/>
            <pc:sldMk cId="1661485246" sldId="279"/>
            <ac:spMk id="2" creationId="{A54607E6-014F-5870-F1D7-5B290FC138CD}"/>
          </ac:spMkLst>
        </pc:spChg>
        <pc:spChg chg="add mod">
          <ac:chgData name="Lufuno Takalani" userId="43227edc-93c2-4432-a649-aabe450f4022" providerId="ADAL" clId="{84A12A04-27F3-462E-B5FE-2AD058FA549B}" dt="2026-06-28T14:23:03.835" v="6778" actId="20577"/>
          <ac:spMkLst>
            <pc:docMk/>
            <pc:sldMk cId="1661485246" sldId="279"/>
            <ac:spMk id="19" creationId="{BBD2299F-1BE7-42CF-27DB-D809DFE7BD87}"/>
          </ac:spMkLst>
        </pc:spChg>
        <pc:spChg chg="add mod">
          <ac:chgData name="Lufuno Takalani" userId="43227edc-93c2-4432-a649-aabe450f4022" providerId="ADAL" clId="{84A12A04-27F3-462E-B5FE-2AD058FA549B}" dt="2026-06-28T14:00:30.673" v="5861" actId="20577"/>
          <ac:spMkLst>
            <pc:docMk/>
            <pc:sldMk cId="1661485246" sldId="279"/>
            <ac:spMk id="23" creationId="{B72CF5A2-F369-E1A0-E18E-46DB812F87FE}"/>
          </ac:spMkLst>
        </pc:spChg>
        <pc:picChg chg="add mod">
          <ac:chgData name="Lufuno Takalani" userId="43227edc-93c2-4432-a649-aabe450f4022" providerId="ADAL" clId="{84A12A04-27F3-462E-B5FE-2AD058FA549B}" dt="2026-06-28T14:21:50.675" v="6619" actId="931"/>
          <ac:picMkLst>
            <pc:docMk/>
            <pc:sldMk cId="1661485246" sldId="279"/>
            <ac:picMk id="7" creationId="{378D370B-F0C4-FA61-8D59-820EE284A3C1}"/>
          </ac:picMkLst>
        </pc:picChg>
      </pc:sldChg>
      <pc:sldChg chg="addSp delSp modSp mod">
        <pc:chgData name="Lufuno Takalani" userId="43227edc-93c2-4432-a649-aabe450f4022" providerId="ADAL" clId="{84A12A04-27F3-462E-B5FE-2AD058FA549B}" dt="2026-06-28T14:36:36.451" v="6883" actId="1035"/>
        <pc:sldMkLst>
          <pc:docMk/>
          <pc:sldMk cId="3715604782" sldId="280"/>
        </pc:sldMkLst>
        <pc:spChg chg="add mod">
          <ac:chgData name="Lufuno Takalani" userId="43227edc-93c2-4432-a649-aabe450f4022" providerId="ADAL" clId="{84A12A04-27F3-462E-B5FE-2AD058FA549B}" dt="2026-06-28T14:32:28.374" v="6781" actId="20577"/>
          <ac:spMkLst>
            <pc:docMk/>
            <pc:sldMk cId="3715604782" sldId="280"/>
            <ac:spMk id="3" creationId="{391FE847-49D8-5943-FFC5-D36CAC6EEFAF}"/>
          </ac:spMkLst>
        </pc:spChg>
        <pc:spChg chg="add mod">
          <ac:chgData name="Lufuno Takalani" userId="43227edc-93c2-4432-a649-aabe450f4022" providerId="ADAL" clId="{84A12A04-27F3-462E-B5FE-2AD058FA549B}" dt="2026-06-28T14:36:23.932" v="6865" actId="1036"/>
          <ac:spMkLst>
            <pc:docMk/>
            <pc:sldMk cId="3715604782" sldId="280"/>
            <ac:spMk id="6" creationId="{1113F476-F2BE-1542-AD2D-CC87C025AE2C}"/>
          </ac:spMkLst>
        </pc:spChg>
        <pc:spChg chg="add mod">
          <ac:chgData name="Lufuno Takalani" userId="43227edc-93c2-4432-a649-aabe450f4022" providerId="ADAL" clId="{84A12A04-27F3-462E-B5FE-2AD058FA549B}" dt="2026-06-28T14:36:36.451" v="6883" actId="1035"/>
          <ac:spMkLst>
            <pc:docMk/>
            <pc:sldMk cId="3715604782" sldId="280"/>
            <ac:spMk id="9" creationId="{F7F45B19-9FC6-1EAD-7975-A19056BE2459}"/>
          </ac:spMkLst>
        </pc:spChg>
        <pc:spChg chg="add mod">
          <ac:chgData name="Lufuno Takalani" userId="43227edc-93c2-4432-a649-aabe450f4022" providerId="ADAL" clId="{84A12A04-27F3-462E-B5FE-2AD058FA549B}" dt="2026-06-28T14:35:45.462" v="6844" actId="6549"/>
          <ac:spMkLst>
            <pc:docMk/>
            <pc:sldMk cId="3715604782" sldId="280"/>
            <ac:spMk id="13" creationId="{8A0965D5-8F1B-8BAB-58D8-9937901238E6}"/>
          </ac:spMkLst>
        </pc:spChg>
        <pc:picChg chg="mod">
          <ac:chgData name="Lufuno Takalani" userId="43227edc-93c2-4432-a649-aabe450f4022" providerId="ADAL" clId="{84A12A04-27F3-462E-B5FE-2AD058FA549B}" dt="2026-06-28T14:36:09.378" v="6847" actId="14100"/>
          <ac:picMkLst>
            <pc:docMk/>
            <pc:sldMk cId="3715604782" sldId="280"/>
            <ac:picMk id="5" creationId="{FB031A17-47DE-24A7-5C12-920F8CAD8D83}"/>
          </ac:picMkLst>
        </pc:picChg>
        <pc:picChg chg="mod">
          <ac:chgData name="Lufuno Takalani" userId="43227edc-93c2-4432-a649-aabe450f4022" providerId="ADAL" clId="{84A12A04-27F3-462E-B5FE-2AD058FA549B}" dt="2026-06-28T14:36:14.015" v="6848" actId="14100"/>
          <ac:picMkLst>
            <pc:docMk/>
            <pc:sldMk cId="3715604782" sldId="280"/>
            <ac:picMk id="7" creationId="{6D695B6E-742C-A0C6-267B-285F7BDF7816}"/>
          </ac:picMkLst>
        </pc:picChg>
      </pc:sldChg>
      <pc:sldChg chg="addSp delSp modSp mod">
        <pc:chgData name="Lufuno Takalani" userId="43227edc-93c2-4432-a649-aabe450f4022" providerId="ADAL" clId="{84A12A04-27F3-462E-B5FE-2AD058FA549B}" dt="2026-06-28T14:05:51.567" v="5951" actId="20577"/>
        <pc:sldMkLst>
          <pc:docMk/>
          <pc:sldMk cId="3309867541" sldId="282"/>
        </pc:sldMkLst>
        <pc:spChg chg="mod">
          <ac:chgData name="Lufuno Takalani" userId="43227edc-93c2-4432-a649-aabe450f4022" providerId="ADAL" clId="{84A12A04-27F3-462E-B5FE-2AD058FA549B}" dt="2026-06-23T10:26:36.384" v="930" actId="20577"/>
          <ac:spMkLst>
            <pc:docMk/>
            <pc:sldMk cId="3309867541" sldId="282"/>
            <ac:spMk id="2" creationId="{4D93C9F8-1FEE-28CE-C1AD-9E4C55DD31DE}"/>
          </ac:spMkLst>
        </pc:spChg>
        <pc:spChg chg="add mod">
          <ac:chgData name="Lufuno Takalani" userId="43227edc-93c2-4432-a649-aabe450f4022" providerId="ADAL" clId="{84A12A04-27F3-462E-B5FE-2AD058FA549B}" dt="2026-06-28T14:05:22.090" v="5916" actId="20577"/>
          <ac:spMkLst>
            <pc:docMk/>
            <pc:sldMk cId="3309867541" sldId="282"/>
            <ac:spMk id="3" creationId="{0D2D67FC-A761-F5FA-C6A7-075585639F7B}"/>
          </ac:spMkLst>
        </pc:spChg>
        <pc:spChg chg="add mod">
          <ac:chgData name="Lufuno Takalani" userId="43227edc-93c2-4432-a649-aabe450f4022" providerId="ADAL" clId="{84A12A04-27F3-462E-B5FE-2AD058FA549B}" dt="2026-06-28T14:05:51.567" v="5951" actId="20577"/>
          <ac:spMkLst>
            <pc:docMk/>
            <pc:sldMk cId="3309867541" sldId="282"/>
            <ac:spMk id="8" creationId="{1CF40AC8-D3A3-B30C-1E5A-B47E447FCAE5}"/>
          </ac:spMkLst>
        </pc:spChg>
        <pc:spChg chg="add mod">
          <ac:chgData name="Lufuno Takalani" userId="43227edc-93c2-4432-a649-aabe450f4022" providerId="ADAL" clId="{84A12A04-27F3-462E-B5FE-2AD058FA549B}" dt="2026-06-28T14:05:02.868" v="5886" actId="1036"/>
          <ac:spMkLst>
            <pc:docMk/>
            <pc:sldMk cId="3309867541" sldId="282"/>
            <ac:spMk id="11" creationId="{411E1FA8-4D1C-BFB2-03EE-AA225AFE2F96}"/>
          </ac:spMkLst>
        </pc:spChg>
        <pc:spChg chg="add mod">
          <ac:chgData name="Lufuno Takalani" userId="43227edc-93c2-4432-a649-aabe450f4022" providerId="ADAL" clId="{84A12A04-27F3-462E-B5FE-2AD058FA549B}" dt="2026-06-28T13:54:47.375" v="5415" actId="20577"/>
          <ac:spMkLst>
            <pc:docMk/>
            <pc:sldMk cId="3309867541" sldId="282"/>
            <ac:spMk id="13" creationId="{7EBF5532-4DF3-AEDA-CF4E-0D5B53230062}"/>
          </ac:spMkLst>
        </pc:spChg>
        <pc:picChg chg="mod">
          <ac:chgData name="Lufuno Takalani" userId="43227edc-93c2-4432-a649-aabe450f4022" providerId="ADAL" clId="{84A12A04-27F3-462E-B5FE-2AD058FA549B}" dt="2026-06-28T14:04:51.336" v="5865" actId="1035"/>
          <ac:picMkLst>
            <pc:docMk/>
            <pc:sldMk cId="3309867541" sldId="282"/>
            <ac:picMk id="4" creationId="{904F7F79-D36C-89C2-224F-6E68AD2BF642}"/>
          </ac:picMkLst>
        </pc:picChg>
        <pc:picChg chg="mod">
          <ac:chgData name="Lufuno Takalani" userId="43227edc-93c2-4432-a649-aabe450f4022" providerId="ADAL" clId="{84A12A04-27F3-462E-B5FE-2AD058FA549B}" dt="2026-06-28T14:05:07.692" v="5894" actId="1036"/>
          <ac:picMkLst>
            <pc:docMk/>
            <pc:sldMk cId="3309867541" sldId="282"/>
            <ac:picMk id="7" creationId="{6F1A67FB-4534-AD94-D41E-7DB4CC64AEB3}"/>
          </ac:picMkLst>
        </pc:picChg>
      </pc:sldChg>
      <pc:sldChg chg="addSp delSp modSp add mod">
        <pc:chgData name="Lufuno Takalani" userId="43227edc-93c2-4432-a649-aabe450f4022" providerId="ADAL" clId="{84A12A04-27F3-462E-B5FE-2AD058FA549B}" dt="2026-06-28T13:50:57.110" v="5344" actId="20577"/>
        <pc:sldMkLst>
          <pc:docMk/>
          <pc:sldMk cId="455693400" sldId="283"/>
        </pc:sldMkLst>
        <pc:spChg chg="mod">
          <ac:chgData name="Lufuno Takalani" userId="43227edc-93c2-4432-a649-aabe450f4022" providerId="ADAL" clId="{84A12A04-27F3-462E-B5FE-2AD058FA549B}" dt="2026-06-28T13:50:57.110" v="5344" actId="20577"/>
          <ac:spMkLst>
            <pc:docMk/>
            <pc:sldMk cId="455693400" sldId="283"/>
            <ac:spMk id="4" creationId="{A1617B1C-1A4D-B563-E8F1-C947BFFE8DA7}"/>
          </ac:spMkLst>
        </pc:spChg>
        <pc:picChg chg="add mod">
          <ac:chgData name="Lufuno Takalani" userId="43227edc-93c2-4432-a649-aabe450f4022" providerId="ADAL" clId="{84A12A04-27F3-462E-B5FE-2AD058FA549B}" dt="2026-06-28T13:42:37.274" v="5285" actId="14100"/>
          <ac:picMkLst>
            <pc:docMk/>
            <pc:sldMk cId="455693400" sldId="283"/>
            <ac:picMk id="6" creationId="{68BF8D11-7A95-055D-6611-0440748690BA}"/>
          </ac:picMkLst>
        </pc:picChg>
      </pc:sldChg>
      <pc:sldChg chg="addSp delSp modSp add mod">
        <pc:chgData name="Lufuno Takalani" userId="43227edc-93c2-4432-a649-aabe450f4022" providerId="ADAL" clId="{84A12A04-27F3-462E-B5FE-2AD058FA549B}" dt="2026-06-28T14:56:01.111" v="7307" actId="20577"/>
        <pc:sldMkLst>
          <pc:docMk/>
          <pc:sldMk cId="1895361128" sldId="284"/>
        </pc:sldMkLst>
        <pc:spChg chg="mod">
          <ac:chgData name="Lufuno Takalani" userId="43227edc-93c2-4432-a649-aabe450f4022" providerId="ADAL" clId="{84A12A04-27F3-462E-B5FE-2AD058FA549B}" dt="2026-06-28T14:55:24.774" v="7303" actId="20577"/>
          <ac:spMkLst>
            <pc:docMk/>
            <pc:sldMk cId="1895361128" sldId="284"/>
            <ac:spMk id="3" creationId="{A1FBDAA6-C87D-BC0C-625E-E6CA343342A9}"/>
          </ac:spMkLst>
        </pc:spChg>
        <pc:spChg chg="mod">
          <ac:chgData name="Lufuno Takalani" userId="43227edc-93c2-4432-a649-aabe450f4022" providerId="ADAL" clId="{84A12A04-27F3-462E-B5FE-2AD058FA549B}" dt="2026-06-28T14:54:08.458" v="7283" actId="13822"/>
          <ac:spMkLst>
            <pc:docMk/>
            <pc:sldMk cId="1895361128" sldId="284"/>
            <ac:spMk id="4" creationId="{DE007007-7071-EE47-BD33-4BFDFE0252BB}"/>
          </ac:spMkLst>
        </pc:spChg>
        <pc:spChg chg="add mod">
          <ac:chgData name="Lufuno Takalani" userId="43227edc-93c2-4432-a649-aabe450f4022" providerId="ADAL" clId="{84A12A04-27F3-462E-B5FE-2AD058FA549B}" dt="2026-06-28T14:55:11.751" v="7301" actId="14100"/>
          <ac:spMkLst>
            <pc:docMk/>
            <pc:sldMk cId="1895361128" sldId="284"/>
            <ac:spMk id="5" creationId="{C68539A5-E629-0FD2-2642-69475F1B3FDC}"/>
          </ac:spMkLst>
        </pc:spChg>
        <pc:spChg chg="add mod">
          <ac:chgData name="Lufuno Takalani" userId="43227edc-93c2-4432-a649-aabe450f4022" providerId="ADAL" clId="{84A12A04-27F3-462E-B5FE-2AD058FA549B}" dt="2026-06-28T14:56:01.111" v="7307" actId="20577"/>
          <ac:spMkLst>
            <pc:docMk/>
            <pc:sldMk cId="1895361128" sldId="284"/>
            <ac:spMk id="7" creationId="{E718744E-CC8F-E7EE-8B0F-7DC9C6316DF5}"/>
          </ac:spMkLst>
        </pc:spChg>
      </pc:sldChg>
      <pc:sldChg chg="addSp delSp modSp add mod">
        <pc:chgData name="Lufuno Takalani" userId="43227edc-93c2-4432-a649-aabe450f4022" providerId="ADAL" clId="{84A12A04-27F3-462E-B5FE-2AD058FA549B}" dt="2026-06-28T15:05:58.454" v="7473" actId="114"/>
        <pc:sldMkLst>
          <pc:docMk/>
          <pc:sldMk cId="4133923586" sldId="285"/>
        </pc:sldMkLst>
        <pc:spChg chg="add mod">
          <ac:chgData name="Lufuno Takalani" userId="43227edc-93c2-4432-a649-aabe450f4022" providerId="ADAL" clId="{84A12A04-27F3-462E-B5FE-2AD058FA549B}" dt="2026-06-28T14:58:16.312" v="7385" actId="1037"/>
          <ac:spMkLst>
            <pc:docMk/>
            <pc:sldMk cId="4133923586" sldId="285"/>
            <ac:spMk id="2" creationId="{54B3648E-DA5A-C56E-9C8C-335769021DD7}"/>
          </ac:spMkLst>
        </pc:spChg>
        <pc:spChg chg="add mod">
          <ac:chgData name="Lufuno Takalani" userId="43227edc-93c2-4432-a649-aabe450f4022" providerId="ADAL" clId="{84A12A04-27F3-462E-B5FE-2AD058FA549B}" dt="2026-06-28T15:05:58.454" v="7473" actId="114"/>
          <ac:spMkLst>
            <pc:docMk/>
            <pc:sldMk cId="4133923586" sldId="285"/>
            <ac:spMk id="8" creationId="{F85AE38B-DA28-0BEE-130E-1ADF0FA7841F}"/>
          </ac:spMkLst>
        </pc:spChg>
      </pc:sldChg>
      <pc:sldChg chg="addSp delSp modSp add mod">
        <pc:chgData name="Lufuno Takalani" userId="43227edc-93c2-4432-a649-aabe450f4022" providerId="ADAL" clId="{84A12A04-27F3-462E-B5FE-2AD058FA549B}" dt="2026-06-28T15:14:54.733" v="7767" actId="14100"/>
        <pc:sldMkLst>
          <pc:docMk/>
          <pc:sldMk cId="823029487" sldId="286"/>
        </pc:sldMkLst>
        <pc:spChg chg="add mod">
          <ac:chgData name="Lufuno Takalani" userId="43227edc-93c2-4432-a649-aabe450f4022" providerId="ADAL" clId="{84A12A04-27F3-462E-B5FE-2AD058FA549B}" dt="2026-06-28T14:59:27.893" v="7458" actId="1035"/>
          <ac:spMkLst>
            <pc:docMk/>
            <pc:sldMk cId="823029487" sldId="286"/>
            <ac:spMk id="2" creationId="{4B336E46-5782-F6BA-4705-FD3DC58672AB}"/>
          </ac:spMkLst>
        </pc:spChg>
        <pc:picChg chg="add mod">
          <ac:chgData name="Lufuno Takalani" userId="43227edc-93c2-4432-a649-aabe450f4022" providerId="ADAL" clId="{84A12A04-27F3-462E-B5FE-2AD058FA549B}" dt="2026-06-28T15:12:41.644" v="7633" actId="14100"/>
          <ac:picMkLst>
            <pc:docMk/>
            <pc:sldMk cId="823029487" sldId="286"/>
            <ac:picMk id="8" creationId="{8C00B2EC-3746-2151-B228-82E86F4CC56D}"/>
          </ac:picMkLst>
        </pc:picChg>
        <pc:picChg chg="add mod">
          <ac:chgData name="Lufuno Takalani" userId="43227edc-93c2-4432-a649-aabe450f4022" providerId="ADAL" clId="{84A12A04-27F3-462E-B5FE-2AD058FA549B}" dt="2026-06-28T15:12:49.016" v="7655" actId="1035"/>
          <ac:picMkLst>
            <pc:docMk/>
            <pc:sldMk cId="823029487" sldId="286"/>
            <ac:picMk id="10" creationId="{2F34BA05-029B-2627-B59C-FD854F709CAF}"/>
          </ac:picMkLst>
        </pc:picChg>
        <pc:picChg chg="add mod">
          <ac:chgData name="Lufuno Takalani" userId="43227edc-93c2-4432-a649-aabe450f4022" providerId="ADAL" clId="{84A12A04-27F3-462E-B5FE-2AD058FA549B}" dt="2026-06-28T15:14:54.733" v="7767" actId="14100"/>
          <ac:picMkLst>
            <pc:docMk/>
            <pc:sldMk cId="823029487" sldId="286"/>
            <ac:picMk id="12" creationId="{5E9FA0A7-4857-BC11-027D-5CAAE54D82BF}"/>
          </ac:picMkLst>
        </pc:picChg>
        <pc:picChg chg="add mod">
          <ac:chgData name="Lufuno Takalani" userId="43227edc-93c2-4432-a649-aabe450f4022" providerId="ADAL" clId="{84A12A04-27F3-462E-B5FE-2AD058FA549B}" dt="2026-06-28T15:14:41.259" v="7766" actId="1035"/>
          <ac:picMkLst>
            <pc:docMk/>
            <pc:sldMk cId="823029487" sldId="286"/>
            <ac:picMk id="14" creationId="{9D4BB648-8B29-A985-FAC9-3FAADD1CDC8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ith braided hair wearing glasses&#10;&#10;AI-generated content may be incorrect.">
            <a:extLst>
              <a:ext uri="{FF2B5EF4-FFF2-40B4-BE49-F238E27FC236}">
                <a16:creationId xmlns:a16="http://schemas.microsoft.com/office/drawing/2014/main" id="{D19E6ADD-4E14-6738-3D19-FC502DE89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F6963-BBE6-27FF-C388-5C02C9B3B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70" y="3279912"/>
            <a:ext cx="10611678" cy="145111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EF1AF-CE58-CDBE-4D7D-D3019DEAC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70" y="4931468"/>
            <a:ext cx="7669695" cy="9823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5365778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8E4F51-196D-2FAD-F0EC-32005EED2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A2BDA-E981-28EE-E5D6-69477C68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20632-0E60-F066-D0CC-50606EE5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2026"/>
            <a:ext cx="5095462" cy="4874937"/>
          </a:xfrm>
        </p:spPr>
        <p:txBody>
          <a:bodyPr/>
          <a:lstStyle>
            <a:lvl1pPr>
              <a:defRPr>
                <a:solidFill>
                  <a:srgbClr val="BDA456"/>
                </a:solidFill>
              </a:defRPr>
            </a:lvl1pPr>
            <a:lvl2pPr>
              <a:defRPr>
                <a:solidFill>
                  <a:srgbClr val="1B4075"/>
                </a:solidFill>
              </a:defRPr>
            </a:lvl2pPr>
            <a:lvl3pPr>
              <a:defRPr>
                <a:solidFill>
                  <a:srgbClr val="1B4075"/>
                </a:solidFill>
              </a:defRPr>
            </a:lvl3pPr>
            <a:lvl4pPr>
              <a:defRPr>
                <a:solidFill>
                  <a:srgbClr val="1B4075"/>
                </a:solidFill>
              </a:defRPr>
            </a:lvl4pPr>
            <a:lvl5pPr>
              <a:defRPr>
                <a:solidFill>
                  <a:srgbClr val="1B407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F2BBF-DD61-C21F-7E74-4B14A2DA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EDC0-D705-AF41-B3EA-10CCCAC2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E81A7-B27B-025E-ACAE-ADE0E4E6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D881B4-0D13-1F53-A852-1F4E1A184A0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0" y="1302026"/>
            <a:ext cx="5257800" cy="4874937"/>
          </a:xfrm>
        </p:spPr>
        <p:txBody>
          <a:bodyPr/>
          <a:lstStyle>
            <a:lvl1pPr>
              <a:defRPr>
                <a:solidFill>
                  <a:srgbClr val="BDA456"/>
                </a:solidFill>
              </a:defRPr>
            </a:lvl1pPr>
            <a:lvl2pPr>
              <a:defRPr>
                <a:solidFill>
                  <a:srgbClr val="1B4075"/>
                </a:solidFill>
              </a:defRPr>
            </a:lvl2pPr>
            <a:lvl3pPr>
              <a:defRPr>
                <a:solidFill>
                  <a:srgbClr val="1B4075"/>
                </a:solidFill>
              </a:defRPr>
            </a:lvl3pPr>
            <a:lvl4pPr>
              <a:defRPr>
                <a:solidFill>
                  <a:srgbClr val="1B4075"/>
                </a:solidFill>
              </a:defRPr>
            </a:lvl4pPr>
            <a:lvl5pPr>
              <a:defRPr>
                <a:solidFill>
                  <a:srgbClr val="1B407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383535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8E4F51-196D-2FAD-F0EC-32005EED2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A2BDA-E981-28EE-E5D6-69477C68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20632-0E60-F066-D0CC-50606EE5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2026"/>
            <a:ext cx="10515600" cy="4874937"/>
          </a:xfrm>
        </p:spPr>
        <p:txBody>
          <a:bodyPr/>
          <a:lstStyle>
            <a:lvl1pPr>
              <a:defRPr>
                <a:solidFill>
                  <a:srgbClr val="BDA456"/>
                </a:solidFill>
              </a:defRPr>
            </a:lvl1pPr>
            <a:lvl2pPr>
              <a:defRPr>
                <a:solidFill>
                  <a:srgbClr val="1B4075"/>
                </a:solidFill>
              </a:defRPr>
            </a:lvl2pPr>
            <a:lvl3pPr>
              <a:defRPr>
                <a:solidFill>
                  <a:srgbClr val="1B4075"/>
                </a:solidFill>
              </a:defRPr>
            </a:lvl3pPr>
            <a:lvl4pPr>
              <a:defRPr>
                <a:solidFill>
                  <a:srgbClr val="1B4075"/>
                </a:solidFill>
              </a:defRPr>
            </a:lvl4pPr>
            <a:lvl5pPr>
              <a:defRPr>
                <a:solidFill>
                  <a:srgbClr val="1B407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F2BBF-DD61-C21F-7E74-4B14A2DA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EDC0-D705-AF41-B3EA-10CCCAC2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E81A7-B27B-025E-ACAE-ADE0E4E6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0353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8E4F51-196D-2FAD-F0EC-32005EED2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A2BDA-E981-28EE-E5D6-69477C68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20632-0E60-F066-D0CC-50606EE5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2026"/>
            <a:ext cx="10515600" cy="4874937"/>
          </a:xfrm>
        </p:spPr>
        <p:txBody>
          <a:bodyPr/>
          <a:lstStyle>
            <a:lvl1pPr>
              <a:defRPr>
                <a:solidFill>
                  <a:srgbClr val="BDA456"/>
                </a:solidFill>
              </a:defRPr>
            </a:lvl1pPr>
            <a:lvl2pPr>
              <a:defRPr>
                <a:solidFill>
                  <a:srgbClr val="1B4075"/>
                </a:solidFill>
              </a:defRPr>
            </a:lvl2pPr>
            <a:lvl3pPr>
              <a:defRPr>
                <a:solidFill>
                  <a:srgbClr val="1B4075"/>
                </a:solidFill>
              </a:defRPr>
            </a:lvl3pPr>
            <a:lvl4pPr>
              <a:defRPr>
                <a:solidFill>
                  <a:srgbClr val="1B4075"/>
                </a:solidFill>
              </a:defRPr>
            </a:lvl4pPr>
            <a:lvl5pPr>
              <a:defRPr>
                <a:solidFill>
                  <a:srgbClr val="1B407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F2BBF-DD61-C21F-7E74-4B14A2DA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EDC0-D705-AF41-B3EA-10CCCAC2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E81A7-B27B-025E-ACAE-ADE0E4E6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3121386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8E4F51-196D-2FAD-F0EC-32005EED2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A2BDA-E981-28EE-E5D6-69477C68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20632-0E60-F066-D0CC-50606EE5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2026"/>
            <a:ext cx="10515600" cy="4874937"/>
          </a:xfrm>
        </p:spPr>
        <p:txBody>
          <a:bodyPr/>
          <a:lstStyle>
            <a:lvl1pPr>
              <a:defRPr>
                <a:solidFill>
                  <a:srgbClr val="BDA456"/>
                </a:solidFill>
              </a:defRPr>
            </a:lvl1pPr>
            <a:lvl2pPr>
              <a:defRPr>
                <a:solidFill>
                  <a:srgbClr val="1B4075"/>
                </a:solidFill>
              </a:defRPr>
            </a:lvl2pPr>
            <a:lvl3pPr>
              <a:defRPr>
                <a:solidFill>
                  <a:srgbClr val="1B4075"/>
                </a:solidFill>
              </a:defRPr>
            </a:lvl3pPr>
            <a:lvl4pPr>
              <a:defRPr>
                <a:solidFill>
                  <a:srgbClr val="1B4075"/>
                </a:solidFill>
              </a:defRPr>
            </a:lvl4pPr>
            <a:lvl5pPr>
              <a:defRPr>
                <a:solidFill>
                  <a:srgbClr val="1B407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F2BBF-DD61-C21F-7E74-4B14A2DA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EDC0-D705-AF41-B3EA-10CCCAC2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E81A7-B27B-025E-ACAE-ADE0E4E6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3278440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orful flag with a white background&#10;&#10;AI-generated content may be incorrect.">
            <a:extLst>
              <a:ext uri="{FF2B5EF4-FFF2-40B4-BE49-F238E27FC236}">
                <a16:creationId xmlns:a16="http://schemas.microsoft.com/office/drawing/2014/main" id="{4772F730-DAD6-B37F-7B9E-9152601B90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1AF21-2E21-ABB5-AAB1-5B93C67D6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6895"/>
            <a:ext cx="3932237" cy="944217"/>
          </a:xfrm>
        </p:spPr>
        <p:txBody>
          <a:bodyPr anchor="b"/>
          <a:lstStyle>
            <a:lvl1pPr>
              <a:defRPr sz="3200" b="1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34BF6C-29C3-1E77-4F77-59299D1B6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6895"/>
            <a:ext cx="6172200" cy="53541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43066-0170-E22C-B5C0-662DCCE46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00200"/>
            <a:ext cx="3932237" cy="4268788"/>
          </a:xfrm>
        </p:spPr>
        <p:txBody>
          <a:bodyPr/>
          <a:lstStyle>
            <a:lvl1pPr marL="0" indent="0">
              <a:buNone/>
              <a:defRPr sz="1600">
                <a:solidFill>
                  <a:srgbClr val="1B407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37987F-547E-DD74-00D1-9E5CDCC7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D54FF-716D-44BF-BBB1-BCD5C3F7A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89AFA-4E76-FEA5-85A4-17E60BA8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4091695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8E4F51-196D-2FAD-F0EC-32005EED2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A2BDA-E981-28EE-E5D6-69477C68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20632-0E60-F066-D0CC-50606EE5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2026"/>
            <a:ext cx="10515600" cy="4874937"/>
          </a:xfrm>
        </p:spPr>
        <p:txBody>
          <a:bodyPr/>
          <a:lstStyle>
            <a:lvl1pPr>
              <a:defRPr>
                <a:solidFill>
                  <a:srgbClr val="BDA456"/>
                </a:solidFill>
              </a:defRPr>
            </a:lvl1pPr>
            <a:lvl2pPr>
              <a:defRPr>
                <a:solidFill>
                  <a:srgbClr val="1B4075"/>
                </a:solidFill>
              </a:defRPr>
            </a:lvl2pPr>
            <a:lvl3pPr>
              <a:defRPr>
                <a:solidFill>
                  <a:srgbClr val="1B4075"/>
                </a:solidFill>
              </a:defRPr>
            </a:lvl3pPr>
            <a:lvl4pPr>
              <a:defRPr>
                <a:solidFill>
                  <a:srgbClr val="1B4075"/>
                </a:solidFill>
              </a:defRPr>
            </a:lvl4pPr>
            <a:lvl5pPr>
              <a:defRPr>
                <a:solidFill>
                  <a:srgbClr val="1B407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F2BBF-DD61-C21F-7E74-4B14A2DA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EDC0-D705-AF41-B3EA-10CCCAC2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E81A7-B27B-025E-ACAE-ADE0E4E6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200474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black dots&#10;&#10;AI-generated content may be incorrect.">
            <a:extLst>
              <a:ext uri="{FF2B5EF4-FFF2-40B4-BE49-F238E27FC236}">
                <a16:creationId xmlns:a16="http://schemas.microsoft.com/office/drawing/2014/main" id="{216B9953-40A2-A617-B30F-4F343574F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264289-E983-FBDE-3449-02B34DF0C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69DFF3-3DD6-5060-5FA6-568D99054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22B523-7118-0400-7416-AD23633ED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DC011-CFE3-CFA9-EEA5-E2DE6E5B1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1239376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colorful lines&#10;&#10;AI-generated content may be incorrect.">
            <a:extLst>
              <a:ext uri="{FF2B5EF4-FFF2-40B4-BE49-F238E27FC236}">
                <a16:creationId xmlns:a16="http://schemas.microsoft.com/office/drawing/2014/main" id="{9ACD2D34-F160-6C19-098E-0C0644E5DA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C299CB-3BE1-B84A-F9FA-174B4065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295" y="1709738"/>
            <a:ext cx="6301409" cy="2111375"/>
          </a:xfrm>
        </p:spPr>
        <p:txBody>
          <a:bodyPr anchor="b"/>
          <a:lstStyle>
            <a:lvl1pPr algn="ctr">
              <a:defRPr sz="6000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A5A14-BDE3-7E17-8CEC-AEC05DE0D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5293" y="4152142"/>
            <a:ext cx="6211959" cy="817423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BDA45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32747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CD2D34-F160-6C19-098E-0C0644E5DA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C299CB-3BE1-B84A-F9FA-174B4065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295" y="1709738"/>
            <a:ext cx="6301409" cy="211137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A5A14-BDE3-7E17-8CEC-AEC05DE0D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5293" y="4152142"/>
            <a:ext cx="6211959" cy="817423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BDA45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280258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CD2D34-F160-6C19-098E-0C0644E5DA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C299CB-3BE1-B84A-F9FA-174B4065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295" y="1709738"/>
            <a:ext cx="6301409" cy="2111375"/>
          </a:xfrm>
        </p:spPr>
        <p:txBody>
          <a:bodyPr anchor="b"/>
          <a:lstStyle>
            <a:lvl1pPr algn="ctr">
              <a:defRPr sz="6000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A5A14-BDE3-7E17-8CEC-AEC05DE0D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5293" y="4152142"/>
            <a:ext cx="6211959" cy="81742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357850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9E6ADD-4E14-6738-3D19-FC502DE89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F6963-BBE6-27FF-C388-5C02C9B3B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70" y="2077277"/>
            <a:ext cx="6129130" cy="236551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EF1AF-CE58-CDBE-4D7D-D3019DEAC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71" y="4931468"/>
            <a:ext cx="6129130" cy="9823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6184217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D7F6FE-A27B-D5BD-9EF7-AE900DD95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1F421-6652-E024-11E9-3FF8E3CC7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2A486-55DA-9B8D-C5B4-E607A68B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  <p:pic>
        <p:nvPicPr>
          <p:cNvPr id="6" name="Picture 5" descr="A person sitting at a table&#10;&#10;AI-generated content may be incorrect.">
            <a:extLst>
              <a:ext uri="{FF2B5EF4-FFF2-40B4-BE49-F238E27FC236}">
                <a16:creationId xmlns:a16="http://schemas.microsoft.com/office/drawing/2014/main" id="{355DD7F4-A3CC-8FB3-8209-CAE22F768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4424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D7F6FE-A27B-D5BD-9EF7-AE900DD95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1F421-6652-E024-11E9-3FF8E3CC7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2A486-55DA-9B8D-C5B4-E607A68B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5DD7F4-A3CC-8FB3-8209-CAE22F768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89572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D7F6FE-A27B-D5BD-9EF7-AE900DD95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1F421-6652-E024-11E9-3FF8E3CC7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2A486-55DA-9B8D-C5B4-E607A68B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5DD7F4-A3CC-8FB3-8209-CAE22F768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8996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9E6ADD-4E14-6738-3D19-FC502DE89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43"/>
            <a:ext cx="12192000" cy="6856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F6963-BBE6-27FF-C388-5C02C9B3B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70" y="2077277"/>
            <a:ext cx="6129130" cy="236551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EF1AF-CE58-CDBE-4D7D-D3019DEAC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71" y="4931468"/>
            <a:ext cx="6129130" cy="9823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397226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9E6ADD-4E14-6738-3D19-FC502DE89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43"/>
            <a:ext cx="12192000" cy="6856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F6963-BBE6-27FF-C388-5C02C9B3B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70" y="2077277"/>
            <a:ext cx="6129130" cy="236551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EF1AF-CE58-CDBE-4D7D-D3019DEAC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71" y="4931468"/>
            <a:ext cx="6129130" cy="9823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1363278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9E6ADD-4E14-6738-3D19-FC502DE89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43"/>
            <a:ext cx="12192000" cy="6856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F6963-BBE6-27FF-C388-5C02C9B3B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70" y="2077277"/>
            <a:ext cx="6129130" cy="236551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EF1AF-CE58-CDBE-4D7D-D3019DEAC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71" y="4931468"/>
            <a:ext cx="6129130" cy="9823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2223477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9E6ADD-4E14-6738-3D19-FC502DE89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F6963-BBE6-27FF-C388-5C02C9B3B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878" y="2186608"/>
            <a:ext cx="5695122" cy="1461052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EF1AF-CE58-CDBE-4D7D-D3019DEAC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876" y="3917677"/>
            <a:ext cx="5695123" cy="65432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9510833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9E6ADD-4E14-6738-3D19-FC502DE89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39" y="643"/>
            <a:ext cx="12192000" cy="6856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F6963-BBE6-27FF-C388-5C02C9B3B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322" y="2077277"/>
            <a:ext cx="5277678" cy="236551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1B407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EF1AF-CE58-CDBE-4D7D-D3019DEAC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0321" y="4931468"/>
            <a:ext cx="5277679" cy="98231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B407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8089883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ack dots&#10;&#10;AI-generated content may be incorrect.">
            <a:extLst>
              <a:ext uri="{FF2B5EF4-FFF2-40B4-BE49-F238E27FC236}">
                <a16:creationId xmlns:a16="http://schemas.microsoft.com/office/drawing/2014/main" id="{C28E4F51-196D-2FAD-F0EC-32005EED2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A2BDA-E981-28EE-E5D6-69477C68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20632-0E60-F066-D0CC-50606EE5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2026"/>
            <a:ext cx="10515600" cy="4874937"/>
          </a:xfrm>
        </p:spPr>
        <p:txBody>
          <a:bodyPr/>
          <a:lstStyle>
            <a:lvl1pPr>
              <a:defRPr>
                <a:solidFill>
                  <a:srgbClr val="BDA456"/>
                </a:solidFill>
              </a:defRPr>
            </a:lvl1pPr>
            <a:lvl2pPr>
              <a:defRPr>
                <a:solidFill>
                  <a:srgbClr val="1B4075"/>
                </a:solidFill>
              </a:defRPr>
            </a:lvl2pPr>
            <a:lvl3pPr>
              <a:defRPr>
                <a:solidFill>
                  <a:srgbClr val="1B4075"/>
                </a:solidFill>
              </a:defRPr>
            </a:lvl3pPr>
            <a:lvl4pPr>
              <a:defRPr>
                <a:solidFill>
                  <a:srgbClr val="1B4075"/>
                </a:solidFill>
              </a:defRPr>
            </a:lvl4pPr>
            <a:lvl5pPr>
              <a:defRPr>
                <a:solidFill>
                  <a:srgbClr val="1B407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F2BBF-DD61-C21F-7E74-4B14A2DA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EDC0-D705-AF41-B3EA-10CCCAC2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E81A7-B27B-025E-ACAE-ADE0E4E6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5428783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8E4F51-196D-2FAD-F0EC-32005EED2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A2BDA-E981-28EE-E5D6-69477C68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20632-0E60-F066-D0CC-50606EE5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2026"/>
            <a:ext cx="10515600" cy="4874937"/>
          </a:xfrm>
        </p:spPr>
        <p:txBody>
          <a:bodyPr/>
          <a:lstStyle>
            <a:lvl1pPr>
              <a:defRPr>
                <a:solidFill>
                  <a:srgbClr val="BDA456"/>
                </a:solidFill>
              </a:defRPr>
            </a:lvl1pPr>
            <a:lvl2pPr>
              <a:defRPr>
                <a:solidFill>
                  <a:srgbClr val="1B4075"/>
                </a:solidFill>
              </a:defRPr>
            </a:lvl2pPr>
            <a:lvl3pPr>
              <a:defRPr>
                <a:solidFill>
                  <a:srgbClr val="1B4075"/>
                </a:solidFill>
              </a:defRPr>
            </a:lvl3pPr>
            <a:lvl4pPr>
              <a:defRPr>
                <a:solidFill>
                  <a:srgbClr val="1B4075"/>
                </a:solidFill>
              </a:defRPr>
            </a:lvl4pPr>
            <a:lvl5pPr>
              <a:defRPr>
                <a:solidFill>
                  <a:srgbClr val="1B407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F2BBF-DD61-C21F-7E74-4B14A2DA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EDC0-D705-AF41-B3EA-10CCCAC2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E81A7-B27B-025E-ACAE-ADE0E4E6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301695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66409D-9866-BB2E-B1CC-3366B0C06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8F1DB-5BA0-3C80-4FF6-D99632F5A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EC31B-B00E-33FC-8296-0587CC520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4C0632-F41A-4A04-81EA-EAFC40C5E648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9FDA1-5FAE-5952-360C-AB48A3C02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74752-A3A6-A181-1800-171F59D91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630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4" r:id="rId5"/>
    <p:sldLayoutId id="2147483665" r:id="rId6"/>
    <p:sldLayoutId id="2147483663" r:id="rId7"/>
    <p:sldLayoutId id="2147483650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7" r:id="rId14"/>
    <p:sldLayoutId id="2147483671" r:id="rId15"/>
    <p:sldLayoutId id="2147483654" r:id="rId16"/>
    <p:sldLayoutId id="2147483651" r:id="rId17"/>
    <p:sldLayoutId id="2147483672" r:id="rId18"/>
    <p:sldLayoutId id="2147483673" r:id="rId19"/>
    <p:sldLayoutId id="2147483655" r:id="rId20"/>
    <p:sldLayoutId id="2147483674" r:id="rId21"/>
    <p:sldLayoutId id="2147483675" r:id="rId2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ova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ova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ova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072984A-4D73-8A7A-9AD3-2C6CC824A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529" y="4865913"/>
            <a:ext cx="7669695" cy="1802769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    Speaker: Lufuno Takalani (</a:t>
            </a:r>
            <a:r>
              <a:rPr lang="en-US" sz="1800" dirty="0" err="1"/>
              <a:t>UniVen</a:t>
            </a:r>
            <a:r>
              <a:rPr lang="en-US" sz="1800" dirty="0"/>
              <a:t>)</a:t>
            </a:r>
          </a:p>
          <a:p>
            <a:pPr algn="ctr"/>
            <a:r>
              <a:rPr lang="en-US" sz="1800" dirty="0"/>
              <a:t>Supervisors: Prof. N.E. Maluta (</a:t>
            </a:r>
            <a:r>
              <a:rPr lang="en-US" sz="1800" dirty="0" err="1"/>
              <a:t>UniVen</a:t>
            </a:r>
            <a:r>
              <a:rPr lang="en-US" sz="1800" dirty="0"/>
              <a:t>)</a:t>
            </a:r>
          </a:p>
          <a:p>
            <a:pPr algn="ctr"/>
            <a:r>
              <a:rPr lang="en-US" sz="1800" dirty="0"/>
              <a:t>	       Dr. T.S. Mulaudzi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F0502020204030204" pitchFamily="34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F0502020204030204" pitchFamily="34" charset="0"/>
                <a:ea typeface="+mn-ea"/>
                <a:cs typeface="+mn-cs"/>
              </a:rPr>
              <a:t>UniVen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F0502020204030204" pitchFamily="34" charset="0"/>
                <a:ea typeface="+mn-ea"/>
                <a:cs typeface="+mn-cs"/>
              </a:rPr>
              <a:t>)</a:t>
            </a:r>
            <a:endParaRPr lang="en-US" sz="1800" dirty="0"/>
          </a:p>
          <a:p>
            <a:pPr algn="ctr"/>
            <a:r>
              <a:rPr lang="en-US" sz="1800" dirty="0"/>
              <a:t>                      Dr. T.S. Ranwaha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F0502020204030204" pitchFamily="34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F0502020204030204" pitchFamily="34" charset="0"/>
                <a:ea typeface="+mn-ea"/>
                <a:cs typeface="+mn-cs"/>
              </a:rPr>
              <a:t>UniVen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F0502020204030204" pitchFamily="34" charset="0"/>
                <a:ea typeface="+mn-ea"/>
                <a:cs typeface="+mn-cs"/>
              </a:rPr>
              <a:t>)</a:t>
            </a:r>
          </a:p>
          <a:p>
            <a:pPr algn="ctr"/>
            <a:r>
              <a:rPr lang="en-US" sz="1800" dirty="0">
                <a:solidFill>
                  <a:prstClr val="white"/>
                </a:solidFill>
              </a:rPr>
              <a:t>	</a:t>
            </a:r>
            <a:r>
              <a:rPr lang="en-US" sz="1800">
                <a:solidFill>
                  <a:prstClr val="white"/>
                </a:solidFill>
              </a:rPr>
              <a:t>     Dr</a:t>
            </a:r>
            <a:r>
              <a:rPr lang="en-US" sz="1800" dirty="0">
                <a:solidFill>
                  <a:prstClr val="white"/>
                </a:solidFill>
              </a:rPr>
              <a:t>. V.  </a:t>
            </a:r>
            <a:r>
              <a:rPr lang="en-US" sz="1800" dirty="0" err="1">
                <a:solidFill>
                  <a:prstClr val="white"/>
                </a:solidFill>
              </a:rPr>
              <a:t>Nekhubvi</a:t>
            </a:r>
            <a:r>
              <a:rPr lang="en-US" sz="1800" dirty="0">
                <a:solidFill>
                  <a:prstClr val="white"/>
                </a:solidFill>
              </a:rPr>
              <a:t>(</a:t>
            </a:r>
            <a:r>
              <a:rPr lang="en-US" sz="1800" dirty="0" err="1">
                <a:solidFill>
                  <a:prstClr val="white"/>
                </a:solidFill>
              </a:rPr>
              <a:t>UniVen</a:t>
            </a:r>
            <a:r>
              <a:rPr lang="en-US" sz="1800" dirty="0">
                <a:solidFill>
                  <a:prstClr val="white"/>
                </a:solidFill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F0502020204030204" pitchFamily="34" charset="0"/>
              <a:ea typeface="+mn-ea"/>
              <a:cs typeface="+mn-cs"/>
            </a:endParaRPr>
          </a:p>
          <a:p>
            <a:pPr algn="ctr"/>
            <a:endParaRPr lang="en-US" sz="1800" dirty="0"/>
          </a:p>
          <a:p>
            <a:r>
              <a:rPr lang="en-US" sz="1800" dirty="0"/>
              <a:t>      </a:t>
            </a:r>
            <a:endParaRPr lang="en-ZA" sz="1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E6193C6-7E08-421E-97FA-EF08E6972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687" y="3429004"/>
            <a:ext cx="11615056" cy="180276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Barriers to Teachers’ Engagement in Laboratory Experiments for Physical Sciences in </a:t>
            </a:r>
            <a:r>
              <a:rPr lang="en-US" sz="3200"/>
              <a:t>Vhembe District</a:t>
            </a:r>
            <a:r>
              <a:rPr lang="en-US" sz="3200" dirty="0"/>
              <a:t>,</a:t>
            </a:r>
            <a:r>
              <a:rPr lang="en-US" sz="3200"/>
              <a:t> </a:t>
            </a:r>
            <a:r>
              <a:rPr lang="en-US" sz="3200" dirty="0"/>
              <a:t>Limpopo, South Africa.</a:t>
            </a:r>
            <a:br>
              <a:rPr lang="en-US" sz="3200" dirty="0"/>
            </a:br>
            <a:endParaRPr lang="en-ZA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6B40D-A886-5D55-5915-E1BDD32E2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182" y="43474"/>
            <a:ext cx="338357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9178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DDD30-7D9D-B749-D581-8306D59AE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31A17-47DE-24A7-5C12-920F8CAD8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203" y="402771"/>
            <a:ext cx="6805997" cy="2657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695B6E-742C-A0C6-267B-285F7BDF7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944" y="3536723"/>
            <a:ext cx="6291256" cy="2500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0965D5-8F1B-8BAB-58D8-9937901238E6}"/>
              </a:ext>
            </a:extLst>
          </p:cNvPr>
          <p:cNvSpPr txBox="1"/>
          <p:nvPr/>
        </p:nvSpPr>
        <p:spPr>
          <a:xfrm>
            <a:off x="7731575" y="1428769"/>
            <a:ext cx="382905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than half of the teachers (50.8%) had received laboratory safety and practical facilitation training, while 38.5% had not.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most requested support </a:t>
            </a:r>
            <a:r>
              <a:rPr lang="en-US" dirty="0" err="1"/>
              <a:t>wasfor</a:t>
            </a:r>
            <a:r>
              <a:rPr lang="en-US" dirty="0"/>
              <a:t> low-cost experimental kits (39.1%), followed by additional training workshops (29.7%). Smaller proportions requested laboratory technician support (12.5%) and refresher courses (10.9%).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Teachers highlighted the need for practical resources and ongoing training to improve experimental activities.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1FE847-49D8-5943-FFC5-D36CAC6EEFAF}"/>
              </a:ext>
            </a:extLst>
          </p:cNvPr>
          <p:cNvSpPr txBox="1"/>
          <p:nvPr/>
        </p:nvSpPr>
        <p:spPr>
          <a:xfrm>
            <a:off x="413658" y="3105835"/>
            <a:ext cx="55517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50000"/>
                  </a:schemeClr>
                </a:solidFill>
              </a:rPr>
              <a:t>Figure 13: Participants’ responses regarding laboratory safety training and practical facilitation.</a:t>
            </a:r>
            <a:endParaRPr lang="en-ZA" sz="11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13F476-F2BE-1542-AD2D-CC87C025AE2C}"/>
              </a:ext>
            </a:extLst>
          </p:cNvPr>
          <p:cNvSpPr txBox="1"/>
          <p:nvPr/>
        </p:nvSpPr>
        <p:spPr>
          <a:xfrm>
            <a:off x="544289" y="6094745"/>
            <a:ext cx="54210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50000"/>
                  </a:schemeClr>
                </a:solidFill>
              </a:rPr>
              <a:t>Figure 14: Required support mechanisms to facilitate more frequent experimentation.</a:t>
            </a:r>
            <a:endParaRPr lang="en-ZA" sz="11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F45B19-9FC6-1EAD-7975-A19056BE2459}"/>
              </a:ext>
            </a:extLst>
          </p:cNvPr>
          <p:cNvSpPr txBox="1"/>
          <p:nvPr/>
        </p:nvSpPr>
        <p:spPr>
          <a:xfrm>
            <a:off x="97969" y="6057008"/>
            <a:ext cx="446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	10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371560478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93317E-3596-BD57-067B-BAAB84885927}"/>
              </a:ext>
            </a:extLst>
          </p:cNvPr>
          <p:cNvSpPr txBox="1"/>
          <p:nvPr/>
        </p:nvSpPr>
        <p:spPr>
          <a:xfrm>
            <a:off x="740228" y="757538"/>
            <a:ext cx="10635343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				</a:t>
            </a:r>
            <a:r>
              <a:rPr lang="en-US" sz="3200" dirty="0"/>
              <a:t>Conclusion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Practical work is essential for effective Physical Sciences teaching and learning.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Teachers value practical experiments but conduct them infrequently.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Major barriers include inadequate laboratory resources, infrastructure, time, and technical support.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Teacher training and continuous professional development are needed to improve practical teaching.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investment and stakeholder support are essential to strengthen practical science education and improve learner performance in the Vhembe District.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gap exists between curriculum expectations and reality.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4A777-8236-8AA9-AE86-9461961AF563}"/>
              </a:ext>
            </a:extLst>
          </p:cNvPr>
          <p:cNvSpPr txBox="1"/>
          <p:nvPr/>
        </p:nvSpPr>
        <p:spPr>
          <a:xfrm>
            <a:off x="228600" y="6231181"/>
            <a:ext cx="446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11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318650850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517EE-FAF6-0728-5A55-17CFADC07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007007-7071-EE47-BD33-4BFDFE0252BB}"/>
              </a:ext>
            </a:extLst>
          </p:cNvPr>
          <p:cNvSpPr txBox="1"/>
          <p:nvPr/>
        </p:nvSpPr>
        <p:spPr>
          <a:xfrm>
            <a:off x="740228" y="430965"/>
            <a:ext cx="5257799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	Recommendations for Teachers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Integrate practical experiments regularly into Physical Sciences lessons.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Participate in continuous professional development on practical work and laboratory safety.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low-cost and locally available materials where laboratory resources are limited.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Collaborate with colleagues to share practical activities and teaching resources.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FBDAA6-C87D-BC0C-625E-E6CA343342A9}"/>
              </a:ext>
            </a:extLst>
          </p:cNvPr>
          <p:cNvSpPr txBox="1"/>
          <p:nvPr/>
        </p:nvSpPr>
        <p:spPr>
          <a:xfrm>
            <a:off x="228600" y="6231181"/>
            <a:ext cx="446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12</a:t>
            </a:r>
            <a:endParaRPr lang="en-ZA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8539A5-E629-0FD2-2642-69475F1B3FDC}"/>
              </a:ext>
            </a:extLst>
          </p:cNvPr>
          <p:cNvSpPr txBox="1"/>
          <p:nvPr/>
        </p:nvSpPr>
        <p:spPr>
          <a:xfrm>
            <a:off x="6085110" y="424262"/>
            <a:ext cx="5475519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	</a:t>
            </a:r>
          </a:p>
          <a:p>
            <a:r>
              <a:rPr lang="en-US" dirty="0"/>
              <a:t>	Recommendations for Schools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Prioritise</a:t>
            </a:r>
            <a:r>
              <a:rPr lang="en-US" dirty="0"/>
              <a:t> the procurement and maintenance of laboratory equipment and consumables.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Allocate sufficient time for practical activities within the school timetable.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Strengthen laboratory management by ensuring proper maintenance and safety compliance.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Encourage partnerships with universities, science centres, and industry to support practical science education.</a:t>
            </a:r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8744E-CC8F-E7EE-8B0F-7DC9C6316DF5}"/>
              </a:ext>
            </a:extLst>
          </p:cNvPr>
          <p:cNvSpPr txBox="1"/>
          <p:nvPr/>
        </p:nvSpPr>
        <p:spPr>
          <a:xfrm>
            <a:off x="2307771" y="3968157"/>
            <a:ext cx="8077199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    Recommendations for the District Department of Basic Education (DBE)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regular teacher training and practical skills </a:t>
            </a:r>
            <a:r>
              <a:rPr lang="en-US" dirty="0" err="1"/>
              <a:t>workshops.Increase</a:t>
            </a:r>
            <a:r>
              <a:rPr lang="en-US" dirty="0"/>
              <a:t> funding for laboratory infrastructure, equipment, and consumables.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Deploy laboratory technicians or technical support personnel to schools where 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Monitor and support the implementation of practical work through regular school visits and curriculum support.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Promote collaboration with higher education institutions and science </a:t>
            </a:r>
            <a:r>
              <a:rPr lang="en-US" dirty="0" err="1"/>
              <a:t>organisations</a:t>
            </a:r>
            <a:r>
              <a:rPr lang="en-US" dirty="0"/>
              <a:t> to strengthen STEM education initiatives.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9536112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87A1D-A958-BAB4-A37A-D62B52CA7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8BB3B-0D74-B1A7-974F-3AC8E7589C06}"/>
              </a:ext>
            </a:extLst>
          </p:cNvPr>
          <p:cNvSpPr txBox="1"/>
          <p:nvPr/>
        </p:nvSpPr>
        <p:spPr>
          <a:xfrm>
            <a:off x="228600" y="6231181"/>
            <a:ext cx="446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12</a:t>
            </a:r>
            <a:endParaRPr lang="en-ZA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B3648E-DA5A-C56E-9C8C-335769021DD7}"/>
              </a:ext>
            </a:extLst>
          </p:cNvPr>
          <p:cNvSpPr txBox="1"/>
          <p:nvPr/>
        </p:nvSpPr>
        <p:spPr>
          <a:xfrm>
            <a:off x="3984171" y="805544"/>
            <a:ext cx="3254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References </a:t>
            </a:r>
            <a:endParaRPr lang="en-Z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5AE38B-DA28-0BEE-130E-1ADF0FA7841F}"/>
              </a:ext>
            </a:extLst>
          </p:cNvPr>
          <p:cNvSpPr txBox="1"/>
          <p:nvPr/>
        </p:nvSpPr>
        <p:spPr>
          <a:xfrm>
            <a:off x="674915" y="1859340"/>
            <a:ext cx="1108165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Kibirige, I., Rebecca, M.M. and Mavhunga, F. (2014) ‘Effect of practical work on Grade 10 learners’ performance in science in </a:t>
            </a:r>
            <a:r>
              <a:rPr lang="en-US" i="1" dirty="0" err="1"/>
              <a:t>Mankweng</a:t>
            </a:r>
            <a:r>
              <a:rPr lang="en-US" i="1" dirty="0"/>
              <a:t> Circuit, South Africa’, Mediterranean Journal of Social Sciences, 5(23), pp. 1568–1577.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Kibirige, I. (2021) ‘Exploring Grade 11 Physical Sciences teachers’ perceptions regarding practical work in South Africa’, Journal of Turkish Science Education.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Gudyanga</a:t>
            </a:r>
            <a:r>
              <a:rPr lang="en-US" i="1" dirty="0"/>
              <a:t>, R. and </a:t>
            </a:r>
            <a:r>
              <a:rPr lang="en-US" i="1" dirty="0" err="1"/>
              <a:t>Jita</a:t>
            </a:r>
            <a:r>
              <a:rPr lang="en-US" i="1" dirty="0"/>
              <a:t>, L.C. (2019) ‘Teachers’ implementation of laboratory </a:t>
            </a:r>
            <a:r>
              <a:rPr lang="en-US" i="1" dirty="0" err="1"/>
              <a:t>practicals</a:t>
            </a:r>
            <a:r>
              <a:rPr lang="en-US" i="1" dirty="0"/>
              <a:t> in the South African Physical Sciences curriculum’, Issues in Educational Research, 29(3), pp. 715–735.</a:t>
            </a:r>
          </a:p>
          <a:p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Zenda, R., 2024. The importance of teaching resources on Physical Sciences learners' academic achievement in rural schools: A case of South Africa. Social Education Research, 5(2), pp.407–420. https://doi.org/10.37256/ser.5220244624</a:t>
            </a:r>
            <a:endParaRPr lang="en-ZA" i="1" dirty="0"/>
          </a:p>
        </p:txBody>
      </p:sp>
    </p:spTree>
    <p:extLst>
      <p:ext uri="{BB962C8B-B14F-4D97-AF65-F5344CB8AC3E}">
        <p14:creationId xmlns:p14="http://schemas.microsoft.com/office/powerpoint/2010/main" val="413392358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CA105-EE07-F873-624D-6C84EDCD8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0C9A7-C6B7-F50D-0F18-D828F93AF041}"/>
              </a:ext>
            </a:extLst>
          </p:cNvPr>
          <p:cNvSpPr txBox="1"/>
          <p:nvPr/>
        </p:nvSpPr>
        <p:spPr>
          <a:xfrm>
            <a:off x="228600" y="6231181"/>
            <a:ext cx="446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12</a:t>
            </a:r>
            <a:endParaRPr lang="en-ZA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336E46-5782-F6BA-4705-FD3DC58672AB}"/>
              </a:ext>
            </a:extLst>
          </p:cNvPr>
          <p:cNvSpPr txBox="1"/>
          <p:nvPr/>
        </p:nvSpPr>
        <p:spPr>
          <a:xfrm>
            <a:off x="3526969" y="620484"/>
            <a:ext cx="404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Acknowledgements</a:t>
            </a:r>
            <a:endParaRPr lang="en-ZA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00B2EC-3746-2151-B228-82E86F4CC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741714"/>
            <a:ext cx="3385456" cy="152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34BA05-029B-2627-B59C-FD854F709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26" y="1719941"/>
            <a:ext cx="2403674" cy="16215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9FA0A7-4857-BC11-027D-5CAAE54D8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601" y="3532025"/>
            <a:ext cx="4014683" cy="30069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4BB648-8B29-A985-FAC9-3FAADD1CD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769" y="1637325"/>
            <a:ext cx="4491574" cy="20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2948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38835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D63C-39D2-681B-7E6C-75DDD5FEE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8609B-B338-F9AC-CDA9-CCAF2B581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2026"/>
            <a:ext cx="5095462" cy="5555974"/>
          </a:xfrm>
        </p:spPr>
        <p:txBody>
          <a:bodyPr>
            <a:noAutofit/>
          </a:bodyPr>
          <a:lstStyle/>
          <a:p>
            <a:r>
              <a:rPr lang="en-ZA" sz="1800" b="1" dirty="0">
                <a:solidFill>
                  <a:schemeClr val="tx1"/>
                </a:solidFill>
                <a:latin typeface="+mn-lt"/>
              </a:rPr>
              <a:t>Practical work improves learners' conceptual understanding, scientific inquiry skills, and academic achievement in Physical Sciences</a:t>
            </a:r>
            <a:r>
              <a:rPr lang="en-ZA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ZA" sz="1800" b="1" dirty="0">
                <a:solidFill>
                  <a:schemeClr val="tx1"/>
                </a:solidFill>
                <a:latin typeface="+mn-lt"/>
              </a:rPr>
              <a:t>(Kibirige </a:t>
            </a:r>
            <a:r>
              <a:rPr lang="en-ZA" sz="1800" b="1" i="1" dirty="0">
                <a:solidFill>
                  <a:schemeClr val="tx1"/>
                </a:solidFill>
                <a:latin typeface="+mn-lt"/>
              </a:rPr>
              <a:t>et al</a:t>
            </a:r>
            <a:r>
              <a:rPr lang="en-ZA" sz="1800" b="1" dirty="0">
                <a:solidFill>
                  <a:schemeClr val="tx1"/>
                </a:solidFill>
                <a:latin typeface="+mn-lt"/>
              </a:rPr>
              <a:t>., 2014; </a:t>
            </a:r>
            <a:r>
              <a:rPr lang="en-ZA" sz="1800" b="1" dirty="0" err="1">
                <a:solidFill>
                  <a:schemeClr val="tx1"/>
                </a:solidFill>
                <a:latin typeface="+mn-lt"/>
              </a:rPr>
              <a:t>Gudyanga</a:t>
            </a:r>
            <a:r>
              <a:rPr lang="en-ZA" sz="1800" b="1" dirty="0">
                <a:solidFill>
                  <a:schemeClr val="tx1"/>
                </a:solidFill>
                <a:latin typeface="+mn-lt"/>
              </a:rPr>
              <a:t> &amp; </a:t>
            </a:r>
            <a:r>
              <a:rPr lang="en-ZA" sz="1800" b="1" dirty="0" err="1">
                <a:solidFill>
                  <a:schemeClr val="tx1"/>
                </a:solidFill>
                <a:latin typeface="+mn-lt"/>
              </a:rPr>
              <a:t>Jita</a:t>
            </a:r>
            <a:r>
              <a:rPr lang="en-ZA" sz="1800" b="1" dirty="0">
                <a:solidFill>
                  <a:schemeClr val="tx1"/>
                </a:solidFill>
                <a:latin typeface="+mn-lt"/>
              </a:rPr>
              <a:t>, 2019).</a:t>
            </a:r>
            <a:r>
              <a:rPr lang="en-ZA" sz="18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r>
              <a:rPr lang="en-ZA" sz="1800" b="1" dirty="0">
                <a:solidFill>
                  <a:schemeClr val="tx1"/>
                </a:solidFill>
                <a:latin typeface="+mn-lt"/>
              </a:rPr>
              <a:t>Physical Sciences performance remains a challenge in the Vhembe District of Limpopo Province, South Africa, due to factors such as inadequate resources, limited laboratory facilities, and contextual socio-economic challenges</a:t>
            </a:r>
            <a:r>
              <a:rPr lang="en-ZA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ZA" sz="1800" b="1" dirty="0">
                <a:solidFill>
                  <a:schemeClr val="tx1"/>
                </a:solidFill>
                <a:latin typeface="+mn-lt"/>
              </a:rPr>
              <a:t>(</a:t>
            </a:r>
            <a:r>
              <a:rPr lang="en-ZA" sz="1800" b="1" dirty="0" err="1">
                <a:solidFill>
                  <a:schemeClr val="tx1"/>
                </a:solidFill>
                <a:latin typeface="+mn-lt"/>
              </a:rPr>
              <a:t>Mafukata</a:t>
            </a:r>
            <a:r>
              <a:rPr lang="en-ZA" sz="1800" b="1" dirty="0">
                <a:solidFill>
                  <a:schemeClr val="tx1"/>
                </a:solidFill>
                <a:latin typeface="+mn-lt"/>
              </a:rPr>
              <a:t>, 2016; Zenda, 2024).</a:t>
            </a:r>
            <a:r>
              <a:rPr lang="en-ZA" sz="18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r>
              <a:rPr lang="en-ZA" sz="1800" b="1" dirty="0">
                <a:solidFill>
                  <a:schemeClr val="tx1"/>
                </a:solidFill>
                <a:latin typeface="+mn-lt"/>
              </a:rPr>
              <a:t>Although teachers recognise the educational value of practical work, they conduct relatively few laboratory experiments because of structural and resource-related barriers, including shortages of laboratory equipment, chemicals, infrastructure, curriculum time, and technical support</a:t>
            </a:r>
            <a:r>
              <a:rPr lang="en-ZA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ZA" sz="1800" b="1" dirty="0">
                <a:solidFill>
                  <a:schemeClr val="tx1"/>
                </a:solidFill>
                <a:latin typeface="+mn-lt"/>
              </a:rPr>
              <a:t>(Kibirige, 2021; </a:t>
            </a:r>
            <a:r>
              <a:rPr lang="en-ZA" sz="1800" b="1" dirty="0" err="1">
                <a:solidFill>
                  <a:schemeClr val="tx1"/>
                </a:solidFill>
                <a:latin typeface="+mn-lt"/>
              </a:rPr>
              <a:t>Gudyanga</a:t>
            </a:r>
            <a:r>
              <a:rPr lang="en-ZA" sz="1800" b="1" dirty="0">
                <a:solidFill>
                  <a:schemeClr val="tx1"/>
                </a:solidFill>
                <a:latin typeface="+mn-lt"/>
              </a:rPr>
              <a:t> &amp; </a:t>
            </a:r>
            <a:r>
              <a:rPr lang="en-ZA" sz="1800" b="1" dirty="0" err="1">
                <a:solidFill>
                  <a:schemeClr val="tx1"/>
                </a:solidFill>
                <a:latin typeface="+mn-lt"/>
              </a:rPr>
              <a:t>Jita</a:t>
            </a:r>
            <a:r>
              <a:rPr lang="en-ZA" sz="1800" b="1" dirty="0">
                <a:solidFill>
                  <a:schemeClr val="tx1"/>
                </a:solidFill>
                <a:latin typeface="+mn-lt"/>
              </a:rPr>
              <a:t>, 2019).</a:t>
            </a:r>
            <a:endParaRPr lang="en-US" sz="180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ZA" sz="18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ZA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70E82-153C-9B44-8E44-DF3EB1AA8F5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ZA" dirty="0"/>
          </a:p>
          <a:p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235B25-1F87-6CCF-6E35-43065C7E4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514" y="2318655"/>
            <a:ext cx="4621604" cy="27312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6ECAAF-8AB0-1592-DE4B-ADC35AFE3073}"/>
              </a:ext>
            </a:extLst>
          </p:cNvPr>
          <p:cNvSpPr txBox="1"/>
          <p:nvPr/>
        </p:nvSpPr>
        <p:spPr>
          <a:xfrm>
            <a:off x="6618514" y="5290457"/>
            <a:ext cx="510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Figure 1. Learners from Vhembe East District are conducting a heating and cooling curve of water experiment.</a:t>
            </a:r>
            <a:endParaRPr lang="en-ZA" sz="11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DA0329-2E9D-3084-5AB8-6AD5EED82650}"/>
              </a:ext>
            </a:extLst>
          </p:cNvPr>
          <p:cNvSpPr txBox="1"/>
          <p:nvPr/>
        </p:nvSpPr>
        <p:spPr>
          <a:xfrm>
            <a:off x="97970" y="6427124"/>
            <a:ext cx="250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396553644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A01D6-660A-F624-1A9B-7C7CA7F46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ZA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B5D46E-F647-F524-99B0-2E321C0369A9}"/>
              </a:ext>
            </a:extLst>
          </p:cNvPr>
          <p:cNvSpPr txBox="1"/>
          <p:nvPr/>
        </p:nvSpPr>
        <p:spPr>
          <a:xfrm>
            <a:off x="97970" y="6427124"/>
            <a:ext cx="250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</a:t>
            </a:r>
            <a:endParaRPr lang="en-ZA" sz="14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2F662A4-EFA7-CE5B-BCC7-7563DA26B83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31" y="1839686"/>
            <a:ext cx="6205798" cy="4283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E1EBA6-EC05-E980-74AE-8B4015555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23" y="1839686"/>
            <a:ext cx="5585320" cy="41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3570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70824-1ED0-CC87-43DA-93B64E7D4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2400" dirty="0"/>
            </a:br>
            <a:endParaRPr lang="en-ZA" sz="24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580D6A3-5875-D86B-C328-82AE13C52670}"/>
              </a:ext>
            </a:extLst>
          </p:cNvPr>
          <p:cNvCxnSpPr/>
          <p:nvPr/>
        </p:nvCxnSpPr>
        <p:spPr>
          <a:xfrm flipV="1">
            <a:off x="5867400" y="3145971"/>
            <a:ext cx="2383971" cy="16981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F2F7BAC-B539-7A26-8F1E-5C88A9B902B3}"/>
              </a:ext>
            </a:extLst>
          </p:cNvPr>
          <p:cNvSpPr txBox="1"/>
          <p:nvPr/>
        </p:nvSpPr>
        <p:spPr>
          <a:xfrm>
            <a:off x="97970" y="6427124"/>
            <a:ext cx="250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  <a:endParaRPr lang="en-ZA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F6DB0-FFEA-D851-E454-EBA3A13BE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1208307"/>
            <a:ext cx="10760529" cy="552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460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45FCE-07CF-ADEC-E7CD-4E9CDE8ED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59789-768C-C69D-C360-2C632859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2400" dirty="0"/>
            </a:br>
            <a:endParaRPr lang="en-ZA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17B1C-1A4D-B563-E8F1-C947BFFE8DA7}"/>
              </a:ext>
            </a:extLst>
          </p:cNvPr>
          <p:cNvSpPr txBox="1"/>
          <p:nvPr/>
        </p:nvSpPr>
        <p:spPr>
          <a:xfrm>
            <a:off x="97970" y="6427124"/>
            <a:ext cx="250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</a:t>
            </a:r>
            <a:endParaRPr lang="en-ZA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BF8D11-7A95-055D-6611-044074869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251856"/>
            <a:ext cx="10287000" cy="524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9340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B65E4-DC73-6AF5-B6C6-A0EABF040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3C9F8-1FEE-28CE-C1AD-9E4C55DD3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 </a:t>
            </a:r>
            <a:endParaRPr lang="en-ZA" dirty="0"/>
          </a:p>
        </p:txBody>
      </p:sp>
      <p:pic>
        <p:nvPicPr>
          <p:cNvPr id="4" name="drawing">
            <a:extLst>
              <a:ext uri="{FF2B5EF4-FFF2-40B4-BE49-F238E27FC236}">
                <a16:creationId xmlns:a16="http://schemas.microsoft.com/office/drawing/2014/main" id="{904F7F79-D36C-89C2-224F-6E68AD2BF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45" y="1094917"/>
            <a:ext cx="5526270" cy="2834820"/>
          </a:xfrm>
          <a:prstGeom prst="rect">
            <a:avLst/>
          </a:prstGeom>
        </p:spPr>
      </p:pic>
      <p:pic>
        <p:nvPicPr>
          <p:cNvPr id="7" name="drawing">
            <a:extLst>
              <a:ext uri="{FF2B5EF4-FFF2-40B4-BE49-F238E27FC236}">
                <a16:creationId xmlns:a16="http://schemas.microsoft.com/office/drawing/2014/main" id="{6F1A67FB-4534-AD94-D41E-7DB4CC64A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152" y="4214135"/>
            <a:ext cx="3788830" cy="2305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2D67FC-A761-F5FA-C6A7-075585639F7B}"/>
              </a:ext>
            </a:extLst>
          </p:cNvPr>
          <p:cNvSpPr txBox="1"/>
          <p:nvPr/>
        </p:nvSpPr>
        <p:spPr>
          <a:xfrm>
            <a:off x="283027" y="3842660"/>
            <a:ext cx="57367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50000"/>
                  </a:schemeClr>
                </a:solidFill>
              </a:rPr>
              <a:t>Figure 5.  The teacher's highest qualifications in Physical Sciences are in response to Vhembe District Schools.</a:t>
            </a:r>
            <a:endParaRPr lang="en-ZA" sz="11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F40AC8-D3A3-B30C-1E5A-B47E447FCAE5}"/>
              </a:ext>
            </a:extLst>
          </p:cNvPr>
          <p:cNvSpPr txBox="1"/>
          <p:nvPr/>
        </p:nvSpPr>
        <p:spPr>
          <a:xfrm>
            <a:off x="5682338" y="1068875"/>
            <a:ext cx="60960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majority of participating teachers were well qualified, with 35.4% holding a BSc + PGCE, followed by 24.6% with a B.Ed. and 21.5% with an Honours degree, while only 9.2% had obtained a Master's or PhD qualification.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largest proportion (43.1%) had 0–5 years of experience, indicating that many participants were early-career teachers, whereas 27.7% had 16 or more years of teaching experience, reflecting a substantial number of seasoned educators. Teachers with 6–10 years (13.8%) and 11–15 years (15.4%) of experience made up smaller proportions of the sample.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study included a diverse group of teachers with strong academic qualifications and a balanced mix of novice and experienced educators, providing a broad perspective on Physical Sciences teaching in the Vhembe District.</a:t>
            </a:r>
            <a:endParaRPr lang="en-Z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E1FA8-4D1C-BFB2-03EE-AA225AFE2F96}"/>
              </a:ext>
            </a:extLst>
          </p:cNvPr>
          <p:cNvSpPr txBox="1"/>
          <p:nvPr/>
        </p:nvSpPr>
        <p:spPr>
          <a:xfrm>
            <a:off x="326571" y="6436865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50000"/>
                  </a:schemeClr>
                </a:solidFill>
              </a:rPr>
              <a:t>Figure 6. The teacher’s years of experience in Physical Sciences laboratory experiments.</a:t>
            </a:r>
            <a:endParaRPr lang="en-ZA" sz="11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BF5532-4DF3-AEDA-CF4E-0D5B53230062}"/>
              </a:ext>
            </a:extLst>
          </p:cNvPr>
          <p:cNvSpPr txBox="1"/>
          <p:nvPr/>
        </p:nvSpPr>
        <p:spPr>
          <a:xfrm>
            <a:off x="97970" y="6427124"/>
            <a:ext cx="250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330986754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293C0C-C6AC-07CB-2415-50D25C8A2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342" y="446313"/>
            <a:ext cx="6455229" cy="3494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8DECFD-A3DB-F947-D155-1AAB76DDE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570" y="446312"/>
            <a:ext cx="4985651" cy="34943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F07B69-AFA8-18A9-5745-7FD55587AD3B}"/>
              </a:ext>
            </a:extLst>
          </p:cNvPr>
          <p:cNvSpPr txBox="1"/>
          <p:nvPr/>
        </p:nvSpPr>
        <p:spPr>
          <a:xfrm>
            <a:off x="293915" y="4630342"/>
            <a:ext cx="110492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61.5% were teaching Grade 12 Physical Sciences, 15.4% teaching Grade 10. Smaller proportions taught Grade 11 or multiple grade levels across the phase.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84.6% of teachers reported conducting laboratory experiments only once per term, with very few carrying out practical activities weekly or monthly, and some indicated that they rarely or never conducted experiments. </a:t>
            </a:r>
          </a:p>
          <a:p>
            <a:endParaRPr lang="en-US" dirty="0"/>
          </a:p>
          <a:p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D3F965-220C-EF94-1101-CD292C747AC7}"/>
              </a:ext>
            </a:extLst>
          </p:cNvPr>
          <p:cNvSpPr txBox="1"/>
          <p:nvPr/>
        </p:nvSpPr>
        <p:spPr>
          <a:xfrm>
            <a:off x="1295402" y="4096435"/>
            <a:ext cx="51380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50000"/>
                  </a:schemeClr>
                </a:solidFill>
              </a:rPr>
              <a:t>Figure 7: Grade allocation of Physical Sciences teachers in Vhembe District.</a:t>
            </a:r>
            <a:endParaRPr lang="en-ZA" sz="11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0DEF61-81A0-A1FB-984A-18F527A3AF25}"/>
              </a:ext>
            </a:extLst>
          </p:cNvPr>
          <p:cNvSpPr txBox="1"/>
          <p:nvPr/>
        </p:nvSpPr>
        <p:spPr>
          <a:xfrm>
            <a:off x="6585856" y="4074666"/>
            <a:ext cx="49856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50000"/>
                  </a:schemeClr>
                </a:solidFill>
              </a:rPr>
              <a:t>Figure 8: Frequency of Physical Sciences Lab in Vhembe District Schools.</a:t>
            </a:r>
            <a:endParaRPr lang="en-ZA" sz="11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541727-B36B-F99C-3898-F001FA6E78DB}"/>
              </a:ext>
            </a:extLst>
          </p:cNvPr>
          <p:cNvSpPr txBox="1"/>
          <p:nvPr/>
        </p:nvSpPr>
        <p:spPr>
          <a:xfrm>
            <a:off x="97970" y="6231181"/>
            <a:ext cx="250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7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132298666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73C3-006D-FC2C-9176-DF1B6F52B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66B646B-DBB2-4CD5-A5F6-593ED566A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186" y="548962"/>
            <a:ext cx="6651413" cy="2603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C33038-5797-9536-80D7-A28DD8C69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495" y="3662276"/>
            <a:ext cx="6532104" cy="26032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FA8200-89D3-1F1D-4D05-EB80793264CA}"/>
              </a:ext>
            </a:extLst>
          </p:cNvPr>
          <p:cNvSpPr txBox="1"/>
          <p:nvPr/>
        </p:nvSpPr>
        <p:spPr>
          <a:xfrm>
            <a:off x="7587346" y="3461390"/>
            <a:ext cx="456111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Majority of teachers (90.8%) rated practical experiments as extremely important for learning Physical Sciences. Most teachers (56.9%) conduct experiments where learners work in groups.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Teacher demonstrations (36.9%) and virtual/simulated experiments (35.4%) are also commonly used.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46CA513-A694-4988-9143-F85D82246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347" y="467812"/>
            <a:ext cx="3962400" cy="2460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EFB1BD-0102-40AA-8B91-E2EE5E13C668}"/>
              </a:ext>
            </a:extLst>
          </p:cNvPr>
          <p:cNvSpPr txBox="1"/>
          <p:nvPr/>
        </p:nvSpPr>
        <p:spPr>
          <a:xfrm>
            <a:off x="239484" y="3296338"/>
            <a:ext cx="58565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50000"/>
                  </a:schemeClr>
                </a:solidFill>
              </a:rPr>
              <a:t>Figure 9: Examples of CAPS-aligned practical activities across Grades 10–12 and modes of implementation</a:t>
            </a:r>
            <a:endParaRPr lang="en-ZA" sz="11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19377C-13D2-4399-BC0B-C95B4309C95E}"/>
              </a:ext>
            </a:extLst>
          </p:cNvPr>
          <p:cNvSpPr txBox="1"/>
          <p:nvPr/>
        </p:nvSpPr>
        <p:spPr>
          <a:xfrm>
            <a:off x="794657" y="625180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50000"/>
                  </a:schemeClr>
                </a:solidFill>
              </a:rPr>
              <a:t>Figure 10: Contextual constraints and enabling support for practical work</a:t>
            </a:r>
            <a:endParaRPr lang="en-ZA" sz="11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F14AA2-3716-0202-4792-65C2428014D9}"/>
              </a:ext>
            </a:extLst>
          </p:cNvPr>
          <p:cNvSpPr txBox="1"/>
          <p:nvPr/>
        </p:nvSpPr>
        <p:spPr>
          <a:xfrm>
            <a:off x="97970" y="6231181"/>
            <a:ext cx="250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</a:t>
            </a:r>
            <a:endParaRPr lang="en-ZA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49C28-3B1B-BE22-9431-29008F507A2D}"/>
              </a:ext>
            </a:extLst>
          </p:cNvPr>
          <p:cNvSpPr txBox="1"/>
          <p:nvPr/>
        </p:nvSpPr>
        <p:spPr>
          <a:xfrm>
            <a:off x="7728859" y="3013307"/>
            <a:ext cx="37120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11: Vhembe East teachers’ workshop at Vuwani Science Centre, University of Venda.</a:t>
            </a:r>
            <a:endParaRPr lang="en-ZA" sz="1100" dirty="0"/>
          </a:p>
        </p:txBody>
      </p:sp>
    </p:spTree>
    <p:extLst>
      <p:ext uri="{BB962C8B-B14F-4D97-AF65-F5344CB8AC3E}">
        <p14:creationId xmlns:p14="http://schemas.microsoft.com/office/powerpoint/2010/main" val="31597073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20F05-D585-A347-4466-BBD6F2F5D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607E6-014F-5870-F1D7-5B290FC13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7" y="114747"/>
            <a:ext cx="10515600" cy="779463"/>
          </a:xfrm>
        </p:spPr>
        <p:txBody>
          <a:bodyPr/>
          <a:lstStyle/>
          <a:p>
            <a:r>
              <a:rPr lang="en-US" dirty="0"/>
              <a:t>Barriers </a:t>
            </a:r>
            <a:endParaRPr lang="en-Z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D2299F-1BE7-42CF-27DB-D809DFE7BD87}"/>
              </a:ext>
            </a:extLst>
          </p:cNvPr>
          <p:cNvSpPr txBox="1"/>
          <p:nvPr/>
        </p:nvSpPr>
        <p:spPr>
          <a:xfrm>
            <a:off x="3467104" y="6240922"/>
            <a:ext cx="65858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50000"/>
                  </a:schemeClr>
                </a:solidFill>
              </a:rPr>
              <a:t>Figure 12: Respondents’ views on the barriers to conducting experiments.</a:t>
            </a:r>
            <a:endParaRPr lang="en-ZA" sz="11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2CF5A2-F369-E1A0-E18E-46DB812F87FE}"/>
              </a:ext>
            </a:extLst>
          </p:cNvPr>
          <p:cNvSpPr txBox="1"/>
          <p:nvPr/>
        </p:nvSpPr>
        <p:spPr>
          <a:xfrm>
            <a:off x="97970" y="6231181"/>
            <a:ext cx="250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9</a:t>
            </a:r>
            <a:endParaRPr lang="en-ZA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D370B-F0C4-FA61-8D59-820EE284A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42" y="705606"/>
            <a:ext cx="10064516" cy="544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524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UNIVEN Colours">
      <a:dk1>
        <a:srgbClr val="1B4175"/>
      </a:dk1>
      <a:lt1>
        <a:sysClr val="window" lastClr="FFFFFF"/>
      </a:lt1>
      <a:dk2>
        <a:srgbClr val="F2F2F2"/>
      </a:dk2>
      <a:lt2>
        <a:srgbClr val="E8E8E8"/>
      </a:lt2>
      <a:accent1>
        <a:srgbClr val="1B4175"/>
      </a:accent1>
      <a:accent2>
        <a:srgbClr val="BEA457"/>
      </a:accent2>
      <a:accent3>
        <a:srgbClr val="CA422B"/>
      </a:accent3>
      <a:accent4>
        <a:srgbClr val="DACBA1"/>
      </a:accent4>
      <a:accent5>
        <a:srgbClr val="4A2810"/>
      </a:accent5>
      <a:accent6>
        <a:srgbClr val="1B4175"/>
      </a:accent6>
      <a:hlink>
        <a:srgbClr val="BD952E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38ba9d8-554c-48a2-ae42-13b1e7f3c797}" enabled="0" method="" siteId="{f38ba9d8-554c-48a2-ae42-13b1e7f3c79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2201</TotalTime>
  <Words>1141</Words>
  <Application>Microsoft Office PowerPoint</Application>
  <PresentationFormat>Widescreen</PresentationFormat>
  <Paragraphs>100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Arial Nova</vt:lpstr>
      <vt:lpstr>Office Theme</vt:lpstr>
      <vt:lpstr>Barriers to Teachers’ Engagement in Laboratory Experiments for Physical Sciences in Vhembe District, Limpopo, South Africa. </vt:lpstr>
      <vt:lpstr>Introduction</vt:lpstr>
      <vt:lpstr>PowerPoint Presentation</vt:lpstr>
      <vt:lpstr> </vt:lpstr>
      <vt:lpstr> </vt:lpstr>
      <vt:lpstr>Key findings </vt:lpstr>
      <vt:lpstr>PowerPoint Presentation</vt:lpstr>
      <vt:lpstr>PowerPoint Presentation</vt:lpstr>
      <vt:lpstr>Barriers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Rofhiwa Mashau</dc:creator>
  <cp:lastModifiedBy>Lufuno Takalani</cp:lastModifiedBy>
  <cp:revision>3</cp:revision>
  <dcterms:created xsi:type="dcterms:W3CDTF">2025-10-27T08:07:27Z</dcterms:created>
  <dcterms:modified xsi:type="dcterms:W3CDTF">2026-07-07T07:54:07Z</dcterms:modified>
</cp:coreProperties>
</file>