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8"/>
  </p:notesMasterIdLst>
  <p:sldIdLst>
    <p:sldId id="256" r:id="rId2"/>
    <p:sldId id="279" r:id="rId3"/>
    <p:sldId id="258" r:id="rId4"/>
    <p:sldId id="260" r:id="rId5"/>
    <p:sldId id="276" r:id="rId6"/>
    <p:sldId id="277" r:id="rId7"/>
    <p:sldId id="278" r:id="rId8"/>
    <p:sldId id="263" r:id="rId9"/>
    <p:sldId id="264" r:id="rId10"/>
    <p:sldId id="284" r:id="rId11"/>
    <p:sldId id="280" r:id="rId12"/>
    <p:sldId id="285" r:id="rId13"/>
    <p:sldId id="291" r:id="rId14"/>
    <p:sldId id="288" r:id="rId15"/>
    <p:sldId id="289"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6A1FBE-2ED6-4B4A-BAEE-E5EA105DCFCA}" v="62" dt="2026-07-02T15:13:52.7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810" autoAdjust="0"/>
  </p:normalViewPr>
  <p:slideViewPr>
    <p:cSldViewPr snapToGrid="0">
      <p:cViewPr>
        <p:scale>
          <a:sx n="50" d="100"/>
          <a:sy n="50" d="100"/>
        </p:scale>
        <p:origin x="1862"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hlogonolo Mphaki" userId="0c15d2df26666fd7" providerId="LiveId" clId="{C1A29855-2FFA-47B3-B9AF-BAC2BAE39630}"/>
    <pc:docChg chg="undo redo custSel addSld delSld modSld sldOrd">
      <pc:chgData name="Lehlogonolo Mphaki" userId="0c15d2df26666fd7" providerId="LiveId" clId="{C1A29855-2FFA-47B3-B9AF-BAC2BAE39630}" dt="2026-07-02T15:20:58.869" v="2340" actId="5793"/>
      <pc:docMkLst>
        <pc:docMk/>
      </pc:docMkLst>
      <pc:sldChg chg="addSp delSp modSp mod setBg delDesignElem">
        <pc:chgData name="Lehlogonolo Mphaki" userId="0c15d2df26666fd7" providerId="LiveId" clId="{C1A29855-2FFA-47B3-B9AF-BAC2BAE39630}" dt="2026-07-02T15:02:29.771" v="2225" actId="255"/>
        <pc:sldMkLst>
          <pc:docMk/>
          <pc:sldMk cId="1246803619" sldId="256"/>
        </pc:sldMkLst>
        <pc:spChg chg="mod">
          <ac:chgData name="Lehlogonolo Mphaki" userId="0c15d2df26666fd7" providerId="LiveId" clId="{C1A29855-2FFA-47B3-B9AF-BAC2BAE39630}" dt="2026-07-02T13:42:40.605" v="606" actId="26606"/>
          <ac:spMkLst>
            <pc:docMk/>
            <pc:sldMk cId="1246803619" sldId="256"/>
            <ac:spMk id="2" creationId="{FFE484EE-3BF9-F2DA-4252-0205E02A8014}"/>
          </ac:spMkLst>
        </pc:spChg>
        <pc:spChg chg="mod">
          <ac:chgData name="Lehlogonolo Mphaki" userId="0c15d2df26666fd7" providerId="LiveId" clId="{C1A29855-2FFA-47B3-B9AF-BAC2BAE39630}" dt="2026-07-02T15:02:29.771" v="2225" actId="255"/>
          <ac:spMkLst>
            <pc:docMk/>
            <pc:sldMk cId="1246803619" sldId="256"/>
            <ac:spMk id="3" creationId="{785907B6-D6D0-65BE-7726-5E05702C7CFC}"/>
          </ac:spMkLst>
        </pc:spChg>
        <pc:spChg chg="add del">
          <ac:chgData name="Lehlogonolo Mphaki" userId="0c15d2df26666fd7" providerId="LiveId" clId="{C1A29855-2FFA-47B3-B9AF-BAC2BAE39630}" dt="2026-07-02T13:42:40.569" v="605" actId="26606"/>
          <ac:spMkLst>
            <pc:docMk/>
            <pc:sldMk cId="1246803619" sldId="256"/>
            <ac:spMk id="9" creationId="{E0AE394F-AFF1-4485-AF1F-7387A2F041AA}"/>
          </ac:spMkLst>
        </pc:spChg>
        <pc:spChg chg="add del">
          <ac:chgData name="Lehlogonolo Mphaki" userId="0c15d2df26666fd7" providerId="LiveId" clId="{C1A29855-2FFA-47B3-B9AF-BAC2BAE39630}" dt="2026-07-02T13:42:40.569" v="605" actId="26606"/>
          <ac:spMkLst>
            <pc:docMk/>
            <pc:sldMk cId="1246803619" sldId="256"/>
            <ac:spMk id="11" creationId="{5683D043-25BB-4AC9-8130-641179672614}"/>
          </ac:spMkLst>
        </pc:spChg>
        <pc:spChg chg="add del">
          <ac:chgData name="Lehlogonolo Mphaki" userId="0c15d2df26666fd7" providerId="LiveId" clId="{C1A29855-2FFA-47B3-B9AF-BAC2BAE39630}" dt="2026-07-02T13:42:40.569" v="605" actId="26606"/>
          <ac:spMkLst>
            <pc:docMk/>
            <pc:sldMk cId="1246803619" sldId="256"/>
            <ac:spMk id="13" creationId="{AA61CCAC-6875-474C-8E9E-F57ABF078C2B}"/>
          </ac:spMkLst>
        </pc:spChg>
        <pc:spChg chg="add del">
          <ac:chgData name="Lehlogonolo Mphaki" userId="0c15d2df26666fd7" providerId="LiveId" clId="{C1A29855-2FFA-47B3-B9AF-BAC2BAE39630}" dt="2026-07-02T14:00:56.989" v="701"/>
          <ac:spMkLst>
            <pc:docMk/>
            <pc:sldMk cId="1246803619" sldId="256"/>
            <ac:spMk id="15" creationId="{9B7AD9F6-8CE7-4299-8FC6-328F4DCD3FF9}"/>
          </ac:spMkLst>
        </pc:spChg>
        <pc:spChg chg="add del">
          <ac:chgData name="Lehlogonolo Mphaki" userId="0c15d2df26666fd7" providerId="LiveId" clId="{C1A29855-2FFA-47B3-B9AF-BAC2BAE39630}" dt="2026-07-02T14:00:56.989" v="701"/>
          <ac:spMkLst>
            <pc:docMk/>
            <pc:sldMk cId="1246803619" sldId="256"/>
            <ac:spMk id="17" creationId="{F49775AF-8896-43EE-92C6-83497D6DC56F}"/>
          </ac:spMkLst>
        </pc:spChg>
        <pc:picChg chg="add del">
          <ac:chgData name="Lehlogonolo Mphaki" userId="0c15d2df26666fd7" providerId="LiveId" clId="{C1A29855-2FFA-47B3-B9AF-BAC2BAE39630}" dt="2026-07-02T13:42:40.569" v="605" actId="26606"/>
          <ac:picMkLst>
            <pc:docMk/>
            <pc:sldMk cId="1246803619" sldId="256"/>
            <ac:picMk id="5" creationId="{307096DB-D6D7-4167-2DBA-DBD81275E4CD}"/>
          </ac:picMkLst>
        </pc:picChg>
        <pc:picChg chg="add">
          <ac:chgData name="Lehlogonolo Mphaki" userId="0c15d2df26666fd7" providerId="LiveId" clId="{C1A29855-2FFA-47B3-B9AF-BAC2BAE39630}" dt="2026-07-02T13:42:40.605" v="606" actId="26606"/>
          <ac:picMkLst>
            <pc:docMk/>
            <pc:sldMk cId="1246803619" sldId="256"/>
            <ac:picMk id="16" creationId="{6F8534B0-B0DD-2B46-185D-7E5EEB3CDAC5}"/>
          </ac:picMkLst>
        </pc:picChg>
      </pc:sldChg>
      <pc:sldChg chg="addSp delSp modSp mod setBg">
        <pc:chgData name="Lehlogonolo Mphaki" userId="0c15d2df26666fd7" providerId="LiveId" clId="{C1A29855-2FFA-47B3-B9AF-BAC2BAE39630}" dt="2026-07-02T14:00:56.989" v="701"/>
        <pc:sldMkLst>
          <pc:docMk/>
          <pc:sldMk cId="1785377108" sldId="257"/>
        </pc:sldMkLst>
        <pc:spChg chg="mod">
          <ac:chgData name="Lehlogonolo Mphaki" userId="0c15d2df26666fd7" providerId="LiveId" clId="{C1A29855-2FFA-47B3-B9AF-BAC2BAE39630}" dt="2026-07-02T14:00:56.989" v="701"/>
          <ac:spMkLst>
            <pc:docMk/>
            <pc:sldMk cId="1785377108" sldId="257"/>
            <ac:spMk id="2" creationId="{6BB632E8-555A-1481-7203-011431BF6CA5}"/>
          </ac:spMkLst>
        </pc:spChg>
        <pc:spChg chg="add del mod">
          <ac:chgData name="Lehlogonolo Mphaki" userId="0c15d2df26666fd7" providerId="LiveId" clId="{C1A29855-2FFA-47B3-B9AF-BAC2BAE39630}" dt="2026-07-02T13:43:58.969" v="619" actId="26606"/>
          <ac:spMkLst>
            <pc:docMk/>
            <pc:sldMk cId="1785377108" sldId="257"/>
            <ac:spMk id="3" creationId="{AF8A0C6B-0C13-1976-8602-BCAAE54CF26E}"/>
          </ac:spMkLst>
        </pc:spChg>
        <pc:spChg chg="add del">
          <ac:chgData name="Lehlogonolo Mphaki" userId="0c15d2df26666fd7" providerId="LiveId" clId="{C1A29855-2FFA-47B3-B9AF-BAC2BAE39630}" dt="2026-07-02T13:43:40.187" v="614" actId="26606"/>
          <ac:spMkLst>
            <pc:docMk/>
            <pc:sldMk cId="1785377108" sldId="257"/>
            <ac:spMk id="8" creationId="{100EDD19-6802-4EC3-95CE-CFFAB042CFD6}"/>
          </ac:spMkLst>
        </pc:spChg>
        <pc:spChg chg="add del">
          <ac:chgData name="Lehlogonolo Mphaki" userId="0c15d2df26666fd7" providerId="LiveId" clId="{C1A29855-2FFA-47B3-B9AF-BAC2BAE39630}" dt="2026-07-02T13:43:21.520" v="608" actId="26606"/>
          <ac:spMkLst>
            <pc:docMk/>
            <pc:sldMk cId="1785377108" sldId="257"/>
            <ac:spMk id="9" creationId="{2C61293E-6EBE-43EF-A52C-9BEBFD7679D4}"/>
          </ac:spMkLst>
        </pc:spChg>
        <pc:spChg chg="add del">
          <ac:chgData name="Lehlogonolo Mphaki" userId="0c15d2df26666fd7" providerId="LiveId" clId="{C1A29855-2FFA-47B3-B9AF-BAC2BAE39630}" dt="2026-07-02T13:43:23.692" v="610" actId="26606"/>
          <ac:spMkLst>
            <pc:docMk/>
            <pc:sldMk cId="1785377108" sldId="257"/>
            <ac:spMk id="10" creationId="{E51BA4DF-2BD4-4EC2-B1DB-B27C8AC71864}"/>
          </ac:spMkLst>
        </pc:spChg>
        <pc:spChg chg="add del">
          <ac:chgData name="Lehlogonolo Mphaki" userId="0c15d2df26666fd7" providerId="LiveId" clId="{C1A29855-2FFA-47B3-B9AF-BAC2BAE39630}" dt="2026-07-02T13:43:21.520" v="608" actId="26606"/>
          <ac:spMkLst>
            <pc:docMk/>
            <pc:sldMk cId="1785377108" sldId="257"/>
            <ac:spMk id="11" creationId="{21540236-BFD5-4A9D-8840-4703E7F76825}"/>
          </ac:spMkLst>
        </pc:spChg>
        <pc:spChg chg="add del">
          <ac:chgData name="Lehlogonolo Mphaki" userId="0c15d2df26666fd7" providerId="LiveId" clId="{C1A29855-2FFA-47B3-B9AF-BAC2BAE39630}" dt="2026-07-02T13:43:32.402" v="612" actId="26606"/>
          <ac:spMkLst>
            <pc:docMk/>
            <pc:sldMk cId="1785377108" sldId="257"/>
            <ac:spMk id="16" creationId="{B50AB553-2A96-4A92-96F2-93548E096954}"/>
          </ac:spMkLst>
        </pc:spChg>
        <pc:spChg chg="add del">
          <ac:chgData name="Lehlogonolo Mphaki" userId="0c15d2df26666fd7" providerId="LiveId" clId="{C1A29855-2FFA-47B3-B9AF-BAC2BAE39630}" dt="2026-07-02T13:43:40.187" v="614" actId="26606"/>
          <ac:spMkLst>
            <pc:docMk/>
            <pc:sldMk cId="1785377108" sldId="257"/>
            <ac:spMk id="19" creationId="{DB17E863-922E-4C26-BD64-E8FD41D28661}"/>
          </ac:spMkLst>
        </pc:spChg>
        <pc:spChg chg="add del">
          <ac:chgData name="Lehlogonolo Mphaki" userId="0c15d2df26666fd7" providerId="LiveId" clId="{C1A29855-2FFA-47B3-B9AF-BAC2BAE39630}" dt="2026-07-02T13:43:40.187" v="614" actId="26606"/>
          <ac:spMkLst>
            <pc:docMk/>
            <pc:sldMk cId="1785377108" sldId="257"/>
            <ac:spMk id="20" creationId="{AF8A0C6B-0C13-1976-8602-BCAAE54CF26E}"/>
          </ac:spMkLst>
        </pc:spChg>
        <pc:spChg chg="add del">
          <ac:chgData name="Lehlogonolo Mphaki" userId="0c15d2df26666fd7" providerId="LiveId" clId="{C1A29855-2FFA-47B3-B9AF-BAC2BAE39630}" dt="2026-07-02T13:43:49.075" v="616" actId="26606"/>
          <ac:spMkLst>
            <pc:docMk/>
            <pc:sldMk cId="1785377108" sldId="257"/>
            <ac:spMk id="23" creationId="{B50AB553-2A96-4A92-96F2-93548E096954}"/>
          </ac:spMkLst>
        </pc:spChg>
        <pc:spChg chg="add del">
          <ac:chgData name="Lehlogonolo Mphaki" userId="0c15d2df26666fd7" providerId="LiveId" clId="{C1A29855-2FFA-47B3-B9AF-BAC2BAE39630}" dt="2026-07-02T13:43:58.928" v="618" actId="26606"/>
          <ac:spMkLst>
            <pc:docMk/>
            <pc:sldMk cId="1785377108" sldId="257"/>
            <ac:spMk id="26" creationId="{7DA1F35B-C8F7-4A5A-9339-7DA4D785B300}"/>
          </ac:spMkLst>
        </pc:spChg>
        <pc:spChg chg="add del">
          <ac:chgData name="Lehlogonolo Mphaki" userId="0c15d2df26666fd7" providerId="LiveId" clId="{C1A29855-2FFA-47B3-B9AF-BAC2BAE39630}" dt="2026-07-02T13:43:58.928" v="618" actId="26606"/>
          <ac:spMkLst>
            <pc:docMk/>
            <pc:sldMk cId="1785377108" sldId="257"/>
            <ac:spMk id="27" creationId="{B2D4AD41-40DA-4A81-92F5-B6E3BA1ED82A}"/>
          </ac:spMkLst>
        </pc:spChg>
        <pc:graphicFrameChg chg="add del">
          <ac:chgData name="Lehlogonolo Mphaki" userId="0c15d2df26666fd7" providerId="LiveId" clId="{C1A29855-2FFA-47B3-B9AF-BAC2BAE39630}" dt="2026-07-02T13:43:23.692" v="610" actId="26606"/>
          <ac:graphicFrameMkLst>
            <pc:docMk/>
            <pc:sldMk cId="1785377108" sldId="257"/>
            <ac:graphicFrameMk id="13" creationId="{A2645E51-3B48-F5EA-57EB-B7C3D8B31509}"/>
          </ac:graphicFrameMkLst>
        </pc:graphicFrameChg>
        <pc:graphicFrameChg chg="add del">
          <ac:chgData name="Lehlogonolo Mphaki" userId="0c15d2df26666fd7" providerId="LiveId" clId="{C1A29855-2FFA-47B3-B9AF-BAC2BAE39630}" dt="2026-07-02T13:43:32.402" v="612" actId="26606"/>
          <ac:graphicFrameMkLst>
            <pc:docMk/>
            <pc:sldMk cId="1785377108" sldId="257"/>
            <ac:graphicFrameMk id="17" creationId="{A33FFCC9-80C5-9474-49CB-49D8653BBD7B}"/>
          </ac:graphicFrameMkLst>
        </pc:graphicFrameChg>
        <pc:graphicFrameChg chg="add del">
          <ac:chgData name="Lehlogonolo Mphaki" userId="0c15d2df26666fd7" providerId="LiveId" clId="{C1A29855-2FFA-47B3-B9AF-BAC2BAE39630}" dt="2026-07-02T13:43:49.075" v="616" actId="26606"/>
          <ac:graphicFrameMkLst>
            <pc:docMk/>
            <pc:sldMk cId="1785377108" sldId="257"/>
            <ac:graphicFrameMk id="24" creationId="{A33FFCC9-80C5-9474-49CB-49D8653BBD7B}"/>
          </ac:graphicFrameMkLst>
        </pc:graphicFrameChg>
        <pc:graphicFrameChg chg="add del">
          <ac:chgData name="Lehlogonolo Mphaki" userId="0c15d2df26666fd7" providerId="LiveId" clId="{C1A29855-2FFA-47B3-B9AF-BAC2BAE39630}" dt="2026-07-02T13:43:58.928" v="618" actId="26606"/>
          <ac:graphicFrameMkLst>
            <pc:docMk/>
            <pc:sldMk cId="1785377108" sldId="257"/>
            <ac:graphicFrameMk id="28" creationId="{BB75B4BA-C544-0762-EA6B-EFEAD686217E}"/>
          </ac:graphicFrameMkLst>
        </pc:graphicFrameChg>
        <pc:graphicFrameChg chg="add mod modGraphic">
          <ac:chgData name="Lehlogonolo Mphaki" userId="0c15d2df26666fd7" providerId="LiveId" clId="{C1A29855-2FFA-47B3-B9AF-BAC2BAE39630}" dt="2026-07-02T13:57:37.370" v="683" actId="26606"/>
          <ac:graphicFrameMkLst>
            <pc:docMk/>
            <pc:sldMk cId="1785377108" sldId="257"/>
            <ac:graphicFrameMk id="30" creationId="{C8208015-FCAF-4F5A-B4D1-5A8D5FDD1D12}"/>
          </ac:graphicFrameMkLst>
        </pc:graphicFrameChg>
        <pc:picChg chg="add del">
          <ac:chgData name="Lehlogonolo Mphaki" userId="0c15d2df26666fd7" providerId="LiveId" clId="{C1A29855-2FFA-47B3-B9AF-BAC2BAE39630}" dt="2026-07-02T13:43:21.520" v="608" actId="26606"/>
          <ac:picMkLst>
            <pc:docMk/>
            <pc:sldMk cId="1785377108" sldId="257"/>
            <ac:picMk id="5" creationId="{45AB0790-18C6-D42F-119A-72FD88B6EFAF}"/>
          </ac:picMkLst>
        </pc:picChg>
        <pc:picChg chg="add del">
          <ac:chgData name="Lehlogonolo Mphaki" userId="0c15d2df26666fd7" providerId="LiveId" clId="{C1A29855-2FFA-47B3-B9AF-BAC2BAE39630}" dt="2026-07-02T13:43:23.692" v="610" actId="26606"/>
          <ac:picMkLst>
            <pc:docMk/>
            <pc:sldMk cId="1785377108" sldId="257"/>
            <ac:picMk id="6" creationId="{774D73CB-9FD1-BE13-C886-2D62A0554C3F}"/>
          </ac:picMkLst>
        </pc:picChg>
        <pc:picChg chg="add del">
          <ac:chgData name="Lehlogonolo Mphaki" userId="0c15d2df26666fd7" providerId="LiveId" clId="{C1A29855-2FFA-47B3-B9AF-BAC2BAE39630}" dt="2026-07-02T13:43:32.402" v="612" actId="26606"/>
          <ac:picMkLst>
            <pc:docMk/>
            <pc:sldMk cId="1785377108" sldId="257"/>
            <ac:picMk id="15" creationId="{3EEA1614-8B4A-37BB-DDCD-CDA96D49E5AB}"/>
          </ac:picMkLst>
        </pc:picChg>
        <pc:picChg chg="add del">
          <ac:chgData name="Lehlogonolo Mphaki" userId="0c15d2df26666fd7" providerId="LiveId" clId="{C1A29855-2FFA-47B3-B9AF-BAC2BAE39630}" dt="2026-07-02T13:43:49.075" v="616" actId="26606"/>
          <ac:picMkLst>
            <pc:docMk/>
            <pc:sldMk cId="1785377108" sldId="257"/>
            <ac:picMk id="22" creationId="{3EEA1614-8B4A-37BB-DDCD-CDA96D49E5AB}"/>
          </ac:picMkLst>
        </pc:picChg>
      </pc:sldChg>
      <pc:sldChg chg="addSp delSp modSp mod setBg delDesignElem">
        <pc:chgData name="Lehlogonolo Mphaki" userId="0c15d2df26666fd7" providerId="LiveId" clId="{C1A29855-2FFA-47B3-B9AF-BAC2BAE39630}" dt="2026-07-02T15:18:04.546" v="2329" actId="20577"/>
        <pc:sldMkLst>
          <pc:docMk/>
          <pc:sldMk cId="885354654" sldId="258"/>
        </pc:sldMkLst>
        <pc:spChg chg="mod">
          <ac:chgData name="Lehlogonolo Mphaki" userId="0c15d2df26666fd7" providerId="LiveId" clId="{C1A29855-2FFA-47B3-B9AF-BAC2BAE39630}" dt="2026-07-02T14:00:56.989" v="701"/>
          <ac:spMkLst>
            <pc:docMk/>
            <pc:sldMk cId="885354654" sldId="258"/>
            <ac:spMk id="2" creationId="{F637E1DC-3848-8FE1-0A35-A60D5377F87C}"/>
          </ac:spMkLst>
        </pc:spChg>
        <pc:spChg chg="add del mod">
          <ac:chgData name="Lehlogonolo Mphaki" userId="0c15d2df26666fd7" providerId="LiveId" clId="{C1A29855-2FFA-47B3-B9AF-BAC2BAE39630}" dt="2026-07-02T13:44:39.434" v="626" actId="26606"/>
          <ac:spMkLst>
            <pc:docMk/>
            <pc:sldMk cId="885354654" sldId="258"/>
            <ac:spMk id="3" creationId="{9838CDA2-765D-FDE4-7296-D811215EDF02}"/>
          </ac:spMkLst>
        </pc:spChg>
        <pc:spChg chg="add del">
          <ac:chgData name="Lehlogonolo Mphaki" userId="0c15d2df26666fd7" providerId="LiveId" clId="{C1A29855-2FFA-47B3-B9AF-BAC2BAE39630}" dt="2026-07-02T14:00:56.989" v="701"/>
          <ac:spMkLst>
            <pc:docMk/>
            <pc:sldMk cId="885354654" sldId="258"/>
            <ac:spMk id="8" creationId="{100EDD19-6802-4EC3-95CE-CFFAB042CFD6}"/>
          </ac:spMkLst>
        </pc:spChg>
        <pc:spChg chg="add del">
          <ac:chgData name="Lehlogonolo Mphaki" userId="0c15d2df26666fd7" providerId="LiveId" clId="{C1A29855-2FFA-47B3-B9AF-BAC2BAE39630}" dt="2026-07-02T13:44:14.801" v="621" actId="26606"/>
          <ac:spMkLst>
            <pc:docMk/>
            <pc:sldMk cId="885354654" sldId="258"/>
            <ac:spMk id="9" creationId="{3ECBE1F1-D69B-4AFA-ABD5-8E41720EF6DE}"/>
          </ac:spMkLst>
        </pc:spChg>
        <pc:spChg chg="add del">
          <ac:chgData name="Lehlogonolo Mphaki" userId="0c15d2df26666fd7" providerId="LiveId" clId="{C1A29855-2FFA-47B3-B9AF-BAC2BAE39630}" dt="2026-07-02T14:00:56.989" v="701"/>
          <ac:spMkLst>
            <pc:docMk/>
            <pc:sldMk cId="885354654" sldId="258"/>
            <ac:spMk id="10" creationId="{DB17E863-922E-4C26-BD64-E8FD41D28661}"/>
          </ac:spMkLst>
        </pc:spChg>
        <pc:spChg chg="add del">
          <ac:chgData name="Lehlogonolo Mphaki" userId="0c15d2df26666fd7" providerId="LiveId" clId="{C1A29855-2FFA-47B3-B9AF-BAC2BAE39630}" dt="2026-07-02T13:44:14.801" v="621" actId="26606"/>
          <ac:spMkLst>
            <pc:docMk/>
            <pc:sldMk cId="885354654" sldId="258"/>
            <ac:spMk id="11" creationId="{603A6265-E10C-4B85-9C20-E75FCAF9CC63}"/>
          </ac:spMkLst>
        </pc:spChg>
        <pc:spChg chg="add del">
          <ac:chgData name="Lehlogonolo Mphaki" userId="0c15d2df26666fd7" providerId="LiveId" clId="{C1A29855-2FFA-47B3-B9AF-BAC2BAE39630}" dt="2026-07-02T13:44:18.309" v="623" actId="26606"/>
          <ac:spMkLst>
            <pc:docMk/>
            <pc:sldMk cId="885354654" sldId="258"/>
            <ac:spMk id="13" creationId="{9DECDBF4-02B6-4BB4-B65B-B8107AD6A9E8}"/>
          </ac:spMkLst>
        </pc:spChg>
        <pc:spChg chg="add del">
          <ac:chgData name="Lehlogonolo Mphaki" userId="0c15d2df26666fd7" providerId="LiveId" clId="{C1A29855-2FFA-47B3-B9AF-BAC2BAE39630}" dt="2026-07-02T13:44:18.309" v="623" actId="26606"/>
          <ac:spMkLst>
            <pc:docMk/>
            <pc:sldMk cId="885354654" sldId="258"/>
            <ac:spMk id="14" creationId="{53B021B3-DE93-4AB7-8A18-CF5F1CED88B8}"/>
          </ac:spMkLst>
        </pc:spChg>
        <pc:spChg chg="add del">
          <ac:chgData name="Lehlogonolo Mphaki" userId="0c15d2df26666fd7" providerId="LiveId" clId="{C1A29855-2FFA-47B3-B9AF-BAC2BAE39630}" dt="2026-07-02T13:44:18.309" v="623" actId="26606"/>
          <ac:spMkLst>
            <pc:docMk/>
            <pc:sldMk cId="885354654" sldId="258"/>
            <ac:spMk id="15" creationId="{52D502E5-F6B4-4D58-B4AE-FC466FF15EE8}"/>
          </ac:spMkLst>
        </pc:spChg>
        <pc:spChg chg="add del">
          <ac:chgData name="Lehlogonolo Mphaki" userId="0c15d2df26666fd7" providerId="LiveId" clId="{C1A29855-2FFA-47B3-B9AF-BAC2BAE39630}" dt="2026-07-02T13:44:39.418" v="625" actId="26606"/>
          <ac:spMkLst>
            <pc:docMk/>
            <pc:sldMk cId="885354654" sldId="258"/>
            <ac:spMk id="18" creationId="{2E442304-DDBD-4F7B-8017-36BCC863FB40}"/>
          </ac:spMkLst>
        </pc:spChg>
        <pc:spChg chg="add del">
          <ac:chgData name="Lehlogonolo Mphaki" userId="0c15d2df26666fd7" providerId="LiveId" clId="{C1A29855-2FFA-47B3-B9AF-BAC2BAE39630}" dt="2026-07-02T13:44:39.418" v="625" actId="26606"/>
          <ac:spMkLst>
            <pc:docMk/>
            <pc:sldMk cId="885354654" sldId="258"/>
            <ac:spMk id="19" creationId="{5E107275-3853-46FD-A241-DE4355A42675}"/>
          </ac:spMkLst>
        </pc:spChg>
        <pc:spChg chg="add mod">
          <ac:chgData name="Lehlogonolo Mphaki" userId="0c15d2df26666fd7" providerId="LiveId" clId="{C1A29855-2FFA-47B3-B9AF-BAC2BAE39630}" dt="2026-07-02T15:18:04.546" v="2329" actId="20577"/>
          <ac:spMkLst>
            <pc:docMk/>
            <pc:sldMk cId="885354654" sldId="258"/>
            <ac:spMk id="22" creationId="{9838CDA2-765D-FDE4-7296-D811215EDF02}"/>
          </ac:spMkLst>
        </pc:spChg>
        <pc:graphicFrameChg chg="add del">
          <ac:chgData name="Lehlogonolo Mphaki" userId="0c15d2df26666fd7" providerId="LiveId" clId="{C1A29855-2FFA-47B3-B9AF-BAC2BAE39630}" dt="2026-07-02T13:44:18.309" v="623" actId="26606"/>
          <ac:graphicFrameMkLst>
            <pc:docMk/>
            <pc:sldMk cId="885354654" sldId="258"/>
            <ac:graphicFrameMk id="16" creationId="{BF8E6775-FE6A-D636-3712-A597169997FD}"/>
          </ac:graphicFrameMkLst>
        </pc:graphicFrameChg>
        <pc:graphicFrameChg chg="add del">
          <ac:chgData name="Lehlogonolo Mphaki" userId="0c15d2df26666fd7" providerId="LiveId" clId="{C1A29855-2FFA-47B3-B9AF-BAC2BAE39630}" dt="2026-07-02T13:44:39.418" v="625" actId="26606"/>
          <ac:graphicFrameMkLst>
            <pc:docMk/>
            <pc:sldMk cId="885354654" sldId="258"/>
            <ac:graphicFrameMk id="20" creationId="{88F36ADD-893D-F3D7-75B3-F95FC2A8E04E}"/>
          </ac:graphicFrameMkLst>
        </pc:graphicFrameChg>
        <pc:picChg chg="add del">
          <ac:chgData name="Lehlogonolo Mphaki" userId="0c15d2df26666fd7" providerId="LiveId" clId="{C1A29855-2FFA-47B3-B9AF-BAC2BAE39630}" dt="2026-07-02T13:44:14.801" v="621" actId="26606"/>
          <ac:picMkLst>
            <pc:docMk/>
            <pc:sldMk cId="885354654" sldId="258"/>
            <ac:picMk id="5" creationId="{33CA565F-5996-792D-AE3C-53B5DE8C3091}"/>
          </ac:picMkLst>
        </pc:picChg>
      </pc:sldChg>
      <pc:sldChg chg="modSp new del mod">
        <pc:chgData name="Lehlogonolo Mphaki" userId="0c15d2df26666fd7" providerId="LiveId" clId="{C1A29855-2FFA-47B3-B9AF-BAC2BAE39630}" dt="2026-07-02T05:34:37.241" v="68" actId="47"/>
        <pc:sldMkLst>
          <pc:docMk/>
          <pc:sldMk cId="4278423534" sldId="259"/>
        </pc:sldMkLst>
        <pc:spChg chg="mod">
          <ac:chgData name="Lehlogonolo Mphaki" userId="0c15d2df26666fd7" providerId="LiveId" clId="{C1A29855-2FFA-47B3-B9AF-BAC2BAE39630}" dt="2026-07-02T05:15:34.149" v="39" actId="20577"/>
          <ac:spMkLst>
            <pc:docMk/>
            <pc:sldMk cId="4278423534" sldId="259"/>
            <ac:spMk id="2" creationId="{26C32228-9BBD-D382-7F26-C1B782C85952}"/>
          </ac:spMkLst>
        </pc:spChg>
      </pc:sldChg>
      <pc:sldChg chg="addSp delSp modSp new mod">
        <pc:chgData name="Lehlogonolo Mphaki" userId="0c15d2df26666fd7" providerId="LiveId" clId="{C1A29855-2FFA-47B3-B9AF-BAC2BAE39630}" dt="2026-07-02T14:00:56.989" v="701"/>
        <pc:sldMkLst>
          <pc:docMk/>
          <pc:sldMk cId="4128845007" sldId="260"/>
        </pc:sldMkLst>
        <pc:spChg chg="del mod">
          <ac:chgData name="Lehlogonolo Mphaki" userId="0c15d2df26666fd7" providerId="LiveId" clId="{C1A29855-2FFA-47B3-B9AF-BAC2BAE39630}" dt="2026-07-02T13:45:21.397" v="630" actId="478"/>
          <ac:spMkLst>
            <pc:docMk/>
            <pc:sldMk cId="4128845007" sldId="260"/>
            <ac:spMk id="2" creationId="{4E0AF4C7-740E-88E6-8B84-C321773507AF}"/>
          </ac:spMkLst>
        </pc:spChg>
        <pc:spChg chg="add del mod">
          <ac:chgData name="Lehlogonolo Mphaki" userId="0c15d2df26666fd7" providerId="LiveId" clId="{C1A29855-2FFA-47B3-B9AF-BAC2BAE39630}" dt="2026-07-02T13:47:29.604" v="635" actId="26606"/>
          <ac:spMkLst>
            <pc:docMk/>
            <pc:sldMk cId="4128845007" sldId="260"/>
            <ac:spMk id="3" creationId="{7EF57B70-F137-D37E-FFAF-E123D2AA28DF}"/>
          </ac:spMkLst>
        </pc:spChg>
        <pc:spChg chg="mod">
          <ac:chgData name="Lehlogonolo Mphaki" userId="0c15d2df26666fd7" providerId="LiveId" clId="{C1A29855-2FFA-47B3-B9AF-BAC2BAE39630}" dt="2026-07-02T14:00:53.737" v="694" actId="1076"/>
          <ac:spMkLst>
            <pc:docMk/>
            <pc:sldMk cId="4128845007" sldId="260"/>
            <ac:spMk id="4" creationId="{2ACE4575-890C-E120-5F48-076F30B85630}"/>
          </ac:spMkLst>
        </pc:spChg>
        <pc:graphicFrameChg chg="add del">
          <ac:chgData name="Lehlogonolo Mphaki" userId="0c15d2df26666fd7" providerId="LiveId" clId="{C1A29855-2FFA-47B3-B9AF-BAC2BAE39630}" dt="2026-07-02T13:46:39.049" v="634" actId="26606"/>
          <ac:graphicFrameMkLst>
            <pc:docMk/>
            <pc:sldMk cId="4128845007" sldId="260"/>
            <ac:graphicFrameMk id="6" creationId="{9DEE9D12-AE83-8B45-37C3-916AB7FBDE89}"/>
          </ac:graphicFrameMkLst>
        </pc:graphicFrameChg>
        <pc:graphicFrameChg chg="add mod">
          <ac:chgData name="Lehlogonolo Mphaki" userId="0c15d2df26666fd7" providerId="LiveId" clId="{C1A29855-2FFA-47B3-B9AF-BAC2BAE39630}" dt="2026-07-02T14:00:56.989" v="701"/>
          <ac:graphicFrameMkLst>
            <pc:docMk/>
            <pc:sldMk cId="4128845007" sldId="260"/>
            <ac:graphicFrameMk id="7" creationId="{9DEE9D12-AE83-8B45-37C3-916AB7FBDE89}"/>
          </ac:graphicFrameMkLst>
        </pc:graphicFrameChg>
      </pc:sldChg>
      <pc:sldChg chg="addSp delSp modSp new mod ord setBg modClrScheme delDesignElem chgLayout">
        <pc:chgData name="Lehlogonolo Mphaki" userId="0c15d2df26666fd7" providerId="LiveId" clId="{C1A29855-2FFA-47B3-B9AF-BAC2BAE39630}" dt="2026-07-02T14:58:24.642" v="2049" actId="20577"/>
        <pc:sldMkLst>
          <pc:docMk/>
          <pc:sldMk cId="3513796528" sldId="261"/>
        </pc:sldMkLst>
        <pc:spChg chg="mod ord">
          <ac:chgData name="Lehlogonolo Mphaki" userId="0c15d2df26666fd7" providerId="LiveId" clId="{C1A29855-2FFA-47B3-B9AF-BAC2BAE39630}" dt="2026-07-02T14:11:56.153" v="710" actId="700"/>
          <ac:spMkLst>
            <pc:docMk/>
            <pc:sldMk cId="3513796528" sldId="261"/>
            <ac:spMk id="2" creationId="{ADBC0DCA-996F-93F2-9146-3AA618CB3A7C}"/>
          </ac:spMkLst>
        </pc:spChg>
        <pc:spChg chg="del mod">
          <ac:chgData name="Lehlogonolo Mphaki" userId="0c15d2df26666fd7" providerId="LiveId" clId="{C1A29855-2FFA-47B3-B9AF-BAC2BAE39630}" dt="2026-07-02T13:47:57.261" v="638" actId="26606"/>
          <ac:spMkLst>
            <pc:docMk/>
            <pc:sldMk cId="3513796528" sldId="261"/>
            <ac:spMk id="3" creationId="{E809C028-0A3F-A23B-07BC-C3747253E579}"/>
          </ac:spMkLst>
        </pc:spChg>
        <pc:spChg chg="add del mod ord">
          <ac:chgData name="Lehlogonolo Mphaki" userId="0c15d2df26666fd7" providerId="LiveId" clId="{C1A29855-2FFA-47B3-B9AF-BAC2BAE39630}" dt="2026-07-02T14:11:56.153" v="710" actId="700"/>
          <ac:spMkLst>
            <pc:docMk/>
            <pc:sldMk cId="3513796528" sldId="261"/>
            <ac:spMk id="4" creationId="{2FD03C44-6D06-C67D-BF08-6755A036EF5D}"/>
          </ac:spMkLst>
        </pc:spChg>
        <pc:spChg chg="add mod">
          <ac:chgData name="Lehlogonolo Mphaki" userId="0c15d2df26666fd7" providerId="LiveId" clId="{C1A29855-2FFA-47B3-B9AF-BAC2BAE39630}" dt="2026-07-02T14:58:24.642" v="2049" actId="20577"/>
          <ac:spMkLst>
            <pc:docMk/>
            <pc:sldMk cId="3513796528" sldId="261"/>
            <ac:spMk id="7" creationId="{BECA91F1-EB15-F68D-19D4-17364B7FEE60}"/>
          </ac:spMkLst>
        </pc:spChg>
        <pc:spChg chg="add del">
          <ac:chgData name="Lehlogonolo Mphaki" userId="0c15d2df26666fd7" providerId="LiveId" clId="{C1A29855-2FFA-47B3-B9AF-BAC2BAE39630}" dt="2026-07-02T13:47:57.225" v="637" actId="26606"/>
          <ac:spMkLst>
            <pc:docMk/>
            <pc:sldMk cId="3513796528" sldId="261"/>
            <ac:spMk id="8" creationId="{100EDD19-6802-4EC3-95CE-CFFAB042CFD6}"/>
          </ac:spMkLst>
        </pc:spChg>
        <pc:spChg chg="add del">
          <ac:chgData name="Lehlogonolo Mphaki" userId="0c15d2df26666fd7" providerId="LiveId" clId="{C1A29855-2FFA-47B3-B9AF-BAC2BAE39630}" dt="2026-07-02T14:11:07.803" v="707" actId="26606"/>
          <ac:spMkLst>
            <pc:docMk/>
            <pc:sldMk cId="3513796528" sldId="261"/>
            <ac:spMk id="9" creationId="{2E442304-DDBD-4F7B-8017-36BCC863FB40}"/>
          </ac:spMkLst>
        </pc:spChg>
        <pc:spChg chg="add del">
          <ac:chgData name="Lehlogonolo Mphaki" userId="0c15d2df26666fd7" providerId="LiveId" clId="{C1A29855-2FFA-47B3-B9AF-BAC2BAE39630}" dt="2026-07-02T13:47:57.225" v="637" actId="26606"/>
          <ac:spMkLst>
            <pc:docMk/>
            <pc:sldMk cId="3513796528" sldId="261"/>
            <ac:spMk id="10" creationId="{DB17E863-922E-4C26-BD64-E8FD41D28661}"/>
          </ac:spMkLst>
        </pc:spChg>
        <pc:spChg chg="add del">
          <ac:chgData name="Lehlogonolo Mphaki" userId="0c15d2df26666fd7" providerId="LiveId" clId="{C1A29855-2FFA-47B3-B9AF-BAC2BAE39630}" dt="2026-07-02T14:11:07.803" v="707" actId="26606"/>
          <ac:spMkLst>
            <pc:docMk/>
            <pc:sldMk cId="3513796528" sldId="261"/>
            <ac:spMk id="11" creationId="{5E107275-3853-46FD-A241-DE4355A42675}"/>
          </ac:spMkLst>
        </pc:spChg>
        <pc:spChg chg="add del">
          <ac:chgData name="Lehlogonolo Mphaki" userId="0c15d2df26666fd7" providerId="LiveId" clId="{C1A29855-2FFA-47B3-B9AF-BAC2BAE39630}" dt="2026-07-02T14:11:41.117" v="708" actId="700"/>
          <ac:spMkLst>
            <pc:docMk/>
            <pc:sldMk cId="3513796528" sldId="261"/>
            <ac:spMk id="16" creationId="{DCC231C8-C761-4B31-9B1C-C6D19248C6B3}"/>
          </ac:spMkLst>
        </pc:spChg>
        <pc:graphicFrameChg chg="add del mod ord modGraphic">
          <ac:chgData name="Lehlogonolo Mphaki" userId="0c15d2df26666fd7" providerId="LiveId" clId="{C1A29855-2FFA-47B3-B9AF-BAC2BAE39630}" dt="2026-07-02T14:52:34.239" v="1533" actId="478"/>
          <ac:graphicFrameMkLst>
            <pc:docMk/>
            <pc:sldMk cId="3513796528" sldId="261"/>
            <ac:graphicFrameMk id="5" creationId="{C03EE540-31F3-B107-D16F-193D13039AA1}"/>
          </ac:graphicFrameMkLst>
        </pc:graphicFrameChg>
      </pc:sldChg>
      <pc:sldChg chg="modSp new mod">
        <pc:chgData name="Lehlogonolo Mphaki" userId="0c15d2df26666fd7" providerId="LiveId" clId="{C1A29855-2FFA-47B3-B9AF-BAC2BAE39630}" dt="2026-07-02T15:02:03.845" v="2223" actId="113"/>
        <pc:sldMkLst>
          <pc:docMk/>
          <pc:sldMk cId="2513352871" sldId="262"/>
        </pc:sldMkLst>
        <pc:spChg chg="mod">
          <ac:chgData name="Lehlogonolo Mphaki" userId="0c15d2df26666fd7" providerId="LiveId" clId="{C1A29855-2FFA-47B3-B9AF-BAC2BAE39630}" dt="2026-07-02T14:00:56.989" v="701"/>
          <ac:spMkLst>
            <pc:docMk/>
            <pc:sldMk cId="2513352871" sldId="262"/>
            <ac:spMk id="2" creationId="{9B166601-03D2-A0CC-32A2-D3238E911ADB}"/>
          </ac:spMkLst>
        </pc:spChg>
        <pc:spChg chg="mod">
          <ac:chgData name="Lehlogonolo Mphaki" userId="0c15d2df26666fd7" providerId="LiveId" clId="{C1A29855-2FFA-47B3-B9AF-BAC2BAE39630}" dt="2026-07-02T15:02:03.845" v="2223" actId="113"/>
          <ac:spMkLst>
            <pc:docMk/>
            <pc:sldMk cId="2513352871" sldId="262"/>
            <ac:spMk id="3" creationId="{89DCBA2D-1177-50AB-A07B-5E66938C83F1}"/>
          </ac:spMkLst>
        </pc:spChg>
      </pc:sldChg>
      <pc:sldChg chg="addSp delSp modSp new mod setBg delDesignElem">
        <pc:chgData name="Lehlogonolo Mphaki" userId="0c15d2df26666fd7" providerId="LiveId" clId="{C1A29855-2FFA-47B3-B9AF-BAC2BAE39630}" dt="2026-07-02T14:00:56.989" v="701"/>
        <pc:sldMkLst>
          <pc:docMk/>
          <pc:sldMk cId="790922078" sldId="263"/>
        </pc:sldMkLst>
        <pc:spChg chg="mod">
          <ac:chgData name="Lehlogonolo Mphaki" userId="0c15d2df26666fd7" providerId="LiveId" clId="{C1A29855-2FFA-47B3-B9AF-BAC2BAE39630}" dt="2026-07-02T13:52:22.236" v="645" actId="26606"/>
          <ac:spMkLst>
            <pc:docMk/>
            <pc:sldMk cId="790922078" sldId="263"/>
            <ac:spMk id="2" creationId="{D7C77F7C-B5D6-1122-89D0-95264049DCD8}"/>
          </ac:spMkLst>
        </pc:spChg>
        <pc:spChg chg="add del mod">
          <ac:chgData name="Lehlogonolo Mphaki" userId="0c15d2df26666fd7" providerId="LiveId" clId="{C1A29855-2FFA-47B3-B9AF-BAC2BAE39630}" dt="2026-07-02T13:52:22.236" v="645" actId="26606"/>
          <ac:spMkLst>
            <pc:docMk/>
            <pc:sldMk cId="790922078" sldId="263"/>
            <ac:spMk id="3" creationId="{EA06EBA2-7B36-5A49-64EE-B229310BFCD0}"/>
          </ac:spMkLst>
        </pc:spChg>
        <pc:spChg chg="add del">
          <ac:chgData name="Lehlogonolo Mphaki" userId="0c15d2df26666fd7" providerId="LiveId" clId="{C1A29855-2FFA-47B3-B9AF-BAC2BAE39630}" dt="2026-07-02T13:52:22.186" v="644" actId="26606"/>
          <ac:spMkLst>
            <pc:docMk/>
            <pc:sldMk cId="790922078" sldId="263"/>
            <ac:spMk id="8" creationId="{389575E1-3389-451A-A5F7-27854C25C599}"/>
          </ac:spMkLst>
        </pc:spChg>
        <pc:spChg chg="add del">
          <ac:chgData name="Lehlogonolo Mphaki" userId="0c15d2df26666fd7" providerId="LiveId" clId="{C1A29855-2FFA-47B3-B9AF-BAC2BAE39630}" dt="2026-07-02T13:52:05.166" v="640" actId="26606"/>
          <ac:spMkLst>
            <pc:docMk/>
            <pc:sldMk cId="790922078" sldId="263"/>
            <ac:spMk id="9" creationId="{2E442304-DDBD-4F7B-8017-36BCC863FB40}"/>
          </ac:spMkLst>
        </pc:spChg>
        <pc:spChg chg="add del">
          <ac:chgData name="Lehlogonolo Mphaki" userId="0c15d2df26666fd7" providerId="LiveId" clId="{C1A29855-2FFA-47B3-B9AF-BAC2BAE39630}" dt="2026-07-02T13:52:22.186" v="644" actId="26606"/>
          <ac:spMkLst>
            <pc:docMk/>
            <pc:sldMk cId="790922078" sldId="263"/>
            <ac:spMk id="10" creationId="{A53CCC5C-D88E-40FB-B30B-23DCDBD01D37}"/>
          </ac:spMkLst>
        </pc:spChg>
        <pc:spChg chg="add del">
          <ac:chgData name="Lehlogonolo Mphaki" userId="0c15d2df26666fd7" providerId="LiveId" clId="{C1A29855-2FFA-47B3-B9AF-BAC2BAE39630}" dt="2026-07-02T13:52:05.166" v="640" actId="26606"/>
          <ac:spMkLst>
            <pc:docMk/>
            <pc:sldMk cId="790922078" sldId="263"/>
            <ac:spMk id="11" creationId="{5E107275-3853-46FD-A241-DE4355A42675}"/>
          </ac:spMkLst>
        </pc:spChg>
        <pc:spChg chg="add del">
          <ac:chgData name="Lehlogonolo Mphaki" userId="0c15d2df26666fd7" providerId="LiveId" clId="{C1A29855-2FFA-47B3-B9AF-BAC2BAE39630}" dt="2026-07-02T13:52:22.186" v="644" actId="26606"/>
          <ac:spMkLst>
            <pc:docMk/>
            <pc:sldMk cId="790922078" sldId="263"/>
            <ac:spMk id="12" creationId="{081E4A58-353D-44AE-B2FC-2A74E2E400F7}"/>
          </ac:spMkLst>
        </pc:spChg>
        <pc:spChg chg="add del">
          <ac:chgData name="Lehlogonolo Mphaki" userId="0c15d2df26666fd7" providerId="LiveId" clId="{C1A29855-2FFA-47B3-B9AF-BAC2BAE39630}" dt="2026-07-02T13:52:10.314" v="642" actId="26606"/>
          <ac:spMkLst>
            <pc:docMk/>
            <pc:sldMk cId="790922078" sldId="263"/>
            <ac:spMk id="13" creationId="{2E442304-DDBD-4F7B-8017-36BCC863FB40}"/>
          </ac:spMkLst>
        </pc:spChg>
        <pc:spChg chg="add del">
          <ac:chgData name="Lehlogonolo Mphaki" userId="0c15d2df26666fd7" providerId="LiveId" clId="{C1A29855-2FFA-47B3-B9AF-BAC2BAE39630}" dt="2026-07-02T13:52:10.314" v="642" actId="26606"/>
          <ac:spMkLst>
            <pc:docMk/>
            <pc:sldMk cId="790922078" sldId="263"/>
            <ac:spMk id="14" creationId="{5E107275-3853-46FD-A241-DE4355A42675}"/>
          </ac:spMkLst>
        </pc:spChg>
        <pc:spChg chg="add del">
          <ac:chgData name="Lehlogonolo Mphaki" userId="0c15d2df26666fd7" providerId="LiveId" clId="{C1A29855-2FFA-47B3-B9AF-BAC2BAE39630}" dt="2026-07-02T13:52:22.186" v="644" actId="26606"/>
          <ac:spMkLst>
            <pc:docMk/>
            <pc:sldMk cId="790922078" sldId="263"/>
            <ac:spMk id="17" creationId="{EA06EBA2-7B36-5A49-64EE-B229310BFCD0}"/>
          </ac:spMkLst>
        </pc:spChg>
        <pc:spChg chg="add del">
          <ac:chgData name="Lehlogonolo Mphaki" userId="0c15d2df26666fd7" providerId="LiveId" clId="{C1A29855-2FFA-47B3-B9AF-BAC2BAE39630}" dt="2026-07-02T14:00:56.989" v="701"/>
          <ac:spMkLst>
            <pc:docMk/>
            <pc:sldMk cId="790922078" sldId="263"/>
            <ac:spMk id="19" creationId="{2E442304-DDBD-4F7B-8017-36BCC863FB40}"/>
          </ac:spMkLst>
        </pc:spChg>
        <pc:spChg chg="add del">
          <ac:chgData name="Lehlogonolo Mphaki" userId="0c15d2df26666fd7" providerId="LiveId" clId="{C1A29855-2FFA-47B3-B9AF-BAC2BAE39630}" dt="2026-07-02T14:00:56.989" v="701"/>
          <ac:spMkLst>
            <pc:docMk/>
            <pc:sldMk cId="790922078" sldId="263"/>
            <ac:spMk id="20" creationId="{5E107275-3853-46FD-A241-DE4355A42675}"/>
          </ac:spMkLst>
        </pc:spChg>
        <pc:graphicFrameChg chg="add del">
          <ac:chgData name="Lehlogonolo Mphaki" userId="0c15d2df26666fd7" providerId="LiveId" clId="{C1A29855-2FFA-47B3-B9AF-BAC2BAE39630}" dt="2026-07-02T13:52:05.166" v="640" actId="26606"/>
          <ac:graphicFrameMkLst>
            <pc:docMk/>
            <pc:sldMk cId="790922078" sldId="263"/>
            <ac:graphicFrameMk id="5" creationId="{7FBE7D09-3F5F-FC19-7DDA-3509A7BE3B0E}"/>
          </ac:graphicFrameMkLst>
        </pc:graphicFrameChg>
        <pc:graphicFrameChg chg="add del">
          <ac:chgData name="Lehlogonolo Mphaki" userId="0c15d2df26666fd7" providerId="LiveId" clId="{C1A29855-2FFA-47B3-B9AF-BAC2BAE39630}" dt="2026-07-02T13:52:10.314" v="642" actId="26606"/>
          <ac:graphicFrameMkLst>
            <pc:docMk/>
            <pc:sldMk cId="790922078" sldId="263"/>
            <ac:graphicFrameMk id="15" creationId="{059133EE-6313-C45E-54B1-EF38DCE2D0DA}"/>
          </ac:graphicFrameMkLst>
        </pc:graphicFrameChg>
        <pc:graphicFrameChg chg="add">
          <ac:chgData name="Lehlogonolo Mphaki" userId="0c15d2df26666fd7" providerId="LiveId" clId="{C1A29855-2FFA-47B3-B9AF-BAC2BAE39630}" dt="2026-07-02T13:52:22.236" v="645" actId="26606"/>
          <ac:graphicFrameMkLst>
            <pc:docMk/>
            <pc:sldMk cId="790922078" sldId="263"/>
            <ac:graphicFrameMk id="21" creationId="{7FBE7D09-3F5F-FC19-7DDA-3509A7BE3B0E}"/>
          </ac:graphicFrameMkLst>
        </pc:graphicFrameChg>
      </pc:sldChg>
      <pc:sldChg chg="addSp delSp modSp new mod setBg delDesignElem">
        <pc:chgData name="Lehlogonolo Mphaki" userId="0c15d2df26666fd7" providerId="LiveId" clId="{C1A29855-2FFA-47B3-B9AF-BAC2BAE39630}" dt="2026-07-02T14:00:56.989" v="701"/>
        <pc:sldMkLst>
          <pc:docMk/>
          <pc:sldMk cId="341959874" sldId="264"/>
        </pc:sldMkLst>
        <pc:spChg chg="mod">
          <ac:chgData name="Lehlogonolo Mphaki" userId="0c15d2df26666fd7" providerId="LiveId" clId="{C1A29855-2FFA-47B3-B9AF-BAC2BAE39630}" dt="2026-07-02T13:52:36.367" v="646" actId="26606"/>
          <ac:spMkLst>
            <pc:docMk/>
            <pc:sldMk cId="341959874" sldId="264"/>
            <ac:spMk id="2" creationId="{E056E220-F7A7-2F43-7B01-866D31A7E73A}"/>
          </ac:spMkLst>
        </pc:spChg>
        <pc:spChg chg="mod">
          <ac:chgData name="Lehlogonolo Mphaki" userId="0c15d2df26666fd7" providerId="LiveId" clId="{C1A29855-2FFA-47B3-B9AF-BAC2BAE39630}" dt="2026-07-02T14:00:56.989" v="701"/>
          <ac:spMkLst>
            <pc:docMk/>
            <pc:sldMk cId="341959874" sldId="264"/>
            <ac:spMk id="3" creationId="{85121892-55D9-E2A6-EF56-E2AAFDCABD17}"/>
          </ac:spMkLst>
        </pc:spChg>
        <pc:spChg chg="add del">
          <ac:chgData name="Lehlogonolo Mphaki" userId="0c15d2df26666fd7" providerId="LiveId" clId="{C1A29855-2FFA-47B3-B9AF-BAC2BAE39630}" dt="2026-07-02T14:00:56.989" v="701"/>
          <ac:spMkLst>
            <pc:docMk/>
            <pc:sldMk cId="341959874" sldId="264"/>
            <ac:spMk id="8" creationId="{907EF6B7-1338-4443-8C46-6A318D952DFD}"/>
          </ac:spMkLst>
        </pc:spChg>
        <pc:spChg chg="add del">
          <ac:chgData name="Lehlogonolo Mphaki" userId="0c15d2df26666fd7" providerId="LiveId" clId="{C1A29855-2FFA-47B3-B9AF-BAC2BAE39630}" dt="2026-07-02T14:00:56.989" v="701"/>
          <ac:spMkLst>
            <pc:docMk/>
            <pc:sldMk cId="341959874" sldId="264"/>
            <ac:spMk id="10" creationId="{DAAE4CDD-124C-4DCF-9584-B6033B545DD5}"/>
          </ac:spMkLst>
        </pc:spChg>
        <pc:spChg chg="add del">
          <ac:chgData name="Lehlogonolo Mphaki" userId="0c15d2df26666fd7" providerId="LiveId" clId="{C1A29855-2FFA-47B3-B9AF-BAC2BAE39630}" dt="2026-07-02T14:00:56.989" v="701"/>
          <ac:spMkLst>
            <pc:docMk/>
            <pc:sldMk cId="341959874" sldId="264"/>
            <ac:spMk id="12" creationId="{081E4A58-353D-44AE-B2FC-2A74E2E400F7}"/>
          </ac:spMkLst>
        </pc:spChg>
      </pc:sldChg>
      <pc:sldChg chg="addSp delSp modSp new mod">
        <pc:chgData name="Lehlogonolo Mphaki" userId="0c15d2df26666fd7" providerId="LiveId" clId="{C1A29855-2FFA-47B3-B9AF-BAC2BAE39630}" dt="2026-07-02T15:14:05.400" v="2328" actId="255"/>
        <pc:sldMkLst>
          <pc:docMk/>
          <pc:sldMk cId="4050541111" sldId="265"/>
        </pc:sldMkLst>
        <pc:spChg chg="mod">
          <ac:chgData name="Lehlogonolo Mphaki" userId="0c15d2df26666fd7" providerId="LiveId" clId="{C1A29855-2FFA-47B3-B9AF-BAC2BAE39630}" dt="2026-07-02T13:53:03.522" v="647" actId="1076"/>
          <ac:spMkLst>
            <pc:docMk/>
            <pc:sldMk cId="4050541111" sldId="265"/>
            <ac:spMk id="2" creationId="{FBD6A518-8F77-2BF5-0DDC-EC813BF312E9}"/>
          </ac:spMkLst>
        </pc:spChg>
        <pc:spChg chg="del">
          <ac:chgData name="Lehlogonolo Mphaki" userId="0c15d2df26666fd7" providerId="LiveId" clId="{C1A29855-2FFA-47B3-B9AF-BAC2BAE39630}" dt="2026-07-02T12:50:24.354" v="180"/>
          <ac:spMkLst>
            <pc:docMk/>
            <pc:sldMk cId="4050541111" sldId="265"/>
            <ac:spMk id="3" creationId="{6813DCEE-98FE-A92D-3A72-6B7500A8F58A}"/>
          </ac:spMkLst>
        </pc:spChg>
        <pc:spChg chg="add del mod">
          <ac:chgData name="Lehlogonolo Mphaki" userId="0c15d2df26666fd7" providerId="LiveId" clId="{C1A29855-2FFA-47B3-B9AF-BAC2BAE39630}" dt="2026-07-02T12:50:53.615" v="182" actId="478"/>
          <ac:spMkLst>
            <pc:docMk/>
            <pc:sldMk cId="4050541111" sldId="265"/>
            <ac:spMk id="6" creationId="{8EE2B72E-5EE1-AD42-4032-0D4D8078DEE7}"/>
          </ac:spMkLst>
        </pc:spChg>
        <pc:spChg chg="add del mod">
          <ac:chgData name="Lehlogonolo Mphaki" userId="0c15d2df26666fd7" providerId="LiveId" clId="{C1A29855-2FFA-47B3-B9AF-BAC2BAE39630}" dt="2026-07-02T12:51:48.427" v="188"/>
          <ac:spMkLst>
            <pc:docMk/>
            <pc:sldMk cId="4050541111" sldId="265"/>
            <ac:spMk id="8" creationId="{3A1B87B0-96A3-B090-6145-C132E337080D}"/>
          </ac:spMkLst>
        </pc:spChg>
        <pc:spChg chg="add mod">
          <ac:chgData name="Lehlogonolo Mphaki" userId="0c15d2df26666fd7" providerId="LiveId" clId="{C1A29855-2FFA-47B3-B9AF-BAC2BAE39630}" dt="2026-07-02T13:30:08.622" v="501" actId="1076"/>
          <ac:spMkLst>
            <pc:docMk/>
            <pc:sldMk cId="4050541111" sldId="265"/>
            <ac:spMk id="11" creationId="{1EE123D5-8936-6994-DC75-9692E6FF0F57}"/>
          </ac:spMkLst>
        </pc:spChg>
        <pc:spChg chg="add mod">
          <ac:chgData name="Lehlogonolo Mphaki" userId="0c15d2df26666fd7" providerId="LiveId" clId="{C1A29855-2FFA-47B3-B9AF-BAC2BAE39630}" dt="2026-07-02T15:14:05.400" v="2328" actId="255"/>
          <ac:spMkLst>
            <pc:docMk/>
            <pc:sldMk cId="4050541111" sldId="265"/>
            <ac:spMk id="12" creationId="{32463A8B-6FEF-6601-EF23-AED3402C9BFC}"/>
          </ac:spMkLst>
        </pc:spChg>
        <pc:spChg chg="add del mod">
          <ac:chgData name="Lehlogonolo Mphaki" userId="0c15d2df26666fd7" providerId="LiveId" clId="{C1A29855-2FFA-47B3-B9AF-BAC2BAE39630}" dt="2026-07-02T13:32:51.600" v="520" actId="478"/>
          <ac:spMkLst>
            <pc:docMk/>
            <pc:sldMk cId="4050541111" sldId="265"/>
            <ac:spMk id="15" creationId="{6292901F-8CD8-6CAF-3CB2-62C471FB4EE1}"/>
          </ac:spMkLst>
        </pc:spChg>
        <pc:graphicFrameChg chg="add del mod modGraphic">
          <ac:chgData name="Lehlogonolo Mphaki" userId="0c15d2df26666fd7" providerId="LiveId" clId="{C1A29855-2FFA-47B3-B9AF-BAC2BAE39630}" dt="2026-07-02T12:51:31.344" v="186" actId="478"/>
          <ac:graphicFrameMkLst>
            <pc:docMk/>
            <pc:sldMk cId="4050541111" sldId="265"/>
            <ac:graphicFrameMk id="4" creationId="{CDC999E7-E0E4-094B-71E6-DF26139DDF71}"/>
          </ac:graphicFrameMkLst>
        </pc:graphicFrameChg>
        <pc:graphicFrameChg chg="add del mod modGraphic">
          <ac:chgData name="Lehlogonolo Mphaki" userId="0c15d2df26666fd7" providerId="LiveId" clId="{C1A29855-2FFA-47B3-B9AF-BAC2BAE39630}" dt="2026-07-02T13:31:52.241" v="513" actId="478"/>
          <ac:graphicFrameMkLst>
            <pc:docMk/>
            <pc:sldMk cId="4050541111" sldId="265"/>
            <ac:graphicFrameMk id="9" creationId="{0B58386B-6440-5EBA-3EFD-AA18C8802394}"/>
          </ac:graphicFrameMkLst>
        </pc:graphicFrameChg>
        <pc:graphicFrameChg chg="add mod modGraphic">
          <ac:chgData name="Lehlogonolo Mphaki" userId="0c15d2df26666fd7" providerId="LiveId" clId="{C1A29855-2FFA-47B3-B9AF-BAC2BAE39630}" dt="2026-07-02T15:12:13.969" v="2281" actId="14100"/>
          <ac:graphicFrameMkLst>
            <pc:docMk/>
            <pc:sldMk cId="4050541111" sldId="265"/>
            <ac:graphicFrameMk id="13" creationId="{31432BAC-F857-ACE0-C6B9-1E599A16A212}"/>
          </ac:graphicFrameMkLst>
        </pc:graphicFrameChg>
      </pc:sldChg>
      <pc:sldChg chg="addSp delSp modSp new mod ord">
        <pc:chgData name="Lehlogonolo Mphaki" userId="0c15d2df26666fd7" providerId="LiveId" clId="{C1A29855-2FFA-47B3-B9AF-BAC2BAE39630}" dt="2026-07-02T14:01:00.108" v="704" actId="1076"/>
        <pc:sldMkLst>
          <pc:docMk/>
          <pc:sldMk cId="1391587292" sldId="266"/>
        </pc:sldMkLst>
        <pc:spChg chg="mod">
          <ac:chgData name="Lehlogonolo Mphaki" userId="0c15d2df26666fd7" providerId="LiveId" clId="{C1A29855-2FFA-47B3-B9AF-BAC2BAE39630}" dt="2026-07-02T13:54:40.047" v="659" actId="1076"/>
          <ac:spMkLst>
            <pc:docMk/>
            <pc:sldMk cId="1391587292" sldId="266"/>
            <ac:spMk id="2" creationId="{8241D620-764E-0CAC-54B2-B1C1DCFF3A04}"/>
          </ac:spMkLst>
        </pc:spChg>
        <pc:spChg chg="add del mod">
          <ac:chgData name="Lehlogonolo Mphaki" userId="0c15d2df26666fd7" providerId="LiveId" clId="{C1A29855-2FFA-47B3-B9AF-BAC2BAE39630}" dt="2026-07-02T14:00:56.989" v="701"/>
          <ac:spMkLst>
            <pc:docMk/>
            <pc:sldMk cId="1391587292" sldId="266"/>
            <ac:spMk id="3" creationId="{D803997A-6026-7770-B783-1F316149E867}"/>
          </ac:spMkLst>
        </pc:spChg>
        <pc:graphicFrameChg chg="add mod modGraphic">
          <ac:chgData name="Lehlogonolo Mphaki" userId="0c15d2df26666fd7" providerId="LiveId" clId="{C1A29855-2FFA-47B3-B9AF-BAC2BAE39630}" dt="2026-07-02T14:01:00.108" v="704" actId="1076"/>
          <ac:graphicFrameMkLst>
            <pc:docMk/>
            <pc:sldMk cId="1391587292" sldId="266"/>
            <ac:graphicFrameMk id="4" creationId="{54BC8407-D02F-49E6-D4FE-8DFB7672EC4A}"/>
          </ac:graphicFrameMkLst>
        </pc:graphicFrameChg>
        <pc:graphicFrameChg chg="add del">
          <ac:chgData name="Lehlogonolo Mphaki" userId="0c15d2df26666fd7" providerId="LiveId" clId="{C1A29855-2FFA-47B3-B9AF-BAC2BAE39630}" dt="2026-07-02T13:55:37.531" v="665" actId="26606"/>
          <ac:graphicFrameMkLst>
            <pc:docMk/>
            <pc:sldMk cId="1391587292" sldId="266"/>
            <ac:graphicFrameMk id="6" creationId="{466DCB13-F336-C039-BE38-F2A8BD9A9235}"/>
          </ac:graphicFrameMkLst>
        </pc:graphicFrameChg>
      </pc:sldChg>
      <pc:sldChg chg="modSp new mod ord">
        <pc:chgData name="Lehlogonolo Mphaki" userId="0c15d2df26666fd7" providerId="LiveId" clId="{C1A29855-2FFA-47B3-B9AF-BAC2BAE39630}" dt="2026-07-02T15:20:58.869" v="2340" actId="5793"/>
        <pc:sldMkLst>
          <pc:docMk/>
          <pc:sldMk cId="311895125" sldId="267"/>
        </pc:sldMkLst>
        <pc:spChg chg="mod">
          <ac:chgData name="Lehlogonolo Mphaki" userId="0c15d2df26666fd7" providerId="LiveId" clId="{C1A29855-2FFA-47B3-B9AF-BAC2BAE39630}" dt="2026-07-02T14:00:56.989" v="701"/>
          <ac:spMkLst>
            <pc:docMk/>
            <pc:sldMk cId="311895125" sldId="267"/>
            <ac:spMk id="2" creationId="{3BD05868-6D52-2AA7-BC72-FF8BC9DC9343}"/>
          </ac:spMkLst>
        </pc:spChg>
        <pc:spChg chg="mod">
          <ac:chgData name="Lehlogonolo Mphaki" userId="0c15d2df26666fd7" providerId="LiveId" clId="{C1A29855-2FFA-47B3-B9AF-BAC2BAE39630}" dt="2026-07-02T15:20:58.869" v="2340" actId="5793"/>
          <ac:spMkLst>
            <pc:docMk/>
            <pc:sldMk cId="311895125" sldId="267"/>
            <ac:spMk id="3" creationId="{C7721D6D-3E16-2511-2C1C-EEC73267F839}"/>
          </ac:spMkLst>
        </pc:spChg>
      </pc:sldChg>
      <pc:sldChg chg="modSp new mod">
        <pc:chgData name="Lehlogonolo Mphaki" userId="0c15d2df26666fd7" providerId="LiveId" clId="{C1A29855-2FFA-47B3-B9AF-BAC2BAE39630}" dt="2026-07-02T14:00:56.989" v="701"/>
        <pc:sldMkLst>
          <pc:docMk/>
          <pc:sldMk cId="1312283960" sldId="268"/>
        </pc:sldMkLst>
        <pc:spChg chg="mod">
          <ac:chgData name="Lehlogonolo Mphaki" userId="0c15d2df26666fd7" providerId="LiveId" clId="{C1A29855-2FFA-47B3-B9AF-BAC2BAE39630}" dt="2026-07-02T14:00:56.989" v="701"/>
          <ac:spMkLst>
            <pc:docMk/>
            <pc:sldMk cId="1312283960" sldId="268"/>
            <ac:spMk id="2" creationId="{E0149C9D-DFEB-40FB-138D-B15EE92485F0}"/>
          </ac:spMkLst>
        </pc:spChg>
        <pc:spChg chg="mod">
          <ac:chgData name="Lehlogonolo Mphaki" userId="0c15d2df26666fd7" providerId="LiveId" clId="{C1A29855-2FFA-47B3-B9AF-BAC2BAE39630}" dt="2026-07-02T13:20:29.603" v="482" actId="1076"/>
          <ac:spMkLst>
            <pc:docMk/>
            <pc:sldMk cId="1312283960" sldId="268"/>
            <ac:spMk id="3" creationId="{FFE0177A-1C16-49F8-85DD-D9A058BA13F3}"/>
          </ac:spMkLst>
        </pc:spChg>
      </pc:sldChg>
      <pc:sldChg chg="modSp new del mod">
        <pc:chgData name="Lehlogonolo Mphaki" userId="0c15d2df26666fd7" providerId="LiveId" clId="{C1A29855-2FFA-47B3-B9AF-BAC2BAE39630}" dt="2026-07-02T13:08:39.880" v="406" actId="47"/>
        <pc:sldMkLst>
          <pc:docMk/>
          <pc:sldMk cId="296260322" sldId="269"/>
        </pc:sldMkLst>
        <pc:spChg chg="mod">
          <ac:chgData name="Lehlogonolo Mphaki" userId="0c15d2df26666fd7" providerId="LiveId" clId="{C1A29855-2FFA-47B3-B9AF-BAC2BAE39630}" dt="2026-07-02T13:08:37.412" v="405" actId="21"/>
          <ac:spMkLst>
            <pc:docMk/>
            <pc:sldMk cId="296260322" sldId="269"/>
            <ac:spMk id="2" creationId="{0B51E62F-98B2-1072-5E01-4CCC653712AC}"/>
          </ac:spMkLst>
        </pc:spChg>
      </pc:sldChg>
      <pc:sldChg chg="modSp new mod">
        <pc:chgData name="Lehlogonolo Mphaki" userId="0c15d2df26666fd7" providerId="LiveId" clId="{C1A29855-2FFA-47B3-B9AF-BAC2BAE39630}" dt="2026-07-02T14:00:56.989" v="701"/>
        <pc:sldMkLst>
          <pc:docMk/>
          <pc:sldMk cId="1337968776" sldId="269"/>
        </pc:sldMkLst>
        <pc:spChg chg="mod">
          <ac:chgData name="Lehlogonolo Mphaki" userId="0c15d2df26666fd7" providerId="LiveId" clId="{C1A29855-2FFA-47B3-B9AF-BAC2BAE39630}" dt="2026-07-02T14:00:56.989" v="701"/>
          <ac:spMkLst>
            <pc:docMk/>
            <pc:sldMk cId="1337968776" sldId="269"/>
            <ac:spMk id="2" creationId="{15E65EFF-384B-635D-9D11-FA40573C1D5A}"/>
          </ac:spMkLst>
        </pc:spChg>
        <pc:spChg chg="mod">
          <ac:chgData name="Lehlogonolo Mphaki" userId="0c15d2df26666fd7" providerId="LiveId" clId="{C1A29855-2FFA-47B3-B9AF-BAC2BAE39630}" dt="2026-07-02T14:00:56.489" v="699" actId="1076"/>
          <ac:spMkLst>
            <pc:docMk/>
            <pc:sldMk cId="1337968776" sldId="269"/>
            <ac:spMk id="3" creationId="{29150397-8592-A81F-A18A-948287DB7868}"/>
          </ac:spMkLst>
        </pc:spChg>
        <pc:spChg chg="mod">
          <ac:chgData name="Lehlogonolo Mphaki" userId="0c15d2df26666fd7" providerId="LiveId" clId="{C1A29855-2FFA-47B3-B9AF-BAC2BAE39630}" dt="2026-07-02T14:00:56.989" v="701"/>
          <ac:spMkLst>
            <pc:docMk/>
            <pc:sldMk cId="1337968776" sldId="269"/>
            <ac:spMk id="4" creationId="{4147C6C0-798D-F403-3A15-2E41F478D32B}"/>
          </ac:spMkLst>
        </pc:spChg>
        <pc:spChg chg="mod">
          <ac:chgData name="Lehlogonolo Mphaki" userId="0c15d2df26666fd7" providerId="LiveId" clId="{C1A29855-2FFA-47B3-B9AF-BAC2BAE39630}" dt="2026-07-02T13:17:36.364" v="476" actId="1076"/>
          <ac:spMkLst>
            <pc:docMk/>
            <pc:sldMk cId="1337968776" sldId="269"/>
            <ac:spMk id="5" creationId="{DC3A438A-7A68-0EAC-D694-AECA04467AF6}"/>
          </ac:spMkLst>
        </pc:spChg>
        <pc:spChg chg="mod">
          <ac:chgData name="Lehlogonolo Mphaki" userId="0c15d2df26666fd7" providerId="LiveId" clId="{C1A29855-2FFA-47B3-B9AF-BAC2BAE39630}" dt="2026-07-02T14:00:56.989" v="701"/>
          <ac:spMkLst>
            <pc:docMk/>
            <pc:sldMk cId="1337968776" sldId="269"/>
            <ac:spMk id="6" creationId="{A926C62F-A0CE-D110-548E-23A6B484B4EC}"/>
          </ac:spMkLst>
        </pc:spChg>
      </pc:sldChg>
      <pc:sldChg chg="addSp delSp modSp new mod">
        <pc:chgData name="Lehlogonolo Mphaki" userId="0c15d2df26666fd7" providerId="LiveId" clId="{C1A29855-2FFA-47B3-B9AF-BAC2BAE39630}" dt="2026-07-02T15:05:48.664" v="2261" actId="20577"/>
        <pc:sldMkLst>
          <pc:docMk/>
          <pc:sldMk cId="2398670210" sldId="270"/>
        </pc:sldMkLst>
        <pc:spChg chg="mod">
          <ac:chgData name="Lehlogonolo Mphaki" userId="0c15d2df26666fd7" providerId="LiveId" clId="{C1A29855-2FFA-47B3-B9AF-BAC2BAE39630}" dt="2026-07-02T15:05:48.664" v="2261" actId="20577"/>
          <ac:spMkLst>
            <pc:docMk/>
            <pc:sldMk cId="2398670210" sldId="270"/>
            <ac:spMk id="2" creationId="{5BA5D6CD-E97B-CE5E-C43D-FAF0BC2CACDE}"/>
          </ac:spMkLst>
        </pc:spChg>
        <pc:spChg chg="del">
          <ac:chgData name="Lehlogonolo Mphaki" userId="0c15d2df26666fd7" providerId="LiveId" clId="{C1A29855-2FFA-47B3-B9AF-BAC2BAE39630}" dt="2026-07-02T13:25:04.166" v="495"/>
          <ac:spMkLst>
            <pc:docMk/>
            <pc:sldMk cId="2398670210" sldId="270"/>
            <ac:spMk id="3" creationId="{654B4C2F-8CCB-B75C-584B-31935C9061BE}"/>
          </ac:spMkLst>
        </pc:spChg>
        <pc:graphicFrameChg chg="add mod">
          <ac:chgData name="Lehlogonolo Mphaki" userId="0c15d2df26666fd7" providerId="LiveId" clId="{C1A29855-2FFA-47B3-B9AF-BAC2BAE39630}" dt="2026-07-02T14:00:56.989" v="701"/>
          <ac:graphicFrameMkLst>
            <pc:docMk/>
            <pc:sldMk cId="2398670210" sldId="270"/>
            <ac:graphicFrameMk id="4" creationId="{182C6D80-25EB-9322-3F47-37B61775E7A4}"/>
          </ac:graphicFrameMkLst>
        </pc:graphicFrameChg>
      </pc:sldChg>
      <pc:sldChg chg="addSp delSp modSp new mod">
        <pc:chgData name="Lehlogonolo Mphaki" userId="0c15d2df26666fd7" providerId="LiveId" clId="{C1A29855-2FFA-47B3-B9AF-BAC2BAE39630}" dt="2026-07-02T15:05:59.795" v="2279" actId="20577"/>
        <pc:sldMkLst>
          <pc:docMk/>
          <pc:sldMk cId="1034012919" sldId="271"/>
        </pc:sldMkLst>
        <pc:spChg chg="mod">
          <ac:chgData name="Lehlogonolo Mphaki" userId="0c15d2df26666fd7" providerId="LiveId" clId="{C1A29855-2FFA-47B3-B9AF-BAC2BAE39630}" dt="2026-07-02T15:05:59.795" v="2279" actId="20577"/>
          <ac:spMkLst>
            <pc:docMk/>
            <pc:sldMk cId="1034012919" sldId="271"/>
            <ac:spMk id="2" creationId="{AA679DD4-37F8-AD7F-4913-FD260851D347}"/>
          </ac:spMkLst>
        </pc:spChg>
        <pc:spChg chg="del">
          <ac:chgData name="Lehlogonolo Mphaki" userId="0c15d2df26666fd7" providerId="LiveId" clId="{C1A29855-2FFA-47B3-B9AF-BAC2BAE39630}" dt="2026-07-02T13:28:43.800" v="497"/>
          <ac:spMkLst>
            <pc:docMk/>
            <pc:sldMk cId="1034012919" sldId="271"/>
            <ac:spMk id="3" creationId="{B8F05801-32CE-F55B-3189-26B3902EB998}"/>
          </ac:spMkLst>
        </pc:spChg>
        <pc:graphicFrameChg chg="add mod">
          <ac:chgData name="Lehlogonolo Mphaki" userId="0c15d2df26666fd7" providerId="LiveId" clId="{C1A29855-2FFA-47B3-B9AF-BAC2BAE39630}" dt="2026-07-02T14:00:56.989" v="701"/>
          <ac:graphicFrameMkLst>
            <pc:docMk/>
            <pc:sldMk cId="1034012919" sldId="271"/>
            <ac:graphicFrameMk id="4" creationId="{A52EA192-512C-2756-0E6D-84BB914BD25E}"/>
          </ac:graphicFrameMkLst>
        </pc:graphicFrameChg>
      </pc:sldChg>
      <pc:sldChg chg="addSp delSp modSp new del mod">
        <pc:chgData name="Lehlogonolo Mphaki" userId="0c15d2df26666fd7" providerId="LiveId" clId="{C1A29855-2FFA-47B3-B9AF-BAC2BAE39630}" dt="2026-07-02T13:33:40.530" v="528" actId="47"/>
        <pc:sldMkLst>
          <pc:docMk/>
          <pc:sldMk cId="547063024" sldId="272"/>
        </pc:sldMkLst>
        <pc:spChg chg="del">
          <ac:chgData name="Lehlogonolo Mphaki" userId="0c15d2df26666fd7" providerId="LiveId" clId="{C1A29855-2FFA-47B3-B9AF-BAC2BAE39630}" dt="2026-07-02T13:30:34.009" v="503"/>
          <ac:spMkLst>
            <pc:docMk/>
            <pc:sldMk cId="547063024" sldId="272"/>
            <ac:spMk id="3" creationId="{A3570248-8E0B-9575-9D8B-DDBFB03FDD36}"/>
          </ac:spMkLst>
        </pc:spChg>
        <pc:graphicFrameChg chg="add mod modGraphic">
          <ac:chgData name="Lehlogonolo Mphaki" userId="0c15d2df26666fd7" providerId="LiveId" clId="{C1A29855-2FFA-47B3-B9AF-BAC2BAE39630}" dt="2026-07-02T13:30:37.913" v="504" actId="14100"/>
          <ac:graphicFrameMkLst>
            <pc:docMk/>
            <pc:sldMk cId="547063024" sldId="272"/>
            <ac:graphicFrameMk id="4" creationId="{E531C60F-6A7A-6D3C-F29E-BDA1221C3B40}"/>
          </ac:graphicFrameMkLst>
        </pc:graphicFrameChg>
      </pc:sldChg>
      <pc:sldChg chg="addSp delSp modSp new add del mod">
        <pc:chgData name="Lehlogonolo Mphaki" userId="0c15d2df26666fd7" providerId="LiveId" clId="{C1A29855-2FFA-47B3-B9AF-BAC2BAE39630}" dt="2026-07-02T14:01:05.811" v="705" actId="47"/>
        <pc:sldMkLst>
          <pc:docMk/>
          <pc:sldMk cId="2045126216" sldId="272"/>
        </pc:sldMkLst>
        <pc:spChg chg="mod">
          <ac:chgData name="Lehlogonolo Mphaki" userId="0c15d2df26666fd7" providerId="LiveId" clId="{C1A29855-2FFA-47B3-B9AF-BAC2BAE39630}" dt="2026-07-02T13:36:48.898" v="541" actId="113"/>
          <ac:spMkLst>
            <pc:docMk/>
            <pc:sldMk cId="2045126216" sldId="272"/>
            <ac:spMk id="2" creationId="{5F395194-7299-A300-938C-8881AF07FB52}"/>
          </ac:spMkLst>
        </pc:spChg>
        <pc:spChg chg="add del">
          <ac:chgData name="Lehlogonolo Mphaki" userId="0c15d2df26666fd7" providerId="LiveId" clId="{C1A29855-2FFA-47B3-B9AF-BAC2BAE39630}" dt="2026-07-02T13:36:10.504" v="535"/>
          <ac:spMkLst>
            <pc:docMk/>
            <pc:sldMk cId="2045126216" sldId="272"/>
            <ac:spMk id="3" creationId="{1A4712E9-CE6B-32FA-55EA-3616C8214833}"/>
          </ac:spMkLst>
        </pc:spChg>
        <pc:graphicFrameChg chg="add mod modGraphic">
          <ac:chgData name="Lehlogonolo Mphaki" userId="0c15d2df26666fd7" providerId="LiveId" clId="{C1A29855-2FFA-47B3-B9AF-BAC2BAE39630}" dt="2026-07-02T13:36:54.730" v="542" actId="14100"/>
          <ac:graphicFrameMkLst>
            <pc:docMk/>
            <pc:sldMk cId="2045126216" sldId="272"/>
            <ac:graphicFrameMk id="6" creationId="{2D90F6EE-8F23-C2D4-511A-2B186FBE4BE2}"/>
          </ac:graphicFrameMkLst>
        </pc:graphicFrameChg>
        <pc:picChg chg="add del mod ord">
          <ac:chgData name="Lehlogonolo Mphaki" userId="0c15d2df26666fd7" providerId="LiveId" clId="{C1A29855-2FFA-47B3-B9AF-BAC2BAE39630}" dt="2026-07-02T13:36:02.863" v="534" actId="22"/>
          <ac:picMkLst>
            <pc:docMk/>
            <pc:sldMk cId="2045126216" sldId="272"/>
            <ac:picMk id="5" creationId="{39DBA808-BA2D-EC44-5BEA-B4D8193FEE42}"/>
          </ac:picMkLst>
        </pc:picChg>
      </pc:sldChg>
      <pc:sldChg chg="addSp delSp modSp new mod">
        <pc:chgData name="Lehlogonolo Mphaki" userId="0c15d2df26666fd7" providerId="LiveId" clId="{C1A29855-2FFA-47B3-B9AF-BAC2BAE39630}" dt="2026-07-02T15:20:30.810" v="2339" actId="20577"/>
        <pc:sldMkLst>
          <pc:docMk/>
          <pc:sldMk cId="1688703445" sldId="273"/>
        </pc:sldMkLst>
        <pc:spChg chg="mod">
          <ac:chgData name="Lehlogonolo Mphaki" userId="0c15d2df26666fd7" providerId="LiveId" clId="{C1A29855-2FFA-47B3-B9AF-BAC2BAE39630}" dt="2026-07-02T15:20:30.810" v="2339" actId="20577"/>
          <ac:spMkLst>
            <pc:docMk/>
            <pc:sldMk cId="1688703445" sldId="273"/>
            <ac:spMk id="2" creationId="{A4CD5344-9473-342B-89BB-FD7DA7C4FE4B}"/>
          </ac:spMkLst>
        </pc:spChg>
        <pc:spChg chg="del">
          <ac:chgData name="Lehlogonolo Mphaki" userId="0c15d2df26666fd7" providerId="LiveId" clId="{C1A29855-2FFA-47B3-B9AF-BAC2BAE39630}" dt="2026-07-02T13:37:53.008" v="546"/>
          <ac:spMkLst>
            <pc:docMk/>
            <pc:sldMk cId="1688703445" sldId="273"/>
            <ac:spMk id="3" creationId="{AFE4F3EC-F90E-7FCF-4147-6AAA66661AC3}"/>
          </ac:spMkLst>
        </pc:spChg>
        <pc:graphicFrameChg chg="add mod">
          <ac:chgData name="Lehlogonolo Mphaki" userId="0c15d2df26666fd7" providerId="LiveId" clId="{C1A29855-2FFA-47B3-B9AF-BAC2BAE39630}" dt="2026-07-02T14:00:56.989" v="701"/>
          <ac:graphicFrameMkLst>
            <pc:docMk/>
            <pc:sldMk cId="1688703445" sldId="273"/>
            <ac:graphicFrameMk id="4" creationId="{47715054-24EE-7393-3D3F-E39C7838585F}"/>
          </ac:graphicFrameMkLst>
        </pc:graphicFrameChg>
      </pc:sldChg>
      <pc:sldChg chg="new del">
        <pc:chgData name="Lehlogonolo Mphaki" userId="0c15d2df26666fd7" providerId="LiveId" clId="{C1A29855-2FFA-47B3-B9AF-BAC2BAE39630}" dt="2026-07-02T13:38:20.617" v="548" actId="47"/>
        <pc:sldMkLst>
          <pc:docMk/>
          <pc:sldMk cId="451548143" sldId="274"/>
        </pc:sldMkLst>
      </pc:sldChg>
      <pc:sldChg chg="addSp modSp new del mod">
        <pc:chgData name="Lehlogonolo Mphaki" userId="0c15d2df26666fd7" providerId="LiveId" clId="{C1A29855-2FFA-47B3-B9AF-BAC2BAE39630}" dt="2026-07-02T13:39:36.004" v="553" actId="2696"/>
        <pc:sldMkLst>
          <pc:docMk/>
          <pc:sldMk cId="2077001733" sldId="274"/>
        </pc:sldMkLst>
        <pc:graphicFrameChg chg="add mod">
          <ac:chgData name="Lehlogonolo Mphaki" userId="0c15d2df26666fd7" providerId="LiveId" clId="{C1A29855-2FFA-47B3-B9AF-BAC2BAE39630}" dt="2026-07-02T13:39:07.588" v="550"/>
          <ac:graphicFrameMkLst>
            <pc:docMk/>
            <pc:sldMk cId="2077001733" sldId="274"/>
            <ac:graphicFrameMk id="2" creationId="{91C5F41A-0D00-D60C-0ECF-DEE113913378}"/>
          </ac:graphicFrameMkLst>
        </pc:graphicFrameChg>
      </pc:sldChg>
      <pc:sldChg chg="delSp modSp new mod">
        <pc:chgData name="Lehlogonolo Mphaki" userId="0c15d2df26666fd7" providerId="LiveId" clId="{C1A29855-2FFA-47B3-B9AF-BAC2BAE39630}" dt="2026-07-02T14:00:56.989" v="701"/>
        <pc:sldMkLst>
          <pc:docMk/>
          <pc:sldMk cId="2826878716" sldId="274"/>
        </pc:sldMkLst>
        <pc:spChg chg="del">
          <ac:chgData name="Lehlogonolo Mphaki" userId="0c15d2df26666fd7" providerId="LiveId" clId="{C1A29855-2FFA-47B3-B9AF-BAC2BAE39630}" dt="2026-07-02T13:39:48.200" v="556" actId="478"/>
          <ac:spMkLst>
            <pc:docMk/>
            <pc:sldMk cId="2826878716" sldId="274"/>
            <ac:spMk id="2" creationId="{3506751A-DA5B-0292-8F90-6726DA4ABD56}"/>
          </ac:spMkLst>
        </pc:spChg>
        <pc:spChg chg="mod">
          <ac:chgData name="Lehlogonolo Mphaki" userId="0c15d2df26666fd7" providerId="LiveId" clId="{C1A29855-2FFA-47B3-B9AF-BAC2BAE39630}" dt="2026-07-02T14:00:56.989" v="701"/>
          <ac:spMkLst>
            <pc:docMk/>
            <pc:sldMk cId="2826878716" sldId="274"/>
            <ac:spMk id="3" creationId="{06CD7D10-DEA9-CB1C-DDAA-2FCF494B5C38}"/>
          </ac:spMkLst>
        </pc:spChg>
      </pc:sldChg>
      <pc:sldChg chg="addSp delSp modSp new mod">
        <pc:chgData name="Lehlogonolo Mphaki" userId="0c15d2df26666fd7" providerId="LiveId" clId="{C1A29855-2FFA-47B3-B9AF-BAC2BAE39630}" dt="2026-07-02T14:52:23.177" v="1530" actId="1076"/>
        <pc:sldMkLst>
          <pc:docMk/>
          <pc:sldMk cId="1501838287" sldId="275"/>
        </pc:sldMkLst>
        <pc:spChg chg="mod">
          <ac:chgData name="Lehlogonolo Mphaki" userId="0c15d2df26666fd7" providerId="LiveId" clId="{C1A29855-2FFA-47B3-B9AF-BAC2BAE39630}" dt="2026-07-02T14:12:38.740" v="711"/>
          <ac:spMkLst>
            <pc:docMk/>
            <pc:sldMk cId="1501838287" sldId="275"/>
            <ac:spMk id="2" creationId="{CB9A6BFC-E080-43FA-E5E4-B9DC2D0CEC8C}"/>
          </ac:spMkLst>
        </pc:spChg>
        <pc:spChg chg="del">
          <ac:chgData name="Lehlogonolo Mphaki" userId="0c15d2df26666fd7" providerId="LiveId" clId="{C1A29855-2FFA-47B3-B9AF-BAC2BAE39630}" dt="2026-07-02T14:16:20.142" v="712" actId="3680"/>
          <ac:spMkLst>
            <pc:docMk/>
            <pc:sldMk cId="1501838287" sldId="275"/>
            <ac:spMk id="3" creationId="{FD76D9A7-9E45-6C62-1509-3FB47B17E84C}"/>
          </ac:spMkLst>
        </pc:spChg>
        <pc:graphicFrameChg chg="add mod ord modGraphic">
          <ac:chgData name="Lehlogonolo Mphaki" userId="0c15d2df26666fd7" providerId="LiveId" clId="{C1A29855-2FFA-47B3-B9AF-BAC2BAE39630}" dt="2026-07-02T14:52:23.177" v="1530" actId="1076"/>
          <ac:graphicFrameMkLst>
            <pc:docMk/>
            <pc:sldMk cId="1501838287" sldId="275"/>
            <ac:graphicFrameMk id="4" creationId="{2C3D166A-570D-F58D-67B7-6EC822C666E8}"/>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frequency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Sheet1!$A$2:$A$7</c:f>
              <c:numCache>
                <c:formatCode>General</c:formatCode>
                <c:ptCount val="6"/>
                <c:pt idx="0">
                  <c:v>8</c:v>
                </c:pt>
                <c:pt idx="1">
                  <c:v>12</c:v>
                </c:pt>
                <c:pt idx="2">
                  <c:v>14</c:v>
                </c:pt>
                <c:pt idx="3">
                  <c:v>17</c:v>
                </c:pt>
                <c:pt idx="4">
                  <c:v>20</c:v>
                </c:pt>
                <c:pt idx="5">
                  <c:v>21</c:v>
                </c:pt>
              </c:numCache>
            </c:numRef>
          </c:cat>
          <c:val>
            <c:numRef>
              <c:f>Sheet1!$B$2:$B$7</c:f>
              <c:numCache>
                <c:formatCode>General</c:formatCode>
                <c:ptCount val="6"/>
                <c:pt idx="0">
                  <c:v>1</c:v>
                </c:pt>
                <c:pt idx="1">
                  <c:v>1</c:v>
                </c:pt>
                <c:pt idx="2">
                  <c:v>2</c:v>
                </c:pt>
                <c:pt idx="3">
                  <c:v>1</c:v>
                </c:pt>
                <c:pt idx="4">
                  <c:v>1</c:v>
                </c:pt>
                <c:pt idx="5">
                  <c:v>1</c:v>
                </c:pt>
              </c:numCache>
            </c:numRef>
          </c:val>
          <c:smooth val="0"/>
          <c:extLst>
            <c:ext xmlns:c16="http://schemas.microsoft.com/office/drawing/2014/chart" uri="{C3380CC4-5D6E-409C-BE32-E72D297353CC}">
              <c16:uniqueId val="{00000000-5DD7-4FFF-83E0-05E65D2F21B3}"/>
            </c:ext>
          </c:extLst>
        </c:ser>
        <c:ser>
          <c:idx val="1"/>
          <c:order val="1"/>
          <c:tx>
            <c:strRef>
              <c:f>Sheet1!$C$1</c:f>
              <c:strCache>
                <c:ptCount val="1"/>
                <c:pt idx="0">
                  <c:v>Series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Sheet1!$A$2:$A$7</c:f>
              <c:numCache>
                <c:formatCode>General</c:formatCode>
                <c:ptCount val="6"/>
                <c:pt idx="0">
                  <c:v>8</c:v>
                </c:pt>
                <c:pt idx="1">
                  <c:v>12</c:v>
                </c:pt>
                <c:pt idx="2">
                  <c:v>14</c:v>
                </c:pt>
                <c:pt idx="3">
                  <c:v>17</c:v>
                </c:pt>
                <c:pt idx="4">
                  <c:v>20</c:v>
                </c:pt>
                <c:pt idx="5">
                  <c:v>21</c:v>
                </c:pt>
              </c:numCache>
            </c:numRef>
          </c:cat>
          <c:val>
            <c:numRef>
              <c:f>Sheet1!$C$2:$C$7</c:f>
              <c:numCache>
                <c:formatCode>General</c:formatCode>
                <c:ptCount val="6"/>
              </c:numCache>
            </c:numRef>
          </c:val>
          <c:smooth val="0"/>
          <c:extLst>
            <c:ext xmlns:c16="http://schemas.microsoft.com/office/drawing/2014/chart" uri="{C3380CC4-5D6E-409C-BE32-E72D297353CC}">
              <c16:uniqueId val="{00000001-5DD7-4FFF-83E0-05E65D2F21B3}"/>
            </c:ext>
          </c:extLst>
        </c:ser>
        <c:ser>
          <c:idx val="2"/>
          <c:order val="2"/>
          <c:tx>
            <c:strRef>
              <c:f>Sheet1!$D$1</c:f>
              <c:strCache>
                <c:ptCount val="1"/>
                <c:pt idx="0">
                  <c:v>Series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Sheet1!$A$2:$A$7</c:f>
              <c:numCache>
                <c:formatCode>General</c:formatCode>
                <c:ptCount val="6"/>
                <c:pt idx="0">
                  <c:v>8</c:v>
                </c:pt>
                <c:pt idx="1">
                  <c:v>12</c:v>
                </c:pt>
                <c:pt idx="2">
                  <c:v>14</c:v>
                </c:pt>
                <c:pt idx="3">
                  <c:v>17</c:v>
                </c:pt>
                <c:pt idx="4">
                  <c:v>20</c:v>
                </c:pt>
                <c:pt idx="5">
                  <c:v>21</c:v>
                </c:pt>
              </c:numCache>
            </c:numRef>
          </c:cat>
          <c:val>
            <c:numRef>
              <c:f>Sheet1!$D$2:$D$7</c:f>
              <c:numCache>
                <c:formatCode>General</c:formatCode>
                <c:ptCount val="6"/>
              </c:numCache>
            </c:numRef>
          </c:val>
          <c:smooth val="0"/>
          <c:extLst>
            <c:ext xmlns:c16="http://schemas.microsoft.com/office/drawing/2014/chart" uri="{C3380CC4-5D6E-409C-BE32-E72D297353CC}">
              <c16:uniqueId val="{00000002-5DD7-4FFF-83E0-05E65D2F21B3}"/>
            </c:ext>
          </c:extLst>
        </c:ser>
        <c:dLbls>
          <c:showLegendKey val="0"/>
          <c:showVal val="0"/>
          <c:showCatName val="0"/>
          <c:showSerName val="0"/>
          <c:showPercent val="0"/>
          <c:showBubbleSize val="0"/>
        </c:dLbls>
        <c:marker val="1"/>
        <c:smooth val="0"/>
        <c:axId val="920290399"/>
        <c:axId val="920285119"/>
      </c:lineChart>
      <c:catAx>
        <c:axId val="920290399"/>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ZA" sz="1600" dirty="0"/>
                  <a:t>Marks</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20285119"/>
        <c:crosses val="autoZero"/>
        <c:auto val="1"/>
        <c:lblAlgn val="ctr"/>
        <c:lblOffset val="100"/>
        <c:noMultiLvlLbl val="0"/>
      </c:catAx>
      <c:valAx>
        <c:axId val="9202851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ZA" sz="1600"/>
                  <a:t>frequency</a:t>
                </a:r>
              </a:p>
            </c:rich>
          </c:tx>
          <c:layout>
            <c:manualLayout>
              <c:xMode val="edge"/>
              <c:yMode val="edge"/>
              <c:x val="6.0439029107436414E-3"/>
              <c:y val="0.3634390081280162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202903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Column3</c:v>
                </c:pt>
              </c:strCache>
            </c:strRef>
          </c:tx>
          <c:spPr>
            <a:solidFill>
              <a:schemeClr val="accent1"/>
            </a:solidFill>
            <a:ln>
              <a:noFill/>
            </a:ln>
            <a:effectLst/>
          </c:spPr>
          <c:invertIfNegative val="0"/>
          <c:cat>
            <c:numRef>
              <c:f>Sheet1!$A$2:$A$6</c:f>
              <c:numCache>
                <c:formatCode>General</c:formatCode>
                <c:ptCount val="5"/>
                <c:pt idx="0">
                  <c:v>8</c:v>
                </c:pt>
                <c:pt idx="1">
                  <c:v>11</c:v>
                </c:pt>
                <c:pt idx="2">
                  <c:v>13</c:v>
                </c:pt>
                <c:pt idx="3">
                  <c:v>14</c:v>
                </c:pt>
                <c:pt idx="4">
                  <c:v>21</c:v>
                </c:pt>
              </c:numCache>
            </c:numRef>
          </c:cat>
          <c:val>
            <c:numRef>
              <c:f>Sheet1!$B$2:$B$6</c:f>
              <c:numCache>
                <c:formatCode>General</c:formatCode>
                <c:ptCount val="5"/>
                <c:pt idx="0">
                  <c:v>3</c:v>
                </c:pt>
                <c:pt idx="1">
                  <c:v>1</c:v>
                </c:pt>
                <c:pt idx="2">
                  <c:v>1</c:v>
                </c:pt>
                <c:pt idx="3">
                  <c:v>1</c:v>
                </c:pt>
                <c:pt idx="4">
                  <c:v>1</c:v>
                </c:pt>
              </c:numCache>
            </c:numRef>
          </c:val>
          <c:extLst>
            <c:ext xmlns:c16="http://schemas.microsoft.com/office/drawing/2014/chart" uri="{C3380CC4-5D6E-409C-BE32-E72D297353CC}">
              <c16:uniqueId val="{00000000-CF5F-47AE-B67C-2CB449F96802}"/>
            </c:ext>
          </c:extLst>
        </c:ser>
        <c:dLbls>
          <c:showLegendKey val="0"/>
          <c:showVal val="0"/>
          <c:showCatName val="0"/>
          <c:showSerName val="0"/>
          <c:showPercent val="0"/>
          <c:showBubbleSize val="0"/>
        </c:dLbls>
        <c:gapWidth val="219"/>
        <c:axId val="1035224047"/>
        <c:axId val="1035226447"/>
      </c:barChart>
      <c:catAx>
        <c:axId val="1035224047"/>
        <c:scaling>
          <c:orientation val="minMax"/>
        </c:scaling>
        <c:delete val="0"/>
        <c:axPos val="b"/>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ZA" sz="2000" dirty="0"/>
                  <a:t>Marks</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35226447"/>
        <c:crosses val="autoZero"/>
        <c:auto val="1"/>
        <c:lblAlgn val="ctr"/>
        <c:lblOffset val="100"/>
        <c:noMultiLvlLbl val="0"/>
      </c:catAx>
      <c:valAx>
        <c:axId val="10352264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ZA" sz="1400"/>
                  <a:t>frequency</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3522404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Sheet1!$A$2:$A$8</c:f>
              <c:numCache>
                <c:formatCode>General</c:formatCode>
                <c:ptCount val="7"/>
                <c:pt idx="0">
                  <c:v>26</c:v>
                </c:pt>
                <c:pt idx="1">
                  <c:v>30</c:v>
                </c:pt>
                <c:pt idx="2">
                  <c:v>32</c:v>
                </c:pt>
                <c:pt idx="3">
                  <c:v>34</c:v>
                </c:pt>
                <c:pt idx="4">
                  <c:v>36</c:v>
                </c:pt>
              </c:numCache>
            </c:numRef>
          </c:cat>
          <c:val>
            <c:numRef>
              <c:f>Sheet1!$B$2:$B$8</c:f>
              <c:numCache>
                <c:formatCode>General</c:formatCode>
                <c:ptCount val="7"/>
                <c:pt idx="0">
                  <c:v>1</c:v>
                </c:pt>
                <c:pt idx="1">
                  <c:v>2</c:v>
                </c:pt>
                <c:pt idx="2">
                  <c:v>1</c:v>
                </c:pt>
                <c:pt idx="3">
                  <c:v>1</c:v>
                </c:pt>
                <c:pt idx="4">
                  <c:v>2</c:v>
                </c:pt>
              </c:numCache>
            </c:numRef>
          </c:val>
          <c:smooth val="0"/>
          <c:extLst>
            <c:ext xmlns:c16="http://schemas.microsoft.com/office/drawing/2014/chart" uri="{C3380CC4-5D6E-409C-BE32-E72D297353CC}">
              <c16:uniqueId val="{00000000-E16B-4B52-BD37-F9B765866C68}"/>
            </c:ext>
          </c:extLst>
        </c:ser>
        <c:dLbls>
          <c:showLegendKey val="0"/>
          <c:showVal val="0"/>
          <c:showCatName val="0"/>
          <c:showSerName val="0"/>
          <c:showPercent val="0"/>
          <c:showBubbleSize val="0"/>
        </c:dLbls>
        <c:marker val="1"/>
        <c:smooth val="0"/>
        <c:axId val="976062032"/>
        <c:axId val="976076912"/>
      </c:lineChart>
      <c:catAx>
        <c:axId val="976062032"/>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ZA" sz="1600" dirty="0"/>
                  <a:t>Marks</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076912"/>
        <c:crosses val="autoZero"/>
        <c:auto val="1"/>
        <c:lblAlgn val="ctr"/>
        <c:lblOffset val="100"/>
        <c:noMultiLvlLbl val="0"/>
      </c:catAx>
      <c:valAx>
        <c:axId val="976076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ZA" sz="1600"/>
                  <a:t>frequency</a:t>
                </a:r>
              </a:p>
            </c:rich>
          </c:tx>
          <c:layout>
            <c:manualLayout>
              <c:xMode val="edge"/>
              <c:yMode val="edge"/>
              <c:x val="4.830917874396135E-3"/>
              <c:y val="0.36908003928906463"/>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062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5" Type="http://schemas.openxmlformats.org/officeDocument/2006/relationships/image" Target="../media/image6.sv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5" Type="http://schemas.openxmlformats.org/officeDocument/2006/relationships/image" Target="../media/image6.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F4472B-65F5-415A-9CA8-D6466792C48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981D278-6765-4EF0-9EB7-38E1B625CB41}">
      <dgm:prSet custT="1"/>
      <dgm:spPr/>
      <dgm:t>
        <a:bodyPr/>
        <a:lstStyle/>
        <a:p>
          <a:pPr>
            <a:lnSpc>
              <a:spcPct val="100000"/>
            </a:lnSpc>
          </a:pPr>
          <a:r>
            <a:rPr lang="en-ZA" sz="2000" dirty="0"/>
            <a:t>Problem-solving and critical thinking is one of the key goals in the Physical Science curriculum.</a:t>
          </a:r>
          <a:endParaRPr lang="en-US" sz="2000" dirty="0"/>
        </a:p>
      </dgm:t>
    </dgm:pt>
    <dgm:pt modelId="{0863AD6E-26DC-491C-9E93-0E50C5ABBB0B}" type="parTrans" cxnId="{4CFE152C-CF0C-480C-A350-A2BFBD3AD880}">
      <dgm:prSet/>
      <dgm:spPr/>
      <dgm:t>
        <a:bodyPr/>
        <a:lstStyle/>
        <a:p>
          <a:endParaRPr lang="en-US"/>
        </a:p>
      </dgm:t>
    </dgm:pt>
    <dgm:pt modelId="{5B752CFF-96FB-45B2-A6FF-A19AE61589AE}" type="sibTrans" cxnId="{4CFE152C-CF0C-480C-A350-A2BFBD3AD880}">
      <dgm:prSet/>
      <dgm:spPr/>
      <dgm:t>
        <a:bodyPr/>
        <a:lstStyle/>
        <a:p>
          <a:endParaRPr lang="en-US"/>
        </a:p>
      </dgm:t>
    </dgm:pt>
    <dgm:pt modelId="{4E6D5A38-C8D7-4F19-9F38-D6F473F11501}">
      <dgm:prSet custT="1"/>
      <dgm:spPr/>
      <dgm:t>
        <a:bodyPr/>
        <a:lstStyle/>
        <a:p>
          <a:pPr>
            <a:lnSpc>
              <a:spcPct val="100000"/>
            </a:lnSpc>
          </a:pPr>
          <a:r>
            <a:rPr lang="en-ZA" sz="2000" dirty="0"/>
            <a:t>Despite this, the topic of electricity has consistently been shown to be challenging for grade 12 learners in the National diagnostic report from NSC (Matric) results.</a:t>
          </a:r>
          <a:endParaRPr lang="en-US" sz="2000" dirty="0"/>
        </a:p>
      </dgm:t>
    </dgm:pt>
    <dgm:pt modelId="{AC479B02-9510-4D3F-85FD-884C799EA9F5}" type="parTrans" cxnId="{921D015B-FE8D-4580-9BFC-D5D587831993}">
      <dgm:prSet/>
      <dgm:spPr/>
      <dgm:t>
        <a:bodyPr/>
        <a:lstStyle/>
        <a:p>
          <a:endParaRPr lang="en-US"/>
        </a:p>
      </dgm:t>
    </dgm:pt>
    <dgm:pt modelId="{22BF6714-6D8D-4F0D-8D10-87F805CB3709}" type="sibTrans" cxnId="{921D015B-FE8D-4580-9BFC-D5D587831993}">
      <dgm:prSet/>
      <dgm:spPr/>
      <dgm:t>
        <a:bodyPr/>
        <a:lstStyle/>
        <a:p>
          <a:endParaRPr lang="en-US"/>
        </a:p>
      </dgm:t>
    </dgm:pt>
    <dgm:pt modelId="{0FA12743-2E39-4454-A9BA-E02A862F8637}">
      <dgm:prSet custT="1"/>
      <dgm:spPr/>
      <dgm:t>
        <a:bodyPr/>
        <a:lstStyle/>
        <a:p>
          <a:pPr>
            <a:lnSpc>
              <a:spcPct val="100000"/>
            </a:lnSpc>
          </a:pPr>
          <a:r>
            <a:rPr lang="en-ZA" sz="2000" dirty="0"/>
            <a:t>Many learners struggle interpreting electric circuit diagrams and applying concepts of current, potential difference, and Ohm's law in real-life problem-solving</a:t>
          </a:r>
          <a:endParaRPr lang="en-US" sz="2000" dirty="0"/>
        </a:p>
      </dgm:t>
    </dgm:pt>
    <dgm:pt modelId="{E67C55FC-4F3D-47A5-9D48-FE2F5B6DC0DE}" type="parTrans" cxnId="{39E69C37-EF94-48EA-AD89-7BB70D1B6BE8}">
      <dgm:prSet/>
      <dgm:spPr/>
      <dgm:t>
        <a:bodyPr/>
        <a:lstStyle/>
        <a:p>
          <a:endParaRPr lang="en-US"/>
        </a:p>
      </dgm:t>
    </dgm:pt>
    <dgm:pt modelId="{8EAE2A4E-163E-419D-A19D-A95EB785B374}" type="sibTrans" cxnId="{39E69C37-EF94-48EA-AD89-7BB70D1B6BE8}">
      <dgm:prSet/>
      <dgm:spPr/>
      <dgm:t>
        <a:bodyPr/>
        <a:lstStyle/>
        <a:p>
          <a:endParaRPr lang="en-US"/>
        </a:p>
      </dgm:t>
    </dgm:pt>
    <dgm:pt modelId="{4BF54211-4AB0-4EF3-B24C-9FDCE47F2BD6}">
      <dgm:prSet custT="1"/>
      <dgm:spPr/>
      <dgm:t>
        <a:bodyPr/>
        <a:lstStyle/>
        <a:p>
          <a:pPr algn="just">
            <a:lnSpc>
              <a:spcPct val="100000"/>
            </a:lnSpc>
          </a:pPr>
          <a:r>
            <a:rPr lang="en-ZA" sz="2000" dirty="0"/>
            <a:t>Traditional teacher-centred instructional approaches tend to emphasise rote memorisation of content rather than developing learners' conceptual understanding and problem-solving skills.</a:t>
          </a:r>
          <a:endParaRPr lang="en-US" sz="2000" dirty="0"/>
        </a:p>
      </dgm:t>
    </dgm:pt>
    <dgm:pt modelId="{F58E007A-1683-4E37-A0E8-F7C75966342C}" type="parTrans" cxnId="{76CA8674-0838-4CE1-8875-4A2F1F9582CF}">
      <dgm:prSet/>
      <dgm:spPr/>
      <dgm:t>
        <a:bodyPr/>
        <a:lstStyle/>
        <a:p>
          <a:endParaRPr lang="en-US"/>
        </a:p>
      </dgm:t>
    </dgm:pt>
    <dgm:pt modelId="{D94AFD2D-AA22-4040-8EA0-BF24B42C2330}" type="sibTrans" cxnId="{76CA8674-0838-4CE1-8875-4A2F1F9582CF}">
      <dgm:prSet/>
      <dgm:spPr/>
      <dgm:t>
        <a:bodyPr/>
        <a:lstStyle/>
        <a:p>
          <a:endParaRPr lang="en-US"/>
        </a:p>
      </dgm:t>
    </dgm:pt>
    <dgm:pt modelId="{0FF8382B-EA32-41E5-AD4F-F57277E89100}">
      <dgm:prSet custT="1"/>
      <dgm:spPr/>
      <dgm:t>
        <a:bodyPr/>
        <a:lstStyle/>
        <a:p>
          <a:pPr>
            <a:lnSpc>
              <a:spcPct val="100000"/>
            </a:lnSpc>
          </a:pPr>
          <a:r>
            <a:rPr lang="en-ZA" sz="2000" dirty="0"/>
            <a:t>PBL has been shown to be an effective learner-centred instructional approach for enhancing learners' problem-solving skills leading to enhanced conceptual understanding</a:t>
          </a:r>
          <a:endParaRPr lang="en-US" sz="2000" dirty="0"/>
        </a:p>
      </dgm:t>
    </dgm:pt>
    <dgm:pt modelId="{3AFE7B03-EDFD-47DB-BDA4-BE4ADFD4BBC8}" type="parTrans" cxnId="{61EB86F5-CCB3-4C44-AC02-F2EAFF6BDD56}">
      <dgm:prSet/>
      <dgm:spPr/>
      <dgm:t>
        <a:bodyPr/>
        <a:lstStyle/>
        <a:p>
          <a:endParaRPr lang="en-US"/>
        </a:p>
      </dgm:t>
    </dgm:pt>
    <dgm:pt modelId="{227E515A-F894-431D-A89B-62576454A8F7}" type="sibTrans" cxnId="{61EB86F5-CCB3-4C44-AC02-F2EAFF6BDD56}">
      <dgm:prSet/>
      <dgm:spPr/>
      <dgm:t>
        <a:bodyPr/>
        <a:lstStyle/>
        <a:p>
          <a:endParaRPr lang="en-US"/>
        </a:p>
      </dgm:t>
    </dgm:pt>
    <dgm:pt modelId="{B2124B10-4ED2-4B7D-9FCB-58E02280254B}" type="pres">
      <dgm:prSet presAssocID="{D9F4472B-65F5-415A-9CA8-D6466792C48C}" presName="root" presStyleCnt="0">
        <dgm:presLayoutVars>
          <dgm:dir/>
          <dgm:resizeHandles val="exact"/>
        </dgm:presLayoutVars>
      </dgm:prSet>
      <dgm:spPr/>
    </dgm:pt>
    <dgm:pt modelId="{7150C01A-0F4E-477E-9466-3B6AF5979B16}" type="pres">
      <dgm:prSet presAssocID="{8981D278-6765-4EF0-9EB7-38E1B625CB41}" presName="compNode" presStyleCnt="0"/>
      <dgm:spPr/>
    </dgm:pt>
    <dgm:pt modelId="{0967746D-F8F7-487B-B484-3812B38B70F4}" type="pres">
      <dgm:prSet presAssocID="{8981D278-6765-4EF0-9EB7-38E1B625CB41}" presName="bgRect" presStyleLbl="bgShp" presStyleIdx="0" presStyleCnt="5"/>
      <dgm:spPr/>
    </dgm:pt>
    <dgm:pt modelId="{45DAC34A-08DB-47C1-99A9-ACADED191267}" type="pres">
      <dgm:prSet presAssocID="{8981D278-6765-4EF0-9EB7-38E1B625CB41}"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ullseye"/>
        </a:ext>
      </dgm:extLst>
    </dgm:pt>
    <dgm:pt modelId="{5363B385-B7FB-483D-A131-88863CC2A661}" type="pres">
      <dgm:prSet presAssocID="{8981D278-6765-4EF0-9EB7-38E1B625CB41}" presName="spaceRect" presStyleCnt="0"/>
      <dgm:spPr/>
    </dgm:pt>
    <dgm:pt modelId="{F4964F10-FFEF-48D0-B011-4A77D9237446}" type="pres">
      <dgm:prSet presAssocID="{8981D278-6765-4EF0-9EB7-38E1B625CB41}" presName="parTx" presStyleLbl="revTx" presStyleIdx="0" presStyleCnt="5">
        <dgm:presLayoutVars>
          <dgm:chMax val="0"/>
          <dgm:chPref val="0"/>
        </dgm:presLayoutVars>
      </dgm:prSet>
      <dgm:spPr/>
    </dgm:pt>
    <dgm:pt modelId="{FEE38C44-F7FF-42D0-BE88-C1B0742707EC}" type="pres">
      <dgm:prSet presAssocID="{5B752CFF-96FB-45B2-A6FF-A19AE61589AE}" presName="sibTrans" presStyleCnt="0"/>
      <dgm:spPr/>
    </dgm:pt>
    <dgm:pt modelId="{78057173-2918-4C03-9507-587D59D985DD}" type="pres">
      <dgm:prSet presAssocID="{4E6D5A38-C8D7-4F19-9F38-D6F473F11501}" presName="compNode" presStyleCnt="0"/>
      <dgm:spPr/>
    </dgm:pt>
    <dgm:pt modelId="{989165F0-B5F0-4156-9C74-42863B256CAA}" type="pres">
      <dgm:prSet presAssocID="{4E6D5A38-C8D7-4F19-9F38-D6F473F11501}" presName="bgRect" presStyleLbl="bgShp" presStyleIdx="1" presStyleCnt="5"/>
      <dgm:spPr/>
    </dgm:pt>
    <dgm:pt modelId="{E39307A3-DF59-4244-83C7-F86D5955C0C6}" type="pres">
      <dgm:prSet presAssocID="{4E6D5A38-C8D7-4F19-9F38-D6F473F11501}"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ooter"/>
        </a:ext>
      </dgm:extLst>
    </dgm:pt>
    <dgm:pt modelId="{F872F355-CCCB-4DFD-A591-CBCD71E28D1A}" type="pres">
      <dgm:prSet presAssocID="{4E6D5A38-C8D7-4F19-9F38-D6F473F11501}" presName="spaceRect" presStyleCnt="0"/>
      <dgm:spPr/>
    </dgm:pt>
    <dgm:pt modelId="{0DFD9456-B096-4596-9091-37F8031A3138}" type="pres">
      <dgm:prSet presAssocID="{4E6D5A38-C8D7-4F19-9F38-D6F473F11501}" presName="parTx" presStyleLbl="revTx" presStyleIdx="1" presStyleCnt="5">
        <dgm:presLayoutVars>
          <dgm:chMax val="0"/>
          <dgm:chPref val="0"/>
        </dgm:presLayoutVars>
      </dgm:prSet>
      <dgm:spPr/>
    </dgm:pt>
    <dgm:pt modelId="{8F6D2989-5FFF-4927-A784-FDB62777BA36}" type="pres">
      <dgm:prSet presAssocID="{22BF6714-6D8D-4F0D-8D10-87F805CB3709}" presName="sibTrans" presStyleCnt="0"/>
      <dgm:spPr/>
    </dgm:pt>
    <dgm:pt modelId="{986BCAF4-834D-4734-B69D-D9A552190264}" type="pres">
      <dgm:prSet presAssocID="{0FA12743-2E39-4454-A9BA-E02A862F8637}" presName="compNode" presStyleCnt="0"/>
      <dgm:spPr/>
    </dgm:pt>
    <dgm:pt modelId="{E149AAAE-65C3-4099-8B35-C33F104F7B9C}" type="pres">
      <dgm:prSet presAssocID="{0FA12743-2E39-4454-A9BA-E02A862F8637}" presName="bgRect" presStyleLbl="bgShp" presStyleIdx="2" presStyleCnt="5"/>
      <dgm:spPr/>
    </dgm:pt>
    <dgm:pt modelId="{2FEEF367-CB82-47A1-93AA-699444387ED1}" type="pres">
      <dgm:prSet presAssocID="{0FA12743-2E39-4454-A9BA-E02A862F8637}"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Light Bulb and Gear"/>
        </a:ext>
      </dgm:extLst>
    </dgm:pt>
    <dgm:pt modelId="{9B5650DB-83AE-447A-A74E-2158274E60BF}" type="pres">
      <dgm:prSet presAssocID="{0FA12743-2E39-4454-A9BA-E02A862F8637}" presName="spaceRect" presStyleCnt="0"/>
      <dgm:spPr/>
    </dgm:pt>
    <dgm:pt modelId="{4E267399-1AEE-422D-BFC0-A846DB5BD876}" type="pres">
      <dgm:prSet presAssocID="{0FA12743-2E39-4454-A9BA-E02A862F8637}" presName="parTx" presStyleLbl="revTx" presStyleIdx="2" presStyleCnt="5">
        <dgm:presLayoutVars>
          <dgm:chMax val="0"/>
          <dgm:chPref val="0"/>
        </dgm:presLayoutVars>
      </dgm:prSet>
      <dgm:spPr/>
    </dgm:pt>
    <dgm:pt modelId="{1B29602B-D32E-46C8-B254-455DCF2B7E2F}" type="pres">
      <dgm:prSet presAssocID="{8EAE2A4E-163E-419D-A19D-A95EB785B374}" presName="sibTrans" presStyleCnt="0"/>
      <dgm:spPr/>
    </dgm:pt>
    <dgm:pt modelId="{93260990-61D8-4591-8E2E-EC02F025D887}" type="pres">
      <dgm:prSet presAssocID="{4BF54211-4AB0-4EF3-B24C-9FDCE47F2BD6}" presName="compNode" presStyleCnt="0"/>
      <dgm:spPr/>
    </dgm:pt>
    <dgm:pt modelId="{B7CED584-18D7-40E7-9AFC-5594D288A29F}" type="pres">
      <dgm:prSet presAssocID="{4BF54211-4AB0-4EF3-B24C-9FDCE47F2BD6}" presName="bgRect" presStyleLbl="bgShp" presStyleIdx="3" presStyleCnt="5"/>
      <dgm:spPr/>
    </dgm:pt>
    <dgm:pt modelId="{CD43ADE8-17A2-432B-8544-1303121022FB}" type="pres">
      <dgm:prSet presAssocID="{4BF54211-4AB0-4EF3-B24C-9FDCE47F2BD6}"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ssroom"/>
        </a:ext>
      </dgm:extLst>
    </dgm:pt>
    <dgm:pt modelId="{F125703C-C25F-41AF-89CC-CD41ABBB4FF5}" type="pres">
      <dgm:prSet presAssocID="{4BF54211-4AB0-4EF3-B24C-9FDCE47F2BD6}" presName="spaceRect" presStyleCnt="0"/>
      <dgm:spPr/>
    </dgm:pt>
    <dgm:pt modelId="{9FE3AF38-8D6B-4978-A5C2-6CFD92B2839E}" type="pres">
      <dgm:prSet presAssocID="{4BF54211-4AB0-4EF3-B24C-9FDCE47F2BD6}" presName="parTx" presStyleLbl="revTx" presStyleIdx="3" presStyleCnt="5">
        <dgm:presLayoutVars>
          <dgm:chMax val="0"/>
          <dgm:chPref val="0"/>
        </dgm:presLayoutVars>
      </dgm:prSet>
      <dgm:spPr/>
    </dgm:pt>
    <dgm:pt modelId="{4D07AD85-FC86-4DAB-B075-53FEC06589C4}" type="pres">
      <dgm:prSet presAssocID="{D94AFD2D-AA22-4040-8EA0-BF24B42C2330}" presName="sibTrans" presStyleCnt="0"/>
      <dgm:spPr/>
    </dgm:pt>
    <dgm:pt modelId="{785D0020-FACC-43B5-8B6E-87AF2E9A03FE}" type="pres">
      <dgm:prSet presAssocID="{0FF8382B-EA32-41E5-AD4F-F57277E89100}" presName="compNode" presStyleCnt="0"/>
      <dgm:spPr/>
    </dgm:pt>
    <dgm:pt modelId="{47689981-2A0E-4CAC-8880-15FD615C728B}" type="pres">
      <dgm:prSet presAssocID="{0FF8382B-EA32-41E5-AD4F-F57277E89100}" presName="bgRect" presStyleLbl="bgShp" presStyleIdx="4" presStyleCnt="5"/>
      <dgm:spPr/>
    </dgm:pt>
    <dgm:pt modelId="{03650976-B878-43F0-AC8D-45BF94B88B62}" type="pres">
      <dgm:prSet presAssocID="{0FF8382B-EA32-41E5-AD4F-F57277E89100}"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Group Brainstorm"/>
        </a:ext>
      </dgm:extLst>
    </dgm:pt>
    <dgm:pt modelId="{A7EE0B54-684C-4B7E-940C-785B81701DD7}" type="pres">
      <dgm:prSet presAssocID="{0FF8382B-EA32-41E5-AD4F-F57277E89100}" presName="spaceRect" presStyleCnt="0"/>
      <dgm:spPr/>
    </dgm:pt>
    <dgm:pt modelId="{071D98FB-2882-414E-BB74-51AB8BC42802}" type="pres">
      <dgm:prSet presAssocID="{0FF8382B-EA32-41E5-AD4F-F57277E89100}" presName="parTx" presStyleLbl="revTx" presStyleIdx="4" presStyleCnt="5">
        <dgm:presLayoutVars>
          <dgm:chMax val="0"/>
          <dgm:chPref val="0"/>
        </dgm:presLayoutVars>
      </dgm:prSet>
      <dgm:spPr/>
    </dgm:pt>
  </dgm:ptLst>
  <dgm:cxnLst>
    <dgm:cxn modelId="{D8F89700-D2F7-4B5D-A57E-230A52894AC0}" type="presOf" srcId="{8981D278-6765-4EF0-9EB7-38E1B625CB41}" destId="{F4964F10-FFEF-48D0-B011-4A77D9237446}" srcOrd="0" destOrd="0" presId="urn:microsoft.com/office/officeart/2018/2/layout/IconVerticalSolidList"/>
    <dgm:cxn modelId="{EB237A22-0543-4FF0-9D5E-04399E3C86F8}" type="presOf" srcId="{D9F4472B-65F5-415A-9CA8-D6466792C48C}" destId="{B2124B10-4ED2-4B7D-9FCB-58E02280254B}" srcOrd="0" destOrd="0" presId="urn:microsoft.com/office/officeart/2018/2/layout/IconVerticalSolidList"/>
    <dgm:cxn modelId="{4CFE152C-CF0C-480C-A350-A2BFBD3AD880}" srcId="{D9F4472B-65F5-415A-9CA8-D6466792C48C}" destId="{8981D278-6765-4EF0-9EB7-38E1B625CB41}" srcOrd="0" destOrd="0" parTransId="{0863AD6E-26DC-491C-9E93-0E50C5ABBB0B}" sibTransId="{5B752CFF-96FB-45B2-A6FF-A19AE61589AE}"/>
    <dgm:cxn modelId="{39E69C37-EF94-48EA-AD89-7BB70D1B6BE8}" srcId="{D9F4472B-65F5-415A-9CA8-D6466792C48C}" destId="{0FA12743-2E39-4454-A9BA-E02A862F8637}" srcOrd="2" destOrd="0" parTransId="{E67C55FC-4F3D-47A5-9D48-FE2F5B6DC0DE}" sibTransId="{8EAE2A4E-163E-419D-A19D-A95EB785B374}"/>
    <dgm:cxn modelId="{921D015B-FE8D-4580-9BFC-D5D587831993}" srcId="{D9F4472B-65F5-415A-9CA8-D6466792C48C}" destId="{4E6D5A38-C8D7-4F19-9F38-D6F473F11501}" srcOrd="1" destOrd="0" parTransId="{AC479B02-9510-4D3F-85FD-884C799EA9F5}" sibTransId="{22BF6714-6D8D-4F0D-8D10-87F805CB3709}"/>
    <dgm:cxn modelId="{4AED8847-8288-4FD8-BDE1-87608C29CBE7}" type="presOf" srcId="{0FA12743-2E39-4454-A9BA-E02A862F8637}" destId="{4E267399-1AEE-422D-BFC0-A846DB5BD876}" srcOrd="0" destOrd="0" presId="urn:microsoft.com/office/officeart/2018/2/layout/IconVerticalSolidList"/>
    <dgm:cxn modelId="{76CA8674-0838-4CE1-8875-4A2F1F9582CF}" srcId="{D9F4472B-65F5-415A-9CA8-D6466792C48C}" destId="{4BF54211-4AB0-4EF3-B24C-9FDCE47F2BD6}" srcOrd="3" destOrd="0" parTransId="{F58E007A-1683-4E37-A0E8-F7C75966342C}" sibTransId="{D94AFD2D-AA22-4040-8EA0-BF24B42C2330}"/>
    <dgm:cxn modelId="{5DFE229F-2E5A-4030-A632-C04BA9837A0D}" type="presOf" srcId="{4BF54211-4AB0-4EF3-B24C-9FDCE47F2BD6}" destId="{9FE3AF38-8D6B-4978-A5C2-6CFD92B2839E}" srcOrd="0" destOrd="0" presId="urn:microsoft.com/office/officeart/2018/2/layout/IconVerticalSolidList"/>
    <dgm:cxn modelId="{0318FAA4-D8D5-4937-A26D-78FAC6D91402}" type="presOf" srcId="{0FF8382B-EA32-41E5-AD4F-F57277E89100}" destId="{071D98FB-2882-414E-BB74-51AB8BC42802}" srcOrd="0" destOrd="0" presId="urn:microsoft.com/office/officeart/2018/2/layout/IconVerticalSolidList"/>
    <dgm:cxn modelId="{9D9C9BD0-6A16-4D0C-9CCE-703E978C1925}" type="presOf" srcId="{4E6D5A38-C8D7-4F19-9F38-D6F473F11501}" destId="{0DFD9456-B096-4596-9091-37F8031A3138}" srcOrd="0" destOrd="0" presId="urn:microsoft.com/office/officeart/2018/2/layout/IconVerticalSolidList"/>
    <dgm:cxn modelId="{61EB86F5-CCB3-4C44-AC02-F2EAFF6BDD56}" srcId="{D9F4472B-65F5-415A-9CA8-D6466792C48C}" destId="{0FF8382B-EA32-41E5-AD4F-F57277E89100}" srcOrd="4" destOrd="0" parTransId="{3AFE7B03-EDFD-47DB-BDA4-BE4ADFD4BBC8}" sibTransId="{227E515A-F894-431D-A89B-62576454A8F7}"/>
    <dgm:cxn modelId="{34AE3D75-BB2D-4F05-B3C5-1C2278DF726E}" type="presParOf" srcId="{B2124B10-4ED2-4B7D-9FCB-58E02280254B}" destId="{7150C01A-0F4E-477E-9466-3B6AF5979B16}" srcOrd="0" destOrd="0" presId="urn:microsoft.com/office/officeart/2018/2/layout/IconVerticalSolidList"/>
    <dgm:cxn modelId="{F9D52FC7-E047-49A8-A819-BD090C8BDCF1}" type="presParOf" srcId="{7150C01A-0F4E-477E-9466-3B6AF5979B16}" destId="{0967746D-F8F7-487B-B484-3812B38B70F4}" srcOrd="0" destOrd="0" presId="urn:microsoft.com/office/officeart/2018/2/layout/IconVerticalSolidList"/>
    <dgm:cxn modelId="{FD57D349-DD08-4F82-BA83-5CAA078D013A}" type="presParOf" srcId="{7150C01A-0F4E-477E-9466-3B6AF5979B16}" destId="{45DAC34A-08DB-47C1-99A9-ACADED191267}" srcOrd="1" destOrd="0" presId="urn:microsoft.com/office/officeart/2018/2/layout/IconVerticalSolidList"/>
    <dgm:cxn modelId="{9F0E8392-CB03-40D1-B2CC-2F8F7A68CE90}" type="presParOf" srcId="{7150C01A-0F4E-477E-9466-3B6AF5979B16}" destId="{5363B385-B7FB-483D-A131-88863CC2A661}" srcOrd="2" destOrd="0" presId="urn:microsoft.com/office/officeart/2018/2/layout/IconVerticalSolidList"/>
    <dgm:cxn modelId="{810E39B5-97EA-47D3-8137-B55723C2E350}" type="presParOf" srcId="{7150C01A-0F4E-477E-9466-3B6AF5979B16}" destId="{F4964F10-FFEF-48D0-B011-4A77D9237446}" srcOrd="3" destOrd="0" presId="urn:microsoft.com/office/officeart/2018/2/layout/IconVerticalSolidList"/>
    <dgm:cxn modelId="{18C7E037-B709-4127-B375-07023F0DF989}" type="presParOf" srcId="{B2124B10-4ED2-4B7D-9FCB-58E02280254B}" destId="{FEE38C44-F7FF-42D0-BE88-C1B0742707EC}" srcOrd="1" destOrd="0" presId="urn:microsoft.com/office/officeart/2018/2/layout/IconVerticalSolidList"/>
    <dgm:cxn modelId="{CFAE3095-3389-4AE2-B9D5-C6C69B8013FC}" type="presParOf" srcId="{B2124B10-4ED2-4B7D-9FCB-58E02280254B}" destId="{78057173-2918-4C03-9507-587D59D985DD}" srcOrd="2" destOrd="0" presId="urn:microsoft.com/office/officeart/2018/2/layout/IconVerticalSolidList"/>
    <dgm:cxn modelId="{F0922A04-AE1A-4DB0-BB0B-47B512121484}" type="presParOf" srcId="{78057173-2918-4C03-9507-587D59D985DD}" destId="{989165F0-B5F0-4156-9C74-42863B256CAA}" srcOrd="0" destOrd="0" presId="urn:microsoft.com/office/officeart/2018/2/layout/IconVerticalSolidList"/>
    <dgm:cxn modelId="{CC0FF31D-5A2E-42C4-AFDE-DCE49BC9BE54}" type="presParOf" srcId="{78057173-2918-4C03-9507-587D59D985DD}" destId="{E39307A3-DF59-4244-83C7-F86D5955C0C6}" srcOrd="1" destOrd="0" presId="urn:microsoft.com/office/officeart/2018/2/layout/IconVerticalSolidList"/>
    <dgm:cxn modelId="{C1741C96-594C-418A-879C-CD1C9A6FA9B4}" type="presParOf" srcId="{78057173-2918-4C03-9507-587D59D985DD}" destId="{F872F355-CCCB-4DFD-A591-CBCD71E28D1A}" srcOrd="2" destOrd="0" presId="urn:microsoft.com/office/officeart/2018/2/layout/IconVerticalSolidList"/>
    <dgm:cxn modelId="{CCEF9B54-5D11-4CB8-8C64-34D97C0A4C55}" type="presParOf" srcId="{78057173-2918-4C03-9507-587D59D985DD}" destId="{0DFD9456-B096-4596-9091-37F8031A3138}" srcOrd="3" destOrd="0" presId="urn:microsoft.com/office/officeart/2018/2/layout/IconVerticalSolidList"/>
    <dgm:cxn modelId="{8F3019CC-D75D-4D72-824F-2E1E50D36D64}" type="presParOf" srcId="{B2124B10-4ED2-4B7D-9FCB-58E02280254B}" destId="{8F6D2989-5FFF-4927-A784-FDB62777BA36}" srcOrd="3" destOrd="0" presId="urn:microsoft.com/office/officeart/2018/2/layout/IconVerticalSolidList"/>
    <dgm:cxn modelId="{DEF7C014-C57B-45D1-A2EE-BA82863C4487}" type="presParOf" srcId="{B2124B10-4ED2-4B7D-9FCB-58E02280254B}" destId="{986BCAF4-834D-4734-B69D-D9A552190264}" srcOrd="4" destOrd="0" presId="urn:microsoft.com/office/officeart/2018/2/layout/IconVerticalSolidList"/>
    <dgm:cxn modelId="{4FDD9983-5EF7-43E9-8EDA-F6CF421B6609}" type="presParOf" srcId="{986BCAF4-834D-4734-B69D-D9A552190264}" destId="{E149AAAE-65C3-4099-8B35-C33F104F7B9C}" srcOrd="0" destOrd="0" presId="urn:microsoft.com/office/officeart/2018/2/layout/IconVerticalSolidList"/>
    <dgm:cxn modelId="{0AF7D6A0-53D2-4C79-A106-08032B0C1DCF}" type="presParOf" srcId="{986BCAF4-834D-4734-B69D-D9A552190264}" destId="{2FEEF367-CB82-47A1-93AA-699444387ED1}" srcOrd="1" destOrd="0" presId="urn:microsoft.com/office/officeart/2018/2/layout/IconVerticalSolidList"/>
    <dgm:cxn modelId="{0883DF3D-D2A6-4BCA-A2E5-0118FCAF1B6F}" type="presParOf" srcId="{986BCAF4-834D-4734-B69D-D9A552190264}" destId="{9B5650DB-83AE-447A-A74E-2158274E60BF}" srcOrd="2" destOrd="0" presId="urn:microsoft.com/office/officeart/2018/2/layout/IconVerticalSolidList"/>
    <dgm:cxn modelId="{654A2985-799B-4FB7-A3F5-F51787B82071}" type="presParOf" srcId="{986BCAF4-834D-4734-B69D-D9A552190264}" destId="{4E267399-1AEE-422D-BFC0-A846DB5BD876}" srcOrd="3" destOrd="0" presId="urn:microsoft.com/office/officeart/2018/2/layout/IconVerticalSolidList"/>
    <dgm:cxn modelId="{3AD4C56A-9E6E-4F48-9065-E1BEE8785C0D}" type="presParOf" srcId="{B2124B10-4ED2-4B7D-9FCB-58E02280254B}" destId="{1B29602B-D32E-46C8-B254-455DCF2B7E2F}" srcOrd="5" destOrd="0" presId="urn:microsoft.com/office/officeart/2018/2/layout/IconVerticalSolidList"/>
    <dgm:cxn modelId="{142AEA88-2D22-4FA5-8845-271903530B33}" type="presParOf" srcId="{B2124B10-4ED2-4B7D-9FCB-58E02280254B}" destId="{93260990-61D8-4591-8E2E-EC02F025D887}" srcOrd="6" destOrd="0" presId="urn:microsoft.com/office/officeart/2018/2/layout/IconVerticalSolidList"/>
    <dgm:cxn modelId="{C5060564-A2A7-4BB8-AD09-9908288E57AF}" type="presParOf" srcId="{93260990-61D8-4591-8E2E-EC02F025D887}" destId="{B7CED584-18D7-40E7-9AFC-5594D288A29F}" srcOrd="0" destOrd="0" presId="urn:microsoft.com/office/officeart/2018/2/layout/IconVerticalSolidList"/>
    <dgm:cxn modelId="{BE1E5EAB-1415-41B1-8360-682A5631A191}" type="presParOf" srcId="{93260990-61D8-4591-8E2E-EC02F025D887}" destId="{CD43ADE8-17A2-432B-8544-1303121022FB}" srcOrd="1" destOrd="0" presId="urn:microsoft.com/office/officeart/2018/2/layout/IconVerticalSolidList"/>
    <dgm:cxn modelId="{105A1287-E3AB-4E13-BC71-09BE9895C519}" type="presParOf" srcId="{93260990-61D8-4591-8E2E-EC02F025D887}" destId="{F125703C-C25F-41AF-89CC-CD41ABBB4FF5}" srcOrd="2" destOrd="0" presId="urn:microsoft.com/office/officeart/2018/2/layout/IconVerticalSolidList"/>
    <dgm:cxn modelId="{6286886D-C2C2-4B3C-BD46-284D2C9125E9}" type="presParOf" srcId="{93260990-61D8-4591-8E2E-EC02F025D887}" destId="{9FE3AF38-8D6B-4978-A5C2-6CFD92B2839E}" srcOrd="3" destOrd="0" presId="urn:microsoft.com/office/officeart/2018/2/layout/IconVerticalSolidList"/>
    <dgm:cxn modelId="{7F475E2A-534D-494D-B662-37D9C3EA3256}" type="presParOf" srcId="{B2124B10-4ED2-4B7D-9FCB-58E02280254B}" destId="{4D07AD85-FC86-4DAB-B075-53FEC06589C4}" srcOrd="7" destOrd="0" presId="urn:microsoft.com/office/officeart/2018/2/layout/IconVerticalSolidList"/>
    <dgm:cxn modelId="{318AA510-41F8-4630-92B3-E78F398479B1}" type="presParOf" srcId="{B2124B10-4ED2-4B7D-9FCB-58E02280254B}" destId="{785D0020-FACC-43B5-8B6E-87AF2E9A03FE}" srcOrd="8" destOrd="0" presId="urn:microsoft.com/office/officeart/2018/2/layout/IconVerticalSolidList"/>
    <dgm:cxn modelId="{11B5CB61-2690-4B50-8672-92099308ABCB}" type="presParOf" srcId="{785D0020-FACC-43B5-8B6E-87AF2E9A03FE}" destId="{47689981-2A0E-4CAC-8880-15FD615C728B}" srcOrd="0" destOrd="0" presId="urn:microsoft.com/office/officeart/2018/2/layout/IconVerticalSolidList"/>
    <dgm:cxn modelId="{AD107ADF-AAE9-4CD3-A308-AE425796E746}" type="presParOf" srcId="{785D0020-FACC-43B5-8B6E-87AF2E9A03FE}" destId="{03650976-B878-43F0-AC8D-45BF94B88B62}" srcOrd="1" destOrd="0" presId="urn:microsoft.com/office/officeart/2018/2/layout/IconVerticalSolidList"/>
    <dgm:cxn modelId="{ACAF6929-3688-44AE-86C4-2A8C047B03A4}" type="presParOf" srcId="{785D0020-FACC-43B5-8B6E-87AF2E9A03FE}" destId="{A7EE0B54-684C-4B7E-940C-785B81701DD7}" srcOrd="2" destOrd="0" presId="urn:microsoft.com/office/officeart/2018/2/layout/IconVerticalSolidList"/>
    <dgm:cxn modelId="{7E85B7A9-63B4-4621-B410-2D1125C886BF}" type="presParOf" srcId="{785D0020-FACC-43B5-8B6E-87AF2E9A03FE}" destId="{071D98FB-2882-414E-BB74-51AB8BC4280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09BB04-06D6-4606-8602-4A39964EB835}"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1AFAC3B3-1A5D-4F57-8186-0A9E4F666B9D}">
      <dgm:prSet/>
      <dgm:spPr/>
      <dgm:t>
        <a:bodyPr/>
        <a:lstStyle/>
        <a:p>
          <a:r>
            <a:rPr lang="en-ZA" b="1"/>
            <a:t>Vygotsky's Social Development Theory</a:t>
          </a:r>
          <a:endParaRPr lang="en-US"/>
        </a:p>
      </dgm:t>
    </dgm:pt>
    <dgm:pt modelId="{6CA87347-EF4B-4930-8EF8-9F035D3C1D1B}" type="parTrans" cxnId="{189AF0C6-35AF-42F3-A522-DA7A4CC9BC0D}">
      <dgm:prSet/>
      <dgm:spPr/>
      <dgm:t>
        <a:bodyPr/>
        <a:lstStyle/>
        <a:p>
          <a:endParaRPr lang="en-US"/>
        </a:p>
      </dgm:t>
    </dgm:pt>
    <dgm:pt modelId="{7D8F2B3B-C62D-4BC3-8009-FCB2AD9A024F}" type="sibTrans" cxnId="{189AF0C6-35AF-42F3-A522-DA7A4CC9BC0D}">
      <dgm:prSet/>
      <dgm:spPr/>
      <dgm:t>
        <a:bodyPr/>
        <a:lstStyle/>
        <a:p>
          <a:endParaRPr lang="en-US"/>
        </a:p>
      </dgm:t>
    </dgm:pt>
    <dgm:pt modelId="{58397980-0E50-47FB-900F-720B4BC6B0D9}">
      <dgm:prSet/>
      <dgm:spPr/>
      <dgm:t>
        <a:bodyPr/>
        <a:lstStyle/>
        <a:p>
          <a:r>
            <a:rPr lang="en-ZA"/>
            <a:t>Learning happens through social interaction. </a:t>
          </a:r>
          <a:endParaRPr lang="en-US"/>
        </a:p>
      </dgm:t>
    </dgm:pt>
    <dgm:pt modelId="{DE7366C5-E798-4FB1-A1D5-DB2577A1AF2A}" type="parTrans" cxnId="{405EDC5B-5BBE-45C7-BBEE-D94D342B58CB}">
      <dgm:prSet/>
      <dgm:spPr/>
      <dgm:t>
        <a:bodyPr/>
        <a:lstStyle/>
        <a:p>
          <a:endParaRPr lang="en-US"/>
        </a:p>
      </dgm:t>
    </dgm:pt>
    <dgm:pt modelId="{FC33E303-9958-4E09-A421-E6676217D7AE}" type="sibTrans" cxnId="{405EDC5B-5BBE-45C7-BBEE-D94D342B58CB}">
      <dgm:prSet/>
      <dgm:spPr/>
      <dgm:t>
        <a:bodyPr/>
        <a:lstStyle/>
        <a:p>
          <a:endParaRPr lang="en-US"/>
        </a:p>
      </dgm:t>
    </dgm:pt>
    <dgm:pt modelId="{966ED117-F1C3-4594-A266-030441FF988B}">
      <dgm:prSet/>
      <dgm:spPr/>
      <dgm:t>
        <a:bodyPr/>
        <a:lstStyle/>
        <a:p>
          <a:r>
            <a:rPr lang="en-ZA"/>
            <a:t>Teachers provide scaffolding. </a:t>
          </a:r>
          <a:endParaRPr lang="en-US"/>
        </a:p>
      </dgm:t>
    </dgm:pt>
    <dgm:pt modelId="{18346419-9B48-47EC-9D59-B92FB366CF26}" type="parTrans" cxnId="{95A200F2-0E61-463F-A9A1-D259EE92831F}">
      <dgm:prSet/>
      <dgm:spPr/>
      <dgm:t>
        <a:bodyPr/>
        <a:lstStyle/>
        <a:p>
          <a:endParaRPr lang="en-US"/>
        </a:p>
      </dgm:t>
    </dgm:pt>
    <dgm:pt modelId="{5CACF47B-0737-409C-B2DB-52539DF2D242}" type="sibTrans" cxnId="{95A200F2-0E61-463F-A9A1-D259EE92831F}">
      <dgm:prSet/>
      <dgm:spPr/>
      <dgm:t>
        <a:bodyPr/>
        <a:lstStyle/>
        <a:p>
          <a:endParaRPr lang="en-US"/>
        </a:p>
      </dgm:t>
    </dgm:pt>
    <dgm:pt modelId="{163DF5F9-FB7A-48FE-932C-5AAF067065D4}">
      <dgm:prSet/>
      <dgm:spPr/>
      <dgm:t>
        <a:bodyPr/>
        <a:lstStyle/>
        <a:p>
          <a:r>
            <a:rPr lang="en-ZA" dirty="0"/>
            <a:t>Learners work within the Zone of Proximal Development (ZPD). </a:t>
          </a:r>
          <a:endParaRPr lang="en-US" dirty="0"/>
        </a:p>
      </dgm:t>
    </dgm:pt>
    <dgm:pt modelId="{B1237BC5-74A4-4D09-B0DA-91065CE343B6}" type="parTrans" cxnId="{7B99A649-D5A3-4A8B-9439-A0DD9C5FCA47}">
      <dgm:prSet/>
      <dgm:spPr/>
      <dgm:t>
        <a:bodyPr/>
        <a:lstStyle/>
        <a:p>
          <a:endParaRPr lang="en-US"/>
        </a:p>
      </dgm:t>
    </dgm:pt>
    <dgm:pt modelId="{9D3F06AB-2D26-4058-9E3F-31C79A3732D1}" type="sibTrans" cxnId="{7B99A649-D5A3-4A8B-9439-A0DD9C5FCA47}">
      <dgm:prSet/>
      <dgm:spPr/>
      <dgm:t>
        <a:bodyPr/>
        <a:lstStyle/>
        <a:p>
          <a:endParaRPr lang="en-US"/>
        </a:p>
      </dgm:t>
    </dgm:pt>
    <dgm:pt modelId="{393C55D7-151B-4AC8-941D-E5E87097DF2E}">
      <dgm:prSet/>
      <dgm:spPr/>
      <dgm:t>
        <a:bodyPr/>
        <a:lstStyle/>
        <a:p>
          <a:r>
            <a:rPr lang="en-ZA"/>
            <a:t>Collaboration helps learners solve difficult problems.</a:t>
          </a:r>
          <a:endParaRPr lang="en-US"/>
        </a:p>
      </dgm:t>
    </dgm:pt>
    <dgm:pt modelId="{8902031D-CCB8-4544-9507-7709184A095C}" type="parTrans" cxnId="{E4138C00-6BB5-47C7-8268-D2DF87200766}">
      <dgm:prSet/>
      <dgm:spPr/>
      <dgm:t>
        <a:bodyPr/>
        <a:lstStyle/>
        <a:p>
          <a:endParaRPr lang="en-US"/>
        </a:p>
      </dgm:t>
    </dgm:pt>
    <dgm:pt modelId="{E3B449F1-CDDF-4409-BF11-78452C82AB01}" type="sibTrans" cxnId="{E4138C00-6BB5-47C7-8268-D2DF87200766}">
      <dgm:prSet/>
      <dgm:spPr/>
      <dgm:t>
        <a:bodyPr/>
        <a:lstStyle/>
        <a:p>
          <a:endParaRPr lang="en-US"/>
        </a:p>
      </dgm:t>
    </dgm:pt>
    <dgm:pt modelId="{D2AE6181-6EC9-4FF0-8E23-732F09DE8D26}">
      <dgm:prSet/>
      <dgm:spPr/>
      <dgm:t>
        <a:bodyPr/>
        <a:lstStyle/>
        <a:p>
          <a:r>
            <a:rPr lang="en-ZA" b="1"/>
            <a:t>Connection to PBL in the study:</a:t>
          </a:r>
          <a:endParaRPr lang="en-US"/>
        </a:p>
      </dgm:t>
    </dgm:pt>
    <dgm:pt modelId="{088083A6-2F6E-4960-8FAB-E9D279B2A574}" type="parTrans" cxnId="{8EB06269-2320-4B3F-B534-5DDC3B6CEB40}">
      <dgm:prSet/>
      <dgm:spPr/>
      <dgm:t>
        <a:bodyPr/>
        <a:lstStyle/>
        <a:p>
          <a:endParaRPr lang="en-US"/>
        </a:p>
      </dgm:t>
    </dgm:pt>
    <dgm:pt modelId="{A64D72FE-4212-4F27-A3E9-1F31E272DC04}" type="sibTrans" cxnId="{8EB06269-2320-4B3F-B534-5DDC3B6CEB40}">
      <dgm:prSet/>
      <dgm:spPr/>
      <dgm:t>
        <a:bodyPr/>
        <a:lstStyle/>
        <a:p>
          <a:endParaRPr lang="en-US"/>
        </a:p>
      </dgm:t>
    </dgm:pt>
    <dgm:pt modelId="{517F69BA-E1F4-4E0B-9715-05B7B1EDDCA4}">
      <dgm:prSet/>
      <dgm:spPr/>
      <dgm:t>
        <a:bodyPr/>
        <a:lstStyle/>
        <a:p>
          <a:r>
            <a:rPr lang="en-ZA"/>
            <a:t>Learners work collaboratively </a:t>
          </a:r>
          <a:endParaRPr lang="en-US"/>
        </a:p>
      </dgm:t>
    </dgm:pt>
    <dgm:pt modelId="{7A76D256-E595-4C26-9428-5C4EAA7CEB42}" type="parTrans" cxnId="{AF9441AB-6266-4CEB-A43E-A4CD2A6F6940}">
      <dgm:prSet/>
      <dgm:spPr/>
      <dgm:t>
        <a:bodyPr/>
        <a:lstStyle/>
        <a:p>
          <a:endParaRPr lang="en-US"/>
        </a:p>
      </dgm:t>
    </dgm:pt>
    <dgm:pt modelId="{7146B94D-E44B-48A0-8DB2-B829F16D9629}" type="sibTrans" cxnId="{AF9441AB-6266-4CEB-A43E-A4CD2A6F6940}">
      <dgm:prSet/>
      <dgm:spPr/>
      <dgm:t>
        <a:bodyPr/>
        <a:lstStyle/>
        <a:p>
          <a:endParaRPr lang="en-US"/>
        </a:p>
      </dgm:t>
    </dgm:pt>
    <dgm:pt modelId="{CBF2ABF4-5AC5-47BD-B873-986F2C0773E6}">
      <dgm:prSet/>
      <dgm:spPr/>
      <dgm:t>
        <a:bodyPr/>
        <a:lstStyle/>
        <a:p>
          <a:r>
            <a:rPr lang="en-ZA"/>
            <a:t>Teacher guide learners</a:t>
          </a:r>
          <a:endParaRPr lang="en-US"/>
        </a:p>
      </dgm:t>
    </dgm:pt>
    <dgm:pt modelId="{C9019ABD-D3D3-4816-93A1-74D6A1842D07}" type="parTrans" cxnId="{944ED7B6-764A-4480-98D1-D4820C5602D0}">
      <dgm:prSet/>
      <dgm:spPr/>
      <dgm:t>
        <a:bodyPr/>
        <a:lstStyle/>
        <a:p>
          <a:endParaRPr lang="en-US"/>
        </a:p>
      </dgm:t>
    </dgm:pt>
    <dgm:pt modelId="{A8113D0A-E694-473A-94F3-BF56411F9852}" type="sibTrans" cxnId="{944ED7B6-764A-4480-98D1-D4820C5602D0}">
      <dgm:prSet/>
      <dgm:spPr/>
      <dgm:t>
        <a:bodyPr/>
        <a:lstStyle/>
        <a:p>
          <a:endParaRPr lang="en-US"/>
        </a:p>
      </dgm:t>
    </dgm:pt>
    <dgm:pt modelId="{C3A25C34-77E4-45F9-B9FB-6D0AC8C24A0C}">
      <dgm:prSet/>
      <dgm:spPr/>
      <dgm:t>
        <a:bodyPr/>
        <a:lstStyle/>
        <a:p>
          <a:r>
            <a:rPr lang="en-ZA"/>
            <a:t>And support is gradually withdrawn </a:t>
          </a:r>
          <a:endParaRPr lang="en-US"/>
        </a:p>
      </dgm:t>
    </dgm:pt>
    <dgm:pt modelId="{36659D72-9AED-4AAE-B452-6060A0608958}" type="parTrans" cxnId="{F589BB12-BAE7-4E87-9873-C121E7E419D3}">
      <dgm:prSet/>
      <dgm:spPr/>
      <dgm:t>
        <a:bodyPr/>
        <a:lstStyle/>
        <a:p>
          <a:endParaRPr lang="en-US"/>
        </a:p>
      </dgm:t>
    </dgm:pt>
    <dgm:pt modelId="{99F87119-EAA6-4507-B644-BEA0E6B5083E}" type="sibTrans" cxnId="{F589BB12-BAE7-4E87-9873-C121E7E419D3}">
      <dgm:prSet/>
      <dgm:spPr/>
      <dgm:t>
        <a:bodyPr/>
        <a:lstStyle/>
        <a:p>
          <a:endParaRPr lang="en-US"/>
        </a:p>
      </dgm:t>
    </dgm:pt>
    <dgm:pt modelId="{D124182C-56A2-4E77-93F8-378DC70C9EAD}" type="pres">
      <dgm:prSet presAssocID="{8A09BB04-06D6-4606-8602-4A39964EB835}" presName="vert0" presStyleCnt="0">
        <dgm:presLayoutVars>
          <dgm:dir/>
          <dgm:animOne val="branch"/>
          <dgm:animLvl val="lvl"/>
        </dgm:presLayoutVars>
      </dgm:prSet>
      <dgm:spPr/>
    </dgm:pt>
    <dgm:pt modelId="{088D19AD-00C6-458D-8723-237FEC129FCE}" type="pres">
      <dgm:prSet presAssocID="{1AFAC3B3-1A5D-4F57-8186-0A9E4F666B9D}" presName="thickLine" presStyleLbl="alignNode1" presStyleIdx="0" presStyleCnt="9"/>
      <dgm:spPr/>
    </dgm:pt>
    <dgm:pt modelId="{7B8D3E50-0139-40EC-B397-33EB93AC562A}" type="pres">
      <dgm:prSet presAssocID="{1AFAC3B3-1A5D-4F57-8186-0A9E4F666B9D}" presName="horz1" presStyleCnt="0"/>
      <dgm:spPr/>
    </dgm:pt>
    <dgm:pt modelId="{1343AAB0-E5E9-409C-A939-791E421818C6}" type="pres">
      <dgm:prSet presAssocID="{1AFAC3B3-1A5D-4F57-8186-0A9E4F666B9D}" presName="tx1" presStyleLbl="revTx" presStyleIdx="0" presStyleCnt="9"/>
      <dgm:spPr/>
    </dgm:pt>
    <dgm:pt modelId="{6A7537E1-C3D0-45ED-B4FE-53D8EF31AE3E}" type="pres">
      <dgm:prSet presAssocID="{1AFAC3B3-1A5D-4F57-8186-0A9E4F666B9D}" presName="vert1" presStyleCnt="0"/>
      <dgm:spPr/>
    </dgm:pt>
    <dgm:pt modelId="{E0AEAC63-F94D-4992-9186-FC0ED023D1F3}" type="pres">
      <dgm:prSet presAssocID="{58397980-0E50-47FB-900F-720B4BC6B0D9}" presName="thickLine" presStyleLbl="alignNode1" presStyleIdx="1" presStyleCnt="9"/>
      <dgm:spPr/>
    </dgm:pt>
    <dgm:pt modelId="{DA925D49-F6D7-4BF6-BE98-0975194CC906}" type="pres">
      <dgm:prSet presAssocID="{58397980-0E50-47FB-900F-720B4BC6B0D9}" presName="horz1" presStyleCnt="0"/>
      <dgm:spPr/>
    </dgm:pt>
    <dgm:pt modelId="{673340F4-5FF2-47DA-9896-E1C7D6DFFC24}" type="pres">
      <dgm:prSet presAssocID="{58397980-0E50-47FB-900F-720B4BC6B0D9}" presName="tx1" presStyleLbl="revTx" presStyleIdx="1" presStyleCnt="9"/>
      <dgm:spPr/>
    </dgm:pt>
    <dgm:pt modelId="{30EA7734-2A5D-40F2-898E-9347B5808672}" type="pres">
      <dgm:prSet presAssocID="{58397980-0E50-47FB-900F-720B4BC6B0D9}" presName="vert1" presStyleCnt="0"/>
      <dgm:spPr/>
    </dgm:pt>
    <dgm:pt modelId="{4E214B95-C6E0-490B-95E5-469774F11F8C}" type="pres">
      <dgm:prSet presAssocID="{966ED117-F1C3-4594-A266-030441FF988B}" presName="thickLine" presStyleLbl="alignNode1" presStyleIdx="2" presStyleCnt="9"/>
      <dgm:spPr/>
    </dgm:pt>
    <dgm:pt modelId="{B2357C69-58BA-4807-809B-B5075A31F327}" type="pres">
      <dgm:prSet presAssocID="{966ED117-F1C3-4594-A266-030441FF988B}" presName="horz1" presStyleCnt="0"/>
      <dgm:spPr/>
    </dgm:pt>
    <dgm:pt modelId="{5559CE48-9CBF-4B16-92EB-4DC85486A938}" type="pres">
      <dgm:prSet presAssocID="{966ED117-F1C3-4594-A266-030441FF988B}" presName="tx1" presStyleLbl="revTx" presStyleIdx="2" presStyleCnt="9"/>
      <dgm:spPr/>
    </dgm:pt>
    <dgm:pt modelId="{5D51280B-19EB-4FF8-B6D9-DAD3930B7C1F}" type="pres">
      <dgm:prSet presAssocID="{966ED117-F1C3-4594-A266-030441FF988B}" presName="vert1" presStyleCnt="0"/>
      <dgm:spPr/>
    </dgm:pt>
    <dgm:pt modelId="{B354C558-E401-413D-8258-3DD2778180A0}" type="pres">
      <dgm:prSet presAssocID="{163DF5F9-FB7A-48FE-932C-5AAF067065D4}" presName="thickLine" presStyleLbl="alignNode1" presStyleIdx="3" presStyleCnt="9"/>
      <dgm:spPr/>
    </dgm:pt>
    <dgm:pt modelId="{5C1C428A-90BA-4654-A679-FF80FFFBADED}" type="pres">
      <dgm:prSet presAssocID="{163DF5F9-FB7A-48FE-932C-5AAF067065D4}" presName="horz1" presStyleCnt="0"/>
      <dgm:spPr/>
    </dgm:pt>
    <dgm:pt modelId="{FFAF65A2-1C29-4A69-B897-0413D645C1F4}" type="pres">
      <dgm:prSet presAssocID="{163DF5F9-FB7A-48FE-932C-5AAF067065D4}" presName="tx1" presStyleLbl="revTx" presStyleIdx="3" presStyleCnt="9"/>
      <dgm:spPr/>
    </dgm:pt>
    <dgm:pt modelId="{D3962D58-4C89-4038-A368-4DED52A624C2}" type="pres">
      <dgm:prSet presAssocID="{163DF5F9-FB7A-48FE-932C-5AAF067065D4}" presName="vert1" presStyleCnt="0"/>
      <dgm:spPr/>
    </dgm:pt>
    <dgm:pt modelId="{4A56BD51-32D5-491B-BA1C-E2EF4BEEC43D}" type="pres">
      <dgm:prSet presAssocID="{393C55D7-151B-4AC8-941D-E5E87097DF2E}" presName="thickLine" presStyleLbl="alignNode1" presStyleIdx="4" presStyleCnt="9"/>
      <dgm:spPr/>
    </dgm:pt>
    <dgm:pt modelId="{650D98B1-9800-4F5E-88F7-CCBF997C9EAD}" type="pres">
      <dgm:prSet presAssocID="{393C55D7-151B-4AC8-941D-E5E87097DF2E}" presName="horz1" presStyleCnt="0"/>
      <dgm:spPr/>
    </dgm:pt>
    <dgm:pt modelId="{8510B84D-3B49-450D-A20F-8CE5AEC3D587}" type="pres">
      <dgm:prSet presAssocID="{393C55D7-151B-4AC8-941D-E5E87097DF2E}" presName="tx1" presStyleLbl="revTx" presStyleIdx="4" presStyleCnt="9"/>
      <dgm:spPr/>
    </dgm:pt>
    <dgm:pt modelId="{AE8E2305-6420-49C7-A6A4-F9D524616375}" type="pres">
      <dgm:prSet presAssocID="{393C55D7-151B-4AC8-941D-E5E87097DF2E}" presName="vert1" presStyleCnt="0"/>
      <dgm:spPr/>
    </dgm:pt>
    <dgm:pt modelId="{B6538A2A-47CE-4D68-B3AD-CF97103B6CCC}" type="pres">
      <dgm:prSet presAssocID="{D2AE6181-6EC9-4FF0-8E23-732F09DE8D26}" presName="thickLine" presStyleLbl="alignNode1" presStyleIdx="5" presStyleCnt="9"/>
      <dgm:spPr/>
    </dgm:pt>
    <dgm:pt modelId="{FC9783C1-2F69-448C-A2A0-A7F7A4C6E9C1}" type="pres">
      <dgm:prSet presAssocID="{D2AE6181-6EC9-4FF0-8E23-732F09DE8D26}" presName="horz1" presStyleCnt="0"/>
      <dgm:spPr/>
    </dgm:pt>
    <dgm:pt modelId="{C64DCAA0-2F5A-4E24-9ABB-B6F813101B9F}" type="pres">
      <dgm:prSet presAssocID="{D2AE6181-6EC9-4FF0-8E23-732F09DE8D26}" presName="tx1" presStyleLbl="revTx" presStyleIdx="5" presStyleCnt="9"/>
      <dgm:spPr/>
    </dgm:pt>
    <dgm:pt modelId="{B17B0A46-5FA7-4CBF-B17C-B0EBC7419B5F}" type="pres">
      <dgm:prSet presAssocID="{D2AE6181-6EC9-4FF0-8E23-732F09DE8D26}" presName="vert1" presStyleCnt="0"/>
      <dgm:spPr/>
    </dgm:pt>
    <dgm:pt modelId="{11B54429-3335-4D74-99BE-F1C93D1D21C2}" type="pres">
      <dgm:prSet presAssocID="{517F69BA-E1F4-4E0B-9715-05B7B1EDDCA4}" presName="thickLine" presStyleLbl="alignNode1" presStyleIdx="6" presStyleCnt="9"/>
      <dgm:spPr/>
    </dgm:pt>
    <dgm:pt modelId="{5779DD6E-F828-4622-85E9-D2C8E945C9C6}" type="pres">
      <dgm:prSet presAssocID="{517F69BA-E1F4-4E0B-9715-05B7B1EDDCA4}" presName="horz1" presStyleCnt="0"/>
      <dgm:spPr/>
    </dgm:pt>
    <dgm:pt modelId="{AF9F4632-4DFB-4B97-B12C-FBD703375D4D}" type="pres">
      <dgm:prSet presAssocID="{517F69BA-E1F4-4E0B-9715-05B7B1EDDCA4}" presName="tx1" presStyleLbl="revTx" presStyleIdx="6" presStyleCnt="9"/>
      <dgm:spPr/>
    </dgm:pt>
    <dgm:pt modelId="{8163852E-B7DB-4135-9E69-2F3E7C8CAC6A}" type="pres">
      <dgm:prSet presAssocID="{517F69BA-E1F4-4E0B-9715-05B7B1EDDCA4}" presName="vert1" presStyleCnt="0"/>
      <dgm:spPr/>
    </dgm:pt>
    <dgm:pt modelId="{1A73A6E5-E8B8-4A78-B3D2-87CC8B83D850}" type="pres">
      <dgm:prSet presAssocID="{CBF2ABF4-5AC5-47BD-B873-986F2C0773E6}" presName="thickLine" presStyleLbl="alignNode1" presStyleIdx="7" presStyleCnt="9"/>
      <dgm:spPr/>
    </dgm:pt>
    <dgm:pt modelId="{C8735104-2C25-46C5-BCE7-EF0DDC26AE64}" type="pres">
      <dgm:prSet presAssocID="{CBF2ABF4-5AC5-47BD-B873-986F2C0773E6}" presName="horz1" presStyleCnt="0"/>
      <dgm:spPr/>
    </dgm:pt>
    <dgm:pt modelId="{1C2757EE-8770-4FD3-BB15-2C003589F568}" type="pres">
      <dgm:prSet presAssocID="{CBF2ABF4-5AC5-47BD-B873-986F2C0773E6}" presName="tx1" presStyleLbl="revTx" presStyleIdx="7" presStyleCnt="9"/>
      <dgm:spPr/>
    </dgm:pt>
    <dgm:pt modelId="{D99C1A8E-CA3F-4920-A05B-AF57FD551CCB}" type="pres">
      <dgm:prSet presAssocID="{CBF2ABF4-5AC5-47BD-B873-986F2C0773E6}" presName="vert1" presStyleCnt="0"/>
      <dgm:spPr/>
    </dgm:pt>
    <dgm:pt modelId="{F0817DCC-5E05-4E74-8C56-69965DCF94DD}" type="pres">
      <dgm:prSet presAssocID="{C3A25C34-77E4-45F9-B9FB-6D0AC8C24A0C}" presName="thickLine" presStyleLbl="alignNode1" presStyleIdx="8" presStyleCnt="9"/>
      <dgm:spPr/>
    </dgm:pt>
    <dgm:pt modelId="{530887B6-463A-4C1D-B8A6-45605C027FCE}" type="pres">
      <dgm:prSet presAssocID="{C3A25C34-77E4-45F9-B9FB-6D0AC8C24A0C}" presName="horz1" presStyleCnt="0"/>
      <dgm:spPr/>
    </dgm:pt>
    <dgm:pt modelId="{7F9AA1B5-AF48-4F5B-B2F7-8E8D6BB3180E}" type="pres">
      <dgm:prSet presAssocID="{C3A25C34-77E4-45F9-B9FB-6D0AC8C24A0C}" presName="tx1" presStyleLbl="revTx" presStyleIdx="8" presStyleCnt="9"/>
      <dgm:spPr/>
    </dgm:pt>
    <dgm:pt modelId="{294966C1-43C1-458C-BF27-D9C713B343B2}" type="pres">
      <dgm:prSet presAssocID="{C3A25C34-77E4-45F9-B9FB-6D0AC8C24A0C}" presName="vert1" presStyleCnt="0"/>
      <dgm:spPr/>
    </dgm:pt>
  </dgm:ptLst>
  <dgm:cxnLst>
    <dgm:cxn modelId="{E4138C00-6BB5-47C7-8268-D2DF87200766}" srcId="{8A09BB04-06D6-4606-8602-4A39964EB835}" destId="{393C55D7-151B-4AC8-941D-E5E87097DF2E}" srcOrd="4" destOrd="0" parTransId="{8902031D-CCB8-4544-9507-7709184A095C}" sibTransId="{E3B449F1-CDDF-4409-BF11-78452C82AB01}"/>
    <dgm:cxn modelId="{F589BB12-BAE7-4E87-9873-C121E7E419D3}" srcId="{8A09BB04-06D6-4606-8602-4A39964EB835}" destId="{C3A25C34-77E4-45F9-B9FB-6D0AC8C24A0C}" srcOrd="8" destOrd="0" parTransId="{36659D72-9AED-4AAE-B452-6060A0608958}" sibTransId="{99F87119-EAA6-4507-B644-BEA0E6B5083E}"/>
    <dgm:cxn modelId="{E2487515-E416-48A7-A9C8-8C4BC8C01AA9}" type="presOf" srcId="{D2AE6181-6EC9-4FF0-8E23-732F09DE8D26}" destId="{C64DCAA0-2F5A-4E24-9ABB-B6F813101B9F}" srcOrd="0" destOrd="0" presId="urn:microsoft.com/office/officeart/2008/layout/LinedList"/>
    <dgm:cxn modelId="{88454529-EB45-44EE-B8D9-5925BFAB2FA0}" type="presOf" srcId="{163DF5F9-FB7A-48FE-932C-5AAF067065D4}" destId="{FFAF65A2-1C29-4A69-B897-0413D645C1F4}" srcOrd="0" destOrd="0" presId="urn:microsoft.com/office/officeart/2008/layout/LinedList"/>
    <dgm:cxn modelId="{F30EB22D-DFC1-49F8-8AF0-5A312FB270D2}" type="presOf" srcId="{517F69BA-E1F4-4E0B-9715-05B7B1EDDCA4}" destId="{AF9F4632-4DFB-4B97-B12C-FBD703375D4D}" srcOrd="0" destOrd="0" presId="urn:microsoft.com/office/officeart/2008/layout/LinedList"/>
    <dgm:cxn modelId="{405EDC5B-5BBE-45C7-BBEE-D94D342B58CB}" srcId="{8A09BB04-06D6-4606-8602-4A39964EB835}" destId="{58397980-0E50-47FB-900F-720B4BC6B0D9}" srcOrd="1" destOrd="0" parTransId="{DE7366C5-E798-4FB1-A1D5-DB2577A1AF2A}" sibTransId="{FC33E303-9958-4E09-A421-E6676217D7AE}"/>
    <dgm:cxn modelId="{3A6BFA60-42A2-45C5-9A47-2AA0AF02E756}" type="presOf" srcId="{1AFAC3B3-1A5D-4F57-8186-0A9E4F666B9D}" destId="{1343AAB0-E5E9-409C-A939-791E421818C6}" srcOrd="0" destOrd="0" presId="urn:microsoft.com/office/officeart/2008/layout/LinedList"/>
    <dgm:cxn modelId="{8EB06269-2320-4B3F-B534-5DDC3B6CEB40}" srcId="{8A09BB04-06D6-4606-8602-4A39964EB835}" destId="{D2AE6181-6EC9-4FF0-8E23-732F09DE8D26}" srcOrd="5" destOrd="0" parTransId="{088083A6-2F6E-4960-8FAB-E9D279B2A574}" sibTransId="{A64D72FE-4212-4F27-A3E9-1F31E272DC04}"/>
    <dgm:cxn modelId="{7B99A649-D5A3-4A8B-9439-A0DD9C5FCA47}" srcId="{8A09BB04-06D6-4606-8602-4A39964EB835}" destId="{163DF5F9-FB7A-48FE-932C-5AAF067065D4}" srcOrd="3" destOrd="0" parTransId="{B1237BC5-74A4-4D09-B0DA-91065CE343B6}" sibTransId="{9D3F06AB-2D26-4058-9E3F-31C79A3732D1}"/>
    <dgm:cxn modelId="{DCB4E559-1A6A-476D-A9A6-5E7B7717C05A}" type="presOf" srcId="{8A09BB04-06D6-4606-8602-4A39964EB835}" destId="{D124182C-56A2-4E77-93F8-378DC70C9EAD}" srcOrd="0" destOrd="0" presId="urn:microsoft.com/office/officeart/2008/layout/LinedList"/>
    <dgm:cxn modelId="{D941D97A-0BD0-4AE2-99DD-1B27504971DC}" type="presOf" srcId="{966ED117-F1C3-4594-A266-030441FF988B}" destId="{5559CE48-9CBF-4B16-92EB-4DC85486A938}" srcOrd="0" destOrd="0" presId="urn:microsoft.com/office/officeart/2008/layout/LinedList"/>
    <dgm:cxn modelId="{7D505182-181C-48E3-97A8-B2B3377711B1}" type="presOf" srcId="{58397980-0E50-47FB-900F-720B4BC6B0D9}" destId="{673340F4-5FF2-47DA-9896-E1C7D6DFFC24}" srcOrd="0" destOrd="0" presId="urn:microsoft.com/office/officeart/2008/layout/LinedList"/>
    <dgm:cxn modelId="{AF9441AB-6266-4CEB-A43E-A4CD2A6F6940}" srcId="{8A09BB04-06D6-4606-8602-4A39964EB835}" destId="{517F69BA-E1F4-4E0B-9715-05B7B1EDDCA4}" srcOrd="6" destOrd="0" parTransId="{7A76D256-E595-4C26-9428-5C4EAA7CEB42}" sibTransId="{7146B94D-E44B-48A0-8DB2-B829F16D9629}"/>
    <dgm:cxn modelId="{944ED7B6-764A-4480-98D1-D4820C5602D0}" srcId="{8A09BB04-06D6-4606-8602-4A39964EB835}" destId="{CBF2ABF4-5AC5-47BD-B873-986F2C0773E6}" srcOrd="7" destOrd="0" parTransId="{C9019ABD-D3D3-4816-93A1-74D6A1842D07}" sibTransId="{A8113D0A-E694-473A-94F3-BF56411F9852}"/>
    <dgm:cxn modelId="{3FEA2EC3-D04A-462A-AC43-053333DBE823}" type="presOf" srcId="{CBF2ABF4-5AC5-47BD-B873-986F2C0773E6}" destId="{1C2757EE-8770-4FD3-BB15-2C003589F568}" srcOrd="0" destOrd="0" presId="urn:microsoft.com/office/officeart/2008/layout/LinedList"/>
    <dgm:cxn modelId="{189AF0C6-35AF-42F3-A522-DA7A4CC9BC0D}" srcId="{8A09BB04-06D6-4606-8602-4A39964EB835}" destId="{1AFAC3B3-1A5D-4F57-8186-0A9E4F666B9D}" srcOrd="0" destOrd="0" parTransId="{6CA87347-EF4B-4930-8EF8-9F035D3C1D1B}" sibTransId="{7D8F2B3B-C62D-4BC3-8009-FCB2AD9A024F}"/>
    <dgm:cxn modelId="{FA3D55E4-75B1-4140-B5D2-77AF3F2E23F9}" type="presOf" srcId="{C3A25C34-77E4-45F9-B9FB-6D0AC8C24A0C}" destId="{7F9AA1B5-AF48-4F5B-B2F7-8E8D6BB3180E}" srcOrd="0" destOrd="0" presId="urn:microsoft.com/office/officeart/2008/layout/LinedList"/>
    <dgm:cxn modelId="{372B35EB-7DC6-47F6-8C76-07661E96EA72}" type="presOf" srcId="{393C55D7-151B-4AC8-941D-E5E87097DF2E}" destId="{8510B84D-3B49-450D-A20F-8CE5AEC3D587}" srcOrd="0" destOrd="0" presId="urn:microsoft.com/office/officeart/2008/layout/LinedList"/>
    <dgm:cxn modelId="{95A200F2-0E61-463F-A9A1-D259EE92831F}" srcId="{8A09BB04-06D6-4606-8602-4A39964EB835}" destId="{966ED117-F1C3-4594-A266-030441FF988B}" srcOrd="2" destOrd="0" parTransId="{18346419-9B48-47EC-9D59-B92FB366CF26}" sibTransId="{5CACF47B-0737-409C-B2DB-52539DF2D242}"/>
    <dgm:cxn modelId="{E99291CC-6ABB-423F-8252-6D2D1FA25CD4}" type="presParOf" srcId="{D124182C-56A2-4E77-93F8-378DC70C9EAD}" destId="{088D19AD-00C6-458D-8723-237FEC129FCE}" srcOrd="0" destOrd="0" presId="urn:microsoft.com/office/officeart/2008/layout/LinedList"/>
    <dgm:cxn modelId="{0F38E9B7-3FB6-43DD-AF6E-0F309D25D635}" type="presParOf" srcId="{D124182C-56A2-4E77-93F8-378DC70C9EAD}" destId="{7B8D3E50-0139-40EC-B397-33EB93AC562A}" srcOrd="1" destOrd="0" presId="urn:microsoft.com/office/officeart/2008/layout/LinedList"/>
    <dgm:cxn modelId="{30B3EF54-E71A-4EF4-87C5-15F66A394E08}" type="presParOf" srcId="{7B8D3E50-0139-40EC-B397-33EB93AC562A}" destId="{1343AAB0-E5E9-409C-A939-791E421818C6}" srcOrd="0" destOrd="0" presId="urn:microsoft.com/office/officeart/2008/layout/LinedList"/>
    <dgm:cxn modelId="{72F59A9F-24E9-4EE8-A99B-A29D474852DE}" type="presParOf" srcId="{7B8D3E50-0139-40EC-B397-33EB93AC562A}" destId="{6A7537E1-C3D0-45ED-B4FE-53D8EF31AE3E}" srcOrd="1" destOrd="0" presId="urn:microsoft.com/office/officeart/2008/layout/LinedList"/>
    <dgm:cxn modelId="{A3C00A44-9CB4-48DD-8C80-1DADE306E8D8}" type="presParOf" srcId="{D124182C-56A2-4E77-93F8-378DC70C9EAD}" destId="{E0AEAC63-F94D-4992-9186-FC0ED023D1F3}" srcOrd="2" destOrd="0" presId="urn:microsoft.com/office/officeart/2008/layout/LinedList"/>
    <dgm:cxn modelId="{4E9FF2DF-E6A8-4AFB-924C-174D75D98205}" type="presParOf" srcId="{D124182C-56A2-4E77-93F8-378DC70C9EAD}" destId="{DA925D49-F6D7-4BF6-BE98-0975194CC906}" srcOrd="3" destOrd="0" presId="urn:microsoft.com/office/officeart/2008/layout/LinedList"/>
    <dgm:cxn modelId="{3F73D90A-ED3B-4CFA-8939-7F0BC3B808C8}" type="presParOf" srcId="{DA925D49-F6D7-4BF6-BE98-0975194CC906}" destId="{673340F4-5FF2-47DA-9896-E1C7D6DFFC24}" srcOrd="0" destOrd="0" presId="urn:microsoft.com/office/officeart/2008/layout/LinedList"/>
    <dgm:cxn modelId="{9A1F0560-C165-4E8F-B744-8FDF5769F637}" type="presParOf" srcId="{DA925D49-F6D7-4BF6-BE98-0975194CC906}" destId="{30EA7734-2A5D-40F2-898E-9347B5808672}" srcOrd="1" destOrd="0" presId="urn:microsoft.com/office/officeart/2008/layout/LinedList"/>
    <dgm:cxn modelId="{C0B12314-4C97-4BEB-A64E-8C794C11EF36}" type="presParOf" srcId="{D124182C-56A2-4E77-93F8-378DC70C9EAD}" destId="{4E214B95-C6E0-490B-95E5-469774F11F8C}" srcOrd="4" destOrd="0" presId="urn:microsoft.com/office/officeart/2008/layout/LinedList"/>
    <dgm:cxn modelId="{D19AF36C-27B6-4821-8B68-ACB56918F128}" type="presParOf" srcId="{D124182C-56A2-4E77-93F8-378DC70C9EAD}" destId="{B2357C69-58BA-4807-809B-B5075A31F327}" srcOrd="5" destOrd="0" presId="urn:microsoft.com/office/officeart/2008/layout/LinedList"/>
    <dgm:cxn modelId="{5A508342-F6EE-4351-986A-B4E537CAAE3C}" type="presParOf" srcId="{B2357C69-58BA-4807-809B-B5075A31F327}" destId="{5559CE48-9CBF-4B16-92EB-4DC85486A938}" srcOrd="0" destOrd="0" presId="urn:microsoft.com/office/officeart/2008/layout/LinedList"/>
    <dgm:cxn modelId="{CA43A16E-0A10-4217-9FAD-400513965F7F}" type="presParOf" srcId="{B2357C69-58BA-4807-809B-B5075A31F327}" destId="{5D51280B-19EB-4FF8-B6D9-DAD3930B7C1F}" srcOrd="1" destOrd="0" presId="urn:microsoft.com/office/officeart/2008/layout/LinedList"/>
    <dgm:cxn modelId="{C9641A55-B237-4266-8E3E-85605F40C11D}" type="presParOf" srcId="{D124182C-56A2-4E77-93F8-378DC70C9EAD}" destId="{B354C558-E401-413D-8258-3DD2778180A0}" srcOrd="6" destOrd="0" presId="urn:microsoft.com/office/officeart/2008/layout/LinedList"/>
    <dgm:cxn modelId="{3A58ECC5-41C8-44AC-8915-30CDC0DEEDAD}" type="presParOf" srcId="{D124182C-56A2-4E77-93F8-378DC70C9EAD}" destId="{5C1C428A-90BA-4654-A679-FF80FFFBADED}" srcOrd="7" destOrd="0" presId="urn:microsoft.com/office/officeart/2008/layout/LinedList"/>
    <dgm:cxn modelId="{87164860-9D4F-4F6C-B3BC-C3E5F36467C3}" type="presParOf" srcId="{5C1C428A-90BA-4654-A679-FF80FFFBADED}" destId="{FFAF65A2-1C29-4A69-B897-0413D645C1F4}" srcOrd="0" destOrd="0" presId="urn:microsoft.com/office/officeart/2008/layout/LinedList"/>
    <dgm:cxn modelId="{AD837569-E19C-417A-87B5-787386925ED4}" type="presParOf" srcId="{5C1C428A-90BA-4654-A679-FF80FFFBADED}" destId="{D3962D58-4C89-4038-A368-4DED52A624C2}" srcOrd="1" destOrd="0" presId="urn:microsoft.com/office/officeart/2008/layout/LinedList"/>
    <dgm:cxn modelId="{D27763FE-312B-4AA4-9594-D43A2295AC16}" type="presParOf" srcId="{D124182C-56A2-4E77-93F8-378DC70C9EAD}" destId="{4A56BD51-32D5-491B-BA1C-E2EF4BEEC43D}" srcOrd="8" destOrd="0" presId="urn:microsoft.com/office/officeart/2008/layout/LinedList"/>
    <dgm:cxn modelId="{43BF6ADA-4981-4395-97E1-6785ABB9B697}" type="presParOf" srcId="{D124182C-56A2-4E77-93F8-378DC70C9EAD}" destId="{650D98B1-9800-4F5E-88F7-CCBF997C9EAD}" srcOrd="9" destOrd="0" presId="urn:microsoft.com/office/officeart/2008/layout/LinedList"/>
    <dgm:cxn modelId="{8E671BD7-798F-4478-B28B-DCB1C3BA5887}" type="presParOf" srcId="{650D98B1-9800-4F5E-88F7-CCBF997C9EAD}" destId="{8510B84D-3B49-450D-A20F-8CE5AEC3D587}" srcOrd="0" destOrd="0" presId="urn:microsoft.com/office/officeart/2008/layout/LinedList"/>
    <dgm:cxn modelId="{50BF707A-1597-42C4-9F21-79D3E0F610A3}" type="presParOf" srcId="{650D98B1-9800-4F5E-88F7-CCBF997C9EAD}" destId="{AE8E2305-6420-49C7-A6A4-F9D524616375}" srcOrd="1" destOrd="0" presId="urn:microsoft.com/office/officeart/2008/layout/LinedList"/>
    <dgm:cxn modelId="{3AB1E8CD-9E1D-4902-A398-5EAFCE2F8391}" type="presParOf" srcId="{D124182C-56A2-4E77-93F8-378DC70C9EAD}" destId="{B6538A2A-47CE-4D68-B3AD-CF97103B6CCC}" srcOrd="10" destOrd="0" presId="urn:microsoft.com/office/officeart/2008/layout/LinedList"/>
    <dgm:cxn modelId="{704F0188-389F-4EB7-90A6-43E13E88018C}" type="presParOf" srcId="{D124182C-56A2-4E77-93F8-378DC70C9EAD}" destId="{FC9783C1-2F69-448C-A2A0-A7F7A4C6E9C1}" srcOrd="11" destOrd="0" presId="urn:microsoft.com/office/officeart/2008/layout/LinedList"/>
    <dgm:cxn modelId="{BDD8476D-D849-43B7-A523-709312551BFE}" type="presParOf" srcId="{FC9783C1-2F69-448C-A2A0-A7F7A4C6E9C1}" destId="{C64DCAA0-2F5A-4E24-9ABB-B6F813101B9F}" srcOrd="0" destOrd="0" presId="urn:microsoft.com/office/officeart/2008/layout/LinedList"/>
    <dgm:cxn modelId="{31A0D824-CE94-42AF-A7C3-C01EA29A2298}" type="presParOf" srcId="{FC9783C1-2F69-448C-A2A0-A7F7A4C6E9C1}" destId="{B17B0A46-5FA7-4CBF-B17C-B0EBC7419B5F}" srcOrd="1" destOrd="0" presId="urn:microsoft.com/office/officeart/2008/layout/LinedList"/>
    <dgm:cxn modelId="{C8C5E24A-6152-4E50-B0B8-324AAA28AE45}" type="presParOf" srcId="{D124182C-56A2-4E77-93F8-378DC70C9EAD}" destId="{11B54429-3335-4D74-99BE-F1C93D1D21C2}" srcOrd="12" destOrd="0" presId="urn:microsoft.com/office/officeart/2008/layout/LinedList"/>
    <dgm:cxn modelId="{1514A97C-D124-4E07-808F-CD32F7244D51}" type="presParOf" srcId="{D124182C-56A2-4E77-93F8-378DC70C9EAD}" destId="{5779DD6E-F828-4622-85E9-D2C8E945C9C6}" srcOrd="13" destOrd="0" presId="urn:microsoft.com/office/officeart/2008/layout/LinedList"/>
    <dgm:cxn modelId="{EA700580-1E30-41ED-A781-8A0A183B69A9}" type="presParOf" srcId="{5779DD6E-F828-4622-85E9-D2C8E945C9C6}" destId="{AF9F4632-4DFB-4B97-B12C-FBD703375D4D}" srcOrd="0" destOrd="0" presId="urn:microsoft.com/office/officeart/2008/layout/LinedList"/>
    <dgm:cxn modelId="{6FA24CBB-6F23-4C7D-96A4-28C5BE408FD8}" type="presParOf" srcId="{5779DD6E-F828-4622-85E9-D2C8E945C9C6}" destId="{8163852E-B7DB-4135-9E69-2F3E7C8CAC6A}" srcOrd="1" destOrd="0" presId="urn:microsoft.com/office/officeart/2008/layout/LinedList"/>
    <dgm:cxn modelId="{6DBDB3FA-8B0C-4930-83BE-D8AA34C018FC}" type="presParOf" srcId="{D124182C-56A2-4E77-93F8-378DC70C9EAD}" destId="{1A73A6E5-E8B8-4A78-B3D2-87CC8B83D850}" srcOrd="14" destOrd="0" presId="urn:microsoft.com/office/officeart/2008/layout/LinedList"/>
    <dgm:cxn modelId="{604F459A-CC1A-431D-8535-5B931C46455C}" type="presParOf" srcId="{D124182C-56A2-4E77-93F8-378DC70C9EAD}" destId="{C8735104-2C25-46C5-BCE7-EF0DDC26AE64}" srcOrd="15" destOrd="0" presId="urn:microsoft.com/office/officeart/2008/layout/LinedList"/>
    <dgm:cxn modelId="{E686E170-29A0-44CE-8F13-06C6E7FF479F}" type="presParOf" srcId="{C8735104-2C25-46C5-BCE7-EF0DDC26AE64}" destId="{1C2757EE-8770-4FD3-BB15-2C003589F568}" srcOrd="0" destOrd="0" presId="urn:microsoft.com/office/officeart/2008/layout/LinedList"/>
    <dgm:cxn modelId="{0EC040A4-80A0-44A8-BECB-0295F7F71B99}" type="presParOf" srcId="{C8735104-2C25-46C5-BCE7-EF0DDC26AE64}" destId="{D99C1A8E-CA3F-4920-A05B-AF57FD551CCB}" srcOrd="1" destOrd="0" presId="urn:microsoft.com/office/officeart/2008/layout/LinedList"/>
    <dgm:cxn modelId="{4E61E26E-1D18-4D25-931C-B6E27A3077EC}" type="presParOf" srcId="{D124182C-56A2-4E77-93F8-378DC70C9EAD}" destId="{F0817DCC-5E05-4E74-8C56-69965DCF94DD}" srcOrd="16" destOrd="0" presId="urn:microsoft.com/office/officeart/2008/layout/LinedList"/>
    <dgm:cxn modelId="{9D6C769D-6A95-4A47-B588-0720580E684F}" type="presParOf" srcId="{D124182C-56A2-4E77-93F8-378DC70C9EAD}" destId="{530887B6-463A-4C1D-B8A6-45605C027FCE}" srcOrd="17" destOrd="0" presId="urn:microsoft.com/office/officeart/2008/layout/LinedList"/>
    <dgm:cxn modelId="{29A89C5D-737D-4146-ABB7-F4405D4BDFDB}" type="presParOf" srcId="{530887B6-463A-4C1D-B8A6-45605C027FCE}" destId="{7F9AA1B5-AF48-4F5B-B2F7-8E8D6BB3180E}" srcOrd="0" destOrd="0" presId="urn:microsoft.com/office/officeart/2008/layout/LinedList"/>
    <dgm:cxn modelId="{E7E5EFFE-929A-4932-9F38-E4B565D2D41F}" type="presParOf" srcId="{530887B6-463A-4C1D-B8A6-45605C027FCE}" destId="{294966C1-43C1-458C-BF27-D9C713B343B2}"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B87A5E-1C69-4219-A756-E4A193BC22D6}"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317B0307-D95E-484B-9205-4CCDD9A16E0D}">
      <dgm:prSet custT="1"/>
      <dgm:spPr/>
      <dgm:t>
        <a:bodyPr/>
        <a:lstStyle/>
        <a:p>
          <a:r>
            <a:rPr lang="en-ZA" sz="2800" b="1" dirty="0"/>
            <a:t>Research Design</a:t>
          </a:r>
          <a:endParaRPr lang="en-US" sz="2800" dirty="0"/>
        </a:p>
      </dgm:t>
    </dgm:pt>
    <dgm:pt modelId="{B89D2F72-0738-45B1-8C10-A60184205D6C}" type="parTrans" cxnId="{932181ED-B23A-43D7-9F17-DA8C1664EA3E}">
      <dgm:prSet/>
      <dgm:spPr/>
      <dgm:t>
        <a:bodyPr/>
        <a:lstStyle/>
        <a:p>
          <a:endParaRPr lang="en-US"/>
        </a:p>
      </dgm:t>
    </dgm:pt>
    <dgm:pt modelId="{3B436682-16E3-42ED-B06D-AF82CB2C3E42}" type="sibTrans" cxnId="{932181ED-B23A-43D7-9F17-DA8C1664EA3E}">
      <dgm:prSet/>
      <dgm:spPr/>
      <dgm:t>
        <a:bodyPr/>
        <a:lstStyle/>
        <a:p>
          <a:endParaRPr lang="en-US"/>
        </a:p>
      </dgm:t>
    </dgm:pt>
    <dgm:pt modelId="{D81DB5A8-76C7-49B3-B16D-D964FD719F06}">
      <dgm:prSet custT="1"/>
      <dgm:spPr/>
      <dgm:t>
        <a:bodyPr/>
        <a:lstStyle/>
        <a:p>
          <a:r>
            <a:rPr lang="en-ZA" sz="2000" dirty="0"/>
            <a:t>Mixed-method approach - Quantitative and Qualitative </a:t>
          </a:r>
          <a:endParaRPr lang="en-US" sz="2000" dirty="0"/>
        </a:p>
      </dgm:t>
    </dgm:pt>
    <dgm:pt modelId="{833AAEC6-78F4-4DFA-B1E5-B6F1F6BE307F}" type="parTrans" cxnId="{D59524FC-AB11-442C-BE68-C44DCC5B7280}">
      <dgm:prSet/>
      <dgm:spPr/>
      <dgm:t>
        <a:bodyPr/>
        <a:lstStyle/>
        <a:p>
          <a:endParaRPr lang="en-US"/>
        </a:p>
      </dgm:t>
    </dgm:pt>
    <dgm:pt modelId="{08B5108F-754D-458C-8E5D-D64F52A260DF}" type="sibTrans" cxnId="{D59524FC-AB11-442C-BE68-C44DCC5B7280}">
      <dgm:prSet/>
      <dgm:spPr/>
      <dgm:t>
        <a:bodyPr/>
        <a:lstStyle/>
        <a:p>
          <a:endParaRPr lang="en-US"/>
        </a:p>
      </dgm:t>
    </dgm:pt>
    <dgm:pt modelId="{83DDE1CF-4CB4-48D6-871D-51AEF628C9C9}">
      <dgm:prSet custT="1"/>
      <dgm:spPr/>
      <dgm:t>
        <a:bodyPr/>
        <a:lstStyle/>
        <a:p>
          <a:r>
            <a:rPr lang="en-ZA" sz="2000" dirty="0"/>
            <a:t>Quasi-experimental design </a:t>
          </a:r>
          <a:endParaRPr lang="en-US" sz="2000" dirty="0"/>
        </a:p>
      </dgm:t>
    </dgm:pt>
    <dgm:pt modelId="{894B9B69-6C81-444E-801F-6ADD76B2BB4F}" type="parTrans" cxnId="{B15830DC-5DEF-41D0-B915-7E70D8D83625}">
      <dgm:prSet/>
      <dgm:spPr/>
      <dgm:t>
        <a:bodyPr/>
        <a:lstStyle/>
        <a:p>
          <a:endParaRPr lang="en-US"/>
        </a:p>
      </dgm:t>
    </dgm:pt>
    <dgm:pt modelId="{5BC912BA-20B5-41FF-8F0D-7D4C6FBB1694}" type="sibTrans" cxnId="{B15830DC-5DEF-41D0-B915-7E70D8D83625}">
      <dgm:prSet/>
      <dgm:spPr/>
      <dgm:t>
        <a:bodyPr/>
        <a:lstStyle/>
        <a:p>
          <a:endParaRPr lang="en-US"/>
        </a:p>
      </dgm:t>
    </dgm:pt>
    <dgm:pt modelId="{C1AFAAC3-9FCF-428A-8C1C-2591C658E555}">
      <dgm:prSet custT="1"/>
      <dgm:spPr/>
      <dgm:t>
        <a:bodyPr/>
        <a:lstStyle/>
        <a:p>
          <a:r>
            <a:rPr lang="en-ZA" sz="2400" b="1" dirty="0"/>
            <a:t>Participants</a:t>
          </a:r>
          <a:endParaRPr lang="en-US" sz="2400" dirty="0"/>
        </a:p>
      </dgm:t>
    </dgm:pt>
    <dgm:pt modelId="{CB23E65D-0533-47B6-84AC-78B1A3A8D6E6}" type="parTrans" cxnId="{9D8B3A1E-0DEC-4E61-856A-0E50549BBDD2}">
      <dgm:prSet/>
      <dgm:spPr/>
      <dgm:t>
        <a:bodyPr/>
        <a:lstStyle/>
        <a:p>
          <a:endParaRPr lang="en-US"/>
        </a:p>
      </dgm:t>
    </dgm:pt>
    <dgm:pt modelId="{F235E0B9-6D1E-48EB-BDED-805971372880}" type="sibTrans" cxnId="{9D8B3A1E-0DEC-4E61-856A-0E50549BBDD2}">
      <dgm:prSet/>
      <dgm:spPr/>
      <dgm:t>
        <a:bodyPr/>
        <a:lstStyle/>
        <a:p>
          <a:endParaRPr lang="en-US"/>
        </a:p>
      </dgm:t>
    </dgm:pt>
    <dgm:pt modelId="{81B0A472-FA8D-4F29-8825-AFAF1908C032}">
      <dgm:prSet custT="1"/>
      <dgm:spPr/>
      <dgm:t>
        <a:bodyPr/>
        <a:lstStyle/>
        <a:p>
          <a:r>
            <a:rPr lang="en-ZA" sz="2000" dirty="0"/>
            <a:t>75 Grade 12 learners </a:t>
          </a:r>
          <a:endParaRPr lang="en-US" sz="2000" dirty="0"/>
        </a:p>
      </dgm:t>
    </dgm:pt>
    <dgm:pt modelId="{F8CF6F7C-CAEF-4750-B32A-1171F244D0A6}" type="parTrans" cxnId="{0C86B2DA-B1B3-41C1-8FDF-691E3BDCB7FD}">
      <dgm:prSet/>
      <dgm:spPr/>
      <dgm:t>
        <a:bodyPr/>
        <a:lstStyle/>
        <a:p>
          <a:endParaRPr lang="en-US"/>
        </a:p>
      </dgm:t>
    </dgm:pt>
    <dgm:pt modelId="{91BB6EED-FC07-49B2-BE60-9E8FFE9E7FD7}" type="sibTrans" cxnId="{0C86B2DA-B1B3-41C1-8FDF-691E3BDCB7FD}">
      <dgm:prSet/>
      <dgm:spPr/>
      <dgm:t>
        <a:bodyPr/>
        <a:lstStyle/>
        <a:p>
          <a:endParaRPr lang="en-US"/>
        </a:p>
      </dgm:t>
    </dgm:pt>
    <dgm:pt modelId="{D968BD49-808D-4543-A651-424484D4B40A}">
      <dgm:prSet custT="1"/>
      <dgm:spPr/>
      <dgm:t>
        <a:bodyPr/>
        <a:lstStyle/>
        <a:p>
          <a:r>
            <a:rPr lang="en-ZA" sz="2000" dirty="0"/>
            <a:t>Experimental Group (38) </a:t>
          </a:r>
          <a:endParaRPr lang="en-US" sz="2000" dirty="0"/>
        </a:p>
      </dgm:t>
    </dgm:pt>
    <dgm:pt modelId="{6756229F-521C-4117-868E-D0CE4B4BAA4F}" type="parTrans" cxnId="{89BC572C-37C6-4B18-A186-FACB2A831200}">
      <dgm:prSet/>
      <dgm:spPr/>
      <dgm:t>
        <a:bodyPr/>
        <a:lstStyle/>
        <a:p>
          <a:endParaRPr lang="en-US"/>
        </a:p>
      </dgm:t>
    </dgm:pt>
    <dgm:pt modelId="{CBC5AECA-F237-4AE9-B142-BBF226955283}" type="sibTrans" cxnId="{89BC572C-37C6-4B18-A186-FACB2A831200}">
      <dgm:prSet/>
      <dgm:spPr/>
      <dgm:t>
        <a:bodyPr/>
        <a:lstStyle/>
        <a:p>
          <a:endParaRPr lang="en-US"/>
        </a:p>
      </dgm:t>
    </dgm:pt>
    <dgm:pt modelId="{E68B8F4F-1D42-4853-B609-826F914CFFCF}">
      <dgm:prSet custT="1"/>
      <dgm:spPr/>
      <dgm:t>
        <a:bodyPr/>
        <a:lstStyle/>
        <a:p>
          <a:r>
            <a:rPr lang="en-ZA" sz="2000" dirty="0"/>
            <a:t>Control Group (37) </a:t>
          </a:r>
          <a:endParaRPr lang="en-US" sz="2000" dirty="0"/>
        </a:p>
      </dgm:t>
    </dgm:pt>
    <dgm:pt modelId="{C5719BE6-4257-48FA-9845-C174E1C32957}" type="parTrans" cxnId="{10B6BBCA-BB15-4101-9562-CB51AD0F51AD}">
      <dgm:prSet/>
      <dgm:spPr/>
      <dgm:t>
        <a:bodyPr/>
        <a:lstStyle/>
        <a:p>
          <a:endParaRPr lang="en-US"/>
        </a:p>
      </dgm:t>
    </dgm:pt>
    <dgm:pt modelId="{2D468A61-3D29-430C-85AF-4928BCE7882C}" type="sibTrans" cxnId="{10B6BBCA-BB15-4101-9562-CB51AD0F51AD}">
      <dgm:prSet/>
      <dgm:spPr/>
      <dgm:t>
        <a:bodyPr/>
        <a:lstStyle/>
        <a:p>
          <a:endParaRPr lang="en-US"/>
        </a:p>
      </dgm:t>
    </dgm:pt>
    <dgm:pt modelId="{381B2545-FAE3-43A4-976C-C5CD4D297D36}">
      <dgm:prSet custT="1"/>
      <dgm:spPr/>
      <dgm:t>
        <a:bodyPr/>
        <a:lstStyle/>
        <a:p>
          <a:r>
            <a:rPr lang="en-ZA" sz="2400" b="1" dirty="0"/>
            <a:t>Data Collection</a:t>
          </a:r>
          <a:endParaRPr lang="en-US" sz="2400" dirty="0"/>
        </a:p>
      </dgm:t>
    </dgm:pt>
    <dgm:pt modelId="{D5A7AF91-1066-4D8C-9083-A57013E842CA}" type="parTrans" cxnId="{EBBCAA04-7DC3-4D4D-A6F5-20BDF45F3E8D}">
      <dgm:prSet/>
      <dgm:spPr/>
      <dgm:t>
        <a:bodyPr/>
        <a:lstStyle/>
        <a:p>
          <a:endParaRPr lang="en-US"/>
        </a:p>
      </dgm:t>
    </dgm:pt>
    <dgm:pt modelId="{ED3C2936-3D87-4D7D-A83B-292410683B25}" type="sibTrans" cxnId="{EBBCAA04-7DC3-4D4D-A6F5-20BDF45F3E8D}">
      <dgm:prSet/>
      <dgm:spPr/>
      <dgm:t>
        <a:bodyPr/>
        <a:lstStyle/>
        <a:p>
          <a:endParaRPr lang="en-US"/>
        </a:p>
      </dgm:t>
    </dgm:pt>
    <dgm:pt modelId="{9689D41F-52A3-419F-8E55-37B81BCFF3D1}">
      <dgm:prSet custT="1"/>
      <dgm:spPr/>
      <dgm:t>
        <a:bodyPr/>
        <a:lstStyle/>
        <a:p>
          <a:r>
            <a:rPr lang="en-ZA" sz="2000" dirty="0"/>
            <a:t>Pre-test and post-test </a:t>
          </a:r>
          <a:endParaRPr lang="en-US" sz="2000" dirty="0"/>
        </a:p>
      </dgm:t>
    </dgm:pt>
    <dgm:pt modelId="{3BC50435-364A-4904-94CF-939D6D0F0C27}" type="parTrans" cxnId="{ED88B0B7-0003-48B1-9DD9-2F5E2B5E40F1}">
      <dgm:prSet/>
      <dgm:spPr/>
      <dgm:t>
        <a:bodyPr/>
        <a:lstStyle/>
        <a:p>
          <a:endParaRPr lang="en-US"/>
        </a:p>
      </dgm:t>
    </dgm:pt>
    <dgm:pt modelId="{8B79D264-D17D-453C-8E0E-E317161D4D34}" type="sibTrans" cxnId="{ED88B0B7-0003-48B1-9DD9-2F5E2B5E40F1}">
      <dgm:prSet/>
      <dgm:spPr/>
      <dgm:t>
        <a:bodyPr/>
        <a:lstStyle/>
        <a:p>
          <a:endParaRPr lang="en-US"/>
        </a:p>
      </dgm:t>
    </dgm:pt>
    <dgm:pt modelId="{40130764-0E9B-41DA-816C-FF2EF291EFD9}">
      <dgm:prSet custT="1"/>
      <dgm:spPr/>
      <dgm:t>
        <a:bodyPr/>
        <a:lstStyle/>
        <a:p>
          <a:r>
            <a:rPr lang="en-ZA" sz="2000" dirty="0"/>
            <a:t>Classroom observations </a:t>
          </a:r>
          <a:endParaRPr lang="en-US" sz="2000" dirty="0"/>
        </a:p>
      </dgm:t>
    </dgm:pt>
    <dgm:pt modelId="{6E251D92-176F-45CD-ABA3-2E39E0154A3F}" type="parTrans" cxnId="{BA82A9CF-9FF6-48C7-AEB4-AE167AF03998}">
      <dgm:prSet/>
      <dgm:spPr/>
      <dgm:t>
        <a:bodyPr/>
        <a:lstStyle/>
        <a:p>
          <a:endParaRPr lang="en-US"/>
        </a:p>
      </dgm:t>
    </dgm:pt>
    <dgm:pt modelId="{D109665B-4F71-4AA0-AF11-79B361AC5C26}" type="sibTrans" cxnId="{BA82A9CF-9FF6-48C7-AEB4-AE167AF03998}">
      <dgm:prSet/>
      <dgm:spPr/>
      <dgm:t>
        <a:bodyPr/>
        <a:lstStyle/>
        <a:p>
          <a:endParaRPr lang="en-US"/>
        </a:p>
      </dgm:t>
    </dgm:pt>
    <dgm:pt modelId="{BA0DFAAA-EC00-4B98-922A-6D066633C377}">
      <dgm:prSet custT="1"/>
      <dgm:spPr/>
      <dgm:t>
        <a:bodyPr/>
        <a:lstStyle/>
        <a:p>
          <a:r>
            <a:rPr lang="en-ZA" sz="2000" dirty="0"/>
            <a:t>Focus group interviews</a:t>
          </a:r>
          <a:endParaRPr lang="en-US" sz="2000" dirty="0"/>
        </a:p>
      </dgm:t>
    </dgm:pt>
    <dgm:pt modelId="{DB24D489-D7EC-4AE2-AD39-29C1BA44050D}" type="parTrans" cxnId="{E941AECC-791A-471F-81C4-24D7EB9C2C9F}">
      <dgm:prSet/>
      <dgm:spPr/>
      <dgm:t>
        <a:bodyPr/>
        <a:lstStyle/>
        <a:p>
          <a:endParaRPr lang="en-US"/>
        </a:p>
      </dgm:t>
    </dgm:pt>
    <dgm:pt modelId="{069E59E1-760E-4A12-BB62-B05E942EEE04}" type="sibTrans" cxnId="{E941AECC-791A-471F-81C4-24D7EB9C2C9F}">
      <dgm:prSet/>
      <dgm:spPr/>
      <dgm:t>
        <a:bodyPr/>
        <a:lstStyle/>
        <a:p>
          <a:endParaRPr lang="en-US"/>
        </a:p>
      </dgm:t>
    </dgm:pt>
    <dgm:pt modelId="{89C76BBE-5132-4AC9-BB98-6CB4ADAD755C}" type="pres">
      <dgm:prSet presAssocID="{C4B87A5E-1C69-4219-A756-E4A193BC22D6}" presName="vert0" presStyleCnt="0">
        <dgm:presLayoutVars>
          <dgm:dir/>
          <dgm:animOne val="branch"/>
          <dgm:animLvl val="lvl"/>
        </dgm:presLayoutVars>
      </dgm:prSet>
      <dgm:spPr/>
    </dgm:pt>
    <dgm:pt modelId="{88F7A4D3-827B-4C68-BE1A-4615028AED12}" type="pres">
      <dgm:prSet presAssocID="{317B0307-D95E-484B-9205-4CCDD9A16E0D}" presName="thickLine" presStyleLbl="alignNode1" presStyleIdx="0" presStyleCnt="11"/>
      <dgm:spPr/>
    </dgm:pt>
    <dgm:pt modelId="{43E4D643-A232-4345-AB16-FC8ECA21F263}" type="pres">
      <dgm:prSet presAssocID="{317B0307-D95E-484B-9205-4CCDD9A16E0D}" presName="horz1" presStyleCnt="0"/>
      <dgm:spPr/>
    </dgm:pt>
    <dgm:pt modelId="{B6980212-A8DE-4C40-A91D-C4470D01A2AE}" type="pres">
      <dgm:prSet presAssocID="{317B0307-D95E-484B-9205-4CCDD9A16E0D}" presName="tx1" presStyleLbl="revTx" presStyleIdx="0" presStyleCnt="11"/>
      <dgm:spPr/>
    </dgm:pt>
    <dgm:pt modelId="{1A532C31-22AF-4405-80E2-6D3AA7C3F905}" type="pres">
      <dgm:prSet presAssocID="{317B0307-D95E-484B-9205-4CCDD9A16E0D}" presName="vert1" presStyleCnt="0"/>
      <dgm:spPr/>
    </dgm:pt>
    <dgm:pt modelId="{76DF3ABC-2F4E-441F-BCAA-AD00DBE5A0F7}" type="pres">
      <dgm:prSet presAssocID="{D81DB5A8-76C7-49B3-B16D-D964FD719F06}" presName="thickLine" presStyleLbl="alignNode1" presStyleIdx="1" presStyleCnt="11"/>
      <dgm:spPr/>
    </dgm:pt>
    <dgm:pt modelId="{CC6D7B86-9BE2-43D0-A1BA-CBD928EDA7A0}" type="pres">
      <dgm:prSet presAssocID="{D81DB5A8-76C7-49B3-B16D-D964FD719F06}" presName="horz1" presStyleCnt="0"/>
      <dgm:spPr/>
    </dgm:pt>
    <dgm:pt modelId="{5CC3F6BD-B184-49F8-882C-88D9E85D34B5}" type="pres">
      <dgm:prSet presAssocID="{D81DB5A8-76C7-49B3-B16D-D964FD719F06}" presName="tx1" presStyleLbl="revTx" presStyleIdx="1" presStyleCnt="11"/>
      <dgm:spPr/>
    </dgm:pt>
    <dgm:pt modelId="{B4F8C4E8-34C0-40A7-9D38-8B850F888586}" type="pres">
      <dgm:prSet presAssocID="{D81DB5A8-76C7-49B3-B16D-D964FD719F06}" presName="vert1" presStyleCnt="0"/>
      <dgm:spPr/>
    </dgm:pt>
    <dgm:pt modelId="{38FBA58E-E84F-43A2-B6BC-CE4FEC68FFA2}" type="pres">
      <dgm:prSet presAssocID="{83DDE1CF-4CB4-48D6-871D-51AEF628C9C9}" presName="thickLine" presStyleLbl="alignNode1" presStyleIdx="2" presStyleCnt="11"/>
      <dgm:spPr/>
    </dgm:pt>
    <dgm:pt modelId="{78AAE4C8-782F-48C5-B754-83F9E1B9CEB3}" type="pres">
      <dgm:prSet presAssocID="{83DDE1CF-4CB4-48D6-871D-51AEF628C9C9}" presName="horz1" presStyleCnt="0"/>
      <dgm:spPr/>
    </dgm:pt>
    <dgm:pt modelId="{581A13D6-330A-4292-8368-E76116A6170B}" type="pres">
      <dgm:prSet presAssocID="{83DDE1CF-4CB4-48D6-871D-51AEF628C9C9}" presName="tx1" presStyleLbl="revTx" presStyleIdx="2" presStyleCnt="11"/>
      <dgm:spPr/>
    </dgm:pt>
    <dgm:pt modelId="{68B0377B-C1C6-47C9-A0CF-9582B3C20D1A}" type="pres">
      <dgm:prSet presAssocID="{83DDE1CF-4CB4-48D6-871D-51AEF628C9C9}" presName="vert1" presStyleCnt="0"/>
      <dgm:spPr/>
    </dgm:pt>
    <dgm:pt modelId="{BD5A82E4-2EBA-4C2D-B1A4-99A403223705}" type="pres">
      <dgm:prSet presAssocID="{C1AFAAC3-9FCF-428A-8C1C-2591C658E555}" presName="thickLine" presStyleLbl="alignNode1" presStyleIdx="3" presStyleCnt="11"/>
      <dgm:spPr/>
    </dgm:pt>
    <dgm:pt modelId="{C57ECC42-82C8-45A2-9106-59F0CA1D0E47}" type="pres">
      <dgm:prSet presAssocID="{C1AFAAC3-9FCF-428A-8C1C-2591C658E555}" presName="horz1" presStyleCnt="0"/>
      <dgm:spPr/>
    </dgm:pt>
    <dgm:pt modelId="{567789D8-18C4-45EE-9A09-C568B2FD4B91}" type="pres">
      <dgm:prSet presAssocID="{C1AFAAC3-9FCF-428A-8C1C-2591C658E555}" presName="tx1" presStyleLbl="revTx" presStyleIdx="3" presStyleCnt="11"/>
      <dgm:spPr/>
    </dgm:pt>
    <dgm:pt modelId="{B6067499-6EB3-4937-82F9-E93B14F3622D}" type="pres">
      <dgm:prSet presAssocID="{C1AFAAC3-9FCF-428A-8C1C-2591C658E555}" presName="vert1" presStyleCnt="0"/>
      <dgm:spPr/>
    </dgm:pt>
    <dgm:pt modelId="{C397859C-CADC-480D-A65D-E902D4E9FF67}" type="pres">
      <dgm:prSet presAssocID="{81B0A472-FA8D-4F29-8825-AFAF1908C032}" presName="thickLine" presStyleLbl="alignNode1" presStyleIdx="4" presStyleCnt="11"/>
      <dgm:spPr/>
    </dgm:pt>
    <dgm:pt modelId="{506521A5-E759-4F05-A3C4-E6FC6D89BE7D}" type="pres">
      <dgm:prSet presAssocID="{81B0A472-FA8D-4F29-8825-AFAF1908C032}" presName="horz1" presStyleCnt="0"/>
      <dgm:spPr/>
    </dgm:pt>
    <dgm:pt modelId="{D6A0ED6B-BE3C-4D1E-AFCC-9E0F59634A38}" type="pres">
      <dgm:prSet presAssocID="{81B0A472-FA8D-4F29-8825-AFAF1908C032}" presName="tx1" presStyleLbl="revTx" presStyleIdx="4" presStyleCnt="11"/>
      <dgm:spPr/>
    </dgm:pt>
    <dgm:pt modelId="{CAD4366C-7863-46EE-A8B3-42D8D3FD8047}" type="pres">
      <dgm:prSet presAssocID="{81B0A472-FA8D-4F29-8825-AFAF1908C032}" presName="vert1" presStyleCnt="0"/>
      <dgm:spPr/>
    </dgm:pt>
    <dgm:pt modelId="{52CB0641-B378-46DE-AA6E-E162657D28D0}" type="pres">
      <dgm:prSet presAssocID="{D968BD49-808D-4543-A651-424484D4B40A}" presName="thickLine" presStyleLbl="alignNode1" presStyleIdx="5" presStyleCnt="11"/>
      <dgm:spPr/>
    </dgm:pt>
    <dgm:pt modelId="{23495C8B-C4F9-4C24-B85A-64E36D95A092}" type="pres">
      <dgm:prSet presAssocID="{D968BD49-808D-4543-A651-424484D4B40A}" presName="horz1" presStyleCnt="0"/>
      <dgm:spPr/>
    </dgm:pt>
    <dgm:pt modelId="{6433BB21-C52F-4899-962A-C114A5F2D367}" type="pres">
      <dgm:prSet presAssocID="{D968BD49-808D-4543-A651-424484D4B40A}" presName="tx1" presStyleLbl="revTx" presStyleIdx="5" presStyleCnt="11"/>
      <dgm:spPr/>
    </dgm:pt>
    <dgm:pt modelId="{F9338281-3CB4-438E-B242-330CD9018422}" type="pres">
      <dgm:prSet presAssocID="{D968BD49-808D-4543-A651-424484D4B40A}" presName="vert1" presStyleCnt="0"/>
      <dgm:spPr/>
    </dgm:pt>
    <dgm:pt modelId="{733C1D2B-CE31-4692-8EC8-83CDC8A22696}" type="pres">
      <dgm:prSet presAssocID="{E68B8F4F-1D42-4853-B609-826F914CFFCF}" presName="thickLine" presStyleLbl="alignNode1" presStyleIdx="6" presStyleCnt="11"/>
      <dgm:spPr/>
    </dgm:pt>
    <dgm:pt modelId="{C3BC9525-9496-4E58-AC67-120CDDBF033D}" type="pres">
      <dgm:prSet presAssocID="{E68B8F4F-1D42-4853-B609-826F914CFFCF}" presName="horz1" presStyleCnt="0"/>
      <dgm:spPr/>
    </dgm:pt>
    <dgm:pt modelId="{F80A99F3-5A79-4E85-9F16-DA575185CD8F}" type="pres">
      <dgm:prSet presAssocID="{E68B8F4F-1D42-4853-B609-826F914CFFCF}" presName="tx1" presStyleLbl="revTx" presStyleIdx="6" presStyleCnt="11"/>
      <dgm:spPr/>
    </dgm:pt>
    <dgm:pt modelId="{3E1FBB13-24E9-487D-ABA0-E2B2ED5DA8A9}" type="pres">
      <dgm:prSet presAssocID="{E68B8F4F-1D42-4853-B609-826F914CFFCF}" presName="vert1" presStyleCnt="0"/>
      <dgm:spPr/>
    </dgm:pt>
    <dgm:pt modelId="{7D473354-2B4A-42EB-A485-B079F3246086}" type="pres">
      <dgm:prSet presAssocID="{381B2545-FAE3-43A4-976C-C5CD4D297D36}" presName="thickLine" presStyleLbl="alignNode1" presStyleIdx="7" presStyleCnt="11"/>
      <dgm:spPr/>
    </dgm:pt>
    <dgm:pt modelId="{ACEA2922-C94C-4BE9-A61C-9204DFE7E66E}" type="pres">
      <dgm:prSet presAssocID="{381B2545-FAE3-43A4-976C-C5CD4D297D36}" presName="horz1" presStyleCnt="0"/>
      <dgm:spPr/>
    </dgm:pt>
    <dgm:pt modelId="{619F554A-2EF4-4B34-AC59-B3468168F8EB}" type="pres">
      <dgm:prSet presAssocID="{381B2545-FAE3-43A4-976C-C5CD4D297D36}" presName="tx1" presStyleLbl="revTx" presStyleIdx="7" presStyleCnt="11"/>
      <dgm:spPr/>
    </dgm:pt>
    <dgm:pt modelId="{FC670EC2-CF52-4DC8-BE12-7FC0D09F2640}" type="pres">
      <dgm:prSet presAssocID="{381B2545-FAE3-43A4-976C-C5CD4D297D36}" presName="vert1" presStyleCnt="0"/>
      <dgm:spPr/>
    </dgm:pt>
    <dgm:pt modelId="{583CA8C1-2FB9-41B3-96B8-B218696B55E0}" type="pres">
      <dgm:prSet presAssocID="{9689D41F-52A3-419F-8E55-37B81BCFF3D1}" presName="thickLine" presStyleLbl="alignNode1" presStyleIdx="8" presStyleCnt="11"/>
      <dgm:spPr/>
    </dgm:pt>
    <dgm:pt modelId="{DCB044D8-F801-4A04-9CFD-1C825F2593B4}" type="pres">
      <dgm:prSet presAssocID="{9689D41F-52A3-419F-8E55-37B81BCFF3D1}" presName="horz1" presStyleCnt="0"/>
      <dgm:spPr/>
    </dgm:pt>
    <dgm:pt modelId="{5E312432-881A-4A2D-853A-91C161C22CDA}" type="pres">
      <dgm:prSet presAssocID="{9689D41F-52A3-419F-8E55-37B81BCFF3D1}" presName="tx1" presStyleLbl="revTx" presStyleIdx="8" presStyleCnt="11"/>
      <dgm:spPr/>
    </dgm:pt>
    <dgm:pt modelId="{B8BA70BE-937E-4EF4-B46F-E37EF496ED8C}" type="pres">
      <dgm:prSet presAssocID="{9689D41F-52A3-419F-8E55-37B81BCFF3D1}" presName="vert1" presStyleCnt="0"/>
      <dgm:spPr/>
    </dgm:pt>
    <dgm:pt modelId="{FA323FFF-E064-4508-9FEC-DB21FAF8CE36}" type="pres">
      <dgm:prSet presAssocID="{40130764-0E9B-41DA-816C-FF2EF291EFD9}" presName="thickLine" presStyleLbl="alignNode1" presStyleIdx="9" presStyleCnt="11"/>
      <dgm:spPr/>
    </dgm:pt>
    <dgm:pt modelId="{2252BB28-EFFD-48FC-8BE6-81EE0E05273B}" type="pres">
      <dgm:prSet presAssocID="{40130764-0E9B-41DA-816C-FF2EF291EFD9}" presName="horz1" presStyleCnt="0"/>
      <dgm:spPr/>
    </dgm:pt>
    <dgm:pt modelId="{69B9646F-DD35-472E-90B1-5C3006DE2B0C}" type="pres">
      <dgm:prSet presAssocID="{40130764-0E9B-41DA-816C-FF2EF291EFD9}" presName="tx1" presStyleLbl="revTx" presStyleIdx="9" presStyleCnt="11"/>
      <dgm:spPr/>
    </dgm:pt>
    <dgm:pt modelId="{EE82BE8B-A87B-4D88-9FD0-8B9CDBB79875}" type="pres">
      <dgm:prSet presAssocID="{40130764-0E9B-41DA-816C-FF2EF291EFD9}" presName="vert1" presStyleCnt="0"/>
      <dgm:spPr/>
    </dgm:pt>
    <dgm:pt modelId="{76DD1819-BDAB-4F77-A821-306227E7ACE3}" type="pres">
      <dgm:prSet presAssocID="{BA0DFAAA-EC00-4B98-922A-6D066633C377}" presName="thickLine" presStyleLbl="alignNode1" presStyleIdx="10" presStyleCnt="11"/>
      <dgm:spPr/>
    </dgm:pt>
    <dgm:pt modelId="{0B79DD4D-1D5B-4C30-AEAE-C41DCD221368}" type="pres">
      <dgm:prSet presAssocID="{BA0DFAAA-EC00-4B98-922A-6D066633C377}" presName="horz1" presStyleCnt="0"/>
      <dgm:spPr/>
    </dgm:pt>
    <dgm:pt modelId="{69E8ACBD-627E-4125-9E3D-5E98A99EC9C8}" type="pres">
      <dgm:prSet presAssocID="{BA0DFAAA-EC00-4B98-922A-6D066633C377}" presName="tx1" presStyleLbl="revTx" presStyleIdx="10" presStyleCnt="11"/>
      <dgm:spPr/>
    </dgm:pt>
    <dgm:pt modelId="{3FE8E75A-0D3A-45C1-94B9-0212631C3E73}" type="pres">
      <dgm:prSet presAssocID="{BA0DFAAA-EC00-4B98-922A-6D066633C377}" presName="vert1" presStyleCnt="0"/>
      <dgm:spPr/>
    </dgm:pt>
  </dgm:ptLst>
  <dgm:cxnLst>
    <dgm:cxn modelId="{EBBCAA04-7DC3-4D4D-A6F5-20BDF45F3E8D}" srcId="{C4B87A5E-1C69-4219-A756-E4A193BC22D6}" destId="{381B2545-FAE3-43A4-976C-C5CD4D297D36}" srcOrd="7" destOrd="0" parTransId="{D5A7AF91-1066-4D8C-9083-A57013E842CA}" sibTransId="{ED3C2936-3D87-4D7D-A83B-292410683B25}"/>
    <dgm:cxn modelId="{BD446C14-FC6D-4DCF-94F1-4A249C9A6E6D}" type="presOf" srcId="{C1AFAAC3-9FCF-428A-8C1C-2591C658E555}" destId="{567789D8-18C4-45EE-9A09-C568B2FD4B91}" srcOrd="0" destOrd="0" presId="urn:microsoft.com/office/officeart/2008/layout/LinedList"/>
    <dgm:cxn modelId="{9D8B3A1E-0DEC-4E61-856A-0E50549BBDD2}" srcId="{C4B87A5E-1C69-4219-A756-E4A193BC22D6}" destId="{C1AFAAC3-9FCF-428A-8C1C-2591C658E555}" srcOrd="3" destOrd="0" parTransId="{CB23E65D-0533-47B6-84AC-78B1A3A8D6E6}" sibTransId="{F235E0B9-6D1E-48EB-BDED-805971372880}"/>
    <dgm:cxn modelId="{89BC572C-37C6-4B18-A186-FACB2A831200}" srcId="{C4B87A5E-1C69-4219-A756-E4A193BC22D6}" destId="{D968BD49-808D-4543-A651-424484D4B40A}" srcOrd="5" destOrd="0" parTransId="{6756229F-521C-4117-868E-D0CE4B4BAA4F}" sibTransId="{CBC5AECA-F237-4AE9-B142-BBF226955283}"/>
    <dgm:cxn modelId="{B43DC030-E7E2-4B14-9FF9-C31D870C98E3}" type="presOf" srcId="{D81DB5A8-76C7-49B3-B16D-D964FD719F06}" destId="{5CC3F6BD-B184-49F8-882C-88D9E85D34B5}" srcOrd="0" destOrd="0" presId="urn:microsoft.com/office/officeart/2008/layout/LinedList"/>
    <dgm:cxn modelId="{EDD1E960-BDFE-410E-B8A0-BA185F1EEEFB}" type="presOf" srcId="{83DDE1CF-4CB4-48D6-871D-51AEF628C9C9}" destId="{581A13D6-330A-4292-8368-E76116A6170B}" srcOrd="0" destOrd="0" presId="urn:microsoft.com/office/officeart/2008/layout/LinedList"/>
    <dgm:cxn modelId="{2C9A7A41-8690-4C39-BCB4-931B631E1882}" type="presOf" srcId="{D968BD49-808D-4543-A651-424484D4B40A}" destId="{6433BB21-C52F-4899-962A-C114A5F2D367}" srcOrd="0" destOrd="0" presId="urn:microsoft.com/office/officeart/2008/layout/LinedList"/>
    <dgm:cxn modelId="{D06AAA42-2A5C-4F3E-9D8D-9A8201EE6EB3}" type="presOf" srcId="{9689D41F-52A3-419F-8E55-37B81BCFF3D1}" destId="{5E312432-881A-4A2D-853A-91C161C22CDA}" srcOrd="0" destOrd="0" presId="urn:microsoft.com/office/officeart/2008/layout/LinedList"/>
    <dgm:cxn modelId="{242CC772-9CCA-4CD2-8E25-AF81149FBC86}" type="presOf" srcId="{81B0A472-FA8D-4F29-8825-AFAF1908C032}" destId="{D6A0ED6B-BE3C-4D1E-AFCC-9E0F59634A38}" srcOrd="0" destOrd="0" presId="urn:microsoft.com/office/officeart/2008/layout/LinedList"/>
    <dgm:cxn modelId="{8C4CA255-0FAF-4E68-9A76-2356BACE5484}" type="presOf" srcId="{BA0DFAAA-EC00-4B98-922A-6D066633C377}" destId="{69E8ACBD-627E-4125-9E3D-5E98A99EC9C8}" srcOrd="0" destOrd="0" presId="urn:microsoft.com/office/officeart/2008/layout/LinedList"/>
    <dgm:cxn modelId="{22BF5E7F-2E7B-4110-AB4A-A27A9C1FB572}" type="presOf" srcId="{E68B8F4F-1D42-4853-B609-826F914CFFCF}" destId="{F80A99F3-5A79-4E85-9F16-DA575185CD8F}" srcOrd="0" destOrd="0" presId="urn:microsoft.com/office/officeart/2008/layout/LinedList"/>
    <dgm:cxn modelId="{1665CA7F-C35D-4592-BBBA-F1FF1050A712}" type="presOf" srcId="{40130764-0E9B-41DA-816C-FF2EF291EFD9}" destId="{69B9646F-DD35-472E-90B1-5C3006DE2B0C}" srcOrd="0" destOrd="0" presId="urn:microsoft.com/office/officeart/2008/layout/LinedList"/>
    <dgm:cxn modelId="{3A747DAA-37A1-4D68-A2BC-A628CC0BDA93}" type="presOf" srcId="{317B0307-D95E-484B-9205-4CCDD9A16E0D}" destId="{B6980212-A8DE-4C40-A91D-C4470D01A2AE}" srcOrd="0" destOrd="0" presId="urn:microsoft.com/office/officeart/2008/layout/LinedList"/>
    <dgm:cxn modelId="{23F14DB3-F1F5-4440-85F0-EB0442C8B9AD}" type="presOf" srcId="{381B2545-FAE3-43A4-976C-C5CD4D297D36}" destId="{619F554A-2EF4-4B34-AC59-B3468168F8EB}" srcOrd="0" destOrd="0" presId="urn:microsoft.com/office/officeart/2008/layout/LinedList"/>
    <dgm:cxn modelId="{ED88B0B7-0003-48B1-9DD9-2F5E2B5E40F1}" srcId="{C4B87A5E-1C69-4219-A756-E4A193BC22D6}" destId="{9689D41F-52A3-419F-8E55-37B81BCFF3D1}" srcOrd="8" destOrd="0" parTransId="{3BC50435-364A-4904-94CF-939D6D0F0C27}" sibTransId="{8B79D264-D17D-453C-8E0E-E317161D4D34}"/>
    <dgm:cxn modelId="{10B6BBCA-BB15-4101-9562-CB51AD0F51AD}" srcId="{C4B87A5E-1C69-4219-A756-E4A193BC22D6}" destId="{E68B8F4F-1D42-4853-B609-826F914CFFCF}" srcOrd="6" destOrd="0" parTransId="{C5719BE6-4257-48FA-9845-C174E1C32957}" sibTransId="{2D468A61-3D29-430C-85AF-4928BCE7882C}"/>
    <dgm:cxn modelId="{E941AECC-791A-471F-81C4-24D7EB9C2C9F}" srcId="{C4B87A5E-1C69-4219-A756-E4A193BC22D6}" destId="{BA0DFAAA-EC00-4B98-922A-6D066633C377}" srcOrd="10" destOrd="0" parTransId="{DB24D489-D7EC-4AE2-AD39-29C1BA44050D}" sibTransId="{069E59E1-760E-4A12-BB62-B05E942EEE04}"/>
    <dgm:cxn modelId="{BA82A9CF-9FF6-48C7-AEB4-AE167AF03998}" srcId="{C4B87A5E-1C69-4219-A756-E4A193BC22D6}" destId="{40130764-0E9B-41DA-816C-FF2EF291EFD9}" srcOrd="9" destOrd="0" parTransId="{6E251D92-176F-45CD-ABA3-2E39E0154A3F}" sibTransId="{D109665B-4F71-4AA0-AF11-79B361AC5C26}"/>
    <dgm:cxn modelId="{0C86B2DA-B1B3-41C1-8FDF-691E3BDCB7FD}" srcId="{C4B87A5E-1C69-4219-A756-E4A193BC22D6}" destId="{81B0A472-FA8D-4F29-8825-AFAF1908C032}" srcOrd="4" destOrd="0" parTransId="{F8CF6F7C-CAEF-4750-B32A-1171F244D0A6}" sibTransId="{91BB6EED-FC07-49B2-BE60-9E8FFE9E7FD7}"/>
    <dgm:cxn modelId="{B15830DC-5DEF-41D0-B915-7E70D8D83625}" srcId="{C4B87A5E-1C69-4219-A756-E4A193BC22D6}" destId="{83DDE1CF-4CB4-48D6-871D-51AEF628C9C9}" srcOrd="2" destOrd="0" parTransId="{894B9B69-6C81-444E-801F-6ADD76B2BB4F}" sibTransId="{5BC912BA-20B5-41FF-8F0D-7D4C6FBB1694}"/>
    <dgm:cxn modelId="{25F138E0-6DD1-4277-8249-3708699302F2}" type="presOf" srcId="{C4B87A5E-1C69-4219-A756-E4A193BC22D6}" destId="{89C76BBE-5132-4AC9-BB98-6CB4ADAD755C}" srcOrd="0" destOrd="0" presId="urn:microsoft.com/office/officeart/2008/layout/LinedList"/>
    <dgm:cxn modelId="{932181ED-B23A-43D7-9F17-DA8C1664EA3E}" srcId="{C4B87A5E-1C69-4219-A756-E4A193BC22D6}" destId="{317B0307-D95E-484B-9205-4CCDD9A16E0D}" srcOrd="0" destOrd="0" parTransId="{B89D2F72-0738-45B1-8C10-A60184205D6C}" sibTransId="{3B436682-16E3-42ED-B06D-AF82CB2C3E42}"/>
    <dgm:cxn modelId="{D59524FC-AB11-442C-BE68-C44DCC5B7280}" srcId="{C4B87A5E-1C69-4219-A756-E4A193BC22D6}" destId="{D81DB5A8-76C7-49B3-B16D-D964FD719F06}" srcOrd="1" destOrd="0" parTransId="{833AAEC6-78F4-4DFA-B1E5-B6F1F6BE307F}" sibTransId="{08B5108F-754D-458C-8E5D-D64F52A260DF}"/>
    <dgm:cxn modelId="{DC6B1F48-09C5-4D68-A5C0-CAE3E6F5D00E}" type="presParOf" srcId="{89C76BBE-5132-4AC9-BB98-6CB4ADAD755C}" destId="{88F7A4D3-827B-4C68-BE1A-4615028AED12}" srcOrd="0" destOrd="0" presId="urn:microsoft.com/office/officeart/2008/layout/LinedList"/>
    <dgm:cxn modelId="{4DF97397-2208-47DE-9361-7598AAED9D20}" type="presParOf" srcId="{89C76BBE-5132-4AC9-BB98-6CB4ADAD755C}" destId="{43E4D643-A232-4345-AB16-FC8ECA21F263}" srcOrd="1" destOrd="0" presId="urn:microsoft.com/office/officeart/2008/layout/LinedList"/>
    <dgm:cxn modelId="{04A5AA84-78D0-40B8-8987-192235B7E2A5}" type="presParOf" srcId="{43E4D643-A232-4345-AB16-FC8ECA21F263}" destId="{B6980212-A8DE-4C40-A91D-C4470D01A2AE}" srcOrd="0" destOrd="0" presId="urn:microsoft.com/office/officeart/2008/layout/LinedList"/>
    <dgm:cxn modelId="{45E7A015-1F82-4299-9FEC-55AF54E5BB2D}" type="presParOf" srcId="{43E4D643-A232-4345-AB16-FC8ECA21F263}" destId="{1A532C31-22AF-4405-80E2-6D3AA7C3F905}" srcOrd="1" destOrd="0" presId="urn:microsoft.com/office/officeart/2008/layout/LinedList"/>
    <dgm:cxn modelId="{0DAA6D10-2E27-434F-8A04-472ED7C6B668}" type="presParOf" srcId="{89C76BBE-5132-4AC9-BB98-6CB4ADAD755C}" destId="{76DF3ABC-2F4E-441F-BCAA-AD00DBE5A0F7}" srcOrd="2" destOrd="0" presId="urn:microsoft.com/office/officeart/2008/layout/LinedList"/>
    <dgm:cxn modelId="{290A26F7-CC97-4376-A009-42EC9938B8F6}" type="presParOf" srcId="{89C76BBE-5132-4AC9-BB98-6CB4ADAD755C}" destId="{CC6D7B86-9BE2-43D0-A1BA-CBD928EDA7A0}" srcOrd="3" destOrd="0" presId="urn:microsoft.com/office/officeart/2008/layout/LinedList"/>
    <dgm:cxn modelId="{7F40C3D3-B94F-4B07-806B-836AD59AD35D}" type="presParOf" srcId="{CC6D7B86-9BE2-43D0-A1BA-CBD928EDA7A0}" destId="{5CC3F6BD-B184-49F8-882C-88D9E85D34B5}" srcOrd="0" destOrd="0" presId="urn:microsoft.com/office/officeart/2008/layout/LinedList"/>
    <dgm:cxn modelId="{82CBA379-4232-4211-8C05-722A3D531618}" type="presParOf" srcId="{CC6D7B86-9BE2-43D0-A1BA-CBD928EDA7A0}" destId="{B4F8C4E8-34C0-40A7-9D38-8B850F888586}" srcOrd="1" destOrd="0" presId="urn:microsoft.com/office/officeart/2008/layout/LinedList"/>
    <dgm:cxn modelId="{2BD79273-1117-49D1-B45D-2675A230C932}" type="presParOf" srcId="{89C76BBE-5132-4AC9-BB98-6CB4ADAD755C}" destId="{38FBA58E-E84F-43A2-B6BC-CE4FEC68FFA2}" srcOrd="4" destOrd="0" presId="urn:microsoft.com/office/officeart/2008/layout/LinedList"/>
    <dgm:cxn modelId="{93F35CE1-DAF4-457B-97A2-B2DF84062A42}" type="presParOf" srcId="{89C76BBE-5132-4AC9-BB98-6CB4ADAD755C}" destId="{78AAE4C8-782F-48C5-B754-83F9E1B9CEB3}" srcOrd="5" destOrd="0" presId="urn:microsoft.com/office/officeart/2008/layout/LinedList"/>
    <dgm:cxn modelId="{95336410-B9DB-425A-94AB-D68E23CF28DE}" type="presParOf" srcId="{78AAE4C8-782F-48C5-B754-83F9E1B9CEB3}" destId="{581A13D6-330A-4292-8368-E76116A6170B}" srcOrd="0" destOrd="0" presId="urn:microsoft.com/office/officeart/2008/layout/LinedList"/>
    <dgm:cxn modelId="{523A9FE4-8EEB-4641-A857-9F982B756C0F}" type="presParOf" srcId="{78AAE4C8-782F-48C5-B754-83F9E1B9CEB3}" destId="{68B0377B-C1C6-47C9-A0CF-9582B3C20D1A}" srcOrd="1" destOrd="0" presId="urn:microsoft.com/office/officeart/2008/layout/LinedList"/>
    <dgm:cxn modelId="{D10966A5-8ECE-438F-BE47-E64F0FFDA8B0}" type="presParOf" srcId="{89C76BBE-5132-4AC9-BB98-6CB4ADAD755C}" destId="{BD5A82E4-2EBA-4C2D-B1A4-99A403223705}" srcOrd="6" destOrd="0" presId="urn:microsoft.com/office/officeart/2008/layout/LinedList"/>
    <dgm:cxn modelId="{F8FB6365-9E54-4B78-83D8-61F2C6D6FFCC}" type="presParOf" srcId="{89C76BBE-5132-4AC9-BB98-6CB4ADAD755C}" destId="{C57ECC42-82C8-45A2-9106-59F0CA1D0E47}" srcOrd="7" destOrd="0" presId="urn:microsoft.com/office/officeart/2008/layout/LinedList"/>
    <dgm:cxn modelId="{2E258517-C179-41B3-8DAD-B0706C9C91E8}" type="presParOf" srcId="{C57ECC42-82C8-45A2-9106-59F0CA1D0E47}" destId="{567789D8-18C4-45EE-9A09-C568B2FD4B91}" srcOrd="0" destOrd="0" presId="urn:microsoft.com/office/officeart/2008/layout/LinedList"/>
    <dgm:cxn modelId="{3DC2ADEA-8326-47C4-AF4A-2B8243EB1702}" type="presParOf" srcId="{C57ECC42-82C8-45A2-9106-59F0CA1D0E47}" destId="{B6067499-6EB3-4937-82F9-E93B14F3622D}" srcOrd="1" destOrd="0" presId="urn:microsoft.com/office/officeart/2008/layout/LinedList"/>
    <dgm:cxn modelId="{D6144C6A-0023-493C-A977-0C0F79DACAA5}" type="presParOf" srcId="{89C76BBE-5132-4AC9-BB98-6CB4ADAD755C}" destId="{C397859C-CADC-480D-A65D-E902D4E9FF67}" srcOrd="8" destOrd="0" presId="urn:microsoft.com/office/officeart/2008/layout/LinedList"/>
    <dgm:cxn modelId="{EF3782AD-3E20-4719-A213-D9D0E456719F}" type="presParOf" srcId="{89C76BBE-5132-4AC9-BB98-6CB4ADAD755C}" destId="{506521A5-E759-4F05-A3C4-E6FC6D89BE7D}" srcOrd="9" destOrd="0" presId="urn:microsoft.com/office/officeart/2008/layout/LinedList"/>
    <dgm:cxn modelId="{78E47D6A-9046-4BFC-BBB0-778038D915E9}" type="presParOf" srcId="{506521A5-E759-4F05-A3C4-E6FC6D89BE7D}" destId="{D6A0ED6B-BE3C-4D1E-AFCC-9E0F59634A38}" srcOrd="0" destOrd="0" presId="urn:microsoft.com/office/officeart/2008/layout/LinedList"/>
    <dgm:cxn modelId="{28CFB326-A1B2-44A6-9168-11E0B9615057}" type="presParOf" srcId="{506521A5-E759-4F05-A3C4-E6FC6D89BE7D}" destId="{CAD4366C-7863-46EE-A8B3-42D8D3FD8047}" srcOrd="1" destOrd="0" presId="urn:microsoft.com/office/officeart/2008/layout/LinedList"/>
    <dgm:cxn modelId="{8E591224-B768-4B7A-AD98-AC6DE7EB3874}" type="presParOf" srcId="{89C76BBE-5132-4AC9-BB98-6CB4ADAD755C}" destId="{52CB0641-B378-46DE-AA6E-E162657D28D0}" srcOrd="10" destOrd="0" presId="urn:microsoft.com/office/officeart/2008/layout/LinedList"/>
    <dgm:cxn modelId="{7C000402-D132-4661-9419-26F00BC2B897}" type="presParOf" srcId="{89C76BBE-5132-4AC9-BB98-6CB4ADAD755C}" destId="{23495C8B-C4F9-4C24-B85A-64E36D95A092}" srcOrd="11" destOrd="0" presId="urn:microsoft.com/office/officeart/2008/layout/LinedList"/>
    <dgm:cxn modelId="{804F48D0-7234-469A-90B3-9256F5EA59C1}" type="presParOf" srcId="{23495C8B-C4F9-4C24-B85A-64E36D95A092}" destId="{6433BB21-C52F-4899-962A-C114A5F2D367}" srcOrd="0" destOrd="0" presId="urn:microsoft.com/office/officeart/2008/layout/LinedList"/>
    <dgm:cxn modelId="{05C2FB9E-3F3C-4BF3-B391-22094A1F0D24}" type="presParOf" srcId="{23495C8B-C4F9-4C24-B85A-64E36D95A092}" destId="{F9338281-3CB4-438E-B242-330CD9018422}" srcOrd="1" destOrd="0" presId="urn:microsoft.com/office/officeart/2008/layout/LinedList"/>
    <dgm:cxn modelId="{9AFED7E7-EA9B-413E-9BF0-731A471BE0D7}" type="presParOf" srcId="{89C76BBE-5132-4AC9-BB98-6CB4ADAD755C}" destId="{733C1D2B-CE31-4692-8EC8-83CDC8A22696}" srcOrd="12" destOrd="0" presId="urn:microsoft.com/office/officeart/2008/layout/LinedList"/>
    <dgm:cxn modelId="{FFB883B9-A533-4AB2-BC0C-7C1D9682FF0A}" type="presParOf" srcId="{89C76BBE-5132-4AC9-BB98-6CB4ADAD755C}" destId="{C3BC9525-9496-4E58-AC67-120CDDBF033D}" srcOrd="13" destOrd="0" presId="urn:microsoft.com/office/officeart/2008/layout/LinedList"/>
    <dgm:cxn modelId="{79219F5C-B78C-4E03-8EBB-A4853DEB3C9C}" type="presParOf" srcId="{C3BC9525-9496-4E58-AC67-120CDDBF033D}" destId="{F80A99F3-5A79-4E85-9F16-DA575185CD8F}" srcOrd="0" destOrd="0" presId="urn:microsoft.com/office/officeart/2008/layout/LinedList"/>
    <dgm:cxn modelId="{98775F09-C36D-42D7-AF22-AF46FE4C3AA7}" type="presParOf" srcId="{C3BC9525-9496-4E58-AC67-120CDDBF033D}" destId="{3E1FBB13-24E9-487D-ABA0-E2B2ED5DA8A9}" srcOrd="1" destOrd="0" presId="urn:microsoft.com/office/officeart/2008/layout/LinedList"/>
    <dgm:cxn modelId="{57DFEAD4-C5D2-492D-90EF-7A51D4A356B9}" type="presParOf" srcId="{89C76BBE-5132-4AC9-BB98-6CB4ADAD755C}" destId="{7D473354-2B4A-42EB-A485-B079F3246086}" srcOrd="14" destOrd="0" presId="urn:microsoft.com/office/officeart/2008/layout/LinedList"/>
    <dgm:cxn modelId="{89DA9EEB-A0E6-4A19-9A35-32D353F0EE4A}" type="presParOf" srcId="{89C76BBE-5132-4AC9-BB98-6CB4ADAD755C}" destId="{ACEA2922-C94C-4BE9-A61C-9204DFE7E66E}" srcOrd="15" destOrd="0" presId="urn:microsoft.com/office/officeart/2008/layout/LinedList"/>
    <dgm:cxn modelId="{BB04D2EB-CAAC-4EC4-8F1C-77C03D2DCED6}" type="presParOf" srcId="{ACEA2922-C94C-4BE9-A61C-9204DFE7E66E}" destId="{619F554A-2EF4-4B34-AC59-B3468168F8EB}" srcOrd="0" destOrd="0" presId="urn:microsoft.com/office/officeart/2008/layout/LinedList"/>
    <dgm:cxn modelId="{9BC0F3D0-FD19-4CC4-823B-24BE8E708EF4}" type="presParOf" srcId="{ACEA2922-C94C-4BE9-A61C-9204DFE7E66E}" destId="{FC670EC2-CF52-4DC8-BE12-7FC0D09F2640}" srcOrd="1" destOrd="0" presId="urn:microsoft.com/office/officeart/2008/layout/LinedList"/>
    <dgm:cxn modelId="{FF9DD03D-0612-474C-86CA-AE4E651E160A}" type="presParOf" srcId="{89C76BBE-5132-4AC9-BB98-6CB4ADAD755C}" destId="{583CA8C1-2FB9-41B3-96B8-B218696B55E0}" srcOrd="16" destOrd="0" presId="urn:microsoft.com/office/officeart/2008/layout/LinedList"/>
    <dgm:cxn modelId="{09B74ECE-492C-4BEE-AB18-EC1F3B6B06EF}" type="presParOf" srcId="{89C76BBE-5132-4AC9-BB98-6CB4ADAD755C}" destId="{DCB044D8-F801-4A04-9CFD-1C825F2593B4}" srcOrd="17" destOrd="0" presId="urn:microsoft.com/office/officeart/2008/layout/LinedList"/>
    <dgm:cxn modelId="{B8220F25-5861-4E88-A082-BCBE15133615}" type="presParOf" srcId="{DCB044D8-F801-4A04-9CFD-1C825F2593B4}" destId="{5E312432-881A-4A2D-853A-91C161C22CDA}" srcOrd="0" destOrd="0" presId="urn:microsoft.com/office/officeart/2008/layout/LinedList"/>
    <dgm:cxn modelId="{F8D364AE-2F9F-4E4A-B297-34FF93AF512B}" type="presParOf" srcId="{DCB044D8-F801-4A04-9CFD-1C825F2593B4}" destId="{B8BA70BE-937E-4EF4-B46F-E37EF496ED8C}" srcOrd="1" destOrd="0" presId="urn:microsoft.com/office/officeart/2008/layout/LinedList"/>
    <dgm:cxn modelId="{C05D5BDF-5214-4933-BF24-0D659B0938F3}" type="presParOf" srcId="{89C76BBE-5132-4AC9-BB98-6CB4ADAD755C}" destId="{FA323FFF-E064-4508-9FEC-DB21FAF8CE36}" srcOrd="18" destOrd="0" presId="urn:microsoft.com/office/officeart/2008/layout/LinedList"/>
    <dgm:cxn modelId="{EE8DABF8-0426-470B-8A80-A486624BB446}" type="presParOf" srcId="{89C76BBE-5132-4AC9-BB98-6CB4ADAD755C}" destId="{2252BB28-EFFD-48FC-8BE6-81EE0E05273B}" srcOrd="19" destOrd="0" presId="urn:microsoft.com/office/officeart/2008/layout/LinedList"/>
    <dgm:cxn modelId="{78DC1A5B-8B9A-402A-BCB7-A77E10D14D3E}" type="presParOf" srcId="{2252BB28-EFFD-48FC-8BE6-81EE0E05273B}" destId="{69B9646F-DD35-472E-90B1-5C3006DE2B0C}" srcOrd="0" destOrd="0" presId="urn:microsoft.com/office/officeart/2008/layout/LinedList"/>
    <dgm:cxn modelId="{29A68BAE-5BB3-4686-9B80-52B116FD4BE4}" type="presParOf" srcId="{2252BB28-EFFD-48FC-8BE6-81EE0E05273B}" destId="{EE82BE8B-A87B-4D88-9FD0-8B9CDBB79875}" srcOrd="1" destOrd="0" presId="urn:microsoft.com/office/officeart/2008/layout/LinedList"/>
    <dgm:cxn modelId="{05F0E8C3-4837-4A73-A218-498617CF9839}" type="presParOf" srcId="{89C76BBE-5132-4AC9-BB98-6CB4ADAD755C}" destId="{76DD1819-BDAB-4F77-A821-306227E7ACE3}" srcOrd="20" destOrd="0" presId="urn:microsoft.com/office/officeart/2008/layout/LinedList"/>
    <dgm:cxn modelId="{1EDDC29F-82A5-4F54-A62C-1AE45B8F0E5A}" type="presParOf" srcId="{89C76BBE-5132-4AC9-BB98-6CB4ADAD755C}" destId="{0B79DD4D-1D5B-4C30-AEAE-C41DCD221368}" srcOrd="21" destOrd="0" presId="urn:microsoft.com/office/officeart/2008/layout/LinedList"/>
    <dgm:cxn modelId="{B4F397BD-0F55-4526-811A-95C9C3321BC6}" type="presParOf" srcId="{0B79DD4D-1D5B-4C30-AEAE-C41DCD221368}" destId="{69E8ACBD-627E-4125-9E3D-5E98A99EC9C8}" srcOrd="0" destOrd="0" presId="urn:microsoft.com/office/officeart/2008/layout/LinedList"/>
    <dgm:cxn modelId="{9EC88BBE-CCAC-4CEE-96D3-105CBBCB5090}" type="presParOf" srcId="{0B79DD4D-1D5B-4C30-AEAE-C41DCD221368}" destId="{3FE8E75A-0D3A-45C1-94B9-0212631C3E7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7746D-F8F7-487B-B484-3812B38B70F4}">
      <dsp:nvSpPr>
        <dsp:cNvPr id="0" name=""/>
        <dsp:cNvSpPr/>
      </dsp:nvSpPr>
      <dsp:spPr>
        <a:xfrm>
          <a:off x="0" y="3721"/>
          <a:ext cx="11752580" cy="792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AC34A-08DB-47C1-99A9-ACADED191267}">
      <dsp:nvSpPr>
        <dsp:cNvPr id="0" name=""/>
        <dsp:cNvSpPr/>
      </dsp:nvSpPr>
      <dsp:spPr>
        <a:xfrm>
          <a:off x="239810" y="182093"/>
          <a:ext cx="436019" cy="4360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964F10-FFEF-48D0-B011-4A77D9237446}">
      <dsp:nvSpPr>
        <dsp:cNvPr id="0" name=""/>
        <dsp:cNvSpPr/>
      </dsp:nvSpPr>
      <dsp:spPr>
        <a:xfrm>
          <a:off x="915641" y="3721"/>
          <a:ext cx="10836938" cy="79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01" tIns="83901" rIns="83901" bIns="83901" numCol="1" spcCol="1270" anchor="ctr" anchorCtr="0">
          <a:noAutofit/>
        </a:bodyPr>
        <a:lstStyle/>
        <a:p>
          <a:pPr marL="0" lvl="0" indent="0" algn="l" defTabSz="889000">
            <a:lnSpc>
              <a:spcPct val="100000"/>
            </a:lnSpc>
            <a:spcBef>
              <a:spcPct val="0"/>
            </a:spcBef>
            <a:spcAft>
              <a:spcPct val="35000"/>
            </a:spcAft>
            <a:buNone/>
          </a:pPr>
          <a:r>
            <a:rPr lang="en-ZA" sz="2000" kern="1200" dirty="0"/>
            <a:t>Problem-solving and critical thinking is one of the key goals in the Physical Science curriculum.</a:t>
          </a:r>
          <a:endParaRPr lang="en-US" sz="2000" kern="1200" dirty="0"/>
        </a:p>
      </dsp:txBody>
      <dsp:txXfrm>
        <a:off x="915641" y="3721"/>
        <a:ext cx="10836938" cy="792763"/>
      </dsp:txXfrm>
    </dsp:sp>
    <dsp:sp modelId="{989165F0-B5F0-4156-9C74-42863B256CAA}">
      <dsp:nvSpPr>
        <dsp:cNvPr id="0" name=""/>
        <dsp:cNvSpPr/>
      </dsp:nvSpPr>
      <dsp:spPr>
        <a:xfrm>
          <a:off x="0" y="994676"/>
          <a:ext cx="11752580" cy="792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9307A3-DF59-4244-83C7-F86D5955C0C6}">
      <dsp:nvSpPr>
        <dsp:cNvPr id="0" name=""/>
        <dsp:cNvSpPr/>
      </dsp:nvSpPr>
      <dsp:spPr>
        <a:xfrm>
          <a:off x="239810" y="1173047"/>
          <a:ext cx="436019" cy="4360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FD9456-B096-4596-9091-37F8031A3138}">
      <dsp:nvSpPr>
        <dsp:cNvPr id="0" name=""/>
        <dsp:cNvSpPr/>
      </dsp:nvSpPr>
      <dsp:spPr>
        <a:xfrm>
          <a:off x="915641" y="994676"/>
          <a:ext cx="10836938" cy="79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01" tIns="83901" rIns="83901" bIns="83901" numCol="1" spcCol="1270" anchor="ctr" anchorCtr="0">
          <a:noAutofit/>
        </a:bodyPr>
        <a:lstStyle/>
        <a:p>
          <a:pPr marL="0" lvl="0" indent="0" algn="l" defTabSz="889000">
            <a:lnSpc>
              <a:spcPct val="100000"/>
            </a:lnSpc>
            <a:spcBef>
              <a:spcPct val="0"/>
            </a:spcBef>
            <a:spcAft>
              <a:spcPct val="35000"/>
            </a:spcAft>
            <a:buNone/>
          </a:pPr>
          <a:r>
            <a:rPr lang="en-ZA" sz="2000" kern="1200" dirty="0"/>
            <a:t>Despite this, the topic of electricity has consistently been shown to be challenging for grade 12 learners in the National diagnostic report from NSC (Matric) results.</a:t>
          </a:r>
          <a:endParaRPr lang="en-US" sz="2000" kern="1200" dirty="0"/>
        </a:p>
      </dsp:txBody>
      <dsp:txXfrm>
        <a:off x="915641" y="994676"/>
        <a:ext cx="10836938" cy="792763"/>
      </dsp:txXfrm>
    </dsp:sp>
    <dsp:sp modelId="{E149AAAE-65C3-4099-8B35-C33F104F7B9C}">
      <dsp:nvSpPr>
        <dsp:cNvPr id="0" name=""/>
        <dsp:cNvSpPr/>
      </dsp:nvSpPr>
      <dsp:spPr>
        <a:xfrm>
          <a:off x="0" y="1985630"/>
          <a:ext cx="11752580" cy="792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EEF367-CB82-47A1-93AA-699444387ED1}">
      <dsp:nvSpPr>
        <dsp:cNvPr id="0" name=""/>
        <dsp:cNvSpPr/>
      </dsp:nvSpPr>
      <dsp:spPr>
        <a:xfrm>
          <a:off x="239810" y="2164002"/>
          <a:ext cx="436019" cy="4360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267399-1AEE-422D-BFC0-A846DB5BD876}">
      <dsp:nvSpPr>
        <dsp:cNvPr id="0" name=""/>
        <dsp:cNvSpPr/>
      </dsp:nvSpPr>
      <dsp:spPr>
        <a:xfrm>
          <a:off x="915641" y="1985630"/>
          <a:ext cx="10836938" cy="79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01" tIns="83901" rIns="83901" bIns="83901" numCol="1" spcCol="1270" anchor="ctr" anchorCtr="0">
          <a:noAutofit/>
        </a:bodyPr>
        <a:lstStyle/>
        <a:p>
          <a:pPr marL="0" lvl="0" indent="0" algn="l" defTabSz="889000">
            <a:lnSpc>
              <a:spcPct val="100000"/>
            </a:lnSpc>
            <a:spcBef>
              <a:spcPct val="0"/>
            </a:spcBef>
            <a:spcAft>
              <a:spcPct val="35000"/>
            </a:spcAft>
            <a:buNone/>
          </a:pPr>
          <a:r>
            <a:rPr lang="en-ZA" sz="2000" kern="1200" dirty="0"/>
            <a:t>Many learners struggle interpreting electric circuit diagrams and applying concepts of current, potential difference, and Ohm's law in real-life problem-solving</a:t>
          </a:r>
          <a:endParaRPr lang="en-US" sz="2000" kern="1200" dirty="0"/>
        </a:p>
      </dsp:txBody>
      <dsp:txXfrm>
        <a:off x="915641" y="1985630"/>
        <a:ext cx="10836938" cy="792763"/>
      </dsp:txXfrm>
    </dsp:sp>
    <dsp:sp modelId="{B7CED584-18D7-40E7-9AFC-5594D288A29F}">
      <dsp:nvSpPr>
        <dsp:cNvPr id="0" name=""/>
        <dsp:cNvSpPr/>
      </dsp:nvSpPr>
      <dsp:spPr>
        <a:xfrm>
          <a:off x="0" y="2976584"/>
          <a:ext cx="11752580" cy="792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43ADE8-17A2-432B-8544-1303121022FB}">
      <dsp:nvSpPr>
        <dsp:cNvPr id="0" name=""/>
        <dsp:cNvSpPr/>
      </dsp:nvSpPr>
      <dsp:spPr>
        <a:xfrm>
          <a:off x="239810" y="3154956"/>
          <a:ext cx="436019" cy="4360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E3AF38-8D6B-4978-A5C2-6CFD92B2839E}">
      <dsp:nvSpPr>
        <dsp:cNvPr id="0" name=""/>
        <dsp:cNvSpPr/>
      </dsp:nvSpPr>
      <dsp:spPr>
        <a:xfrm>
          <a:off x="915641" y="2976584"/>
          <a:ext cx="10836938" cy="79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01" tIns="83901" rIns="83901" bIns="83901" numCol="1" spcCol="1270" anchor="ctr" anchorCtr="0">
          <a:noAutofit/>
        </a:bodyPr>
        <a:lstStyle/>
        <a:p>
          <a:pPr marL="0" lvl="0" indent="0" algn="just" defTabSz="889000">
            <a:lnSpc>
              <a:spcPct val="100000"/>
            </a:lnSpc>
            <a:spcBef>
              <a:spcPct val="0"/>
            </a:spcBef>
            <a:spcAft>
              <a:spcPct val="35000"/>
            </a:spcAft>
            <a:buNone/>
          </a:pPr>
          <a:r>
            <a:rPr lang="en-ZA" sz="2000" kern="1200" dirty="0"/>
            <a:t>Traditional teacher-centred instructional approaches tend to emphasise rote memorisation of content rather than developing learners' conceptual understanding and problem-solving skills.</a:t>
          </a:r>
          <a:endParaRPr lang="en-US" sz="2000" kern="1200" dirty="0"/>
        </a:p>
      </dsp:txBody>
      <dsp:txXfrm>
        <a:off x="915641" y="2976584"/>
        <a:ext cx="10836938" cy="792763"/>
      </dsp:txXfrm>
    </dsp:sp>
    <dsp:sp modelId="{47689981-2A0E-4CAC-8880-15FD615C728B}">
      <dsp:nvSpPr>
        <dsp:cNvPr id="0" name=""/>
        <dsp:cNvSpPr/>
      </dsp:nvSpPr>
      <dsp:spPr>
        <a:xfrm>
          <a:off x="0" y="3967538"/>
          <a:ext cx="11752580" cy="792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650976-B878-43F0-AC8D-45BF94B88B62}">
      <dsp:nvSpPr>
        <dsp:cNvPr id="0" name=""/>
        <dsp:cNvSpPr/>
      </dsp:nvSpPr>
      <dsp:spPr>
        <a:xfrm>
          <a:off x="239810" y="4145910"/>
          <a:ext cx="436019" cy="4360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1D98FB-2882-414E-BB74-51AB8BC42802}">
      <dsp:nvSpPr>
        <dsp:cNvPr id="0" name=""/>
        <dsp:cNvSpPr/>
      </dsp:nvSpPr>
      <dsp:spPr>
        <a:xfrm>
          <a:off x="915641" y="3967538"/>
          <a:ext cx="10836938" cy="792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01" tIns="83901" rIns="83901" bIns="83901" numCol="1" spcCol="1270" anchor="ctr" anchorCtr="0">
          <a:noAutofit/>
        </a:bodyPr>
        <a:lstStyle/>
        <a:p>
          <a:pPr marL="0" lvl="0" indent="0" algn="l" defTabSz="889000">
            <a:lnSpc>
              <a:spcPct val="100000"/>
            </a:lnSpc>
            <a:spcBef>
              <a:spcPct val="0"/>
            </a:spcBef>
            <a:spcAft>
              <a:spcPct val="35000"/>
            </a:spcAft>
            <a:buNone/>
          </a:pPr>
          <a:r>
            <a:rPr lang="en-ZA" sz="2000" kern="1200" dirty="0"/>
            <a:t>PBL has been shown to be an effective learner-centred instructional approach for enhancing learners' problem-solving skills leading to enhanced conceptual understanding</a:t>
          </a:r>
          <a:endParaRPr lang="en-US" sz="2000" kern="1200" dirty="0"/>
        </a:p>
      </dsp:txBody>
      <dsp:txXfrm>
        <a:off x="915641" y="3967538"/>
        <a:ext cx="10836938" cy="7927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D19AD-00C6-458D-8723-237FEC129FCE}">
      <dsp:nvSpPr>
        <dsp:cNvPr id="0" name=""/>
        <dsp:cNvSpPr/>
      </dsp:nvSpPr>
      <dsp:spPr>
        <a:xfrm>
          <a:off x="0" y="676"/>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43AAB0-E5E9-409C-A939-791E421818C6}">
      <dsp:nvSpPr>
        <dsp:cNvPr id="0" name=""/>
        <dsp:cNvSpPr/>
      </dsp:nvSpPr>
      <dsp:spPr>
        <a:xfrm>
          <a:off x="0" y="676"/>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b="1" kern="1200"/>
            <a:t>Vygotsky's Social Development Theory</a:t>
          </a:r>
          <a:endParaRPr lang="en-US" sz="1700" kern="1200"/>
        </a:p>
      </dsp:txBody>
      <dsp:txXfrm>
        <a:off x="0" y="676"/>
        <a:ext cx="4738254" cy="615690"/>
      </dsp:txXfrm>
    </dsp:sp>
    <dsp:sp modelId="{E0AEAC63-F94D-4992-9186-FC0ED023D1F3}">
      <dsp:nvSpPr>
        <dsp:cNvPr id="0" name=""/>
        <dsp:cNvSpPr/>
      </dsp:nvSpPr>
      <dsp:spPr>
        <a:xfrm>
          <a:off x="0" y="616367"/>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3340F4-5FF2-47DA-9896-E1C7D6DFFC24}">
      <dsp:nvSpPr>
        <dsp:cNvPr id="0" name=""/>
        <dsp:cNvSpPr/>
      </dsp:nvSpPr>
      <dsp:spPr>
        <a:xfrm>
          <a:off x="0" y="616367"/>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kern="1200"/>
            <a:t>Learning happens through social interaction. </a:t>
          </a:r>
          <a:endParaRPr lang="en-US" sz="1700" kern="1200"/>
        </a:p>
      </dsp:txBody>
      <dsp:txXfrm>
        <a:off x="0" y="616367"/>
        <a:ext cx="4738254" cy="615690"/>
      </dsp:txXfrm>
    </dsp:sp>
    <dsp:sp modelId="{4E214B95-C6E0-490B-95E5-469774F11F8C}">
      <dsp:nvSpPr>
        <dsp:cNvPr id="0" name=""/>
        <dsp:cNvSpPr/>
      </dsp:nvSpPr>
      <dsp:spPr>
        <a:xfrm>
          <a:off x="0" y="1232057"/>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59CE48-9CBF-4B16-92EB-4DC85486A938}">
      <dsp:nvSpPr>
        <dsp:cNvPr id="0" name=""/>
        <dsp:cNvSpPr/>
      </dsp:nvSpPr>
      <dsp:spPr>
        <a:xfrm>
          <a:off x="0" y="1232057"/>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kern="1200"/>
            <a:t>Teachers provide scaffolding. </a:t>
          </a:r>
          <a:endParaRPr lang="en-US" sz="1700" kern="1200"/>
        </a:p>
      </dsp:txBody>
      <dsp:txXfrm>
        <a:off x="0" y="1232057"/>
        <a:ext cx="4738254" cy="615690"/>
      </dsp:txXfrm>
    </dsp:sp>
    <dsp:sp modelId="{B354C558-E401-413D-8258-3DD2778180A0}">
      <dsp:nvSpPr>
        <dsp:cNvPr id="0" name=""/>
        <dsp:cNvSpPr/>
      </dsp:nvSpPr>
      <dsp:spPr>
        <a:xfrm>
          <a:off x="0" y="1847747"/>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AF65A2-1C29-4A69-B897-0413D645C1F4}">
      <dsp:nvSpPr>
        <dsp:cNvPr id="0" name=""/>
        <dsp:cNvSpPr/>
      </dsp:nvSpPr>
      <dsp:spPr>
        <a:xfrm>
          <a:off x="0" y="1847747"/>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kern="1200" dirty="0"/>
            <a:t>Learners work within the Zone of Proximal Development (ZPD). </a:t>
          </a:r>
          <a:endParaRPr lang="en-US" sz="1700" kern="1200" dirty="0"/>
        </a:p>
      </dsp:txBody>
      <dsp:txXfrm>
        <a:off x="0" y="1847747"/>
        <a:ext cx="4738254" cy="615690"/>
      </dsp:txXfrm>
    </dsp:sp>
    <dsp:sp modelId="{4A56BD51-32D5-491B-BA1C-E2EF4BEEC43D}">
      <dsp:nvSpPr>
        <dsp:cNvPr id="0" name=""/>
        <dsp:cNvSpPr/>
      </dsp:nvSpPr>
      <dsp:spPr>
        <a:xfrm>
          <a:off x="0" y="2463438"/>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10B84D-3B49-450D-A20F-8CE5AEC3D587}">
      <dsp:nvSpPr>
        <dsp:cNvPr id="0" name=""/>
        <dsp:cNvSpPr/>
      </dsp:nvSpPr>
      <dsp:spPr>
        <a:xfrm>
          <a:off x="0" y="2463438"/>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kern="1200"/>
            <a:t>Collaboration helps learners solve difficult problems.</a:t>
          </a:r>
          <a:endParaRPr lang="en-US" sz="1700" kern="1200"/>
        </a:p>
      </dsp:txBody>
      <dsp:txXfrm>
        <a:off x="0" y="2463438"/>
        <a:ext cx="4738254" cy="615690"/>
      </dsp:txXfrm>
    </dsp:sp>
    <dsp:sp modelId="{B6538A2A-47CE-4D68-B3AD-CF97103B6CCC}">
      <dsp:nvSpPr>
        <dsp:cNvPr id="0" name=""/>
        <dsp:cNvSpPr/>
      </dsp:nvSpPr>
      <dsp:spPr>
        <a:xfrm>
          <a:off x="0" y="3079128"/>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4DCAA0-2F5A-4E24-9ABB-B6F813101B9F}">
      <dsp:nvSpPr>
        <dsp:cNvPr id="0" name=""/>
        <dsp:cNvSpPr/>
      </dsp:nvSpPr>
      <dsp:spPr>
        <a:xfrm>
          <a:off x="0" y="3079128"/>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b="1" kern="1200"/>
            <a:t>Connection to PBL in the study:</a:t>
          </a:r>
          <a:endParaRPr lang="en-US" sz="1700" kern="1200"/>
        </a:p>
      </dsp:txBody>
      <dsp:txXfrm>
        <a:off x="0" y="3079128"/>
        <a:ext cx="4738254" cy="615690"/>
      </dsp:txXfrm>
    </dsp:sp>
    <dsp:sp modelId="{11B54429-3335-4D74-99BE-F1C93D1D21C2}">
      <dsp:nvSpPr>
        <dsp:cNvPr id="0" name=""/>
        <dsp:cNvSpPr/>
      </dsp:nvSpPr>
      <dsp:spPr>
        <a:xfrm>
          <a:off x="0" y="3694819"/>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9F4632-4DFB-4B97-B12C-FBD703375D4D}">
      <dsp:nvSpPr>
        <dsp:cNvPr id="0" name=""/>
        <dsp:cNvSpPr/>
      </dsp:nvSpPr>
      <dsp:spPr>
        <a:xfrm>
          <a:off x="0" y="3694819"/>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kern="1200"/>
            <a:t>Learners work collaboratively </a:t>
          </a:r>
          <a:endParaRPr lang="en-US" sz="1700" kern="1200"/>
        </a:p>
      </dsp:txBody>
      <dsp:txXfrm>
        <a:off x="0" y="3694819"/>
        <a:ext cx="4738254" cy="615690"/>
      </dsp:txXfrm>
    </dsp:sp>
    <dsp:sp modelId="{1A73A6E5-E8B8-4A78-B3D2-87CC8B83D850}">
      <dsp:nvSpPr>
        <dsp:cNvPr id="0" name=""/>
        <dsp:cNvSpPr/>
      </dsp:nvSpPr>
      <dsp:spPr>
        <a:xfrm>
          <a:off x="0" y="4310509"/>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2757EE-8770-4FD3-BB15-2C003589F568}">
      <dsp:nvSpPr>
        <dsp:cNvPr id="0" name=""/>
        <dsp:cNvSpPr/>
      </dsp:nvSpPr>
      <dsp:spPr>
        <a:xfrm>
          <a:off x="0" y="4310509"/>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kern="1200"/>
            <a:t>Teacher guide learners</a:t>
          </a:r>
          <a:endParaRPr lang="en-US" sz="1700" kern="1200"/>
        </a:p>
      </dsp:txBody>
      <dsp:txXfrm>
        <a:off x="0" y="4310509"/>
        <a:ext cx="4738254" cy="615690"/>
      </dsp:txXfrm>
    </dsp:sp>
    <dsp:sp modelId="{F0817DCC-5E05-4E74-8C56-69965DCF94DD}">
      <dsp:nvSpPr>
        <dsp:cNvPr id="0" name=""/>
        <dsp:cNvSpPr/>
      </dsp:nvSpPr>
      <dsp:spPr>
        <a:xfrm>
          <a:off x="0" y="4926199"/>
          <a:ext cx="4738254"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9AA1B5-AF48-4F5B-B2F7-8E8D6BB3180E}">
      <dsp:nvSpPr>
        <dsp:cNvPr id="0" name=""/>
        <dsp:cNvSpPr/>
      </dsp:nvSpPr>
      <dsp:spPr>
        <a:xfrm>
          <a:off x="0" y="4926199"/>
          <a:ext cx="4738254" cy="61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ZA" sz="1700" kern="1200"/>
            <a:t>And support is gradually withdrawn </a:t>
          </a:r>
          <a:endParaRPr lang="en-US" sz="1700" kern="1200"/>
        </a:p>
      </dsp:txBody>
      <dsp:txXfrm>
        <a:off x="0" y="4926199"/>
        <a:ext cx="4738254" cy="6156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7A4D3-827B-4C68-BE1A-4615028AED12}">
      <dsp:nvSpPr>
        <dsp:cNvPr id="0" name=""/>
        <dsp:cNvSpPr/>
      </dsp:nvSpPr>
      <dsp:spPr>
        <a:xfrm>
          <a:off x="0" y="2917"/>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980212-A8DE-4C40-A91D-C4470D01A2AE}">
      <dsp:nvSpPr>
        <dsp:cNvPr id="0" name=""/>
        <dsp:cNvSpPr/>
      </dsp:nvSpPr>
      <dsp:spPr>
        <a:xfrm>
          <a:off x="0" y="2917"/>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ZA" sz="2800" b="1" kern="1200" dirty="0"/>
            <a:t>Research Design</a:t>
          </a:r>
          <a:endParaRPr lang="en-US" sz="2800" kern="1200" dirty="0"/>
        </a:p>
      </dsp:txBody>
      <dsp:txXfrm>
        <a:off x="0" y="2917"/>
        <a:ext cx="6577765" cy="542654"/>
      </dsp:txXfrm>
    </dsp:sp>
    <dsp:sp modelId="{76DF3ABC-2F4E-441F-BCAA-AD00DBE5A0F7}">
      <dsp:nvSpPr>
        <dsp:cNvPr id="0" name=""/>
        <dsp:cNvSpPr/>
      </dsp:nvSpPr>
      <dsp:spPr>
        <a:xfrm>
          <a:off x="0" y="545571"/>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C3F6BD-B184-49F8-882C-88D9E85D34B5}">
      <dsp:nvSpPr>
        <dsp:cNvPr id="0" name=""/>
        <dsp:cNvSpPr/>
      </dsp:nvSpPr>
      <dsp:spPr>
        <a:xfrm>
          <a:off x="0" y="545571"/>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A" sz="2000" kern="1200" dirty="0"/>
            <a:t>Mixed-method approach - Quantitative and Qualitative </a:t>
          </a:r>
          <a:endParaRPr lang="en-US" sz="2000" kern="1200" dirty="0"/>
        </a:p>
      </dsp:txBody>
      <dsp:txXfrm>
        <a:off x="0" y="545571"/>
        <a:ext cx="6577765" cy="542654"/>
      </dsp:txXfrm>
    </dsp:sp>
    <dsp:sp modelId="{38FBA58E-E84F-43A2-B6BC-CE4FEC68FFA2}">
      <dsp:nvSpPr>
        <dsp:cNvPr id="0" name=""/>
        <dsp:cNvSpPr/>
      </dsp:nvSpPr>
      <dsp:spPr>
        <a:xfrm>
          <a:off x="0" y="1088226"/>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1A13D6-330A-4292-8368-E76116A6170B}">
      <dsp:nvSpPr>
        <dsp:cNvPr id="0" name=""/>
        <dsp:cNvSpPr/>
      </dsp:nvSpPr>
      <dsp:spPr>
        <a:xfrm>
          <a:off x="0" y="1088226"/>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A" sz="2000" kern="1200" dirty="0"/>
            <a:t>Quasi-experimental design </a:t>
          </a:r>
          <a:endParaRPr lang="en-US" sz="2000" kern="1200" dirty="0"/>
        </a:p>
      </dsp:txBody>
      <dsp:txXfrm>
        <a:off x="0" y="1088226"/>
        <a:ext cx="6577765" cy="542654"/>
      </dsp:txXfrm>
    </dsp:sp>
    <dsp:sp modelId="{BD5A82E4-2EBA-4C2D-B1A4-99A403223705}">
      <dsp:nvSpPr>
        <dsp:cNvPr id="0" name=""/>
        <dsp:cNvSpPr/>
      </dsp:nvSpPr>
      <dsp:spPr>
        <a:xfrm>
          <a:off x="0" y="1630880"/>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7789D8-18C4-45EE-9A09-C568B2FD4B91}">
      <dsp:nvSpPr>
        <dsp:cNvPr id="0" name=""/>
        <dsp:cNvSpPr/>
      </dsp:nvSpPr>
      <dsp:spPr>
        <a:xfrm>
          <a:off x="0" y="1630880"/>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ZA" sz="2400" b="1" kern="1200" dirty="0"/>
            <a:t>Participants</a:t>
          </a:r>
          <a:endParaRPr lang="en-US" sz="2400" kern="1200" dirty="0"/>
        </a:p>
      </dsp:txBody>
      <dsp:txXfrm>
        <a:off x="0" y="1630880"/>
        <a:ext cx="6577765" cy="542654"/>
      </dsp:txXfrm>
    </dsp:sp>
    <dsp:sp modelId="{C397859C-CADC-480D-A65D-E902D4E9FF67}">
      <dsp:nvSpPr>
        <dsp:cNvPr id="0" name=""/>
        <dsp:cNvSpPr/>
      </dsp:nvSpPr>
      <dsp:spPr>
        <a:xfrm>
          <a:off x="0" y="2173534"/>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A0ED6B-BE3C-4D1E-AFCC-9E0F59634A38}">
      <dsp:nvSpPr>
        <dsp:cNvPr id="0" name=""/>
        <dsp:cNvSpPr/>
      </dsp:nvSpPr>
      <dsp:spPr>
        <a:xfrm>
          <a:off x="0" y="2173534"/>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A" sz="2000" kern="1200" dirty="0"/>
            <a:t>75 Grade 12 learners </a:t>
          </a:r>
          <a:endParaRPr lang="en-US" sz="2000" kern="1200" dirty="0"/>
        </a:p>
      </dsp:txBody>
      <dsp:txXfrm>
        <a:off x="0" y="2173534"/>
        <a:ext cx="6577765" cy="542654"/>
      </dsp:txXfrm>
    </dsp:sp>
    <dsp:sp modelId="{52CB0641-B378-46DE-AA6E-E162657D28D0}">
      <dsp:nvSpPr>
        <dsp:cNvPr id="0" name=""/>
        <dsp:cNvSpPr/>
      </dsp:nvSpPr>
      <dsp:spPr>
        <a:xfrm>
          <a:off x="0" y="2716189"/>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33BB21-C52F-4899-962A-C114A5F2D367}">
      <dsp:nvSpPr>
        <dsp:cNvPr id="0" name=""/>
        <dsp:cNvSpPr/>
      </dsp:nvSpPr>
      <dsp:spPr>
        <a:xfrm>
          <a:off x="0" y="2716189"/>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A" sz="2000" kern="1200" dirty="0"/>
            <a:t>Experimental Group (38) </a:t>
          </a:r>
          <a:endParaRPr lang="en-US" sz="2000" kern="1200" dirty="0"/>
        </a:p>
      </dsp:txBody>
      <dsp:txXfrm>
        <a:off x="0" y="2716189"/>
        <a:ext cx="6577765" cy="542654"/>
      </dsp:txXfrm>
    </dsp:sp>
    <dsp:sp modelId="{733C1D2B-CE31-4692-8EC8-83CDC8A22696}">
      <dsp:nvSpPr>
        <dsp:cNvPr id="0" name=""/>
        <dsp:cNvSpPr/>
      </dsp:nvSpPr>
      <dsp:spPr>
        <a:xfrm>
          <a:off x="0" y="3258843"/>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0A99F3-5A79-4E85-9F16-DA575185CD8F}">
      <dsp:nvSpPr>
        <dsp:cNvPr id="0" name=""/>
        <dsp:cNvSpPr/>
      </dsp:nvSpPr>
      <dsp:spPr>
        <a:xfrm>
          <a:off x="0" y="3258843"/>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A" sz="2000" kern="1200" dirty="0"/>
            <a:t>Control Group (37) </a:t>
          </a:r>
          <a:endParaRPr lang="en-US" sz="2000" kern="1200" dirty="0"/>
        </a:p>
      </dsp:txBody>
      <dsp:txXfrm>
        <a:off x="0" y="3258843"/>
        <a:ext cx="6577765" cy="542654"/>
      </dsp:txXfrm>
    </dsp:sp>
    <dsp:sp modelId="{7D473354-2B4A-42EB-A485-B079F3246086}">
      <dsp:nvSpPr>
        <dsp:cNvPr id="0" name=""/>
        <dsp:cNvSpPr/>
      </dsp:nvSpPr>
      <dsp:spPr>
        <a:xfrm>
          <a:off x="0" y="3801498"/>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9F554A-2EF4-4B34-AC59-B3468168F8EB}">
      <dsp:nvSpPr>
        <dsp:cNvPr id="0" name=""/>
        <dsp:cNvSpPr/>
      </dsp:nvSpPr>
      <dsp:spPr>
        <a:xfrm>
          <a:off x="0" y="3801498"/>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ZA" sz="2400" b="1" kern="1200" dirty="0"/>
            <a:t>Data Collection</a:t>
          </a:r>
          <a:endParaRPr lang="en-US" sz="2400" kern="1200" dirty="0"/>
        </a:p>
      </dsp:txBody>
      <dsp:txXfrm>
        <a:off x="0" y="3801498"/>
        <a:ext cx="6577765" cy="542654"/>
      </dsp:txXfrm>
    </dsp:sp>
    <dsp:sp modelId="{583CA8C1-2FB9-41B3-96B8-B218696B55E0}">
      <dsp:nvSpPr>
        <dsp:cNvPr id="0" name=""/>
        <dsp:cNvSpPr/>
      </dsp:nvSpPr>
      <dsp:spPr>
        <a:xfrm>
          <a:off x="0" y="4344152"/>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312432-881A-4A2D-853A-91C161C22CDA}">
      <dsp:nvSpPr>
        <dsp:cNvPr id="0" name=""/>
        <dsp:cNvSpPr/>
      </dsp:nvSpPr>
      <dsp:spPr>
        <a:xfrm>
          <a:off x="0" y="4344152"/>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A" sz="2000" kern="1200" dirty="0"/>
            <a:t>Pre-test and post-test </a:t>
          </a:r>
          <a:endParaRPr lang="en-US" sz="2000" kern="1200" dirty="0"/>
        </a:p>
      </dsp:txBody>
      <dsp:txXfrm>
        <a:off x="0" y="4344152"/>
        <a:ext cx="6577765" cy="542654"/>
      </dsp:txXfrm>
    </dsp:sp>
    <dsp:sp modelId="{FA323FFF-E064-4508-9FEC-DB21FAF8CE36}">
      <dsp:nvSpPr>
        <dsp:cNvPr id="0" name=""/>
        <dsp:cNvSpPr/>
      </dsp:nvSpPr>
      <dsp:spPr>
        <a:xfrm>
          <a:off x="0" y="4886806"/>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B9646F-DD35-472E-90B1-5C3006DE2B0C}">
      <dsp:nvSpPr>
        <dsp:cNvPr id="0" name=""/>
        <dsp:cNvSpPr/>
      </dsp:nvSpPr>
      <dsp:spPr>
        <a:xfrm>
          <a:off x="0" y="4886806"/>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A" sz="2000" kern="1200" dirty="0"/>
            <a:t>Classroom observations </a:t>
          </a:r>
          <a:endParaRPr lang="en-US" sz="2000" kern="1200" dirty="0"/>
        </a:p>
      </dsp:txBody>
      <dsp:txXfrm>
        <a:off x="0" y="4886806"/>
        <a:ext cx="6577765" cy="542654"/>
      </dsp:txXfrm>
    </dsp:sp>
    <dsp:sp modelId="{76DD1819-BDAB-4F77-A821-306227E7ACE3}">
      <dsp:nvSpPr>
        <dsp:cNvPr id="0" name=""/>
        <dsp:cNvSpPr/>
      </dsp:nvSpPr>
      <dsp:spPr>
        <a:xfrm>
          <a:off x="0" y="5429461"/>
          <a:ext cx="6577765"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8ACBD-627E-4125-9E3D-5E98A99EC9C8}">
      <dsp:nvSpPr>
        <dsp:cNvPr id="0" name=""/>
        <dsp:cNvSpPr/>
      </dsp:nvSpPr>
      <dsp:spPr>
        <a:xfrm>
          <a:off x="0" y="5429461"/>
          <a:ext cx="6577765" cy="542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ZA" sz="2000" kern="1200" dirty="0"/>
            <a:t>Focus group interviews</a:t>
          </a:r>
          <a:endParaRPr lang="en-US" sz="2000" kern="1200" dirty="0"/>
        </a:p>
      </dsp:txBody>
      <dsp:txXfrm>
        <a:off x="0" y="5429461"/>
        <a:ext cx="6577765" cy="54265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5C2715-E5E0-4288-B29F-088ABCD03B49}" type="datetimeFigureOut">
              <a:rPr lang="en-ZA" smtClean="0"/>
              <a:t>2026/07/08</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EF08CD-920B-4ECA-9CD8-5A079CBFE94F}" type="slidenum">
              <a:rPr lang="en-ZA" smtClean="0"/>
              <a:t>‹#›</a:t>
            </a:fld>
            <a:endParaRPr lang="en-ZA"/>
          </a:p>
        </p:txBody>
      </p:sp>
    </p:spTree>
    <p:extLst>
      <p:ext uri="{BB962C8B-B14F-4D97-AF65-F5344CB8AC3E}">
        <p14:creationId xmlns:p14="http://schemas.microsoft.com/office/powerpoint/2010/main" val="3670690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3EF08CD-920B-4ECA-9CD8-5A079CBFE94F}" type="slidenum">
              <a:rPr lang="en-ZA" smtClean="0"/>
              <a:t>4</a:t>
            </a:fld>
            <a:endParaRPr lang="en-ZA"/>
          </a:p>
        </p:txBody>
      </p:sp>
    </p:spTree>
    <p:extLst>
      <p:ext uri="{BB962C8B-B14F-4D97-AF65-F5344CB8AC3E}">
        <p14:creationId xmlns:p14="http://schemas.microsoft.com/office/powerpoint/2010/main" val="3598474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a:t>Improves problem-solving skills </a:t>
            </a:r>
            <a:r>
              <a:rPr lang="en-US" sz="1200" dirty="0">
                <a:solidFill>
                  <a:srgbClr val="5A6B87"/>
                </a:solidFill>
                <a:latin typeface="Calibri" pitchFamily="34" charset="0"/>
                <a:ea typeface="Calibri" pitchFamily="34" charset="-122"/>
                <a:cs typeface="Calibri" pitchFamily="34" charset="-120"/>
              </a:rPr>
              <a:t>- Across multiple studies, PBL is associated with measurable gains in learners' problem-solving skills.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a:t>Enhances Collaboration </a:t>
            </a:r>
            <a:r>
              <a:rPr lang="en-GB" sz="1200" dirty="0"/>
              <a:t>- </a:t>
            </a:r>
            <a:r>
              <a:rPr lang="en-US" sz="1200" dirty="0">
                <a:solidFill>
                  <a:srgbClr val="5A6B87"/>
                </a:solidFill>
                <a:latin typeface="Calibri" pitchFamily="34" charset="0"/>
                <a:ea typeface="Calibri" pitchFamily="34" charset="-122"/>
                <a:cs typeface="Calibri" pitchFamily="34" charset="-120"/>
              </a:rPr>
              <a:t>Working through real problems in groups strengthens how learners collaborate and support one another.</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a:t>Strengthens reasoning abilities - </a:t>
            </a:r>
            <a:r>
              <a:rPr lang="en-US" sz="1200" dirty="0">
                <a:solidFill>
                  <a:srgbClr val="5A6B87"/>
                </a:solidFill>
                <a:latin typeface="Calibri" pitchFamily="34" charset="0"/>
                <a:ea typeface="Calibri" pitchFamily="34" charset="-122"/>
                <a:cs typeface="Calibri" pitchFamily="34" charset="-120"/>
              </a:rPr>
              <a:t>Learners taught with PBL show stronger reasoning abilities than those taught traditionally.</a:t>
            </a:r>
            <a:endParaRPr lang="en-US" sz="1200" dirty="0"/>
          </a:p>
        </p:txBody>
      </p:sp>
      <p:sp>
        <p:nvSpPr>
          <p:cNvPr id="4" name="Slide Number Placeholder 3"/>
          <p:cNvSpPr>
            <a:spLocks noGrp="1"/>
          </p:cNvSpPr>
          <p:nvPr>
            <p:ph type="sldNum" sz="quarter" idx="5"/>
          </p:nvPr>
        </p:nvSpPr>
        <p:spPr/>
        <p:txBody>
          <a:bodyPr/>
          <a:lstStyle/>
          <a:p>
            <a:fld id="{53EF08CD-920B-4ECA-9CD8-5A079CBFE94F}" type="slidenum">
              <a:rPr lang="en-ZA" smtClean="0"/>
              <a:t>6</a:t>
            </a:fld>
            <a:endParaRPr lang="en-ZA"/>
          </a:p>
        </p:txBody>
      </p:sp>
    </p:spTree>
    <p:extLst>
      <p:ext uri="{BB962C8B-B14F-4D97-AF65-F5344CB8AC3E}">
        <p14:creationId xmlns:p14="http://schemas.microsoft.com/office/powerpoint/2010/main" val="738204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Vygotsky (1978) defined the ZPD as the gap between what a learner can accomplish independently and what they can achieve with guidance from a more knowledgeable person, such as a teacher, peer, or mentor.</a:t>
            </a:r>
            <a:r>
              <a:rPr lang="en-ZA" sz="1200" kern="1200" dirty="0">
                <a:solidFill>
                  <a:schemeClr val="tx1"/>
                </a:solidFill>
                <a:effectLst/>
                <a:latin typeface="+mn-lt"/>
                <a:ea typeface="+mn-ea"/>
                <a:cs typeface="+mn-cs"/>
              </a:rPr>
              <a:t> This gap forms a core of Vygotsky’s theory; he believed it is where meaningful learning takes place.</a:t>
            </a:r>
            <a:r>
              <a:rPr lang="en-ZA" dirty="0"/>
              <a:t> Learning is therefore viewed as a socially mediated process in which knowledge is co-constructed through interaction rather than transmitted directly from a teacher to learner.</a:t>
            </a:r>
          </a:p>
          <a:p>
            <a:r>
              <a:rPr lang="en-ZA" dirty="0"/>
              <a:t>The ZPD aligns particularly well with </a:t>
            </a:r>
            <a:r>
              <a:rPr lang="en-ZA" b="1" dirty="0"/>
              <a:t>Problem-Based Learning (PBL)</a:t>
            </a:r>
            <a:r>
              <a:rPr lang="en-ZA" dirty="0"/>
              <a:t> because PBL presents learners with authentic problems that are slightly beyond their current level of understanding.</a:t>
            </a:r>
          </a:p>
          <a:p>
            <a:r>
              <a:rPr lang="en-ZA" dirty="0"/>
              <a:t>Within PBL, learners work collaboratively to: (1) identify what they already know, (2) determine what they need to learn,  (3) investigate scientific evidence,  (4) test explanations, (5) discuss alternative solutions, (6) apply scientific concepts to real-world situations. </a:t>
            </a:r>
          </a:p>
          <a:p>
            <a:r>
              <a:rPr lang="en-ZA" dirty="0"/>
              <a:t>Teachers act as facilitators by providing prompts, asking probing questions, and offering guidance </a:t>
            </a:r>
            <a:r>
              <a:rPr lang="en-ZA" b="1" dirty="0"/>
              <a:t>only when necessary</a:t>
            </a:r>
            <a:r>
              <a:rPr lang="en-ZA" dirty="0"/>
              <a:t>. This support (scaffolding) enables learners to solve increasingly complex and more difficult scientific problems independently over time.</a:t>
            </a:r>
          </a:p>
          <a:p>
            <a:endParaRPr lang="en-GB" dirty="0"/>
          </a:p>
        </p:txBody>
      </p:sp>
      <p:sp>
        <p:nvSpPr>
          <p:cNvPr id="4" name="Slide Number Placeholder 3"/>
          <p:cNvSpPr>
            <a:spLocks noGrp="1"/>
          </p:cNvSpPr>
          <p:nvPr>
            <p:ph type="sldNum" sz="quarter" idx="5"/>
          </p:nvPr>
        </p:nvSpPr>
        <p:spPr/>
        <p:txBody>
          <a:bodyPr/>
          <a:lstStyle/>
          <a:p>
            <a:fld id="{53EF08CD-920B-4ECA-9CD8-5A079CBFE94F}" type="slidenum">
              <a:rPr lang="en-ZA" smtClean="0"/>
              <a:t>7</a:t>
            </a:fld>
            <a:endParaRPr lang="en-ZA"/>
          </a:p>
        </p:txBody>
      </p:sp>
    </p:spTree>
    <p:extLst>
      <p:ext uri="{BB962C8B-B14F-4D97-AF65-F5344CB8AC3E}">
        <p14:creationId xmlns:p14="http://schemas.microsoft.com/office/powerpoint/2010/main" val="1032890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kern="1200" dirty="0">
                <a:solidFill>
                  <a:schemeClr val="tx1"/>
                </a:solidFill>
                <a:effectLst/>
                <a:latin typeface="+mn-lt"/>
                <a:ea typeface="+mn-ea"/>
                <a:cs typeface="+mn-cs"/>
              </a:rPr>
              <a:t>The mixed-method approach was chosen because it allowed the investigator to use both qualitative data from the learners’ semi-structured interviews and classroom observations with the quantitative data from the post- and pretest results. This combination provided deeper insights into learners' experiences and perceptions of problem-based learning (PBL), as well as measurable evidence of changes in performance.</a:t>
            </a:r>
          </a:p>
          <a:p>
            <a:r>
              <a:rPr lang="en-ZA" dirty="0"/>
              <a:t>A quasi-experimental design enables researchers to compare the effectiveness of two different instructional approaches in supporting learning within the ZPD. Typically, two intact classes are used:</a:t>
            </a:r>
          </a:p>
          <a:p>
            <a:r>
              <a:rPr lang="en-ZA" b="1" dirty="0"/>
              <a:t>Experimental group:</a:t>
            </a:r>
            <a:r>
              <a:rPr lang="en-ZA" dirty="0"/>
              <a:t> Learners are taught using a learner-centred PBL approach that incorporates collaboration, scaffolding, inquiry, and guided discussions. </a:t>
            </a:r>
          </a:p>
          <a:p>
            <a:r>
              <a:rPr lang="en-ZA" b="0" dirty="0"/>
              <a:t>In the</a:t>
            </a:r>
            <a:r>
              <a:rPr lang="en-ZA" b="1" dirty="0"/>
              <a:t> Control group,</a:t>
            </a:r>
            <a:r>
              <a:rPr lang="en-ZA" dirty="0"/>
              <a:t> Learners receive conventional teacher-centred instruction, where knowledge is primarily transmitted through lectures and demonstrations.  </a:t>
            </a:r>
          </a:p>
          <a:p>
            <a:r>
              <a:rPr lang="en-ZA" dirty="0"/>
              <a:t>Because school classes are usually pre-existing, learners are not randomly assigned to groups, making the design </a:t>
            </a:r>
            <a:r>
              <a:rPr lang="en-ZA" b="1" dirty="0"/>
              <a:t>quasi-experimental</a:t>
            </a:r>
            <a:r>
              <a:rPr lang="en-ZA" dirty="0"/>
              <a:t> rather than a true experiment.</a:t>
            </a:r>
          </a:p>
          <a:p>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3EF08CD-920B-4ECA-9CD8-5A079CBFE94F}" type="slidenum">
              <a:rPr lang="en-ZA" smtClean="0"/>
              <a:t>8</a:t>
            </a:fld>
            <a:endParaRPr lang="en-ZA"/>
          </a:p>
        </p:txBody>
      </p:sp>
    </p:spTree>
    <p:extLst>
      <p:ext uri="{BB962C8B-B14F-4D97-AF65-F5344CB8AC3E}">
        <p14:creationId xmlns:p14="http://schemas.microsoft.com/office/powerpoint/2010/main" val="920311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5A6B87"/>
                </a:solidFill>
                <a:latin typeface="Calibri" pitchFamily="34" charset="0"/>
                <a:ea typeface="Calibri" pitchFamily="34" charset="-122"/>
                <a:cs typeface="Calibri" pitchFamily="34" charset="-120"/>
              </a:rPr>
              <a:t>Scores spread widely from 8 to 21 with no strong central cluster — a pattern typical of learners who have not yet developed a reliable problem-solving approach.</a:t>
            </a:r>
            <a:endParaRPr lang="en-US" sz="1200" dirty="0"/>
          </a:p>
        </p:txBody>
      </p:sp>
      <p:sp>
        <p:nvSpPr>
          <p:cNvPr id="4" name="Slide Number Placeholder 3"/>
          <p:cNvSpPr>
            <a:spLocks noGrp="1"/>
          </p:cNvSpPr>
          <p:nvPr>
            <p:ph type="sldNum" sz="quarter" idx="5"/>
          </p:nvPr>
        </p:nvSpPr>
        <p:spPr/>
        <p:txBody>
          <a:bodyPr/>
          <a:lstStyle/>
          <a:p>
            <a:fld id="{53EF08CD-920B-4ECA-9CD8-5A079CBFE94F}" type="slidenum">
              <a:rPr lang="en-ZA" smtClean="0"/>
              <a:t>11</a:t>
            </a:fld>
            <a:endParaRPr lang="en-ZA"/>
          </a:p>
        </p:txBody>
      </p:sp>
    </p:spTree>
    <p:extLst>
      <p:ext uri="{BB962C8B-B14F-4D97-AF65-F5344CB8AC3E}">
        <p14:creationId xmlns:p14="http://schemas.microsoft.com/office/powerpoint/2010/main" val="2196645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E7ECF3"/>
                </a:solidFill>
                <a:latin typeface="Calibri" pitchFamily="34" charset="0"/>
                <a:ea typeface="Calibri" pitchFamily="34" charset="-122"/>
                <a:cs typeface="Calibri" pitchFamily="34" charset="-120"/>
              </a:rPr>
              <a:t>PBL positively influenced learner performance — the shift from a wide, skewed pre-test spread to a tighter, near-normal post-test distribution is strong evidence of genuine skill development, not chance.</a:t>
            </a:r>
            <a:endParaRPr lang="en-US" sz="1200" dirty="0"/>
          </a:p>
        </p:txBody>
      </p:sp>
      <p:sp>
        <p:nvSpPr>
          <p:cNvPr id="4" name="Slide Number Placeholder 3"/>
          <p:cNvSpPr>
            <a:spLocks noGrp="1"/>
          </p:cNvSpPr>
          <p:nvPr>
            <p:ph type="sldNum" sz="quarter" idx="5"/>
          </p:nvPr>
        </p:nvSpPr>
        <p:spPr/>
        <p:txBody>
          <a:bodyPr/>
          <a:lstStyle/>
          <a:p>
            <a:fld id="{53EF08CD-920B-4ECA-9CD8-5A079CBFE94F}" type="slidenum">
              <a:rPr lang="en-ZA" smtClean="0"/>
              <a:t>12</a:t>
            </a:fld>
            <a:endParaRPr lang="en-ZA"/>
          </a:p>
        </p:txBody>
      </p:sp>
    </p:spTree>
    <p:extLst>
      <p:ext uri="{BB962C8B-B14F-4D97-AF65-F5344CB8AC3E}">
        <p14:creationId xmlns:p14="http://schemas.microsoft.com/office/powerpoint/2010/main" val="1684493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DC64-9868-6132-1E29-E12335EB92C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ZA"/>
          </a:p>
        </p:txBody>
      </p:sp>
      <p:sp>
        <p:nvSpPr>
          <p:cNvPr id="3" name="Subtitle 2">
            <a:extLst>
              <a:ext uri="{FF2B5EF4-FFF2-40B4-BE49-F238E27FC236}">
                <a16:creationId xmlns:a16="http://schemas.microsoft.com/office/drawing/2014/main" id="{F6CC32BE-30D1-1C95-4D05-AA299ED174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ZA"/>
          </a:p>
        </p:txBody>
      </p:sp>
      <p:sp>
        <p:nvSpPr>
          <p:cNvPr id="4" name="Date Placeholder 3">
            <a:extLst>
              <a:ext uri="{FF2B5EF4-FFF2-40B4-BE49-F238E27FC236}">
                <a16:creationId xmlns:a16="http://schemas.microsoft.com/office/drawing/2014/main" id="{E7A24213-6A52-4E9E-0676-388CB40E3ED0}"/>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5" name="Footer Placeholder 4">
            <a:extLst>
              <a:ext uri="{FF2B5EF4-FFF2-40B4-BE49-F238E27FC236}">
                <a16:creationId xmlns:a16="http://schemas.microsoft.com/office/drawing/2014/main" id="{DD19568C-BDED-B195-3D30-DC6A3502F4A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2340658-BC66-A6A4-A687-614A78362E15}"/>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1125782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7672D-2264-024C-1DD8-9B23EA78A13B}"/>
              </a:ext>
            </a:extLst>
          </p:cNvPr>
          <p:cNvSpPr>
            <a:spLocks noGrp="1"/>
          </p:cNvSpPr>
          <p:nvPr>
            <p:ph type="title"/>
          </p:nvPr>
        </p:nvSpPr>
        <p:spPr/>
        <p:txBody>
          <a:bodyPr/>
          <a:lstStyle/>
          <a:p>
            <a:r>
              <a:rPr lang="en-GB"/>
              <a:t>Click to edit Master title style</a:t>
            </a:r>
            <a:endParaRPr lang="en-ZA"/>
          </a:p>
        </p:txBody>
      </p:sp>
      <p:sp>
        <p:nvSpPr>
          <p:cNvPr id="3" name="Vertical Text Placeholder 2">
            <a:extLst>
              <a:ext uri="{FF2B5EF4-FFF2-40B4-BE49-F238E27FC236}">
                <a16:creationId xmlns:a16="http://schemas.microsoft.com/office/drawing/2014/main" id="{7A7884A8-24D0-4DAC-732F-AB1DF703BC8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Date Placeholder 3">
            <a:extLst>
              <a:ext uri="{FF2B5EF4-FFF2-40B4-BE49-F238E27FC236}">
                <a16:creationId xmlns:a16="http://schemas.microsoft.com/office/drawing/2014/main" id="{E46881EF-9B23-AED3-CFE2-79937F453DBE}"/>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5" name="Footer Placeholder 4">
            <a:extLst>
              <a:ext uri="{FF2B5EF4-FFF2-40B4-BE49-F238E27FC236}">
                <a16:creationId xmlns:a16="http://schemas.microsoft.com/office/drawing/2014/main" id="{8E2B603E-9078-3FA9-6F32-69CFA2F6EC2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1ED4C94-F485-5ED9-690C-977561BD9324}"/>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1686717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A0F0F-E74C-4FA8-73B9-E83D0C5868B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ZA"/>
          </a:p>
        </p:txBody>
      </p:sp>
      <p:sp>
        <p:nvSpPr>
          <p:cNvPr id="3" name="Vertical Text Placeholder 2">
            <a:extLst>
              <a:ext uri="{FF2B5EF4-FFF2-40B4-BE49-F238E27FC236}">
                <a16:creationId xmlns:a16="http://schemas.microsoft.com/office/drawing/2014/main" id="{241FA4DA-F705-2D83-724D-CC9450A4693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Date Placeholder 3">
            <a:extLst>
              <a:ext uri="{FF2B5EF4-FFF2-40B4-BE49-F238E27FC236}">
                <a16:creationId xmlns:a16="http://schemas.microsoft.com/office/drawing/2014/main" id="{10B308D8-75FB-5B2C-0D33-D42A38E786AE}"/>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5" name="Footer Placeholder 4">
            <a:extLst>
              <a:ext uri="{FF2B5EF4-FFF2-40B4-BE49-F238E27FC236}">
                <a16:creationId xmlns:a16="http://schemas.microsoft.com/office/drawing/2014/main" id="{D7074726-49E5-D5B1-57B1-4F38A4DD093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BE9FC18-B238-4ADC-7685-B4F821744D4B}"/>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3549299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8410-4EBF-A617-5DFC-3BFAAE5BAC41}"/>
              </a:ext>
            </a:extLst>
          </p:cNvPr>
          <p:cNvSpPr>
            <a:spLocks noGrp="1"/>
          </p:cNvSpPr>
          <p:nvPr>
            <p:ph type="title"/>
          </p:nvPr>
        </p:nvSpPr>
        <p:spPr/>
        <p:txBody>
          <a:bodyPr/>
          <a:lstStyle/>
          <a:p>
            <a:r>
              <a:rPr lang="en-GB"/>
              <a:t>Click to edit Master title style</a:t>
            </a:r>
            <a:endParaRPr lang="en-ZA"/>
          </a:p>
        </p:txBody>
      </p:sp>
      <p:sp>
        <p:nvSpPr>
          <p:cNvPr id="3" name="Content Placeholder 2">
            <a:extLst>
              <a:ext uri="{FF2B5EF4-FFF2-40B4-BE49-F238E27FC236}">
                <a16:creationId xmlns:a16="http://schemas.microsoft.com/office/drawing/2014/main" id="{D9BA3E66-D862-C116-CDA9-99617D76C90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Date Placeholder 3">
            <a:extLst>
              <a:ext uri="{FF2B5EF4-FFF2-40B4-BE49-F238E27FC236}">
                <a16:creationId xmlns:a16="http://schemas.microsoft.com/office/drawing/2014/main" id="{54F16711-FB24-3236-9ACA-2211C26440D0}"/>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5" name="Footer Placeholder 4">
            <a:extLst>
              <a:ext uri="{FF2B5EF4-FFF2-40B4-BE49-F238E27FC236}">
                <a16:creationId xmlns:a16="http://schemas.microsoft.com/office/drawing/2014/main" id="{9C714B80-8463-9925-2E4A-7F5DF393750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D8C4AF7-6C2D-F9A7-B551-3DCFD45613B6}"/>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411197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80587-8454-DCA7-98E5-DA49E7707C9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ZA"/>
          </a:p>
        </p:txBody>
      </p:sp>
      <p:sp>
        <p:nvSpPr>
          <p:cNvPr id="3" name="Text Placeholder 2">
            <a:extLst>
              <a:ext uri="{FF2B5EF4-FFF2-40B4-BE49-F238E27FC236}">
                <a16:creationId xmlns:a16="http://schemas.microsoft.com/office/drawing/2014/main" id="{503D5A7B-3B25-C79E-86C3-A08CFBE6A0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4CDD13A-19E3-30DF-561D-F2139707CA70}"/>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5" name="Footer Placeholder 4">
            <a:extLst>
              <a:ext uri="{FF2B5EF4-FFF2-40B4-BE49-F238E27FC236}">
                <a16:creationId xmlns:a16="http://schemas.microsoft.com/office/drawing/2014/main" id="{EC0791B2-9DB7-472F-EA4E-F0A36CA797F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64610BC-8A43-E522-F124-9742B42E6CBD}"/>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833445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20F2A-4F84-67C5-1131-2A4FAB7ABC72}"/>
              </a:ext>
            </a:extLst>
          </p:cNvPr>
          <p:cNvSpPr>
            <a:spLocks noGrp="1"/>
          </p:cNvSpPr>
          <p:nvPr>
            <p:ph type="title"/>
          </p:nvPr>
        </p:nvSpPr>
        <p:spPr/>
        <p:txBody>
          <a:bodyPr/>
          <a:lstStyle/>
          <a:p>
            <a:r>
              <a:rPr lang="en-GB"/>
              <a:t>Click to edit Master title style</a:t>
            </a:r>
            <a:endParaRPr lang="en-ZA"/>
          </a:p>
        </p:txBody>
      </p:sp>
      <p:sp>
        <p:nvSpPr>
          <p:cNvPr id="3" name="Content Placeholder 2">
            <a:extLst>
              <a:ext uri="{FF2B5EF4-FFF2-40B4-BE49-F238E27FC236}">
                <a16:creationId xmlns:a16="http://schemas.microsoft.com/office/drawing/2014/main" id="{A1AAAECA-7CEC-886B-00C6-5C06CF93A93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Content Placeholder 3">
            <a:extLst>
              <a:ext uri="{FF2B5EF4-FFF2-40B4-BE49-F238E27FC236}">
                <a16:creationId xmlns:a16="http://schemas.microsoft.com/office/drawing/2014/main" id="{289752E0-897D-B437-106F-E6547C9DF74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5" name="Date Placeholder 4">
            <a:extLst>
              <a:ext uri="{FF2B5EF4-FFF2-40B4-BE49-F238E27FC236}">
                <a16:creationId xmlns:a16="http://schemas.microsoft.com/office/drawing/2014/main" id="{DDD26EB2-7A13-A604-33F2-78A9701FD86F}"/>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6" name="Footer Placeholder 5">
            <a:extLst>
              <a:ext uri="{FF2B5EF4-FFF2-40B4-BE49-F238E27FC236}">
                <a16:creationId xmlns:a16="http://schemas.microsoft.com/office/drawing/2014/main" id="{F4FFB9CA-6315-BFC1-832C-EAC085BC8DB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CFE8D64-226E-6BA0-6C99-56F06D0D675B}"/>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845416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22494-5B2C-141B-B7BF-E388F211B1C6}"/>
              </a:ext>
            </a:extLst>
          </p:cNvPr>
          <p:cNvSpPr>
            <a:spLocks noGrp="1"/>
          </p:cNvSpPr>
          <p:nvPr>
            <p:ph type="title"/>
          </p:nvPr>
        </p:nvSpPr>
        <p:spPr>
          <a:xfrm>
            <a:off x="839788" y="365125"/>
            <a:ext cx="10515600" cy="1325563"/>
          </a:xfrm>
        </p:spPr>
        <p:txBody>
          <a:bodyPr/>
          <a:lstStyle/>
          <a:p>
            <a:r>
              <a:rPr lang="en-GB"/>
              <a:t>Click to edit Master title style</a:t>
            </a:r>
            <a:endParaRPr lang="en-ZA"/>
          </a:p>
        </p:txBody>
      </p:sp>
      <p:sp>
        <p:nvSpPr>
          <p:cNvPr id="3" name="Text Placeholder 2">
            <a:extLst>
              <a:ext uri="{FF2B5EF4-FFF2-40B4-BE49-F238E27FC236}">
                <a16:creationId xmlns:a16="http://schemas.microsoft.com/office/drawing/2014/main" id="{72388B89-7877-9ADB-13B1-182C76C5C4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D108C69-DB09-FB5E-4950-332F636484B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5" name="Text Placeholder 4">
            <a:extLst>
              <a:ext uri="{FF2B5EF4-FFF2-40B4-BE49-F238E27FC236}">
                <a16:creationId xmlns:a16="http://schemas.microsoft.com/office/drawing/2014/main" id="{63B97D91-8BFE-68DB-3418-87ECF5E05C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62C75F2-869B-5632-E9A4-F9C385FDB9B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Date Placeholder 6">
            <a:extLst>
              <a:ext uri="{FF2B5EF4-FFF2-40B4-BE49-F238E27FC236}">
                <a16:creationId xmlns:a16="http://schemas.microsoft.com/office/drawing/2014/main" id="{D64CF684-E5CA-7D9F-055F-D92758BC72AF}"/>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8" name="Footer Placeholder 7">
            <a:extLst>
              <a:ext uri="{FF2B5EF4-FFF2-40B4-BE49-F238E27FC236}">
                <a16:creationId xmlns:a16="http://schemas.microsoft.com/office/drawing/2014/main" id="{FAC8D9A5-1AE7-7A6A-4EBD-20D94D6AFE1B}"/>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3DBC9A32-9B01-B398-1B35-E1F0C1434DAF}"/>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1236204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B194A-D6D0-BD8D-C180-DC3100A2F9A3}"/>
              </a:ext>
            </a:extLst>
          </p:cNvPr>
          <p:cNvSpPr>
            <a:spLocks noGrp="1"/>
          </p:cNvSpPr>
          <p:nvPr>
            <p:ph type="title"/>
          </p:nvPr>
        </p:nvSpPr>
        <p:spPr/>
        <p:txBody>
          <a:bodyPr/>
          <a:lstStyle/>
          <a:p>
            <a:r>
              <a:rPr lang="en-GB"/>
              <a:t>Click to edit Master title style</a:t>
            </a:r>
            <a:endParaRPr lang="en-ZA"/>
          </a:p>
        </p:txBody>
      </p:sp>
      <p:sp>
        <p:nvSpPr>
          <p:cNvPr id="3" name="Date Placeholder 2">
            <a:extLst>
              <a:ext uri="{FF2B5EF4-FFF2-40B4-BE49-F238E27FC236}">
                <a16:creationId xmlns:a16="http://schemas.microsoft.com/office/drawing/2014/main" id="{8E9311D5-FD3A-B33A-1D7F-74D9300283F6}"/>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4" name="Footer Placeholder 3">
            <a:extLst>
              <a:ext uri="{FF2B5EF4-FFF2-40B4-BE49-F238E27FC236}">
                <a16:creationId xmlns:a16="http://schemas.microsoft.com/office/drawing/2014/main" id="{6DE4913B-50B4-B691-74BD-7BAA72BDECC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05127D79-04A8-C9C9-5C4F-C618084605F7}"/>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2828656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516EC0-16F0-FCCC-2405-7DE933500771}"/>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3" name="Footer Placeholder 2">
            <a:extLst>
              <a:ext uri="{FF2B5EF4-FFF2-40B4-BE49-F238E27FC236}">
                <a16:creationId xmlns:a16="http://schemas.microsoft.com/office/drawing/2014/main" id="{FDC94054-7EB4-CBE6-CA2E-D3E0B49C3748}"/>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BC4C5E7-0B35-3353-7493-D1E648E9F9EC}"/>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3870479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7C507-C6C5-A694-0C54-D4F629B04B6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3531BE86-F99B-0984-A3D6-98BFFEA014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Text Placeholder 3">
            <a:extLst>
              <a:ext uri="{FF2B5EF4-FFF2-40B4-BE49-F238E27FC236}">
                <a16:creationId xmlns:a16="http://schemas.microsoft.com/office/drawing/2014/main" id="{765D1926-5618-6BF5-3C5D-5D269704AA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A713346-BE0A-B8F7-1B1C-674B9D3B304C}"/>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6" name="Footer Placeholder 5">
            <a:extLst>
              <a:ext uri="{FF2B5EF4-FFF2-40B4-BE49-F238E27FC236}">
                <a16:creationId xmlns:a16="http://schemas.microsoft.com/office/drawing/2014/main" id="{ECD7BB55-315B-8191-0732-4EC990C24FA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619B482-BC81-897C-7F55-F1111E67C0F7}"/>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4006696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DBEF3-46C5-0863-1440-039F9CCBC20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ZA"/>
          </a:p>
        </p:txBody>
      </p:sp>
      <p:sp>
        <p:nvSpPr>
          <p:cNvPr id="3" name="Picture Placeholder 2">
            <a:extLst>
              <a:ext uri="{FF2B5EF4-FFF2-40B4-BE49-F238E27FC236}">
                <a16:creationId xmlns:a16="http://schemas.microsoft.com/office/drawing/2014/main" id="{6B2BF339-AEB0-A060-D6B5-C052ACECCF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6028EBD-0A6C-638E-4CA1-14163CB53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1C119E5-9BE0-D3D3-6ECB-70F29892A7DB}"/>
              </a:ext>
            </a:extLst>
          </p:cNvPr>
          <p:cNvSpPr>
            <a:spLocks noGrp="1"/>
          </p:cNvSpPr>
          <p:nvPr>
            <p:ph type="dt" sz="half" idx="10"/>
          </p:nvPr>
        </p:nvSpPr>
        <p:spPr/>
        <p:txBody>
          <a:bodyPr/>
          <a:lstStyle/>
          <a:p>
            <a:fld id="{61D411A2-C59D-4981-B559-FA2E18DA7F00}" type="datetimeFigureOut">
              <a:rPr lang="en-ZA" smtClean="0"/>
              <a:t>2026/07/08</a:t>
            </a:fld>
            <a:endParaRPr lang="en-ZA"/>
          </a:p>
        </p:txBody>
      </p:sp>
      <p:sp>
        <p:nvSpPr>
          <p:cNvPr id="6" name="Footer Placeholder 5">
            <a:extLst>
              <a:ext uri="{FF2B5EF4-FFF2-40B4-BE49-F238E27FC236}">
                <a16:creationId xmlns:a16="http://schemas.microsoft.com/office/drawing/2014/main" id="{AC21091E-9B77-4401-800B-B34C2E427A9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2CDCFCE-49F0-6FF3-112F-9F05911AC49F}"/>
              </a:ext>
            </a:extLst>
          </p:cNvPr>
          <p:cNvSpPr>
            <a:spLocks noGrp="1"/>
          </p:cNvSpPr>
          <p:nvPr>
            <p:ph type="sldNum" sz="quarter" idx="12"/>
          </p:nvPr>
        </p:nvSpPr>
        <p:spPr/>
        <p:txBody>
          <a:bodyPr/>
          <a:lstStyle/>
          <a:p>
            <a:fld id="{31FF56DE-9A7D-4013-87C0-DEC3A0536FE0}" type="slidenum">
              <a:rPr lang="en-ZA" smtClean="0"/>
              <a:t>‹#›</a:t>
            </a:fld>
            <a:endParaRPr lang="en-ZA"/>
          </a:p>
        </p:txBody>
      </p:sp>
    </p:spTree>
    <p:extLst>
      <p:ext uri="{BB962C8B-B14F-4D97-AF65-F5344CB8AC3E}">
        <p14:creationId xmlns:p14="http://schemas.microsoft.com/office/powerpoint/2010/main" val="1183603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437C13-9E5C-B793-4030-E9B1B0595E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ZA"/>
          </a:p>
        </p:txBody>
      </p:sp>
      <p:sp>
        <p:nvSpPr>
          <p:cNvPr id="3" name="Text Placeholder 2">
            <a:extLst>
              <a:ext uri="{FF2B5EF4-FFF2-40B4-BE49-F238E27FC236}">
                <a16:creationId xmlns:a16="http://schemas.microsoft.com/office/drawing/2014/main" id="{DBF8C07B-17E8-5F7F-DEF6-15BF21ACC2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Date Placeholder 3">
            <a:extLst>
              <a:ext uri="{FF2B5EF4-FFF2-40B4-BE49-F238E27FC236}">
                <a16:creationId xmlns:a16="http://schemas.microsoft.com/office/drawing/2014/main" id="{CC58D133-A1D5-DA9D-8110-AD57EE314B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D411A2-C59D-4981-B559-FA2E18DA7F00}" type="datetimeFigureOut">
              <a:rPr lang="en-ZA" smtClean="0"/>
              <a:t>2026/07/08</a:t>
            </a:fld>
            <a:endParaRPr lang="en-ZA"/>
          </a:p>
        </p:txBody>
      </p:sp>
      <p:sp>
        <p:nvSpPr>
          <p:cNvPr id="5" name="Footer Placeholder 4">
            <a:extLst>
              <a:ext uri="{FF2B5EF4-FFF2-40B4-BE49-F238E27FC236}">
                <a16:creationId xmlns:a16="http://schemas.microsoft.com/office/drawing/2014/main" id="{DE288B93-08F3-59E9-D48A-4F87233980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852D8460-85E2-DAB0-040C-5474FC1315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1FF56DE-9A7D-4013-87C0-DEC3A0536FE0}" type="slidenum">
              <a:rPr lang="en-ZA" smtClean="0"/>
              <a:t>‹#›</a:t>
            </a:fld>
            <a:endParaRPr lang="en-ZA"/>
          </a:p>
        </p:txBody>
      </p:sp>
    </p:spTree>
    <p:extLst>
      <p:ext uri="{BB962C8B-B14F-4D97-AF65-F5344CB8AC3E}">
        <p14:creationId xmlns:p14="http://schemas.microsoft.com/office/powerpoint/2010/main" val="365335592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itle 1">
            <a:extLst>
              <a:ext uri="{FF2B5EF4-FFF2-40B4-BE49-F238E27FC236}">
                <a16:creationId xmlns:a16="http://schemas.microsoft.com/office/drawing/2014/main" id="{FFE484EE-3BF9-F2DA-4252-0205E02A8014}"/>
              </a:ext>
            </a:extLst>
          </p:cNvPr>
          <p:cNvSpPr>
            <a:spLocks noGrp="1"/>
          </p:cNvSpPr>
          <p:nvPr>
            <p:ph type="ctrTitle"/>
          </p:nvPr>
        </p:nvSpPr>
        <p:spPr>
          <a:xfrm>
            <a:off x="4724400" y="593703"/>
            <a:ext cx="7366000" cy="3241838"/>
          </a:xfrm>
        </p:spPr>
        <p:txBody>
          <a:bodyPr anchor="b">
            <a:noAutofit/>
          </a:bodyPr>
          <a:lstStyle/>
          <a:p>
            <a:pPr algn="l"/>
            <a:r>
              <a:rPr lang="en-GB" sz="5400" b="1" noProof="0" dirty="0"/>
              <a:t>Problem-Based Learning approach for solving electric circuit problems for Grade 12 learners</a:t>
            </a:r>
            <a:endParaRPr lang="en-GB" sz="5400" noProof="0" dirty="0"/>
          </a:p>
        </p:txBody>
      </p:sp>
      <p:sp>
        <p:nvSpPr>
          <p:cNvPr id="3" name="Subtitle 2">
            <a:extLst>
              <a:ext uri="{FF2B5EF4-FFF2-40B4-BE49-F238E27FC236}">
                <a16:creationId xmlns:a16="http://schemas.microsoft.com/office/drawing/2014/main" id="{785907B6-D6D0-65BE-7726-5E05702C7CFC}"/>
              </a:ext>
            </a:extLst>
          </p:cNvPr>
          <p:cNvSpPr>
            <a:spLocks noGrp="1"/>
          </p:cNvSpPr>
          <p:nvPr>
            <p:ph type="subTitle" idx="1"/>
          </p:nvPr>
        </p:nvSpPr>
        <p:spPr>
          <a:xfrm>
            <a:off x="4894580" y="4636008"/>
            <a:ext cx="7063740" cy="2102104"/>
          </a:xfrm>
        </p:spPr>
        <p:txBody>
          <a:bodyPr>
            <a:noAutofit/>
          </a:bodyPr>
          <a:lstStyle/>
          <a:p>
            <a:pPr algn="l"/>
            <a:r>
              <a:rPr lang="en-GB" b="1" noProof="0" dirty="0"/>
              <a:t>Ms Manaka MM and </a:t>
            </a:r>
            <a:r>
              <a:rPr lang="en-GB" b="1" u="sng" noProof="0" dirty="0"/>
              <a:t>Dr Masoga PW</a:t>
            </a:r>
          </a:p>
          <a:p>
            <a:pPr algn="l"/>
            <a:r>
              <a:rPr lang="en-GB" b="1" noProof="0" dirty="0"/>
              <a:t>University of Limpopo</a:t>
            </a:r>
          </a:p>
          <a:p>
            <a:pPr algn="l"/>
            <a:r>
              <a:rPr lang="en-GB" b="1" noProof="0" dirty="0"/>
              <a:t>School of Education  </a:t>
            </a:r>
          </a:p>
          <a:p>
            <a:pPr algn="l"/>
            <a:r>
              <a:rPr lang="en-GB" sz="2200" b="1" noProof="0" dirty="0"/>
              <a:t>Department of Mathematics, Science and Technology Education</a:t>
            </a:r>
          </a:p>
        </p:txBody>
      </p:sp>
      <p:pic>
        <p:nvPicPr>
          <p:cNvPr id="16" name="Picture 15" descr="Electronics protoboard">
            <a:extLst>
              <a:ext uri="{FF2B5EF4-FFF2-40B4-BE49-F238E27FC236}">
                <a16:creationId xmlns:a16="http://schemas.microsoft.com/office/drawing/2014/main" id="{6F8534B0-B0DD-2B46-185D-7E5EEB3CDAC5}"/>
              </a:ext>
            </a:extLst>
          </p:cNvPr>
          <p:cNvPicPr>
            <a:picLocks noChangeAspect="1"/>
          </p:cNvPicPr>
          <p:nvPr/>
        </p:nvPicPr>
        <p:blipFill>
          <a:blip r:embed="rId2"/>
          <a:srcRect l="10332" r="44336" b="-1"/>
          <a:stretch>
            <a:fillRect/>
          </a:stretch>
        </p:blipFill>
        <p:spPr>
          <a:xfrm>
            <a:off x="50801" y="60970"/>
            <a:ext cx="4575927" cy="6738102"/>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7"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246803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B6BA70-040C-D691-6A34-F8D4664D32F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D5C97A-03CC-B10A-A99E-F1E68C9A4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3632EB82-1A1A-505A-D8DC-52E8125F2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BD6A518-8F77-2BF5-0DDC-EC813BF312E9}"/>
              </a:ext>
            </a:extLst>
          </p:cNvPr>
          <p:cNvSpPr>
            <a:spLocks noGrp="1"/>
          </p:cNvSpPr>
          <p:nvPr>
            <p:ph type="title"/>
          </p:nvPr>
        </p:nvSpPr>
        <p:spPr>
          <a:xfrm>
            <a:off x="3120571" y="62205"/>
            <a:ext cx="6201229" cy="1325563"/>
          </a:xfrm>
        </p:spPr>
        <p:txBody>
          <a:bodyPr>
            <a:normAutofit/>
          </a:bodyPr>
          <a:lstStyle/>
          <a:p>
            <a:pPr algn="ctr"/>
            <a:r>
              <a:rPr lang="en-ZA" sz="4800" b="1" dirty="0"/>
              <a:t>Quantitative  Findings</a:t>
            </a:r>
          </a:p>
        </p:txBody>
      </p:sp>
      <p:sp>
        <p:nvSpPr>
          <p:cNvPr id="4" name="TextBox 3">
            <a:extLst>
              <a:ext uri="{FF2B5EF4-FFF2-40B4-BE49-F238E27FC236}">
                <a16:creationId xmlns:a16="http://schemas.microsoft.com/office/drawing/2014/main" id="{0A64F781-8B5C-27B2-D27D-F722B3C4098F}"/>
              </a:ext>
            </a:extLst>
          </p:cNvPr>
          <p:cNvSpPr txBox="1"/>
          <p:nvPr/>
        </p:nvSpPr>
        <p:spPr>
          <a:xfrm>
            <a:off x="632966" y="5403551"/>
            <a:ext cx="10515599" cy="1200329"/>
          </a:xfrm>
          <a:prstGeom prst="rect">
            <a:avLst/>
          </a:prstGeom>
          <a:noFill/>
        </p:spPr>
        <p:txBody>
          <a:bodyPr wrap="square">
            <a:spAutoFit/>
          </a:bodyPr>
          <a:lstStyle/>
          <a:p>
            <a:pPr marL="342900" indent="-342900">
              <a:buFont typeface="Arial" panose="020B0604020202020204" pitchFamily="34" charset="0"/>
              <a:buChar char="•"/>
            </a:pPr>
            <a:r>
              <a:rPr lang="en-ZA" sz="2400" dirty="0"/>
              <a:t>Experimental learners already performed slightly better.</a:t>
            </a:r>
          </a:p>
          <a:p>
            <a:pPr marL="342900" indent="-342900">
              <a:buFont typeface="Arial" panose="020B0604020202020204" pitchFamily="34" charset="0"/>
              <a:buChar char="•"/>
            </a:pPr>
            <a:r>
              <a:rPr lang="en-ZA" sz="2400" dirty="0"/>
              <a:t>Control group showed greater variation in performance.</a:t>
            </a:r>
          </a:p>
          <a:p>
            <a:pPr marL="342900" indent="-342900">
              <a:buFont typeface="Arial" panose="020B0604020202020204" pitchFamily="34" charset="0"/>
              <a:buChar char="•"/>
            </a:pPr>
            <a:r>
              <a:rPr lang="en-ZA" sz="2400" dirty="0"/>
              <a:t>Experiential group had more consistent scores.</a:t>
            </a:r>
          </a:p>
        </p:txBody>
      </p:sp>
      <p:sp>
        <p:nvSpPr>
          <p:cNvPr id="6" name="TextBox 5">
            <a:extLst>
              <a:ext uri="{FF2B5EF4-FFF2-40B4-BE49-F238E27FC236}">
                <a16:creationId xmlns:a16="http://schemas.microsoft.com/office/drawing/2014/main" id="{5F9DF154-5E07-3084-3343-E0ABBBFCEB63}"/>
              </a:ext>
            </a:extLst>
          </p:cNvPr>
          <p:cNvSpPr txBox="1"/>
          <p:nvPr/>
        </p:nvSpPr>
        <p:spPr>
          <a:xfrm>
            <a:off x="612646" y="1160794"/>
            <a:ext cx="6094476" cy="523220"/>
          </a:xfrm>
          <a:prstGeom prst="rect">
            <a:avLst/>
          </a:prstGeom>
          <a:noFill/>
        </p:spPr>
        <p:txBody>
          <a:bodyPr wrap="square">
            <a:spAutoFit/>
          </a:bodyPr>
          <a:lstStyle/>
          <a:p>
            <a:pPr>
              <a:buNone/>
            </a:pPr>
            <a:r>
              <a:rPr lang="en-ZA" sz="2800" b="1" dirty="0"/>
              <a:t>Pre-test Results</a:t>
            </a:r>
            <a:endParaRPr lang="en-ZA" sz="2800" dirty="0"/>
          </a:p>
        </p:txBody>
      </p:sp>
      <p:graphicFrame>
        <p:nvGraphicFramePr>
          <p:cNvPr id="9" name="Table 8">
            <a:extLst>
              <a:ext uri="{FF2B5EF4-FFF2-40B4-BE49-F238E27FC236}">
                <a16:creationId xmlns:a16="http://schemas.microsoft.com/office/drawing/2014/main" id="{36C1F0AF-C002-FDF7-8293-17E325DA83F1}"/>
              </a:ext>
            </a:extLst>
          </p:cNvPr>
          <p:cNvGraphicFramePr>
            <a:graphicFrameLocks noGrp="1"/>
          </p:cNvGraphicFramePr>
          <p:nvPr>
            <p:extLst>
              <p:ext uri="{D42A27DB-BD31-4B8C-83A1-F6EECF244321}">
                <p14:modId xmlns:p14="http://schemas.microsoft.com/office/powerpoint/2010/main" val="257245661"/>
              </p:ext>
            </p:extLst>
          </p:nvPr>
        </p:nvGraphicFramePr>
        <p:xfrm>
          <a:off x="872236" y="2080254"/>
          <a:ext cx="9877043" cy="2906737"/>
        </p:xfrm>
        <a:graphic>
          <a:graphicData uri="http://schemas.openxmlformats.org/drawingml/2006/table">
            <a:tbl>
              <a:tblPr firstRow="1" firstCol="1" bandRow="1">
                <a:tableStyleId>{5C22544A-7EE6-4342-B048-85BDC9FD1C3A}</a:tableStyleId>
              </a:tblPr>
              <a:tblGrid>
                <a:gridCol w="2263258">
                  <a:extLst>
                    <a:ext uri="{9D8B030D-6E8A-4147-A177-3AD203B41FA5}">
                      <a16:colId xmlns:a16="http://schemas.microsoft.com/office/drawing/2014/main" val="1566450307"/>
                    </a:ext>
                  </a:extLst>
                </a:gridCol>
                <a:gridCol w="1522757">
                  <a:extLst>
                    <a:ext uri="{9D8B030D-6E8A-4147-A177-3AD203B41FA5}">
                      <a16:colId xmlns:a16="http://schemas.microsoft.com/office/drawing/2014/main" val="990066124"/>
                    </a:ext>
                  </a:extLst>
                </a:gridCol>
                <a:gridCol w="1522757">
                  <a:extLst>
                    <a:ext uri="{9D8B030D-6E8A-4147-A177-3AD203B41FA5}">
                      <a16:colId xmlns:a16="http://schemas.microsoft.com/office/drawing/2014/main" val="3553677429"/>
                    </a:ext>
                  </a:extLst>
                </a:gridCol>
                <a:gridCol w="1522757">
                  <a:extLst>
                    <a:ext uri="{9D8B030D-6E8A-4147-A177-3AD203B41FA5}">
                      <a16:colId xmlns:a16="http://schemas.microsoft.com/office/drawing/2014/main" val="926433531"/>
                    </a:ext>
                  </a:extLst>
                </a:gridCol>
                <a:gridCol w="1522757">
                  <a:extLst>
                    <a:ext uri="{9D8B030D-6E8A-4147-A177-3AD203B41FA5}">
                      <a16:colId xmlns:a16="http://schemas.microsoft.com/office/drawing/2014/main" val="1779292915"/>
                    </a:ext>
                  </a:extLst>
                </a:gridCol>
                <a:gridCol w="1522757">
                  <a:extLst>
                    <a:ext uri="{9D8B030D-6E8A-4147-A177-3AD203B41FA5}">
                      <a16:colId xmlns:a16="http://schemas.microsoft.com/office/drawing/2014/main" val="2798508482"/>
                    </a:ext>
                  </a:extLst>
                </a:gridCol>
              </a:tblGrid>
              <a:tr h="792747">
                <a:tc>
                  <a:txBody>
                    <a:bodyPr/>
                    <a:lstStyle/>
                    <a:p>
                      <a:pPr algn="just">
                        <a:lnSpc>
                          <a:spcPct val="150000"/>
                        </a:lnSpc>
                        <a:spcBef>
                          <a:spcPts val="1200"/>
                        </a:spcBef>
                        <a:buNone/>
                      </a:pPr>
                      <a:r>
                        <a:rPr lang="en-ZA" sz="1800" dirty="0">
                          <a:effectLst/>
                        </a:rPr>
                        <a:t>Groups </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Participants</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Median</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Standard Deviation </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Range</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Mean</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9238777"/>
                  </a:ext>
                </a:extLst>
              </a:tr>
              <a:tr h="1056995">
                <a:tc>
                  <a:txBody>
                    <a:bodyPr/>
                    <a:lstStyle/>
                    <a:p>
                      <a:pPr algn="just">
                        <a:lnSpc>
                          <a:spcPct val="150000"/>
                        </a:lnSpc>
                        <a:buNone/>
                      </a:pPr>
                      <a:r>
                        <a:rPr lang="en-ZA" sz="2400" dirty="0">
                          <a:effectLst/>
                        </a:rPr>
                        <a:t>Experiential group </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dirty="0">
                          <a:effectLst/>
                        </a:rPr>
                        <a:t>38</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a:effectLst/>
                        </a:rPr>
                        <a:t>15.14</a:t>
                      </a:r>
                      <a:endParaRPr lang="en-ZA"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a:effectLst/>
                        </a:rPr>
                        <a:t>4.56</a:t>
                      </a:r>
                      <a:endParaRPr lang="en-ZA"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a:effectLst/>
                        </a:rPr>
                        <a:t>13</a:t>
                      </a:r>
                      <a:endParaRPr lang="en-ZA"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a:effectLst/>
                        </a:rPr>
                        <a:t>14</a:t>
                      </a:r>
                      <a:endParaRPr lang="en-ZA"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4789342"/>
                  </a:ext>
                </a:extLst>
              </a:tr>
              <a:tr h="1056995">
                <a:tc>
                  <a:txBody>
                    <a:bodyPr/>
                    <a:lstStyle/>
                    <a:p>
                      <a:pPr algn="just">
                        <a:lnSpc>
                          <a:spcPct val="150000"/>
                        </a:lnSpc>
                        <a:buNone/>
                      </a:pPr>
                      <a:r>
                        <a:rPr lang="en-ZA" sz="2400" dirty="0">
                          <a:effectLst/>
                        </a:rPr>
                        <a:t>Control </a:t>
                      </a:r>
                    </a:p>
                    <a:p>
                      <a:pPr algn="just">
                        <a:lnSpc>
                          <a:spcPct val="150000"/>
                        </a:lnSpc>
                        <a:buNone/>
                      </a:pPr>
                      <a:r>
                        <a:rPr lang="en-ZA" sz="2400" dirty="0">
                          <a:effectLst/>
                        </a:rPr>
                        <a:t>group</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dirty="0">
                          <a:effectLst/>
                        </a:rPr>
                        <a:t>37</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a:effectLst/>
                        </a:rPr>
                        <a:t>11.86</a:t>
                      </a:r>
                      <a:endParaRPr lang="en-ZA"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a:effectLst/>
                        </a:rPr>
                        <a:t>4.74</a:t>
                      </a:r>
                      <a:endParaRPr lang="en-ZA"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a:effectLst/>
                        </a:rPr>
                        <a:t>15</a:t>
                      </a:r>
                      <a:endParaRPr lang="en-ZA"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dirty="0">
                          <a:effectLst/>
                        </a:rPr>
                        <a:t>12</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8291747"/>
                  </a:ext>
                </a:extLst>
              </a:tr>
            </a:tbl>
          </a:graphicData>
        </a:graphic>
      </p:graphicFrame>
    </p:spTree>
    <p:extLst>
      <p:ext uri="{BB962C8B-B14F-4D97-AF65-F5344CB8AC3E}">
        <p14:creationId xmlns:p14="http://schemas.microsoft.com/office/powerpoint/2010/main" val="1254661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371B32-388D-226A-A592-1FCCED3ABE6C}"/>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BA5D6CD-E97B-CE5E-C43D-FAF0BC2CACDE}"/>
              </a:ext>
            </a:extLst>
          </p:cNvPr>
          <p:cNvSpPr>
            <a:spLocks noGrp="1"/>
          </p:cNvSpPr>
          <p:nvPr>
            <p:ph type="title"/>
          </p:nvPr>
        </p:nvSpPr>
        <p:spPr>
          <a:xfrm>
            <a:off x="977882" y="1550636"/>
            <a:ext cx="3954097" cy="678401"/>
          </a:xfrm>
        </p:spPr>
        <p:txBody>
          <a:bodyPr anchor="ctr">
            <a:normAutofit/>
          </a:bodyPr>
          <a:lstStyle/>
          <a:p>
            <a:pPr algn="ctr"/>
            <a:r>
              <a:rPr lang="en-ZA" sz="3200" b="1" dirty="0"/>
              <a:t>Experiential  Group</a:t>
            </a:r>
          </a:p>
        </p:txBody>
      </p:sp>
      <p:sp>
        <p:nvSpPr>
          <p:cNvPr id="18" name="Rectangle 17">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1" name="Content Placeholder 3">
            <a:extLst>
              <a:ext uri="{FF2B5EF4-FFF2-40B4-BE49-F238E27FC236}">
                <a16:creationId xmlns:a16="http://schemas.microsoft.com/office/drawing/2014/main" id="{182C6D80-25EB-9322-3F47-37B61775E7A4}"/>
              </a:ext>
            </a:extLst>
          </p:cNvPr>
          <p:cNvGraphicFramePr>
            <a:graphicFrameLocks noGrp="1"/>
          </p:cNvGraphicFramePr>
          <p:nvPr>
            <p:ph idx="1"/>
            <p:extLst>
              <p:ext uri="{D42A27DB-BD31-4B8C-83A1-F6EECF244321}">
                <p14:modId xmlns:p14="http://schemas.microsoft.com/office/powerpoint/2010/main" val="1296628158"/>
              </p:ext>
            </p:extLst>
          </p:nvPr>
        </p:nvGraphicFramePr>
        <p:xfrm>
          <a:off x="297576" y="2519754"/>
          <a:ext cx="5740398" cy="329125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AA679DD4-37F8-AD7F-4913-FD260851D347}"/>
              </a:ext>
            </a:extLst>
          </p:cNvPr>
          <p:cNvSpPr txBox="1">
            <a:spLocks/>
          </p:cNvSpPr>
          <p:nvPr/>
        </p:nvSpPr>
        <p:spPr>
          <a:xfrm>
            <a:off x="7399275" y="1568830"/>
            <a:ext cx="3258215" cy="4912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3200" b="1" dirty="0"/>
              <a:t>Control Group </a:t>
            </a:r>
          </a:p>
        </p:txBody>
      </p:sp>
      <p:sp>
        <p:nvSpPr>
          <p:cNvPr id="5" name="TextBox 4">
            <a:extLst>
              <a:ext uri="{FF2B5EF4-FFF2-40B4-BE49-F238E27FC236}">
                <a16:creationId xmlns:a16="http://schemas.microsoft.com/office/drawing/2014/main" id="{E6A205E9-9D81-B5D2-69F0-93B3733A2935}"/>
              </a:ext>
            </a:extLst>
          </p:cNvPr>
          <p:cNvSpPr txBox="1"/>
          <p:nvPr/>
        </p:nvSpPr>
        <p:spPr>
          <a:xfrm>
            <a:off x="3962395" y="235503"/>
            <a:ext cx="4056993" cy="923330"/>
          </a:xfrm>
          <a:prstGeom prst="rect">
            <a:avLst/>
          </a:prstGeom>
          <a:noFill/>
        </p:spPr>
        <p:txBody>
          <a:bodyPr wrap="square">
            <a:spAutoFit/>
          </a:bodyPr>
          <a:lstStyle/>
          <a:p>
            <a:pPr algn="ctr"/>
            <a:r>
              <a:rPr lang="en-ZA" sz="5400" b="1" dirty="0"/>
              <a:t>Pre-test</a:t>
            </a:r>
            <a:endParaRPr lang="en-GB" sz="5400" dirty="0"/>
          </a:p>
        </p:txBody>
      </p:sp>
      <p:graphicFrame>
        <p:nvGraphicFramePr>
          <p:cNvPr id="6" name="Chart 5">
            <a:extLst>
              <a:ext uri="{FF2B5EF4-FFF2-40B4-BE49-F238E27FC236}">
                <a16:creationId xmlns:a16="http://schemas.microsoft.com/office/drawing/2014/main" id="{29E02A82-A7B7-F511-76F1-78E58C9801DF}"/>
              </a:ext>
            </a:extLst>
          </p:cNvPr>
          <p:cNvGraphicFramePr/>
          <p:nvPr>
            <p:extLst>
              <p:ext uri="{D42A27DB-BD31-4B8C-83A1-F6EECF244321}">
                <p14:modId xmlns:p14="http://schemas.microsoft.com/office/powerpoint/2010/main" val="3681223371"/>
              </p:ext>
            </p:extLst>
          </p:nvPr>
        </p:nvGraphicFramePr>
        <p:xfrm>
          <a:off x="6154028" y="2480442"/>
          <a:ext cx="5870332" cy="325468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38053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6845D5-3362-6DD2-738A-55D74BADC00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DFE96DC-758B-793E-6858-F3A207A34F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4CBE6D7D-543A-28E0-8E1C-699BCCFFE2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241D620-764E-0CAC-54B2-B1C1DCFF3A04}"/>
              </a:ext>
            </a:extLst>
          </p:cNvPr>
          <p:cNvSpPr>
            <a:spLocks noGrp="1"/>
          </p:cNvSpPr>
          <p:nvPr>
            <p:ph type="title"/>
          </p:nvPr>
        </p:nvSpPr>
        <p:spPr>
          <a:xfrm>
            <a:off x="2870200" y="10161"/>
            <a:ext cx="6172200" cy="794625"/>
          </a:xfrm>
        </p:spPr>
        <p:txBody>
          <a:bodyPr>
            <a:normAutofit/>
          </a:bodyPr>
          <a:lstStyle/>
          <a:p>
            <a:pPr algn="ctr"/>
            <a:r>
              <a:rPr lang="en-ZA" sz="4800" b="1" dirty="0"/>
              <a:t>Post-Test Results</a:t>
            </a:r>
          </a:p>
        </p:txBody>
      </p:sp>
      <p:sp>
        <p:nvSpPr>
          <p:cNvPr id="5" name="Content Placeholder 2">
            <a:extLst>
              <a:ext uri="{FF2B5EF4-FFF2-40B4-BE49-F238E27FC236}">
                <a16:creationId xmlns:a16="http://schemas.microsoft.com/office/drawing/2014/main" id="{D803997A-6026-7770-B783-1F316149E867}"/>
              </a:ext>
            </a:extLst>
          </p:cNvPr>
          <p:cNvSpPr>
            <a:spLocks noGrp="1"/>
          </p:cNvSpPr>
          <p:nvPr>
            <p:ph idx="1"/>
          </p:nvPr>
        </p:nvSpPr>
        <p:spPr>
          <a:xfrm>
            <a:off x="144520" y="2956262"/>
            <a:ext cx="5594128" cy="3735324"/>
          </a:xfrm>
        </p:spPr>
        <p:txBody>
          <a:bodyPr>
            <a:normAutofit/>
          </a:bodyPr>
          <a:lstStyle/>
          <a:p>
            <a:pPr marL="0" indent="0">
              <a:spcBef>
                <a:spcPts val="1200"/>
              </a:spcBef>
              <a:buNone/>
            </a:pPr>
            <a:r>
              <a:rPr lang="en-ZA" sz="2400" b="1" dirty="0"/>
              <a:t>After PBL</a:t>
            </a:r>
          </a:p>
          <a:p>
            <a:pPr>
              <a:spcBef>
                <a:spcPts val="1200"/>
              </a:spcBef>
            </a:pPr>
            <a:r>
              <a:rPr lang="en-ZA" sz="1800" dirty="0"/>
              <a:t>Mean increased from </a:t>
            </a:r>
            <a:r>
              <a:rPr lang="en-ZA" sz="1800" b="1" dirty="0"/>
              <a:t>15.14</a:t>
            </a:r>
            <a:r>
              <a:rPr lang="en-ZA" sz="1800" dirty="0"/>
              <a:t> to </a:t>
            </a:r>
            <a:r>
              <a:rPr lang="en-ZA" sz="1800" b="1" dirty="0"/>
              <a:t>32.25</a:t>
            </a:r>
            <a:r>
              <a:rPr lang="en-ZA" sz="1800" dirty="0"/>
              <a:t> </a:t>
            </a:r>
          </a:p>
          <a:p>
            <a:pPr>
              <a:spcBef>
                <a:spcPts val="1200"/>
              </a:spcBef>
            </a:pPr>
            <a:r>
              <a:rPr lang="en-ZA" sz="1800" dirty="0"/>
              <a:t>Scores became more consistent. </a:t>
            </a:r>
          </a:p>
          <a:p>
            <a:pPr>
              <a:spcBef>
                <a:spcPts val="1200"/>
              </a:spcBef>
            </a:pPr>
            <a:r>
              <a:rPr lang="en-ZA" sz="1800" dirty="0"/>
              <a:t>Distribution improved from positively skewed to approximately normal. </a:t>
            </a:r>
          </a:p>
          <a:p>
            <a:pPr>
              <a:spcBef>
                <a:spcPts val="1200"/>
              </a:spcBef>
            </a:pPr>
            <a:r>
              <a:rPr lang="en-ZA" sz="1800" dirty="0"/>
              <a:t>Learners showed stronger problem-solving ability</a:t>
            </a:r>
            <a:r>
              <a:rPr lang="en-ZA" sz="2400" dirty="0"/>
              <a:t>.</a:t>
            </a:r>
          </a:p>
          <a:p>
            <a:pPr marL="0" indent="0">
              <a:spcBef>
                <a:spcPts val="1200"/>
              </a:spcBef>
              <a:buNone/>
            </a:pPr>
            <a:r>
              <a:rPr lang="en-ZA" sz="2400" b="1" dirty="0"/>
              <a:t>Conclusion</a:t>
            </a:r>
            <a:endParaRPr lang="en-ZA" sz="2400" dirty="0"/>
          </a:p>
          <a:p>
            <a:pPr>
              <a:spcBef>
                <a:spcPts val="1200"/>
              </a:spcBef>
            </a:pPr>
            <a:r>
              <a:rPr lang="en-ZA" sz="1800" dirty="0"/>
              <a:t>PBL positively influenced learner performance</a:t>
            </a:r>
            <a:r>
              <a:rPr lang="en-ZA" sz="2400" dirty="0"/>
              <a:t>. </a:t>
            </a:r>
          </a:p>
          <a:p>
            <a:pPr marL="0" indent="0">
              <a:spcBef>
                <a:spcPts val="1200"/>
              </a:spcBef>
              <a:buNone/>
            </a:pPr>
            <a:endParaRPr lang="en-ZA" dirty="0"/>
          </a:p>
        </p:txBody>
      </p:sp>
      <p:graphicFrame>
        <p:nvGraphicFramePr>
          <p:cNvPr id="6" name="Table 5">
            <a:extLst>
              <a:ext uri="{FF2B5EF4-FFF2-40B4-BE49-F238E27FC236}">
                <a16:creationId xmlns:a16="http://schemas.microsoft.com/office/drawing/2014/main" id="{84C98F02-99B2-57F0-F6A2-F3F6F3A123E2}"/>
              </a:ext>
            </a:extLst>
          </p:cNvPr>
          <p:cNvGraphicFramePr>
            <a:graphicFrameLocks noGrp="1"/>
          </p:cNvGraphicFramePr>
          <p:nvPr>
            <p:extLst>
              <p:ext uri="{D42A27DB-BD31-4B8C-83A1-F6EECF244321}">
                <p14:modId xmlns:p14="http://schemas.microsoft.com/office/powerpoint/2010/main" val="1261010974"/>
              </p:ext>
            </p:extLst>
          </p:nvPr>
        </p:nvGraphicFramePr>
        <p:xfrm>
          <a:off x="1298956" y="883920"/>
          <a:ext cx="9877043" cy="1849742"/>
        </p:xfrm>
        <a:graphic>
          <a:graphicData uri="http://schemas.openxmlformats.org/drawingml/2006/table">
            <a:tbl>
              <a:tblPr firstRow="1" firstCol="1" bandRow="1">
                <a:tableStyleId>{5C22544A-7EE6-4342-B048-85BDC9FD1C3A}</a:tableStyleId>
              </a:tblPr>
              <a:tblGrid>
                <a:gridCol w="2263258">
                  <a:extLst>
                    <a:ext uri="{9D8B030D-6E8A-4147-A177-3AD203B41FA5}">
                      <a16:colId xmlns:a16="http://schemas.microsoft.com/office/drawing/2014/main" val="1566450307"/>
                    </a:ext>
                  </a:extLst>
                </a:gridCol>
                <a:gridCol w="1522757">
                  <a:extLst>
                    <a:ext uri="{9D8B030D-6E8A-4147-A177-3AD203B41FA5}">
                      <a16:colId xmlns:a16="http://schemas.microsoft.com/office/drawing/2014/main" val="990066124"/>
                    </a:ext>
                  </a:extLst>
                </a:gridCol>
                <a:gridCol w="1522757">
                  <a:extLst>
                    <a:ext uri="{9D8B030D-6E8A-4147-A177-3AD203B41FA5}">
                      <a16:colId xmlns:a16="http://schemas.microsoft.com/office/drawing/2014/main" val="3553677429"/>
                    </a:ext>
                  </a:extLst>
                </a:gridCol>
                <a:gridCol w="1522757">
                  <a:extLst>
                    <a:ext uri="{9D8B030D-6E8A-4147-A177-3AD203B41FA5}">
                      <a16:colId xmlns:a16="http://schemas.microsoft.com/office/drawing/2014/main" val="926433531"/>
                    </a:ext>
                  </a:extLst>
                </a:gridCol>
                <a:gridCol w="1522757">
                  <a:extLst>
                    <a:ext uri="{9D8B030D-6E8A-4147-A177-3AD203B41FA5}">
                      <a16:colId xmlns:a16="http://schemas.microsoft.com/office/drawing/2014/main" val="1779292915"/>
                    </a:ext>
                  </a:extLst>
                </a:gridCol>
                <a:gridCol w="1522757">
                  <a:extLst>
                    <a:ext uri="{9D8B030D-6E8A-4147-A177-3AD203B41FA5}">
                      <a16:colId xmlns:a16="http://schemas.microsoft.com/office/drawing/2014/main" val="2798508482"/>
                    </a:ext>
                  </a:extLst>
                </a:gridCol>
              </a:tblGrid>
              <a:tr h="792747">
                <a:tc>
                  <a:txBody>
                    <a:bodyPr/>
                    <a:lstStyle/>
                    <a:p>
                      <a:pPr algn="just">
                        <a:lnSpc>
                          <a:spcPct val="150000"/>
                        </a:lnSpc>
                        <a:spcBef>
                          <a:spcPts val="1200"/>
                        </a:spcBef>
                        <a:buNone/>
                      </a:pPr>
                      <a:r>
                        <a:rPr lang="en-ZA" sz="1800" dirty="0">
                          <a:effectLst/>
                        </a:rPr>
                        <a:t>Groups </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Participants</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Median</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Standard Deviation </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Range</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1800" dirty="0">
                          <a:effectLst/>
                        </a:rPr>
                        <a:t>Mean</a:t>
                      </a:r>
                      <a:endParaRPr lang="en-Z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9238777"/>
                  </a:ext>
                </a:extLst>
              </a:tr>
              <a:tr h="1056995">
                <a:tc>
                  <a:txBody>
                    <a:bodyPr/>
                    <a:lstStyle/>
                    <a:p>
                      <a:pPr algn="just">
                        <a:lnSpc>
                          <a:spcPct val="150000"/>
                        </a:lnSpc>
                        <a:buNone/>
                      </a:pPr>
                      <a:r>
                        <a:rPr lang="en-ZA" sz="2400" dirty="0">
                          <a:effectLst/>
                        </a:rPr>
                        <a:t>Experiential group </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dirty="0">
                          <a:effectLst/>
                        </a:rPr>
                        <a:t>38</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dirty="0">
                          <a:effectLst/>
                          <a:latin typeface="+mn-lt"/>
                          <a:ea typeface="Calibri" panose="020F0502020204030204" pitchFamily="34" charset="0"/>
                          <a:cs typeface="Times New Roman" panose="02020603050405020304" pitchFamily="18" charset="0"/>
                        </a:rPr>
                        <a:t>32.25</a:t>
                      </a:r>
                    </a:p>
                  </a:txBody>
                  <a:tcPr marL="68580" marR="68580" marT="0" marB="0"/>
                </a:tc>
                <a:tc>
                  <a:txBody>
                    <a:bodyPr/>
                    <a:lstStyle/>
                    <a:p>
                      <a:pPr algn="just">
                        <a:lnSpc>
                          <a:spcPct val="150000"/>
                        </a:lnSpc>
                        <a:buNone/>
                      </a:pPr>
                      <a:r>
                        <a:rPr lang="en-ZA" sz="2400" dirty="0">
                          <a:effectLst/>
                        </a:rPr>
                        <a:t>3.65</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dirty="0">
                          <a:effectLst/>
                        </a:rPr>
                        <a:t>10</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buNone/>
                      </a:pPr>
                      <a:r>
                        <a:rPr lang="en-ZA" sz="2400" dirty="0">
                          <a:effectLst/>
                        </a:rPr>
                        <a:t>32</a:t>
                      </a:r>
                      <a:endParaRPr lang="en-ZA"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4789342"/>
                  </a:ext>
                </a:extLst>
              </a:tr>
            </a:tbl>
          </a:graphicData>
        </a:graphic>
      </p:graphicFrame>
      <p:graphicFrame>
        <p:nvGraphicFramePr>
          <p:cNvPr id="4" name="Content Placeholder 3">
            <a:extLst>
              <a:ext uri="{FF2B5EF4-FFF2-40B4-BE49-F238E27FC236}">
                <a16:creationId xmlns:a16="http://schemas.microsoft.com/office/drawing/2014/main" id="{47715054-24EE-7393-3D3F-E39C7838585F}"/>
              </a:ext>
            </a:extLst>
          </p:cNvPr>
          <p:cNvGraphicFramePr>
            <a:graphicFrameLocks/>
          </p:cNvGraphicFramePr>
          <p:nvPr>
            <p:extLst>
              <p:ext uri="{D42A27DB-BD31-4B8C-83A1-F6EECF244321}">
                <p14:modId xmlns:p14="http://schemas.microsoft.com/office/powerpoint/2010/main" val="1719898245"/>
              </p:ext>
            </p:extLst>
          </p:nvPr>
        </p:nvGraphicFramePr>
        <p:xfrm>
          <a:off x="5538951" y="3008812"/>
          <a:ext cx="6519039" cy="32969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1684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AD61ED-453C-E3A0-E441-F072892B88B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E20956-DEA7-6D65-E8B5-8965EA537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BC2BC692-4EE8-CFEF-6456-354375B6F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Title 1">
            <a:extLst>
              <a:ext uri="{FF2B5EF4-FFF2-40B4-BE49-F238E27FC236}">
                <a16:creationId xmlns:a16="http://schemas.microsoft.com/office/drawing/2014/main" id="{5B608CBD-BE4F-5B43-4F85-ABFACF894F71}"/>
              </a:ext>
            </a:extLst>
          </p:cNvPr>
          <p:cNvSpPr>
            <a:spLocks noGrp="1"/>
          </p:cNvSpPr>
          <p:nvPr>
            <p:ph type="title"/>
          </p:nvPr>
        </p:nvSpPr>
        <p:spPr>
          <a:xfrm>
            <a:off x="2620328" y="73025"/>
            <a:ext cx="7059612" cy="844551"/>
          </a:xfrm>
        </p:spPr>
        <p:txBody>
          <a:bodyPr>
            <a:normAutofit/>
          </a:bodyPr>
          <a:lstStyle/>
          <a:p>
            <a:pPr algn="ctr"/>
            <a:r>
              <a:rPr lang="en-ZA" sz="4800" b="1" dirty="0"/>
              <a:t>Qualitative  Findings</a:t>
            </a:r>
          </a:p>
        </p:txBody>
      </p:sp>
      <p:sp>
        <p:nvSpPr>
          <p:cNvPr id="11" name="Text Placeholder 2">
            <a:extLst>
              <a:ext uri="{FF2B5EF4-FFF2-40B4-BE49-F238E27FC236}">
                <a16:creationId xmlns:a16="http://schemas.microsoft.com/office/drawing/2014/main" id="{36331EB7-C752-8DF5-E466-1708468C2FE4}"/>
              </a:ext>
            </a:extLst>
          </p:cNvPr>
          <p:cNvSpPr txBox="1">
            <a:spLocks/>
          </p:cNvSpPr>
          <p:nvPr/>
        </p:nvSpPr>
        <p:spPr>
          <a:xfrm>
            <a:off x="479996" y="1076358"/>
            <a:ext cx="5157787" cy="5477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sz="3200" b="1" u="sng" dirty="0"/>
              <a:t>Classroom Observation</a:t>
            </a:r>
          </a:p>
        </p:txBody>
      </p:sp>
      <p:sp>
        <p:nvSpPr>
          <p:cNvPr id="12" name="Text Placeholder 4">
            <a:extLst>
              <a:ext uri="{FF2B5EF4-FFF2-40B4-BE49-F238E27FC236}">
                <a16:creationId xmlns:a16="http://schemas.microsoft.com/office/drawing/2014/main" id="{60165842-90F7-8DA6-0CED-F3131EF31DB7}"/>
              </a:ext>
            </a:extLst>
          </p:cNvPr>
          <p:cNvSpPr txBox="1">
            <a:spLocks/>
          </p:cNvSpPr>
          <p:nvPr/>
        </p:nvSpPr>
        <p:spPr>
          <a:xfrm>
            <a:off x="6743636" y="1106838"/>
            <a:ext cx="4056444" cy="51114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sz="3200" b="1" u="sng" dirty="0"/>
              <a:t>Interview Findings</a:t>
            </a:r>
          </a:p>
        </p:txBody>
      </p:sp>
      <p:sp>
        <p:nvSpPr>
          <p:cNvPr id="3" name="Text 7">
            <a:extLst>
              <a:ext uri="{FF2B5EF4-FFF2-40B4-BE49-F238E27FC236}">
                <a16:creationId xmlns:a16="http://schemas.microsoft.com/office/drawing/2014/main" id="{A54070E2-DD24-4BB1-4256-6FB119E5B0D1}"/>
              </a:ext>
            </a:extLst>
          </p:cNvPr>
          <p:cNvSpPr/>
          <p:nvPr/>
        </p:nvSpPr>
        <p:spPr>
          <a:xfrm>
            <a:off x="6502401" y="2011713"/>
            <a:ext cx="5221288" cy="4666846"/>
          </a:xfrm>
          <a:prstGeom prst="rect">
            <a:avLst/>
          </a:prstGeom>
          <a:noFill/>
          <a:ln w="19050">
            <a:solidFill>
              <a:schemeClr val="accent2"/>
            </a:solidFill>
          </a:ln>
        </p:spPr>
        <p:txBody>
          <a:bodyPr wrap="square" rtlCol="0" anchor="t"/>
          <a:lstStyle/>
          <a:p>
            <a:pPr marL="228600" indent="-228600" algn="just">
              <a:lnSpc>
                <a:spcPct val="115000"/>
              </a:lnSpc>
              <a:spcAft>
                <a:spcPts val="1200"/>
              </a:spcAft>
              <a:buSzPct val="100000"/>
              <a:buChar char="●"/>
            </a:pPr>
            <a:r>
              <a:rPr lang="en-US" sz="2400" dirty="0">
                <a:ea typeface="Calibri" pitchFamily="34" charset="-122"/>
                <a:cs typeface="Calibri" pitchFamily="34" charset="-120"/>
              </a:rPr>
              <a:t>PBL made lessons more interesting and improved understanding.</a:t>
            </a:r>
            <a:endParaRPr lang="en-US" sz="2400" dirty="0"/>
          </a:p>
          <a:p>
            <a:pPr marL="228600" indent="-228600" algn="just">
              <a:lnSpc>
                <a:spcPct val="115000"/>
              </a:lnSpc>
              <a:spcAft>
                <a:spcPts val="1200"/>
              </a:spcAft>
              <a:buSzPct val="100000"/>
              <a:buChar char="●"/>
            </a:pPr>
            <a:r>
              <a:rPr lang="en-US" sz="2400" dirty="0">
                <a:ea typeface="Calibri" pitchFamily="34" charset="-122"/>
                <a:cs typeface="Calibri" pitchFamily="34" charset="-120"/>
              </a:rPr>
              <a:t>It encouraged teamwork and helped learners interpret questions.</a:t>
            </a:r>
            <a:endParaRPr lang="en-US" sz="2400" dirty="0"/>
          </a:p>
          <a:p>
            <a:pPr marL="228600" indent="-228600" algn="just">
              <a:lnSpc>
                <a:spcPct val="115000"/>
              </a:lnSpc>
              <a:spcAft>
                <a:spcPts val="1200"/>
              </a:spcAft>
              <a:buSzPct val="100000"/>
              <a:buChar char="●"/>
            </a:pPr>
            <a:r>
              <a:rPr lang="en-US" sz="2400" dirty="0">
                <a:ea typeface="Calibri" pitchFamily="34" charset="-122"/>
                <a:cs typeface="Calibri" pitchFamily="34" charset="-120"/>
              </a:rPr>
              <a:t>Learners felt PBL connected science to everyday life.</a:t>
            </a:r>
            <a:endParaRPr lang="en-US" sz="2400" dirty="0"/>
          </a:p>
          <a:p>
            <a:pPr marL="228600" indent="-228600" algn="just">
              <a:lnSpc>
                <a:spcPct val="115000"/>
              </a:lnSpc>
              <a:spcAft>
                <a:spcPts val="1200"/>
              </a:spcAft>
              <a:buSzPct val="100000"/>
              <a:buChar char="●"/>
            </a:pPr>
            <a:r>
              <a:rPr lang="en-US" sz="2400" dirty="0">
                <a:ea typeface="Calibri" pitchFamily="34" charset="-122"/>
                <a:cs typeface="Calibri" pitchFamily="34" charset="-120"/>
              </a:rPr>
              <a:t>Some high achieving learners preferred traditional teaching — they disliked group work or found PBL required more effort and time.</a:t>
            </a:r>
            <a:endParaRPr lang="en-US" sz="2400" dirty="0"/>
          </a:p>
        </p:txBody>
      </p:sp>
      <p:sp>
        <p:nvSpPr>
          <p:cNvPr id="5" name="Text 4">
            <a:extLst>
              <a:ext uri="{FF2B5EF4-FFF2-40B4-BE49-F238E27FC236}">
                <a16:creationId xmlns:a16="http://schemas.microsoft.com/office/drawing/2014/main" id="{288C65D2-CFAD-8678-9981-D5484B924041}"/>
              </a:ext>
            </a:extLst>
          </p:cNvPr>
          <p:cNvSpPr/>
          <p:nvPr/>
        </p:nvSpPr>
        <p:spPr>
          <a:xfrm>
            <a:off x="416496" y="2007765"/>
            <a:ext cx="5221287" cy="4666846"/>
          </a:xfrm>
          <a:prstGeom prst="rect">
            <a:avLst/>
          </a:prstGeom>
          <a:noFill/>
          <a:ln w="19050">
            <a:solidFill>
              <a:schemeClr val="accent2"/>
            </a:solidFill>
          </a:ln>
        </p:spPr>
        <p:txBody>
          <a:bodyPr wrap="square" rtlCol="0" anchor="t"/>
          <a:lstStyle/>
          <a:p>
            <a:pPr marL="228600" indent="-228600" algn="just">
              <a:lnSpc>
                <a:spcPct val="115000"/>
              </a:lnSpc>
              <a:spcAft>
                <a:spcPts val="1200"/>
              </a:spcAft>
              <a:buSzPct val="100000"/>
              <a:buChar char="●"/>
            </a:pPr>
            <a:r>
              <a:rPr lang="en-US" sz="2400" dirty="0">
                <a:ea typeface="Calibri" pitchFamily="34" charset="-122"/>
                <a:cs typeface="Calibri" pitchFamily="34" charset="-120"/>
              </a:rPr>
              <a:t>Learners were actively participating and collaborated effectively.</a:t>
            </a:r>
            <a:endParaRPr lang="en-US" sz="2400" dirty="0"/>
          </a:p>
          <a:p>
            <a:pPr marL="228600" indent="-228600" algn="just">
              <a:lnSpc>
                <a:spcPct val="115000"/>
              </a:lnSpc>
              <a:spcAft>
                <a:spcPts val="1200"/>
              </a:spcAft>
              <a:buSzPct val="100000"/>
              <a:buChar char="●"/>
            </a:pPr>
            <a:r>
              <a:rPr lang="en-US" sz="2400" dirty="0">
                <a:ea typeface="Calibri" pitchFamily="34" charset="-122"/>
                <a:cs typeface="Calibri" pitchFamily="34" charset="-120"/>
              </a:rPr>
              <a:t>They asked questions and solved problems together.</a:t>
            </a:r>
            <a:endParaRPr lang="en-US" sz="2400" dirty="0"/>
          </a:p>
          <a:p>
            <a:pPr marL="228600" indent="-228600" algn="just">
              <a:lnSpc>
                <a:spcPct val="115000"/>
              </a:lnSpc>
              <a:spcAft>
                <a:spcPts val="1200"/>
              </a:spcAft>
              <a:buSzPct val="100000"/>
              <a:buChar char="●"/>
            </a:pPr>
            <a:r>
              <a:rPr lang="en-US" sz="2400" dirty="0">
                <a:ea typeface="Calibri" pitchFamily="34" charset="-122"/>
                <a:cs typeface="Calibri" pitchFamily="34" charset="-120"/>
              </a:rPr>
              <a:t>Engagement increased as sessions progressed.</a:t>
            </a:r>
            <a:endParaRPr lang="en-US" sz="2400" dirty="0"/>
          </a:p>
          <a:p>
            <a:pPr marL="228600" indent="-228600" algn="just">
              <a:lnSpc>
                <a:spcPct val="115000"/>
              </a:lnSpc>
              <a:spcAft>
                <a:spcPts val="1200"/>
              </a:spcAft>
              <a:buSzPct val="100000"/>
              <a:buChar char="●"/>
            </a:pPr>
            <a:r>
              <a:rPr lang="en-US" sz="2400" dirty="0">
                <a:ea typeface="Calibri" pitchFamily="34" charset="-122"/>
                <a:cs typeface="Calibri" pitchFamily="34" charset="-120"/>
              </a:rPr>
              <a:t>Some apprehensive learners who initially struggled with the unfamiliar real-life problems gained confidence and participated more.</a:t>
            </a:r>
            <a:endParaRPr lang="en-US" sz="2400" dirty="0"/>
          </a:p>
        </p:txBody>
      </p:sp>
    </p:spTree>
    <p:extLst>
      <p:ext uri="{BB962C8B-B14F-4D97-AF65-F5344CB8AC3E}">
        <p14:creationId xmlns:p14="http://schemas.microsoft.com/office/powerpoint/2010/main" val="883485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78718B-49AF-EE66-AADF-0BAFC41E3DD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782DB2-B136-1F08-3B86-62DAC5A72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26F67FAB-E46D-41A0-86F1-5A3B7EF1D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BD05868-6D52-2AA7-BC72-FF8BC9DC9343}"/>
              </a:ext>
            </a:extLst>
          </p:cNvPr>
          <p:cNvSpPr>
            <a:spLocks noGrp="1"/>
          </p:cNvSpPr>
          <p:nvPr>
            <p:ph type="title"/>
          </p:nvPr>
        </p:nvSpPr>
        <p:spPr>
          <a:xfrm>
            <a:off x="3581400" y="139066"/>
            <a:ext cx="5257800" cy="829648"/>
          </a:xfrm>
        </p:spPr>
        <p:txBody>
          <a:bodyPr>
            <a:noAutofit/>
          </a:bodyPr>
          <a:lstStyle/>
          <a:p>
            <a:pPr algn="ctr"/>
            <a:r>
              <a:rPr lang="en-ZA" sz="6000" b="1" dirty="0"/>
              <a:t> </a:t>
            </a:r>
            <a:br>
              <a:rPr lang="en-ZA" sz="6000" b="1" dirty="0"/>
            </a:br>
            <a:r>
              <a:rPr lang="en-ZA" sz="6000" b="1" dirty="0"/>
              <a:t>Conclusions</a:t>
            </a:r>
            <a:br>
              <a:rPr lang="en-ZA" sz="6000" b="1" dirty="0"/>
            </a:br>
            <a:endParaRPr lang="en-ZA" sz="6000" dirty="0"/>
          </a:p>
        </p:txBody>
      </p:sp>
      <p:sp>
        <p:nvSpPr>
          <p:cNvPr id="3" name="Content Placeholder 2">
            <a:extLst>
              <a:ext uri="{FF2B5EF4-FFF2-40B4-BE49-F238E27FC236}">
                <a16:creationId xmlns:a16="http://schemas.microsoft.com/office/drawing/2014/main" id="{C7721D6D-3E16-2511-2C1C-EEC73267F839}"/>
              </a:ext>
            </a:extLst>
          </p:cNvPr>
          <p:cNvSpPr>
            <a:spLocks noGrp="1"/>
          </p:cNvSpPr>
          <p:nvPr>
            <p:ph idx="1"/>
          </p:nvPr>
        </p:nvSpPr>
        <p:spPr>
          <a:xfrm>
            <a:off x="241300" y="2328544"/>
            <a:ext cx="11696700" cy="3509900"/>
          </a:xfrm>
        </p:spPr>
        <p:txBody>
          <a:bodyPr>
            <a:normAutofit/>
          </a:bodyPr>
          <a:lstStyle/>
          <a:p>
            <a:pPr algn="just">
              <a:spcBef>
                <a:spcPts val="1200"/>
              </a:spcBef>
              <a:spcAft>
                <a:spcPts val="600"/>
              </a:spcAft>
            </a:pPr>
            <a:r>
              <a:rPr lang="en-US" sz="3200" dirty="0">
                <a:ea typeface="Calibri" pitchFamily="34" charset="-122"/>
                <a:cs typeface="Calibri" pitchFamily="34" charset="-120"/>
              </a:rPr>
              <a:t>PBL improved learners' problem-solving skills and learners became noticeably more active in class.</a:t>
            </a:r>
            <a:endParaRPr lang="en-US" sz="3200" dirty="0"/>
          </a:p>
          <a:p>
            <a:pPr algn="just">
              <a:spcBef>
                <a:spcPts val="1200"/>
              </a:spcBef>
              <a:spcAft>
                <a:spcPts val="600"/>
              </a:spcAft>
            </a:pPr>
            <a:r>
              <a:rPr lang="en-US" sz="3200" dirty="0">
                <a:ea typeface="Calibri" pitchFamily="34" charset="-122"/>
                <a:cs typeface="Calibri" pitchFamily="34" charset="-120"/>
              </a:rPr>
              <a:t>Collaboration improved understanding, and teacher scaffolding was a key support for learning throughout the intervention.</a:t>
            </a:r>
            <a:endParaRPr lang="en-US" sz="3200" dirty="0"/>
          </a:p>
          <a:p>
            <a:pPr algn="just">
              <a:spcBef>
                <a:spcPts val="1200"/>
              </a:spcBef>
              <a:spcAft>
                <a:spcPts val="600"/>
              </a:spcAft>
            </a:pPr>
            <a:r>
              <a:rPr lang="en-US" sz="3200" dirty="0">
                <a:ea typeface="Calibri" pitchFamily="34" charset="-122"/>
                <a:cs typeface="Calibri" pitchFamily="34" charset="-120"/>
              </a:rPr>
              <a:t>PBL supports the CAPS goals of critical thinking and learner-</a:t>
            </a:r>
            <a:r>
              <a:rPr lang="en-US" sz="3200" dirty="0" err="1">
                <a:ea typeface="Calibri" pitchFamily="34" charset="-122"/>
                <a:cs typeface="Calibri" pitchFamily="34" charset="-120"/>
              </a:rPr>
              <a:t>centred</a:t>
            </a:r>
            <a:r>
              <a:rPr lang="en-US" sz="3200" dirty="0">
                <a:ea typeface="Calibri" pitchFamily="34" charset="-122"/>
                <a:cs typeface="Calibri" pitchFamily="34" charset="-120"/>
              </a:rPr>
              <a:t> teaching, making it a natural fit for the curriculum.</a:t>
            </a:r>
            <a:endParaRPr lang="en-US" sz="3200" dirty="0"/>
          </a:p>
        </p:txBody>
      </p:sp>
      <p:sp>
        <p:nvSpPr>
          <p:cNvPr id="5" name="Text 1">
            <a:extLst>
              <a:ext uri="{FF2B5EF4-FFF2-40B4-BE49-F238E27FC236}">
                <a16:creationId xmlns:a16="http://schemas.microsoft.com/office/drawing/2014/main" id="{82B2DF4B-AA96-AE84-575D-CF36DDBADC1C}"/>
              </a:ext>
            </a:extLst>
          </p:cNvPr>
          <p:cNvSpPr/>
          <p:nvPr/>
        </p:nvSpPr>
        <p:spPr>
          <a:xfrm>
            <a:off x="548640" y="1078992"/>
            <a:ext cx="10607040" cy="822960"/>
          </a:xfrm>
          <a:prstGeom prst="rect">
            <a:avLst/>
          </a:prstGeom>
          <a:noFill/>
          <a:ln/>
        </p:spPr>
        <p:txBody>
          <a:bodyPr wrap="square" rtlCol="0" anchor="t"/>
          <a:lstStyle/>
          <a:p>
            <a:pPr marL="0" indent="0">
              <a:buNone/>
            </a:pPr>
            <a:r>
              <a:rPr lang="en-US" sz="2900" b="1" dirty="0">
                <a:latin typeface="+mj-lt"/>
                <a:ea typeface="Georgia" pitchFamily="34" charset="-122"/>
                <a:cs typeface="Georgia" pitchFamily="34" charset="-120"/>
              </a:rPr>
              <a:t>What the Study Concluded :-</a:t>
            </a:r>
            <a:endParaRPr lang="en-US" sz="2900" dirty="0">
              <a:latin typeface="+mj-lt"/>
            </a:endParaRPr>
          </a:p>
        </p:txBody>
      </p:sp>
    </p:spTree>
    <p:extLst>
      <p:ext uri="{BB962C8B-B14F-4D97-AF65-F5344CB8AC3E}">
        <p14:creationId xmlns:p14="http://schemas.microsoft.com/office/powerpoint/2010/main" val="2882229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F07D6D-B599-889E-9A9C-1A9936A38EB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A1D0415-8F54-789D-1595-A1E9654B51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CBAECDCC-D487-B74F-8859-53FAA373EC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0149C9D-DFEB-40FB-138D-B15EE92485F0}"/>
              </a:ext>
            </a:extLst>
          </p:cNvPr>
          <p:cNvSpPr>
            <a:spLocks noGrp="1"/>
          </p:cNvSpPr>
          <p:nvPr>
            <p:ph type="title"/>
          </p:nvPr>
        </p:nvSpPr>
        <p:spPr>
          <a:xfrm>
            <a:off x="3022600" y="161925"/>
            <a:ext cx="6248400" cy="672211"/>
          </a:xfrm>
        </p:spPr>
        <p:txBody>
          <a:bodyPr>
            <a:noAutofit/>
          </a:bodyPr>
          <a:lstStyle/>
          <a:p>
            <a:pPr algn="ctr"/>
            <a:r>
              <a:rPr lang="en-ZA" sz="4800" b="1" dirty="0"/>
              <a:t>Recommendations</a:t>
            </a:r>
          </a:p>
        </p:txBody>
      </p:sp>
      <p:sp>
        <p:nvSpPr>
          <p:cNvPr id="7" name="Text 1">
            <a:extLst>
              <a:ext uri="{FF2B5EF4-FFF2-40B4-BE49-F238E27FC236}">
                <a16:creationId xmlns:a16="http://schemas.microsoft.com/office/drawing/2014/main" id="{69C32806-0098-C518-8E78-60AFED233EA6}"/>
              </a:ext>
            </a:extLst>
          </p:cNvPr>
          <p:cNvSpPr/>
          <p:nvPr/>
        </p:nvSpPr>
        <p:spPr>
          <a:xfrm>
            <a:off x="548640" y="977392"/>
            <a:ext cx="7172960" cy="653923"/>
          </a:xfrm>
          <a:prstGeom prst="rect">
            <a:avLst/>
          </a:prstGeom>
          <a:noFill/>
          <a:ln/>
        </p:spPr>
        <p:txBody>
          <a:bodyPr wrap="square" rtlCol="0" anchor="t"/>
          <a:lstStyle/>
          <a:p>
            <a:pPr marL="0" indent="0">
              <a:buNone/>
            </a:pPr>
            <a:r>
              <a:rPr lang="en-US" sz="3200" b="1" dirty="0">
                <a:latin typeface="+mj-lt"/>
                <a:ea typeface="Georgia" pitchFamily="34" charset="-122"/>
                <a:cs typeface="Georgia" pitchFamily="34" charset="-120"/>
              </a:rPr>
              <a:t>What Should Happen Next</a:t>
            </a:r>
            <a:endParaRPr lang="en-US" sz="3200" dirty="0">
              <a:latin typeface="+mj-lt"/>
            </a:endParaRPr>
          </a:p>
        </p:txBody>
      </p:sp>
      <p:grpSp>
        <p:nvGrpSpPr>
          <p:cNvPr id="12" name="Group 11">
            <a:extLst>
              <a:ext uri="{FF2B5EF4-FFF2-40B4-BE49-F238E27FC236}">
                <a16:creationId xmlns:a16="http://schemas.microsoft.com/office/drawing/2014/main" id="{A03718BD-4FD0-984E-6222-512B7A19182D}"/>
              </a:ext>
            </a:extLst>
          </p:cNvPr>
          <p:cNvGrpSpPr/>
          <p:nvPr/>
        </p:nvGrpSpPr>
        <p:grpSpPr>
          <a:xfrm>
            <a:off x="152400" y="2334260"/>
            <a:ext cx="11861800" cy="3135376"/>
            <a:chOff x="548640" y="1737360"/>
            <a:chExt cx="10972800" cy="2871216"/>
          </a:xfrm>
        </p:grpSpPr>
        <p:sp>
          <p:nvSpPr>
            <p:cNvPr id="13" name="Shape 2">
              <a:extLst>
                <a:ext uri="{FF2B5EF4-FFF2-40B4-BE49-F238E27FC236}">
                  <a16:creationId xmlns:a16="http://schemas.microsoft.com/office/drawing/2014/main" id="{E363EA62-FD4C-9FE8-F3BC-876F00A2A723}"/>
                </a:ext>
              </a:extLst>
            </p:cNvPr>
            <p:cNvSpPr/>
            <p:nvPr/>
          </p:nvSpPr>
          <p:spPr>
            <a:xfrm>
              <a:off x="548640" y="1737360"/>
              <a:ext cx="5349240" cy="822960"/>
            </a:xfrm>
            <a:prstGeom prst="roundRect">
              <a:avLst>
                <a:gd name="adj" fmla="val 10000"/>
              </a:avLst>
            </a:prstGeom>
            <a:solidFill>
              <a:srgbClr val="1B3A63"/>
            </a:solidFill>
            <a:ln/>
            <a:effectLst>
              <a:outerShdw blurRad="101600" dist="38100" dir="2700000" algn="bl" rotWithShape="0">
                <a:srgbClr val="000000">
                  <a:alpha val="30000"/>
                </a:srgbClr>
              </a:outerShdw>
            </a:effectLst>
          </p:spPr>
          <p:txBody>
            <a:bodyPr/>
            <a:lstStyle/>
            <a:p>
              <a:endParaRPr lang="en-GB"/>
            </a:p>
          </p:txBody>
        </p:sp>
        <p:sp>
          <p:nvSpPr>
            <p:cNvPr id="14" name="Shape 3">
              <a:extLst>
                <a:ext uri="{FF2B5EF4-FFF2-40B4-BE49-F238E27FC236}">
                  <a16:creationId xmlns:a16="http://schemas.microsoft.com/office/drawing/2014/main" id="{0E4E027A-6F24-3BA2-01AE-13D47D4B0393}"/>
                </a:ext>
              </a:extLst>
            </p:cNvPr>
            <p:cNvSpPr/>
            <p:nvPr/>
          </p:nvSpPr>
          <p:spPr>
            <a:xfrm>
              <a:off x="731520" y="1920240"/>
              <a:ext cx="457200" cy="457200"/>
            </a:xfrm>
            <a:prstGeom prst="ellipse">
              <a:avLst/>
            </a:prstGeom>
            <a:solidFill>
              <a:srgbClr val="F2994A"/>
            </a:solidFill>
            <a:ln/>
          </p:spPr>
          <p:txBody>
            <a:bodyPr/>
            <a:lstStyle/>
            <a:p>
              <a:endParaRPr lang="en-GB"/>
            </a:p>
          </p:txBody>
        </p:sp>
        <p:sp>
          <p:nvSpPr>
            <p:cNvPr id="15" name="Text 4">
              <a:extLst>
                <a:ext uri="{FF2B5EF4-FFF2-40B4-BE49-F238E27FC236}">
                  <a16:creationId xmlns:a16="http://schemas.microsoft.com/office/drawing/2014/main" id="{3D22E17C-05F5-6F93-AD58-F5F6140BE62B}"/>
                </a:ext>
              </a:extLst>
            </p:cNvPr>
            <p:cNvSpPr/>
            <p:nvPr/>
          </p:nvSpPr>
          <p:spPr>
            <a:xfrm>
              <a:off x="731520" y="1920240"/>
              <a:ext cx="457200" cy="457200"/>
            </a:xfrm>
            <a:prstGeom prst="rect">
              <a:avLst/>
            </a:prstGeom>
            <a:noFill/>
            <a:ln/>
          </p:spPr>
          <p:txBody>
            <a:bodyPr wrap="square" rtlCol="0" anchor="ctr"/>
            <a:lstStyle/>
            <a:p>
              <a:pPr marL="0" indent="0" algn="ctr">
                <a:buNone/>
              </a:pPr>
              <a:r>
                <a:rPr lang="en-US" sz="1600" b="1" dirty="0">
                  <a:solidFill>
                    <a:srgbClr val="13294B"/>
                  </a:solidFill>
                  <a:ea typeface="Georgia" pitchFamily="34" charset="-122"/>
                  <a:cs typeface="Georgia" pitchFamily="34" charset="-120"/>
                </a:rPr>
                <a:t>1</a:t>
              </a:r>
              <a:endParaRPr lang="en-US" sz="1600" dirty="0"/>
            </a:p>
          </p:txBody>
        </p:sp>
        <p:sp>
          <p:nvSpPr>
            <p:cNvPr id="16" name="Text 5">
              <a:extLst>
                <a:ext uri="{FF2B5EF4-FFF2-40B4-BE49-F238E27FC236}">
                  <a16:creationId xmlns:a16="http://schemas.microsoft.com/office/drawing/2014/main" id="{2625DEC5-65A3-B395-D909-2B0640CA3DC0}"/>
                </a:ext>
              </a:extLst>
            </p:cNvPr>
            <p:cNvSpPr/>
            <p:nvPr/>
          </p:nvSpPr>
          <p:spPr>
            <a:xfrm>
              <a:off x="1325880" y="1737360"/>
              <a:ext cx="4389120" cy="822960"/>
            </a:xfrm>
            <a:prstGeom prst="rect">
              <a:avLst/>
            </a:prstGeom>
            <a:noFill/>
            <a:ln/>
          </p:spPr>
          <p:txBody>
            <a:bodyPr wrap="square" rtlCol="0" anchor="ctr"/>
            <a:lstStyle/>
            <a:p>
              <a:pPr marL="0" indent="0">
                <a:buNone/>
              </a:pPr>
              <a:r>
                <a:rPr lang="en-US" sz="2000" dirty="0">
                  <a:solidFill>
                    <a:srgbClr val="FFFFFF"/>
                  </a:solidFill>
                  <a:ea typeface="Calibri" pitchFamily="34" charset="-122"/>
                  <a:cs typeface="Calibri" pitchFamily="34" charset="-120"/>
                </a:rPr>
                <a:t>Use PBL in Physical Sciences classrooms more broadly</a:t>
              </a:r>
              <a:r>
                <a:rPr lang="en-US" sz="1300" dirty="0">
                  <a:solidFill>
                    <a:srgbClr val="FFFFFF"/>
                  </a:solidFill>
                  <a:ea typeface="Calibri" pitchFamily="34" charset="-122"/>
                  <a:cs typeface="Calibri" pitchFamily="34" charset="-120"/>
                </a:rPr>
                <a:t>.</a:t>
              </a:r>
              <a:endParaRPr lang="en-US" sz="1300" dirty="0"/>
            </a:p>
          </p:txBody>
        </p:sp>
        <p:sp>
          <p:nvSpPr>
            <p:cNvPr id="17" name="Shape 6">
              <a:extLst>
                <a:ext uri="{FF2B5EF4-FFF2-40B4-BE49-F238E27FC236}">
                  <a16:creationId xmlns:a16="http://schemas.microsoft.com/office/drawing/2014/main" id="{28D71BA9-96C6-C058-F8EB-7895BE44E56D}"/>
                </a:ext>
              </a:extLst>
            </p:cNvPr>
            <p:cNvSpPr/>
            <p:nvPr/>
          </p:nvSpPr>
          <p:spPr>
            <a:xfrm>
              <a:off x="6172200" y="1737360"/>
              <a:ext cx="5349240" cy="822960"/>
            </a:xfrm>
            <a:prstGeom prst="roundRect">
              <a:avLst>
                <a:gd name="adj" fmla="val 10000"/>
              </a:avLst>
            </a:prstGeom>
            <a:solidFill>
              <a:srgbClr val="1B3A63"/>
            </a:solidFill>
            <a:ln/>
            <a:effectLst>
              <a:outerShdw blurRad="101600" dist="38100" dir="2700000" algn="bl" rotWithShape="0">
                <a:srgbClr val="000000">
                  <a:alpha val="30000"/>
                </a:srgbClr>
              </a:outerShdw>
            </a:effectLst>
          </p:spPr>
          <p:txBody>
            <a:bodyPr/>
            <a:lstStyle/>
            <a:p>
              <a:endParaRPr lang="en-GB"/>
            </a:p>
          </p:txBody>
        </p:sp>
        <p:sp>
          <p:nvSpPr>
            <p:cNvPr id="18" name="Shape 7">
              <a:extLst>
                <a:ext uri="{FF2B5EF4-FFF2-40B4-BE49-F238E27FC236}">
                  <a16:creationId xmlns:a16="http://schemas.microsoft.com/office/drawing/2014/main" id="{7E1186D4-3C93-85C4-5ABE-465305C71FAE}"/>
                </a:ext>
              </a:extLst>
            </p:cNvPr>
            <p:cNvSpPr/>
            <p:nvPr/>
          </p:nvSpPr>
          <p:spPr>
            <a:xfrm>
              <a:off x="6355080" y="1920240"/>
              <a:ext cx="457200" cy="457200"/>
            </a:xfrm>
            <a:prstGeom prst="ellipse">
              <a:avLst/>
            </a:prstGeom>
            <a:solidFill>
              <a:srgbClr val="F2994A"/>
            </a:solidFill>
            <a:ln/>
          </p:spPr>
          <p:txBody>
            <a:bodyPr/>
            <a:lstStyle/>
            <a:p>
              <a:endParaRPr lang="en-GB"/>
            </a:p>
          </p:txBody>
        </p:sp>
        <p:sp>
          <p:nvSpPr>
            <p:cNvPr id="19" name="Text 8">
              <a:extLst>
                <a:ext uri="{FF2B5EF4-FFF2-40B4-BE49-F238E27FC236}">
                  <a16:creationId xmlns:a16="http://schemas.microsoft.com/office/drawing/2014/main" id="{ABF36C92-3D03-311F-F7A5-5ABC06A6D81A}"/>
                </a:ext>
              </a:extLst>
            </p:cNvPr>
            <p:cNvSpPr/>
            <p:nvPr/>
          </p:nvSpPr>
          <p:spPr>
            <a:xfrm>
              <a:off x="6355080" y="1920240"/>
              <a:ext cx="457200" cy="457200"/>
            </a:xfrm>
            <a:prstGeom prst="rect">
              <a:avLst/>
            </a:prstGeom>
            <a:noFill/>
            <a:ln/>
          </p:spPr>
          <p:txBody>
            <a:bodyPr wrap="square" rtlCol="0" anchor="ctr"/>
            <a:lstStyle/>
            <a:p>
              <a:pPr marL="0" indent="0" algn="ctr">
                <a:buNone/>
              </a:pPr>
              <a:r>
                <a:rPr lang="en-US" sz="1600" b="1" dirty="0">
                  <a:solidFill>
                    <a:srgbClr val="13294B"/>
                  </a:solidFill>
                  <a:ea typeface="Georgia" pitchFamily="34" charset="-122"/>
                  <a:cs typeface="Georgia" pitchFamily="34" charset="-120"/>
                </a:rPr>
                <a:t>2</a:t>
              </a:r>
              <a:endParaRPr lang="en-US" sz="1600" dirty="0"/>
            </a:p>
          </p:txBody>
        </p:sp>
        <p:sp>
          <p:nvSpPr>
            <p:cNvPr id="20" name="Text 9">
              <a:extLst>
                <a:ext uri="{FF2B5EF4-FFF2-40B4-BE49-F238E27FC236}">
                  <a16:creationId xmlns:a16="http://schemas.microsoft.com/office/drawing/2014/main" id="{BD50E7D2-12C7-6474-2B20-D09BE5FC5EC0}"/>
                </a:ext>
              </a:extLst>
            </p:cNvPr>
            <p:cNvSpPr/>
            <p:nvPr/>
          </p:nvSpPr>
          <p:spPr>
            <a:xfrm>
              <a:off x="6949440" y="1737360"/>
              <a:ext cx="4389120" cy="822960"/>
            </a:xfrm>
            <a:prstGeom prst="rect">
              <a:avLst/>
            </a:prstGeom>
            <a:noFill/>
            <a:ln/>
          </p:spPr>
          <p:txBody>
            <a:bodyPr wrap="square" rtlCol="0" anchor="ctr"/>
            <a:lstStyle/>
            <a:p>
              <a:pPr marL="0" indent="0">
                <a:buNone/>
              </a:pPr>
              <a:r>
                <a:rPr lang="en-US" sz="2000" dirty="0">
                  <a:solidFill>
                    <a:srgbClr val="FFFFFF"/>
                  </a:solidFill>
                  <a:ea typeface="Calibri" pitchFamily="34" charset="-122"/>
                  <a:cs typeface="Calibri" pitchFamily="34" charset="-120"/>
                </a:rPr>
                <a:t>Include more real-life problems in everyday teaching.</a:t>
              </a:r>
              <a:endParaRPr lang="en-US" sz="2000" dirty="0"/>
            </a:p>
          </p:txBody>
        </p:sp>
        <p:sp>
          <p:nvSpPr>
            <p:cNvPr id="21" name="Shape 10">
              <a:extLst>
                <a:ext uri="{FF2B5EF4-FFF2-40B4-BE49-F238E27FC236}">
                  <a16:creationId xmlns:a16="http://schemas.microsoft.com/office/drawing/2014/main" id="{B0EADC4F-9062-7165-C9EF-10E208F24BA5}"/>
                </a:ext>
              </a:extLst>
            </p:cNvPr>
            <p:cNvSpPr/>
            <p:nvPr/>
          </p:nvSpPr>
          <p:spPr>
            <a:xfrm>
              <a:off x="548640" y="2761488"/>
              <a:ext cx="5349240" cy="822960"/>
            </a:xfrm>
            <a:prstGeom prst="roundRect">
              <a:avLst>
                <a:gd name="adj" fmla="val 10000"/>
              </a:avLst>
            </a:prstGeom>
            <a:solidFill>
              <a:srgbClr val="1B3A63"/>
            </a:solidFill>
            <a:ln/>
            <a:effectLst>
              <a:outerShdw blurRad="101600" dist="38100" dir="2700000" algn="bl" rotWithShape="0">
                <a:srgbClr val="000000">
                  <a:alpha val="30000"/>
                </a:srgbClr>
              </a:outerShdw>
            </a:effectLst>
          </p:spPr>
          <p:txBody>
            <a:bodyPr/>
            <a:lstStyle/>
            <a:p>
              <a:endParaRPr lang="en-GB"/>
            </a:p>
          </p:txBody>
        </p:sp>
        <p:sp>
          <p:nvSpPr>
            <p:cNvPr id="22" name="Shape 11">
              <a:extLst>
                <a:ext uri="{FF2B5EF4-FFF2-40B4-BE49-F238E27FC236}">
                  <a16:creationId xmlns:a16="http://schemas.microsoft.com/office/drawing/2014/main" id="{6CD366F7-A859-9B19-0E9D-64AFCA06F12C}"/>
                </a:ext>
              </a:extLst>
            </p:cNvPr>
            <p:cNvSpPr/>
            <p:nvPr/>
          </p:nvSpPr>
          <p:spPr>
            <a:xfrm>
              <a:off x="731520" y="2944368"/>
              <a:ext cx="457200" cy="457200"/>
            </a:xfrm>
            <a:prstGeom prst="ellipse">
              <a:avLst/>
            </a:prstGeom>
            <a:solidFill>
              <a:srgbClr val="F2994A"/>
            </a:solidFill>
            <a:ln/>
          </p:spPr>
          <p:txBody>
            <a:bodyPr/>
            <a:lstStyle/>
            <a:p>
              <a:endParaRPr lang="en-GB"/>
            </a:p>
          </p:txBody>
        </p:sp>
        <p:sp>
          <p:nvSpPr>
            <p:cNvPr id="23" name="Text 12">
              <a:extLst>
                <a:ext uri="{FF2B5EF4-FFF2-40B4-BE49-F238E27FC236}">
                  <a16:creationId xmlns:a16="http://schemas.microsoft.com/office/drawing/2014/main" id="{D7284197-644E-8560-1416-3A481336734B}"/>
                </a:ext>
              </a:extLst>
            </p:cNvPr>
            <p:cNvSpPr/>
            <p:nvPr/>
          </p:nvSpPr>
          <p:spPr>
            <a:xfrm>
              <a:off x="731520" y="2944368"/>
              <a:ext cx="457200" cy="457200"/>
            </a:xfrm>
            <a:prstGeom prst="rect">
              <a:avLst/>
            </a:prstGeom>
            <a:noFill/>
            <a:ln/>
          </p:spPr>
          <p:txBody>
            <a:bodyPr wrap="square" rtlCol="0" anchor="ctr"/>
            <a:lstStyle/>
            <a:p>
              <a:pPr marL="0" indent="0" algn="ctr">
                <a:buNone/>
              </a:pPr>
              <a:r>
                <a:rPr lang="en-US" sz="1600" b="1" dirty="0">
                  <a:solidFill>
                    <a:srgbClr val="13294B"/>
                  </a:solidFill>
                  <a:ea typeface="Georgia" pitchFamily="34" charset="-122"/>
                  <a:cs typeface="Georgia" pitchFamily="34" charset="-120"/>
                </a:rPr>
                <a:t>3</a:t>
              </a:r>
              <a:endParaRPr lang="en-US" sz="1600" dirty="0"/>
            </a:p>
          </p:txBody>
        </p:sp>
        <p:sp>
          <p:nvSpPr>
            <p:cNvPr id="24" name="Text 13">
              <a:extLst>
                <a:ext uri="{FF2B5EF4-FFF2-40B4-BE49-F238E27FC236}">
                  <a16:creationId xmlns:a16="http://schemas.microsoft.com/office/drawing/2014/main" id="{963F5E54-5DEE-1B7D-5000-04C4CBA37322}"/>
                </a:ext>
              </a:extLst>
            </p:cNvPr>
            <p:cNvSpPr/>
            <p:nvPr/>
          </p:nvSpPr>
          <p:spPr>
            <a:xfrm>
              <a:off x="1325880" y="2761488"/>
              <a:ext cx="4389120" cy="822960"/>
            </a:xfrm>
            <a:prstGeom prst="rect">
              <a:avLst/>
            </a:prstGeom>
            <a:noFill/>
            <a:ln/>
          </p:spPr>
          <p:txBody>
            <a:bodyPr wrap="square" rtlCol="0" anchor="ctr"/>
            <a:lstStyle/>
            <a:p>
              <a:pPr marL="0" indent="0">
                <a:buNone/>
              </a:pPr>
              <a:r>
                <a:rPr lang="en-US" sz="2000" dirty="0">
                  <a:solidFill>
                    <a:srgbClr val="FFFFFF"/>
                  </a:solidFill>
                  <a:ea typeface="Calibri" pitchFamily="34" charset="-122"/>
                  <a:cs typeface="Calibri" pitchFamily="34" charset="-120"/>
                </a:rPr>
                <a:t>Train teachers to implement PBL effectively.</a:t>
              </a:r>
              <a:endParaRPr lang="en-US" sz="2000" dirty="0"/>
            </a:p>
          </p:txBody>
        </p:sp>
        <p:sp>
          <p:nvSpPr>
            <p:cNvPr id="25" name="Shape 14">
              <a:extLst>
                <a:ext uri="{FF2B5EF4-FFF2-40B4-BE49-F238E27FC236}">
                  <a16:creationId xmlns:a16="http://schemas.microsoft.com/office/drawing/2014/main" id="{7BA5EE82-FEA7-A086-EBA9-80E431E1F48E}"/>
                </a:ext>
              </a:extLst>
            </p:cNvPr>
            <p:cNvSpPr/>
            <p:nvPr/>
          </p:nvSpPr>
          <p:spPr>
            <a:xfrm>
              <a:off x="6172200" y="2761488"/>
              <a:ext cx="5349240" cy="822960"/>
            </a:xfrm>
            <a:prstGeom prst="roundRect">
              <a:avLst>
                <a:gd name="adj" fmla="val 10000"/>
              </a:avLst>
            </a:prstGeom>
            <a:solidFill>
              <a:srgbClr val="1B3A63"/>
            </a:solidFill>
            <a:ln/>
            <a:effectLst>
              <a:outerShdw blurRad="101600" dist="38100" dir="2700000" algn="bl" rotWithShape="0">
                <a:srgbClr val="000000">
                  <a:alpha val="30000"/>
                </a:srgbClr>
              </a:outerShdw>
            </a:effectLst>
          </p:spPr>
          <p:txBody>
            <a:bodyPr/>
            <a:lstStyle/>
            <a:p>
              <a:endParaRPr lang="en-GB"/>
            </a:p>
          </p:txBody>
        </p:sp>
        <p:sp>
          <p:nvSpPr>
            <p:cNvPr id="26" name="Shape 15">
              <a:extLst>
                <a:ext uri="{FF2B5EF4-FFF2-40B4-BE49-F238E27FC236}">
                  <a16:creationId xmlns:a16="http://schemas.microsoft.com/office/drawing/2014/main" id="{1EB35104-FC3E-E07F-C21F-50EA2FB0D0F1}"/>
                </a:ext>
              </a:extLst>
            </p:cNvPr>
            <p:cNvSpPr/>
            <p:nvPr/>
          </p:nvSpPr>
          <p:spPr>
            <a:xfrm>
              <a:off x="6355080" y="2944368"/>
              <a:ext cx="457200" cy="457200"/>
            </a:xfrm>
            <a:prstGeom prst="ellipse">
              <a:avLst/>
            </a:prstGeom>
            <a:solidFill>
              <a:srgbClr val="F2994A"/>
            </a:solidFill>
            <a:ln/>
          </p:spPr>
          <p:txBody>
            <a:bodyPr/>
            <a:lstStyle/>
            <a:p>
              <a:endParaRPr lang="en-GB"/>
            </a:p>
          </p:txBody>
        </p:sp>
        <p:sp>
          <p:nvSpPr>
            <p:cNvPr id="27" name="Text 16">
              <a:extLst>
                <a:ext uri="{FF2B5EF4-FFF2-40B4-BE49-F238E27FC236}">
                  <a16:creationId xmlns:a16="http://schemas.microsoft.com/office/drawing/2014/main" id="{29DBBBC9-0720-5B55-501C-AE7BA2F62F01}"/>
                </a:ext>
              </a:extLst>
            </p:cNvPr>
            <p:cNvSpPr/>
            <p:nvPr/>
          </p:nvSpPr>
          <p:spPr>
            <a:xfrm>
              <a:off x="6355080" y="2944368"/>
              <a:ext cx="457200" cy="457200"/>
            </a:xfrm>
            <a:prstGeom prst="rect">
              <a:avLst/>
            </a:prstGeom>
            <a:noFill/>
            <a:ln/>
          </p:spPr>
          <p:txBody>
            <a:bodyPr wrap="square" rtlCol="0" anchor="ctr"/>
            <a:lstStyle/>
            <a:p>
              <a:pPr marL="0" indent="0" algn="ctr">
                <a:buNone/>
              </a:pPr>
              <a:r>
                <a:rPr lang="en-US" sz="1600" b="1" dirty="0">
                  <a:solidFill>
                    <a:srgbClr val="13294B"/>
                  </a:solidFill>
                  <a:ea typeface="Georgia" pitchFamily="34" charset="-122"/>
                  <a:cs typeface="Georgia" pitchFamily="34" charset="-120"/>
                </a:rPr>
                <a:t>4</a:t>
              </a:r>
              <a:endParaRPr lang="en-US" sz="1600" dirty="0"/>
            </a:p>
          </p:txBody>
        </p:sp>
        <p:sp>
          <p:nvSpPr>
            <p:cNvPr id="28" name="Text 17">
              <a:extLst>
                <a:ext uri="{FF2B5EF4-FFF2-40B4-BE49-F238E27FC236}">
                  <a16:creationId xmlns:a16="http://schemas.microsoft.com/office/drawing/2014/main" id="{7FCFEB2C-2A66-3D89-4C0F-F203C308CB09}"/>
                </a:ext>
              </a:extLst>
            </p:cNvPr>
            <p:cNvSpPr/>
            <p:nvPr/>
          </p:nvSpPr>
          <p:spPr>
            <a:xfrm>
              <a:off x="6949440" y="2761488"/>
              <a:ext cx="4389120" cy="822960"/>
            </a:xfrm>
            <a:prstGeom prst="rect">
              <a:avLst/>
            </a:prstGeom>
            <a:noFill/>
            <a:ln/>
          </p:spPr>
          <p:txBody>
            <a:bodyPr wrap="square" rtlCol="0" anchor="ctr"/>
            <a:lstStyle/>
            <a:p>
              <a:pPr marL="0" indent="0">
                <a:buNone/>
              </a:pPr>
              <a:r>
                <a:rPr lang="en-US" sz="2000" dirty="0">
                  <a:solidFill>
                    <a:srgbClr val="FFFFFF"/>
                  </a:solidFill>
                  <a:ea typeface="Calibri" pitchFamily="34" charset="-122"/>
                  <a:cs typeface="Calibri" pitchFamily="34" charset="-120"/>
                </a:rPr>
                <a:t>Include PBL guidance directly in CAPS documentation.</a:t>
              </a:r>
              <a:endParaRPr lang="en-US" sz="2000" dirty="0"/>
            </a:p>
          </p:txBody>
        </p:sp>
        <p:sp>
          <p:nvSpPr>
            <p:cNvPr id="29" name="Shape 18">
              <a:extLst>
                <a:ext uri="{FF2B5EF4-FFF2-40B4-BE49-F238E27FC236}">
                  <a16:creationId xmlns:a16="http://schemas.microsoft.com/office/drawing/2014/main" id="{CC1A95DB-C753-F8A6-0B1E-C4F6DF9CC466}"/>
                </a:ext>
              </a:extLst>
            </p:cNvPr>
            <p:cNvSpPr/>
            <p:nvPr/>
          </p:nvSpPr>
          <p:spPr>
            <a:xfrm>
              <a:off x="548640" y="3785616"/>
              <a:ext cx="5349240" cy="822960"/>
            </a:xfrm>
            <a:prstGeom prst="roundRect">
              <a:avLst>
                <a:gd name="adj" fmla="val 10000"/>
              </a:avLst>
            </a:prstGeom>
            <a:solidFill>
              <a:srgbClr val="1B3A63"/>
            </a:solidFill>
            <a:ln/>
            <a:effectLst>
              <a:outerShdw blurRad="101600" dist="38100" dir="2700000" algn="bl" rotWithShape="0">
                <a:srgbClr val="000000">
                  <a:alpha val="30000"/>
                </a:srgbClr>
              </a:outerShdw>
            </a:effectLst>
          </p:spPr>
          <p:txBody>
            <a:bodyPr/>
            <a:lstStyle/>
            <a:p>
              <a:endParaRPr lang="en-GB"/>
            </a:p>
          </p:txBody>
        </p:sp>
        <p:sp>
          <p:nvSpPr>
            <p:cNvPr id="30" name="Shape 19">
              <a:extLst>
                <a:ext uri="{FF2B5EF4-FFF2-40B4-BE49-F238E27FC236}">
                  <a16:creationId xmlns:a16="http://schemas.microsoft.com/office/drawing/2014/main" id="{6F720D6D-D10D-2C66-DA3E-46BBBB3027F1}"/>
                </a:ext>
              </a:extLst>
            </p:cNvPr>
            <p:cNvSpPr/>
            <p:nvPr/>
          </p:nvSpPr>
          <p:spPr>
            <a:xfrm>
              <a:off x="731520" y="3968496"/>
              <a:ext cx="457200" cy="457200"/>
            </a:xfrm>
            <a:prstGeom prst="ellipse">
              <a:avLst/>
            </a:prstGeom>
            <a:solidFill>
              <a:srgbClr val="F2994A"/>
            </a:solidFill>
            <a:ln/>
          </p:spPr>
          <p:txBody>
            <a:bodyPr/>
            <a:lstStyle/>
            <a:p>
              <a:endParaRPr lang="en-GB"/>
            </a:p>
          </p:txBody>
        </p:sp>
        <p:sp>
          <p:nvSpPr>
            <p:cNvPr id="31" name="Text 20">
              <a:extLst>
                <a:ext uri="{FF2B5EF4-FFF2-40B4-BE49-F238E27FC236}">
                  <a16:creationId xmlns:a16="http://schemas.microsoft.com/office/drawing/2014/main" id="{D2B1D094-9654-3051-D03C-CD1E45A18B70}"/>
                </a:ext>
              </a:extLst>
            </p:cNvPr>
            <p:cNvSpPr/>
            <p:nvPr/>
          </p:nvSpPr>
          <p:spPr>
            <a:xfrm>
              <a:off x="731520" y="3968496"/>
              <a:ext cx="457200" cy="457200"/>
            </a:xfrm>
            <a:prstGeom prst="rect">
              <a:avLst/>
            </a:prstGeom>
            <a:noFill/>
            <a:ln/>
          </p:spPr>
          <p:txBody>
            <a:bodyPr wrap="square" rtlCol="0" anchor="ctr"/>
            <a:lstStyle/>
            <a:p>
              <a:pPr marL="0" indent="0" algn="ctr">
                <a:buNone/>
              </a:pPr>
              <a:r>
                <a:rPr lang="en-US" sz="1600" b="1" dirty="0">
                  <a:solidFill>
                    <a:srgbClr val="13294B"/>
                  </a:solidFill>
                  <a:ea typeface="Georgia" pitchFamily="34" charset="-122"/>
                  <a:cs typeface="Georgia" pitchFamily="34" charset="-120"/>
                </a:rPr>
                <a:t>5</a:t>
              </a:r>
              <a:endParaRPr lang="en-US" sz="1600" dirty="0"/>
            </a:p>
          </p:txBody>
        </p:sp>
        <p:sp>
          <p:nvSpPr>
            <p:cNvPr id="32" name="Text 21">
              <a:extLst>
                <a:ext uri="{FF2B5EF4-FFF2-40B4-BE49-F238E27FC236}">
                  <a16:creationId xmlns:a16="http://schemas.microsoft.com/office/drawing/2014/main" id="{2E77EDAE-4CED-B3F4-0AFA-1D30B9DD72B5}"/>
                </a:ext>
              </a:extLst>
            </p:cNvPr>
            <p:cNvSpPr/>
            <p:nvPr/>
          </p:nvSpPr>
          <p:spPr>
            <a:xfrm>
              <a:off x="1325880" y="3785616"/>
              <a:ext cx="4389120" cy="822960"/>
            </a:xfrm>
            <a:prstGeom prst="rect">
              <a:avLst/>
            </a:prstGeom>
            <a:noFill/>
            <a:ln/>
          </p:spPr>
          <p:txBody>
            <a:bodyPr wrap="square" rtlCol="0" anchor="ctr"/>
            <a:lstStyle/>
            <a:p>
              <a:pPr marL="0" indent="0">
                <a:buNone/>
              </a:pPr>
              <a:r>
                <a:rPr lang="en-US" sz="2000" dirty="0">
                  <a:solidFill>
                    <a:srgbClr val="FFFFFF"/>
                  </a:solidFill>
                  <a:ea typeface="Calibri" pitchFamily="34" charset="-122"/>
                  <a:cs typeface="Calibri" pitchFamily="34" charset="-120"/>
                </a:rPr>
                <a:t>Conduct more research across different schools and contexts.</a:t>
              </a:r>
              <a:endParaRPr lang="en-US" sz="2000" dirty="0"/>
            </a:p>
          </p:txBody>
        </p:sp>
      </p:grpSp>
    </p:spTree>
    <p:extLst>
      <p:ext uri="{BB962C8B-B14F-4D97-AF65-F5344CB8AC3E}">
        <p14:creationId xmlns:p14="http://schemas.microsoft.com/office/powerpoint/2010/main" val="1183694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CD7D10-DEA9-CB1C-DDAA-2FCF494B5C38}"/>
              </a:ext>
            </a:extLst>
          </p:cNvPr>
          <p:cNvSpPr>
            <a:spLocks noGrp="1"/>
          </p:cNvSpPr>
          <p:nvPr>
            <p:ph idx="1"/>
          </p:nvPr>
        </p:nvSpPr>
        <p: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pPr marL="0" indent="0" algn="ctr">
              <a:buNone/>
            </a:pPr>
            <a:r>
              <a:rPr lang="en-ZA" sz="115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THANK YOU!!!</a:t>
            </a:r>
          </a:p>
        </p:txBody>
      </p:sp>
    </p:spTree>
    <p:extLst>
      <p:ext uri="{BB962C8B-B14F-4D97-AF65-F5344CB8AC3E}">
        <p14:creationId xmlns:p14="http://schemas.microsoft.com/office/powerpoint/2010/main" val="2826878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9966C1-01BE-4A2B-A608-6AF718579E3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0E422C7-657D-B9B1-63FB-7040C621D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8DCA353F-AC84-5D1A-C807-F078B9B13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30" name="Content Placeholder 2">
            <a:extLst>
              <a:ext uri="{FF2B5EF4-FFF2-40B4-BE49-F238E27FC236}">
                <a16:creationId xmlns:a16="http://schemas.microsoft.com/office/drawing/2014/main" id="{C8208015-FCAF-4F5A-B4D1-5A8D5FDD1D12}"/>
              </a:ext>
            </a:extLst>
          </p:cNvPr>
          <p:cNvGraphicFramePr>
            <a:graphicFrameLocks noGrp="1"/>
          </p:cNvGraphicFramePr>
          <p:nvPr>
            <p:ph idx="1"/>
            <p:extLst>
              <p:ext uri="{D42A27DB-BD31-4B8C-83A1-F6EECF244321}">
                <p14:modId xmlns:p14="http://schemas.microsoft.com/office/powerpoint/2010/main" val="887718992"/>
              </p:ext>
            </p:extLst>
          </p:nvPr>
        </p:nvGraphicFramePr>
        <p:xfrm>
          <a:off x="205740" y="1862836"/>
          <a:ext cx="11752580" cy="4764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a:extLst>
              <a:ext uri="{FF2B5EF4-FFF2-40B4-BE49-F238E27FC236}">
                <a16:creationId xmlns:a16="http://schemas.microsoft.com/office/drawing/2014/main" id="{6BB632E8-555A-1481-7203-011431BF6CA5}"/>
              </a:ext>
            </a:extLst>
          </p:cNvPr>
          <p:cNvSpPr>
            <a:spLocks noGrp="1"/>
          </p:cNvSpPr>
          <p:nvPr>
            <p:ph type="title"/>
          </p:nvPr>
        </p:nvSpPr>
        <p:spPr>
          <a:xfrm>
            <a:off x="2554516" y="229057"/>
            <a:ext cx="7391400" cy="1325563"/>
          </a:xfrm>
        </p:spPr>
        <p:txBody>
          <a:bodyPr>
            <a:normAutofit/>
          </a:bodyPr>
          <a:lstStyle/>
          <a:p>
            <a:pPr algn="ctr"/>
            <a:r>
              <a:rPr lang="en-ZA" sz="4800" b="1" dirty="0"/>
              <a:t>Background  of  the  Study</a:t>
            </a:r>
          </a:p>
        </p:txBody>
      </p:sp>
      <p:pic>
        <p:nvPicPr>
          <p:cNvPr id="3" name="Image 0" descr="assets/headgears_navy.png">
            <a:extLst>
              <a:ext uri="{FF2B5EF4-FFF2-40B4-BE49-F238E27FC236}">
                <a16:creationId xmlns:a16="http://schemas.microsoft.com/office/drawing/2014/main" id="{AB7CAC6C-2567-EA5E-D998-B434C48E056A}"/>
              </a:ext>
            </a:extLst>
          </p:cNvPr>
          <p:cNvPicPr>
            <a:picLocks noChangeAspect="1"/>
          </p:cNvPicPr>
          <p:nvPr/>
        </p:nvPicPr>
        <p:blipFill>
          <a:blip r:embed="rId7"/>
          <a:stretch>
            <a:fillRect/>
          </a:stretch>
        </p:blipFill>
        <p:spPr>
          <a:xfrm>
            <a:off x="1059186" y="34981"/>
            <a:ext cx="1628022" cy="1628022"/>
          </a:xfrm>
          <a:prstGeom prst="rect">
            <a:avLst/>
          </a:prstGeom>
        </p:spPr>
      </p:pic>
    </p:spTree>
    <p:extLst>
      <p:ext uri="{BB962C8B-B14F-4D97-AF65-F5344CB8AC3E}">
        <p14:creationId xmlns:p14="http://schemas.microsoft.com/office/powerpoint/2010/main" val="3112699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37E1DC-3848-8FE1-0A35-A60D5377F87C}"/>
              </a:ext>
            </a:extLst>
          </p:cNvPr>
          <p:cNvSpPr>
            <a:spLocks noGrp="1"/>
          </p:cNvSpPr>
          <p:nvPr>
            <p:ph type="title"/>
          </p:nvPr>
        </p:nvSpPr>
        <p:spPr>
          <a:xfrm>
            <a:off x="2879397" y="394205"/>
            <a:ext cx="6879590" cy="875325"/>
          </a:xfrm>
        </p:spPr>
        <p:txBody>
          <a:bodyPr>
            <a:normAutofit fontScale="90000"/>
          </a:bodyPr>
          <a:lstStyle/>
          <a:p>
            <a:pPr algn="ctr"/>
            <a:r>
              <a:rPr lang="en-ZA" sz="6000" dirty="0"/>
              <a:t>⚠️</a:t>
            </a:r>
            <a:r>
              <a:rPr lang="en-ZA" sz="4800" dirty="0"/>
              <a:t>  </a:t>
            </a:r>
            <a:r>
              <a:rPr lang="en-ZA" sz="4800" b="1" dirty="0"/>
              <a:t>Problem  Statement </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2">
            <a:extLst>
              <a:ext uri="{FF2B5EF4-FFF2-40B4-BE49-F238E27FC236}">
                <a16:creationId xmlns:a16="http://schemas.microsoft.com/office/drawing/2014/main" id="{C252F304-057C-F680-8A8B-87351BCEBAA5}"/>
              </a:ext>
            </a:extLst>
          </p:cNvPr>
          <p:cNvSpPr/>
          <p:nvPr/>
        </p:nvSpPr>
        <p:spPr>
          <a:xfrm>
            <a:off x="548640" y="1840229"/>
            <a:ext cx="2850475" cy="4581525"/>
          </a:xfrm>
          <a:prstGeom prst="roundRect">
            <a:avLst>
              <a:gd name="adj" fmla="val 2338"/>
            </a:avLst>
          </a:prstGeom>
          <a:solidFill>
            <a:srgbClr val="EEF2F7"/>
          </a:solidFill>
          <a:ln/>
          <a:effectLst>
            <a:outerShdw blurRad="101600" dist="38100" dir="2700000" algn="bl" rotWithShape="0">
              <a:srgbClr val="000000">
                <a:alpha val="14000"/>
              </a:srgbClr>
            </a:outerShdw>
          </a:effectLst>
        </p:spPr>
        <p:txBody>
          <a:bodyPr/>
          <a:lstStyle/>
          <a:p>
            <a:endParaRPr lang="en-GB"/>
          </a:p>
        </p:txBody>
      </p:sp>
      <p:sp>
        <p:nvSpPr>
          <p:cNvPr id="9" name="Text 3">
            <a:extLst>
              <a:ext uri="{FF2B5EF4-FFF2-40B4-BE49-F238E27FC236}">
                <a16:creationId xmlns:a16="http://schemas.microsoft.com/office/drawing/2014/main" id="{00378178-6A43-D5B3-070A-8A4619B96E51}"/>
              </a:ext>
            </a:extLst>
          </p:cNvPr>
          <p:cNvSpPr/>
          <p:nvPr/>
        </p:nvSpPr>
        <p:spPr>
          <a:xfrm>
            <a:off x="772450" y="1954384"/>
            <a:ext cx="2211458" cy="489858"/>
          </a:xfrm>
          <a:prstGeom prst="rect">
            <a:avLst/>
          </a:prstGeom>
          <a:noFill/>
          <a:ln/>
        </p:spPr>
        <p:txBody>
          <a:bodyPr wrap="square" rtlCol="0" anchor="ctr"/>
          <a:lstStyle/>
          <a:p>
            <a:pPr marL="0" indent="0">
              <a:buNone/>
            </a:pPr>
            <a:r>
              <a:rPr lang="en-US" sz="2200" b="1" dirty="0">
                <a:solidFill>
                  <a:srgbClr val="13294B"/>
                </a:solidFill>
                <a:latin typeface="+mj-lt"/>
                <a:ea typeface="Calibri" pitchFamily="34" charset="-122"/>
                <a:cs typeface="Calibri" pitchFamily="34" charset="-120"/>
              </a:rPr>
              <a:t>Curriculum Goal</a:t>
            </a:r>
            <a:endParaRPr lang="en-US" sz="2200" dirty="0">
              <a:latin typeface="+mj-lt"/>
            </a:endParaRPr>
          </a:p>
        </p:txBody>
      </p:sp>
      <p:sp>
        <p:nvSpPr>
          <p:cNvPr id="12" name="Text 4">
            <a:extLst>
              <a:ext uri="{FF2B5EF4-FFF2-40B4-BE49-F238E27FC236}">
                <a16:creationId xmlns:a16="http://schemas.microsoft.com/office/drawing/2014/main" id="{FA538CE5-CF06-6815-D86B-9B3ADDC32E28}"/>
              </a:ext>
            </a:extLst>
          </p:cNvPr>
          <p:cNvSpPr/>
          <p:nvPr/>
        </p:nvSpPr>
        <p:spPr>
          <a:xfrm>
            <a:off x="749809" y="2514600"/>
            <a:ext cx="2555744" cy="3246120"/>
          </a:xfrm>
          <a:prstGeom prst="rect">
            <a:avLst/>
          </a:prstGeom>
          <a:noFill/>
          <a:ln/>
        </p:spPr>
        <p:txBody>
          <a:bodyPr wrap="square" rtlCol="0" anchor="t"/>
          <a:lstStyle/>
          <a:p>
            <a:pPr marL="0" indent="0">
              <a:lnSpc>
                <a:spcPct val="115000"/>
              </a:lnSpc>
              <a:buNone/>
            </a:pPr>
            <a:r>
              <a:rPr lang="en-US" sz="2000" dirty="0">
                <a:solidFill>
                  <a:srgbClr val="5A6B87"/>
                </a:solidFill>
                <a:ea typeface="Calibri" pitchFamily="34" charset="-122"/>
                <a:cs typeface="Calibri" pitchFamily="34" charset="-120"/>
              </a:rPr>
              <a:t>CAPS promotes critical thinking, problem-solving skills, and the application of scientific knowledge to real-life problems.</a:t>
            </a:r>
            <a:endParaRPr lang="en-US" sz="2000" dirty="0"/>
          </a:p>
        </p:txBody>
      </p:sp>
      <p:sp>
        <p:nvSpPr>
          <p:cNvPr id="14" name="Shape 5">
            <a:extLst>
              <a:ext uri="{FF2B5EF4-FFF2-40B4-BE49-F238E27FC236}">
                <a16:creationId xmlns:a16="http://schemas.microsoft.com/office/drawing/2014/main" id="{BB6C011F-891C-55D0-AFCB-4254F4641FEE}"/>
              </a:ext>
            </a:extLst>
          </p:cNvPr>
          <p:cNvSpPr/>
          <p:nvPr/>
        </p:nvSpPr>
        <p:spPr>
          <a:xfrm>
            <a:off x="3619241" y="1828800"/>
            <a:ext cx="5326199" cy="4592954"/>
          </a:xfrm>
          <a:prstGeom prst="roundRect">
            <a:avLst>
              <a:gd name="adj" fmla="val 2338"/>
            </a:avLst>
          </a:prstGeom>
          <a:solidFill>
            <a:srgbClr val="EEF2F7"/>
          </a:solidFill>
          <a:ln/>
          <a:effectLst>
            <a:outerShdw blurRad="101600" dist="38100" dir="2700000" algn="bl" rotWithShape="0">
              <a:srgbClr val="000000">
                <a:alpha val="14000"/>
              </a:srgbClr>
            </a:outerShdw>
          </a:effectLst>
        </p:spPr>
        <p:txBody>
          <a:bodyPr/>
          <a:lstStyle/>
          <a:p>
            <a:endParaRPr lang="en-GB"/>
          </a:p>
        </p:txBody>
      </p:sp>
      <p:sp>
        <p:nvSpPr>
          <p:cNvPr id="18" name="Text 6">
            <a:extLst>
              <a:ext uri="{FF2B5EF4-FFF2-40B4-BE49-F238E27FC236}">
                <a16:creationId xmlns:a16="http://schemas.microsoft.com/office/drawing/2014/main" id="{5B92E734-BBFA-B667-CBF2-13BF3A953F2D}"/>
              </a:ext>
            </a:extLst>
          </p:cNvPr>
          <p:cNvSpPr/>
          <p:nvPr/>
        </p:nvSpPr>
        <p:spPr>
          <a:xfrm>
            <a:off x="5246370" y="1901952"/>
            <a:ext cx="1943100" cy="457200"/>
          </a:xfrm>
          <a:prstGeom prst="rect">
            <a:avLst/>
          </a:prstGeom>
          <a:noFill/>
          <a:ln/>
        </p:spPr>
        <p:txBody>
          <a:bodyPr wrap="square" rtlCol="0" anchor="ctr"/>
          <a:lstStyle/>
          <a:p>
            <a:pPr marL="0" indent="0">
              <a:buNone/>
            </a:pPr>
            <a:r>
              <a:rPr lang="en-US" sz="2400" b="1" dirty="0">
                <a:solidFill>
                  <a:srgbClr val="13294B"/>
                </a:solidFill>
                <a:latin typeface="+mj-lt"/>
                <a:ea typeface="Calibri" pitchFamily="34" charset="-122"/>
                <a:cs typeface="Calibri" pitchFamily="34" charset="-120"/>
              </a:rPr>
              <a:t>The Reality</a:t>
            </a:r>
            <a:endParaRPr lang="en-US" sz="2400" dirty="0">
              <a:latin typeface="+mj-lt"/>
            </a:endParaRPr>
          </a:p>
        </p:txBody>
      </p:sp>
      <p:sp>
        <p:nvSpPr>
          <p:cNvPr id="20" name="Text 7">
            <a:extLst>
              <a:ext uri="{FF2B5EF4-FFF2-40B4-BE49-F238E27FC236}">
                <a16:creationId xmlns:a16="http://schemas.microsoft.com/office/drawing/2014/main" id="{685F79C2-962A-D0F2-4AD7-32AAD7383EAA}"/>
              </a:ext>
            </a:extLst>
          </p:cNvPr>
          <p:cNvSpPr/>
          <p:nvPr/>
        </p:nvSpPr>
        <p:spPr>
          <a:xfrm>
            <a:off x="3762826" y="2515140"/>
            <a:ext cx="5090758" cy="3900900"/>
          </a:xfrm>
          <a:prstGeom prst="rect">
            <a:avLst/>
          </a:prstGeom>
          <a:noFill/>
          <a:ln/>
        </p:spPr>
        <p:txBody>
          <a:bodyPr wrap="square" rtlCol="0" anchor="t"/>
          <a:lstStyle/>
          <a:p>
            <a:pPr algn="just">
              <a:lnSpc>
                <a:spcPct val="115000"/>
              </a:lnSpc>
            </a:pPr>
            <a:r>
              <a:rPr lang="en-US" sz="2000" dirty="0">
                <a:solidFill>
                  <a:srgbClr val="5A6B87"/>
                </a:solidFill>
                <a:ea typeface="Calibri" pitchFamily="34" charset="-122"/>
                <a:cs typeface="Calibri" pitchFamily="34" charset="-120"/>
              </a:rPr>
              <a:t>However, Grade 12 learners struggle with interpreting, applying and solving complex real-life electricity problems, and there is a gap in literature focusing on how PBL can help with this topic. Most research focuses on the practical experimental aspect and not on the instructional approaches used by the teachers. Traditional teacher-centered teaching leans on rote memorization.</a:t>
            </a:r>
            <a:endParaRPr lang="en-US" sz="2000" dirty="0"/>
          </a:p>
        </p:txBody>
      </p:sp>
      <p:sp>
        <p:nvSpPr>
          <p:cNvPr id="23" name="Shape 8">
            <a:extLst>
              <a:ext uri="{FF2B5EF4-FFF2-40B4-BE49-F238E27FC236}">
                <a16:creationId xmlns:a16="http://schemas.microsoft.com/office/drawing/2014/main" id="{0D9839CF-8495-3EED-1BC3-B4D0730CD3EF}"/>
              </a:ext>
            </a:extLst>
          </p:cNvPr>
          <p:cNvSpPr/>
          <p:nvPr/>
        </p:nvSpPr>
        <p:spPr>
          <a:xfrm>
            <a:off x="9212907" y="1848392"/>
            <a:ext cx="2708579" cy="4563239"/>
          </a:xfrm>
          <a:prstGeom prst="roundRect">
            <a:avLst>
              <a:gd name="adj" fmla="val 2432"/>
            </a:avLst>
          </a:prstGeom>
          <a:solidFill>
            <a:srgbClr val="EEF2F7"/>
          </a:solidFill>
          <a:ln/>
          <a:effectLst>
            <a:outerShdw blurRad="101600" dist="38100" dir="2700000" algn="bl" rotWithShape="0">
              <a:srgbClr val="000000">
                <a:alpha val="14000"/>
              </a:srgbClr>
            </a:outerShdw>
          </a:effectLst>
        </p:spPr>
        <p:txBody>
          <a:bodyPr/>
          <a:lstStyle/>
          <a:p>
            <a:endParaRPr lang="en-GB"/>
          </a:p>
        </p:txBody>
      </p:sp>
      <p:sp>
        <p:nvSpPr>
          <p:cNvPr id="27" name="Text 9">
            <a:extLst>
              <a:ext uri="{FF2B5EF4-FFF2-40B4-BE49-F238E27FC236}">
                <a16:creationId xmlns:a16="http://schemas.microsoft.com/office/drawing/2014/main" id="{9E0127FD-41B8-5524-DE79-954882238BE4}"/>
              </a:ext>
            </a:extLst>
          </p:cNvPr>
          <p:cNvSpPr/>
          <p:nvPr/>
        </p:nvSpPr>
        <p:spPr>
          <a:xfrm>
            <a:off x="9730199" y="1898142"/>
            <a:ext cx="2057400" cy="491490"/>
          </a:xfrm>
          <a:prstGeom prst="rect">
            <a:avLst/>
          </a:prstGeom>
          <a:noFill/>
          <a:ln/>
        </p:spPr>
        <p:txBody>
          <a:bodyPr wrap="square" rtlCol="0" anchor="ctr"/>
          <a:lstStyle/>
          <a:p>
            <a:pPr marL="0" indent="0">
              <a:buNone/>
            </a:pPr>
            <a:r>
              <a:rPr lang="en-US" sz="2400" b="1" dirty="0">
                <a:solidFill>
                  <a:srgbClr val="13294B"/>
                </a:solidFill>
                <a:latin typeface="+mj-lt"/>
                <a:ea typeface="Calibri" pitchFamily="34" charset="-122"/>
                <a:cs typeface="Calibri" pitchFamily="34" charset="-120"/>
              </a:rPr>
              <a:t>The Response</a:t>
            </a:r>
            <a:endParaRPr lang="en-US" sz="2400" dirty="0">
              <a:latin typeface="+mj-lt"/>
            </a:endParaRPr>
          </a:p>
        </p:txBody>
      </p:sp>
      <p:sp>
        <p:nvSpPr>
          <p:cNvPr id="29" name="Text 10">
            <a:extLst>
              <a:ext uri="{FF2B5EF4-FFF2-40B4-BE49-F238E27FC236}">
                <a16:creationId xmlns:a16="http://schemas.microsoft.com/office/drawing/2014/main" id="{782F2209-17A0-3535-8E54-09B25BEC1306}"/>
              </a:ext>
            </a:extLst>
          </p:cNvPr>
          <p:cNvSpPr/>
          <p:nvPr/>
        </p:nvSpPr>
        <p:spPr>
          <a:xfrm>
            <a:off x="9266248" y="2545080"/>
            <a:ext cx="2555641" cy="3669030"/>
          </a:xfrm>
          <a:prstGeom prst="rect">
            <a:avLst/>
          </a:prstGeom>
          <a:noFill/>
          <a:ln/>
        </p:spPr>
        <p:txBody>
          <a:bodyPr wrap="square" rtlCol="0" anchor="t"/>
          <a:lstStyle/>
          <a:p>
            <a:pPr marL="0" indent="0">
              <a:lnSpc>
                <a:spcPct val="115000"/>
              </a:lnSpc>
              <a:buNone/>
            </a:pPr>
            <a:r>
              <a:rPr lang="en-US" sz="2000" dirty="0">
                <a:solidFill>
                  <a:srgbClr val="5A6B87"/>
                </a:solidFill>
                <a:ea typeface="Calibri" pitchFamily="34" charset="-122"/>
                <a:cs typeface="Calibri" pitchFamily="34" charset="-120"/>
              </a:rPr>
              <a:t>This study aimed to investigate how best PBL can be used to enhance grade 12 learners understanding of electric circuits through Vygotsky’s Social Constructivist lens.</a:t>
            </a:r>
            <a:endParaRPr lang="en-US" sz="2000" dirty="0"/>
          </a:p>
        </p:txBody>
      </p:sp>
      <p:sp>
        <p:nvSpPr>
          <p:cNvPr id="33" name="TextBox 32">
            <a:extLst>
              <a:ext uri="{FF2B5EF4-FFF2-40B4-BE49-F238E27FC236}">
                <a16:creationId xmlns:a16="http://schemas.microsoft.com/office/drawing/2014/main" id="{34DD7252-ABA4-3BAD-6137-33E717895818}"/>
              </a:ext>
            </a:extLst>
          </p:cNvPr>
          <p:cNvSpPr txBox="1"/>
          <p:nvPr/>
        </p:nvSpPr>
        <p:spPr>
          <a:xfrm>
            <a:off x="3678011" y="1758434"/>
            <a:ext cx="1038007" cy="707886"/>
          </a:xfrm>
          <a:prstGeom prst="rect">
            <a:avLst/>
          </a:prstGeom>
          <a:noFill/>
        </p:spPr>
        <p:txBody>
          <a:bodyPr wrap="square">
            <a:spAutoFit/>
          </a:bodyPr>
          <a:lstStyle/>
          <a:p>
            <a:r>
              <a:rPr lang="en-ZA" sz="4000" dirty="0"/>
              <a:t>📍</a:t>
            </a:r>
            <a:endParaRPr lang="en-GB" sz="4000" dirty="0"/>
          </a:p>
        </p:txBody>
      </p:sp>
      <p:sp>
        <p:nvSpPr>
          <p:cNvPr id="35" name="TextBox 34">
            <a:extLst>
              <a:ext uri="{FF2B5EF4-FFF2-40B4-BE49-F238E27FC236}">
                <a16:creationId xmlns:a16="http://schemas.microsoft.com/office/drawing/2014/main" id="{3563FC14-EB8A-7476-3BB7-DEB05BA5521C}"/>
              </a:ext>
            </a:extLst>
          </p:cNvPr>
          <p:cNvSpPr txBox="1"/>
          <p:nvPr/>
        </p:nvSpPr>
        <p:spPr>
          <a:xfrm>
            <a:off x="9032150" y="1776003"/>
            <a:ext cx="811152" cy="707886"/>
          </a:xfrm>
          <a:prstGeom prst="rect">
            <a:avLst/>
          </a:prstGeom>
          <a:noFill/>
        </p:spPr>
        <p:txBody>
          <a:bodyPr wrap="square">
            <a:spAutoFit/>
          </a:bodyPr>
          <a:lstStyle/>
          <a:p>
            <a:r>
              <a:rPr lang="en-ZA" sz="4000" dirty="0"/>
              <a:t>💡</a:t>
            </a:r>
            <a:endParaRPr lang="en-GB" sz="4000" dirty="0"/>
          </a:p>
        </p:txBody>
      </p:sp>
    </p:spTree>
    <p:extLst>
      <p:ext uri="{BB962C8B-B14F-4D97-AF65-F5344CB8AC3E}">
        <p14:creationId xmlns:p14="http://schemas.microsoft.com/office/powerpoint/2010/main" val="885354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ACE4575-890C-E120-5F48-076F30B85630}"/>
              </a:ext>
            </a:extLst>
          </p:cNvPr>
          <p:cNvSpPr>
            <a:spLocks noGrp="1"/>
          </p:cNvSpPr>
          <p:nvPr>
            <p:ph type="body" sz="half" idx="2"/>
          </p:nvPr>
        </p:nvSpPr>
        <p:spPr>
          <a:xfrm>
            <a:off x="190500" y="1226184"/>
            <a:ext cx="5842000" cy="4397375"/>
          </a:xfrm>
        </p:spPr>
        <p:txBody>
          <a:bodyPr>
            <a:normAutofit lnSpcReduction="10000"/>
          </a:bodyPr>
          <a:lstStyle/>
          <a:p>
            <a:pPr algn="just"/>
            <a:r>
              <a:rPr lang="en-ZA" sz="3200" dirty="0"/>
              <a:t>	</a:t>
            </a:r>
            <a:r>
              <a:rPr lang="en-ZA" sz="4400" b="1" dirty="0"/>
              <a:t>Purpose of the 		study</a:t>
            </a:r>
            <a:endParaRPr lang="en-ZA" sz="4400" dirty="0"/>
          </a:p>
          <a:p>
            <a:pPr algn="just"/>
            <a:endParaRPr lang="en-ZA" sz="2800" dirty="0"/>
          </a:p>
          <a:p>
            <a:pPr algn="just"/>
            <a:r>
              <a:rPr lang="en-ZA" sz="3200" dirty="0"/>
              <a:t>To explore the effectiveness of the Problem-Based Learning approach in developing Grade 12 learners' problem-solving skills to aid in solving electric circuit problems.</a:t>
            </a:r>
          </a:p>
        </p:txBody>
      </p:sp>
      <p:grpSp>
        <p:nvGrpSpPr>
          <p:cNvPr id="30" name="Group 29">
            <a:extLst>
              <a:ext uri="{FF2B5EF4-FFF2-40B4-BE49-F238E27FC236}">
                <a16:creationId xmlns:a16="http://schemas.microsoft.com/office/drawing/2014/main" id="{125B0035-7E44-7D3A-C82F-D6D0719ED308}"/>
              </a:ext>
            </a:extLst>
          </p:cNvPr>
          <p:cNvGrpSpPr/>
          <p:nvPr/>
        </p:nvGrpSpPr>
        <p:grpSpPr>
          <a:xfrm>
            <a:off x="6451600" y="1104223"/>
            <a:ext cx="5511800" cy="4585377"/>
            <a:chOff x="6426200" y="951823"/>
            <a:chExt cx="5511800" cy="4585377"/>
          </a:xfrm>
        </p:grpSpPr>
        <p:sp>
          <p:nvSpPr>
            <p:cNvPr id="10" name="Rectangle: Rounded Corners 9">
              <a:extLst>
                <a:ext uri="{FF2B5EF4-FFF2-40B4-BE49-F238E27FC236}">
                  <a16:creationId xmlns:a16="http://schemas.microsoft.com/office/drawing/2014/main" id="{F5C43C03-248C-5922-4351-569FBAA1DC0A}"/>
                </a:ext>
              </a:extLst>
            </p:cNvPr>
            <p:cNvSpPr/>
            <p:nvPr/>
          </p:nvSpPr>
          <p:spPr>
            <a:xfrm>
              <a:off x="6426200" y="951823"/>
              <a:ext cx="5511800" cy="4585377"/>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lvl="0">
                <a:lnSpc>
                  <a:spcPct val="100000"/>
                </a:lnSpc>
              </a:pPr>
              <a:r>
                <a:rPr lang="en-ZA" sz="5400" b="1" dirty="0">
                  <a:latin typeface="+mj-lt"/>
                </a:rPr>
                <a:t>	</a:t>
              </a:r>
              <a:r>
                <a:rPr lang="en-ZA" sz="4400" b="1" dirty="0">
                  <a:latin typeface="+mj-lt"/>
                </a:rPr>
                <a:t>Research 	Questions</a:t>
              </a:r>
            </a:p>
            <a:p>
              <a:pPr lvl="0">
                <a:lnSpc>
                  <a:spcPct val="100000"/>
                </a:lnSpc>
              </a:pPr>
              <a:endParaRPr lang="en-ZA" b="1" dirty="0"/>
            </a:p>
            <a:p>
              <a:r>
                <a:rPr lang="en-ZA" b="1" dirty="0"/>
                <a:t>	</a:t>
              </a:r>
              <a:r>
                <a:rPr lang="en-ZA" sz="2400" dirty="0"/>
                <a:t>How does PBL affect	learners’ 	problem-solving skills?</a:t>
              </a:r>
            </a:p>
            <a:p>
              <a:endParaRPr lang="en-ZA" dirty="0"/>
            </a:p>
            <a:p>
              <a:endParaRPr lang="en-ZA" dirty="0"/>
            </a:p>
            <a:p>
              <a:r>
                <a:rPr lang="en-ZA" dirty="0"/>
                <a:t>	</a:t>
              </a:r>
              <a:r>
                <a:rPr lang="en-ZA" sz="2400" dirty="0"/>
                <a:t>What effect does PBL have on 	learners’ participation in the 	classroom? </a:t>
              </a:r>
              <a:endParaRPr lang="en-US" sz="2400" dirty="0"/>
            </a:p>
            <a:p>
              <a:pPr lvl="0">
                <a:lnSpc>
                  <a:spcPct val="100000"/>
                </a:lnSpc>
              </a:pPr>
              <a:endParaRPr lang="en-ZA" b="1" dirty="0"/>
            </a:p>
            <a:p>
              <a:pPr lvl="0">
                <a:lnSpc>
                  <a:spcPct val="100000"/>
                </a:lnSpc>
              </a:pPr>
              <a:endParaRPr lang="en-ZA" b="1" dirty="0"/>
            </a:p>
            <a:p>
              <a:pPr lvl="0">
                <a:lnSpc>
                  <a:spcPct val="100000"/>
                </a:lnSpc>
              </a:pPr>
              <a:endParaRPr lang="en-US" dirty="0"/>
            </a:p>
          </p:txBody>
        </p:sp>
        <p:pic>
          <p:nvPicPr>
            <p:cNvPr id="13" name="Picture 12" descr="https://images.openai.com/static-rsc-4/Xbx5h88vKi57SAuk27frwYEfzrnNnKDe4Uvu9pRozpPtRKVZoTCEnuAFyp6q4JtmuO47gRamUy9Yz7xNLQa4If1nspaDE31y5xMsiI6k3g8gXtxd2ScEwTMEGP4RjCuIbtTa6XGxobRMoNuRsqkwP6lcwrj_e90d0NAX052ID_WDB8YSAC4gThXIyDivXKVd?purpose=fullsize">
              <a:extLst>
                <a:ext uri="{FF2B5EF4-FFF2-40B4-BE49-F238E27FC236}">
                  <a16:creationId xmlns:a16="http://schemas.microsoft.com/office/drawing/2014/main" id="{7CBEC9DF-3CB4-431C-52C1-E0A8146631B6}"/>
                </a:ext>
              </a:extLst>
            </p:cNvPr>
            <p:cNvPicPr>
              <a:picLocks noChangeAspect="1"/>
            </p:cNvPicPr>
            <p:nvPr/>
          </p:nvPicPr>
          <p:blipFill>
            <a:blip r:embed="rId3"/>
            <a:srcRect l="15895" t="16719" r="14463" b="12942"/>
            <a:stretch>
              <a:fillRect/>
            </a:stretch>
          </p:blipFill>
          <p:spPr>
            <a:xfrm>
              <a:off x="6585109" y="2857161"/>
              <a:ext cx="830654" cy="858811"/>
            </a:xfrm>
            <a:prstGeom prst="rect">
              <a:avLst/>
            </a:prstGeom>
          </p:spPr>
        </p:pic>
        <p:pic>
          <p:nvPicPr>
            <p:cNvPr id="15" name="Image 0" descr="assets/help_teal.png">
              <a:extLst>
                <a:ext uri="{FF2B5EF4-FFF2-40B4-BE49-F238E27FC236}">
                  <a16:creationId xmlns:a16="http://schemas.microsoft.com/office/drawing/2014/main" id="{E09F3DFE-933C-6FE4-7C87-AAED9F983346}"/>
                </a:ext>
              </a:extLst>
            </p:cNvPr>
            <p:cNvPicPr>
              <a:picLocks noChangeAspect="1"/>
            </p:cNvPicPr>
            <p:nvPr/>
          </p:nvPicPr>
          <p:blipFill>
            <a:blip r:embed="rId4"/>
            <a:stretch>
              <a:fillRect/>
            </a:stretch>
          </p:blipFill>
          <p:spPr>
            <a:xfrm>
              <a:off x="6426200" y="1221274"/>
              <a:ext cx="1128226" cy="1128226"/>
            </a:xfrm>
            <a:prstGeom prst="rect">
              <a:avLst/>
            </a:prstGeom>
          </p:spPr>
        </p:pic>
        <p:sp>
          <p:nvSpPr>
            <p:cNvPr id="23" name="TextBox 22">
              <a:extLst>
                <a:ext uri="{FF2B5EF4-FFF2-40B4-BE49-F238E27FC236}">
                  <a16:creationId xmlns:a16="http://schemas.microsoft.com/office/drawing/2014/main" id="{EEE7BEB5-A1C0-E2E8-83C6-CADC13780AEE}"/>
                </a:ext>
              </a:extLst>
            </p:cNvPr>
            <p:cNvSpPr txBox="1"/>
            <p:nvPr/>
          </p:nvSpPr>
          <p:spPr>
            <a:xfrm>
              <a:off x="6463036" y="4164921"/>
              <a:ext cx="965427" cy="923330"/>
            </a:xfrm>
            <a:prstGeom prst="rect">
              <a:avLst/>
            </a:prstGeom>
            <a:noFill/>
          </p:spPr>
          <p:txBody>
            <a:bodyPr wrap="square">
              <a:spAutoFit/>
            </a:bodyPr>
            <a:lstStyle/>
            <a:p>
              <a:pPr lvl="0"/>
              <a:r>
                <a:rPr lang="en-ZA" sz="5400" dirty="0"/>
                <a:t>🙋</a:t>
              </a:r>
              <a:endParaRPr lang="en-GB" sz="5400" dirty="0"/>
            </a:p>
          </p:txBody>
        </p:sp>
      </p:grpSp>
      <p:pic>
        <p:nvPicPr>
          <p:cNvPr id="32" name="Picture 31">
            <a:extLst>
              <a:ext uri="{FF2B5EF4-FFF2-40B4-BE49-F238E27FC236}">
                <a16:creationId xmlns:a16="http://schemas.microsoft.com/office/drawing/2014/main" id="{6DB1A1B7-E539-0201-1370-4CCCE4238359}"/>
              </a:ext>
            </a:extLst>
          </p:cNvPr>
          <p:cNvPicPr>
            <a:picLocks noChangeAspect="1"/>
          </p:cNvPicPr>
          <p:nvPr/>
        </p:nvPicPr>
        <p:blipFill>
          <a:blip r:embed="rId5"/>
          <a:srcRect l="25598" t="11067" r="22103" b="18991"/>
          <a:stretch>
            <a:fillRect/>
          </a:stretch>
        </p:blipFill>
        <p:spPr>
          <a:xfrm>
            <a:off x="190500" y="1234441"/>
            <a:ext cx="981075" cy="1072972"/>
          </a:xfrm>
          <a:prstGeom prst="rect">
            <a:avLst/>
          </a:prstGeom>
        </p:spPr>
      </p:pic>
    </p:spTree>
    <p:extLst>
      <p:ext uri="{BB962C8B-B14F-4D97-AF65-F5344CB8AC3E}">
        <p14:creationId xmlns:p14="http://schemas.microsoft.com/office/powerpoint/2010/main" val="4128845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99191D-A00D-DE47-DF33-0152EF361C6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B0E179-C687-F3DF-14B2-180CAE0320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ketch line">
            <a:extLst>
              <a:ext uri="{FF2B5EF4-FFF2-40B4-BE49-F238E27FC236}">
                <a16:creationId xmlns:a16="http://schemas.microsoft.com/office/drawing/2014/main" id="{059501E8-9129-0A1B-5E56-5067C51C1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B9A6BFC-E080-43FA-E5E4-B9DC2D0CEC8C}"/>
              </a:ext>
            </a:extLst>
          </p:cNvPr>
          <p:cNvSpPr>
            <a:spLocks noGrp="1"/>
          </p:cNvSpPr>
          <p:nvPr>
            <p:ph type="title"/>
          </p:nvPr>
        </p:nvSpPr>
        <p:spPr>
          <a:xfrm>
            <a:off x="3060700" y="263525"/>
            <a:ext cx="5740400" cy="752475"/>
          </a:xfrm>
        </p:spPr>
        <p:txBody>
          <a:bodyPr>
            <a:noAutofit/>
          </a:bodyPr>
          <a:lstStyle/>
          <a:p>
            <a:pPr algn="ctr"/>
            <a:r>
              <a:rPr lang="en-ZA" sz="4800" b="1" dirty="0"/>
              <a:t>Influential  Authors</a:t>
            </a:r>
          </a:p>
        </p:txBody>
      </p:sp>
      <p:graphicFrame>
        <p:nvGraphicFramePr>
          <p:cNvPr id="9" name="Content Placeholder 3">
            <a:extLst>
              <a:ext uri="{FF2B5EF4-FFF2-40B4-BE49-F238E27FC236}">
                <a16:creationId xmlns:a16="http://schemas.microsoft.com/office/drawing/2014/main" id="{2C3D166A-570D-F58D-67B7-6EC822C666E8}"/>
              </a:ext>
            </a:extLst>
          </p:cNvPr>
          <p:cNvGraphicFramePr>
            <a:graphicFrameLocks noGrp="1"/>
          </p:cNvGraphicFramePr>
          <p:nvPr>
            <p:ph idx="1"/>
            <p:extLst>
              <p:ext uri="{D42A27DB-BD31-4B8C-83A1-F6EECF244321}">
                <p14:modId xmlns:p14="http://schemas.microsoft.com/office/powerpoint/2010/main" val="2038177364"/>
              </p:ext>
            </p:extLst>
          </p:nvPr>
        </p:nvGraphicFramePr>
        <p:xfrm>
          <a:off x="279400" y="1238885"/>
          <a:ext cx="11760200" cy="5391419"/>
        </p:xfrm>
        <a:graphic>
          <a:graphicData uri="http://schemas.openxmlformats.org/drawingml/2006/table">
            <a:tbl>
              <a:tblPr firstRow="1" bandRow="1">
                <a:tableStyleId>{5940675A-B579-460E-94D1-54222C63F5DA}</a:tableStyleId>
              </a:tblPr>
              <a:tblGrid>
                <a:gridCol w="7147938">
                  <a:extLst>
                    <a:ext uri="{9D8B030D-6E8A-4147-A177-3AD203B41FA5}">
                      <a16:colId xmlns:a16="http://schemas.microsoft.com/office/drawing/2014/main" val="1721663818"/>
                    </a:ext>
                  </a:extLst>
                </a:gridCol>
                <a:gridCol w="4612262">
                  <a:extLst>
                    <a:ext uri="{9D8B030D-6E8A-4147-A177-3AD203B41FA5}">
                      <a16:colId xmlns:a16="http://schemas.microsoft.com/office/drawing/2014/main" val="3348968982"/>
                    </a:ext>
                  </a:extLst>
                </a:gridCol>
              </a:tblGrid>
              <a:tr h="395228">
                <a:tc>
                  <a:txBody>
                    <a:bodyPr/>
                    <a:lstStyle/>
                    <a:p>
                      <a:r>
                        <a:rPr lang="en-ZA" sz="2400" b="1" dirty="0"/>
                        <a:t>KEY FINDINGS</a:t>
                      </a:r>
                    </a:p>
                  </a:txBody>
                  <a:tcPr/>
                </a:tc>
                <a:tc>
                  <a:txBody>
                    <a:bodyPr/>
                    <a:lstStyle/>
                    <a:p>
                      <a:r>
                        <a:rPr lang="en-ZA" sz="2400" b="1" dirty="0"/>
                        <a:t>AUTHORS </a:t>
                      </a:r>
                    </a:p>
                  </a:txBody>
                  <a:tcPr/>
                </a:tc>
                <a:extLst>
                  <a:ext uri="{0D108BD9-81ED-4DB2-BD59-A6C34878D82A}">
                    <a16:rowId xmlns:a16="http://schemas.microsoft.com/office/drawing/2014/main" val="1633452263"/>
                  </a:ext>
                </a:extLst>
              </a:tr>
              <a:tr h="971752">
                <a:tc>
                  <a:txBody>
                    <a:bodyPr/>
                    <a:lstStyle/>
                    <a:p>
                      <a:r>
                        <a:rPr lang="en-ZA" sz="2400" dirty="0"/>
                        <a:t>Learners experience challenges interpreting electric circuits and applying ohms law to solve problems</a:t>
                      </a:r>
                    </a:p>
                  </a:txBody>
                  <a:tcPr/>
                </a:tc>
                <a:tc>
                  <a:txBody>
                    <a:bodyPr/>
                    <a:lstStyle/>
                    <a:p>
                      <a:r>
                        <a:rPr lang="en-ZA" sz="2400" dirty="0" err="1"/>
                        <a:t>Dewati</a:t>
                      </a:r>
                      <a:r>
                        <a:rPr lang="en-ZA" sz="2400" dirty="0"/>
                        <a:t> et al. (2020)</a:t>
                      </a:r>
                    </a:p>
                  </a:txBody>
                  <a:tcPr/>
                </a:tc>
                <a:extLst>
                  <a:ext uri="{0D108BD9-81ED-4DB2-BD59-A6C34878D82A}">
                    <a16:rowId xmlns:a16="http://schemas.microsoft.com/office/drawing/2014/main" val="2138374420"/>
                  </a:ext>
                </a:extLst>
              </a:tr>
              <a:tr h="747502">
                <a:tc>
                  <a:txBody>
                    <a:bodyPr/>
                    <a:lstStyle/>
                    <a:p>
                      <a:r>
                        <a:rPr lang="en-ZA" sz="2400" dirty="0"/>
                        <a:t>Learners performed poorly across all stages of problem-solving in electricity</a:t>
                      </a:r>
                    </a:p>
                  </a:txBody>
                  <a:tcPr/>
                </a:tc>
                <a:tc>
                  <a:txBody>
                    <a:bodyPr/>
                    <a:lstStyle/>
                    <a:p>
                      <a:r>
                        <a:rPr lang="en-ZA" sz="2400" dirty="0" err="1"/>
                        <a:t>Anggraini</a:t>
                      </a:r>
                      <a:r>
                        <a:rPr lang="en-ZA" sz="2400" dirty="0"/>
                        <a:t> et al. (2022)</a:t>
                      </a:r>
                    </a:p>
                  </a:txBody>
                  <a:tcPr/>
                </a:tc>
                <a:extLst>
                  <a:ext uri="{0D108BD9-81ED-4DB2-BD59-A6C34878D82A}">
                    <a16:rowId xmlns:a16="http://schemas.microsoft.com/office/drawing/2014/main" val="2835624975"/>
                  </a:ext>
                </a:extLst>
              </a:tr>
              <a:tr h="971752">
                <a:tc>
                  <a:txBody>
                    <a:bodyPr/>
                    <a:lstStyle/>
                    <a:p>
                      <a:r>
                        <a:rPr lang="en-ZA" sz="2400" dirty="0"/>
                        <a:t>PBL improved learners’ performance through collaboration and structured scaffolding. </a:t>
                      </a:r>
                    </a:p>
                  </a:txBody>
                  <a:tcPr/>
                </a:tc>
                <a:tc>
                  <a:txBody>
                    <a:bodyPr/>
                    <a:lstStyle/>
                    <a:p>
                      <a:r>
                        <a:rPr lang="en-ZA" sz="2400" dirty="0"/>
                        <a:t>Nicholus et al.( 2024)</a:t>
                      </a:r>
                    </a:p>
                  </a:txBody>
                  <a:tcPr/>
                </a:tc>
                <a:extLst>
                  <a:ext uri="{0D108BD9-81ED-4DB2-BD59-A6C34878D82A}">
                    <a16:rowId xmlns:a16="http://schemas.microsoft.com/office/drawing/2014/main" val="2441553480"/>
                  </a:ext>
                </a:extLst>
              </a:tr>
              <a:tr h="1196003">
                <a:tc>
                  <a:txBody>
                    <a:bodyPr/>
                    <a:lstStyle/>
                    <a:p>
                      <a:r>
                        <a:rPr lang="en-ZA" sz="2400" dirty="0"/>
                        <a:t>Learners demonstrate stronger reasoning and problem solving skill when taught using PBL instead of traditional teaching method.</a:t>
                      </a:r>
                    </a:p>
                  </a:txBody>
                  <a:tcPr/>
                </a:tc>
                <a:tc>
                  <a:txBody>
                    <a:bodyPr/>
                    <a:lstStyle/>
                    <a:p>
                      <a:r>
                        <a:rPr lang="en-ZA" sz="2400" dirty="0"/>
                        <a:t>Adeline( 2024); Rahayu et al. (2025)</a:t>
                      </a:r>
                    </a:p>
                  </a:txBody>
                  <a:tcPr/>
                </a:tc>
                <a:extLst>
                  <a:ext uri="{0D108BD9-81ED-4DB2-BD59-A6C34878D82A}">
                    <a16:rowId xmlns:a16="http://schemas.microsoft.com/office/drawing/2014/main" val="473170124"/>
                  </a:ext>
                </a:extLst>
              </a:tr>
              <a:tr h="971752">
                <a:tc>
                  <a:txBody>
                    <a:bodyPr/>
                    <a:lstStyle/>
                    <a:p>
                      <a:r>
                        <a:rPr lang="en-ZA" sz="2400" dirty="0"/>
                        <a:t>PBL improved learners performance through collaboration and structured scaffolding.</a:t>
                      </a:r>
                    </a:p>
                  </a:txBody>
                  <a:tcPr/>
                </a:tc>
                <a:tc>
                  <a:txBody>
                    <a:bodyPr/>
                    <a:lstStyle/>
                    <a:p>
                      <a:r>
                        <a:rPr lang="en-ZA" sz="2400" dirty="0"/>
                        <a:t>Nicholus et al. (2024)</a:t>
                      </a:r>
                    </a:p>
                  </a:txBody>
                  <a:tcPr/>
                </a:tc>
                <a:extLst>
                  <a:ext uri="{0D108BD9-81ED-4DB2-BD59-A6C34878D82A}">
                    <a16:rowId xmlns:a16="http://schemas.microsoft.com/office/drawing/2014/main" val="3811414189"/>
                  </a:ext>
                </a:extLst>
              </a:tr>
            </a:tbl>
          </a:graphicData>
        </a:graphic>
      </p:graphicFrame>
      <p:pic>
        <p:nvPicPr>
          <p:cNvPr id="3" name="Picture 2">
            <a:extLst>
              <a:ext uri="{FF2B5EF4-FFF2-40B4-BE49-F238E27FC236}">
                <a16:creationId xmlns:a16="http://schemas.microsoft.com/office/drawing/2014/main" id="{A5E1FC3F-7547-B059-5634-1964E73B447A}"/>
              </a:ext>
            </a:extLst>
          </p:cNvPr>
          <p:cNvPicPr>
            <a:picLocks noChangeAspect="1"/>
          </p:cNvPicPr>
          <p:nvPr/>
        </p:nvPicPr>
        <p:blipFill>
          <a:blip r:embed="rId2"/>
          <a:stretch>
            <a:fillRect/>
          </a:stretch>
        </p:blipFill>
        <p:spPr>
          <a:xfrm>
            <a:off x="2273300" y="152400"/>
            <a:ext cx="858789" cy="858789"/>
          </a:xfrm>
          <a:prstGeom prst="rect">
            <a:avLst/>
          </a:prstGeom>
        </p:spPr>
      </p:pic>
    </p:spTree>
    <p:extLst>
      <p:ext uri="{BB962C8B-B14F-4D97-AF65-F5344CB8AC3E}">
        <p14:creationId xmlns:p14="http://schemas.microsoft.com/office/powerpoint/2010/main" val="271724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020929-4B50-A908-0047-5A6780E087C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3BBAB4-5AE7-2E39-5582-72CD8B745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AD1793FC-1865-5A2C-E56F-0551A16EB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ADBC0DCA-996F-93F2-9146-3AA618CB3A7C}"/>
              </a:ext>
            </a:extLst>
          </p:cNvPr>
          <p:cNvSpPr>
            <a:spLocks noGrp="1"/>
          </p:cNvSpPr>
          <p:nvPr>
            <p:ph type="title"/>
          </p:nvPr>
        </p:nvSpPr>
        <p:spPr>
          <a:xfrm>
            <a:off x="3175000" y="298449"/>
            <a:ext cx="5880100" cy="1100075"/>
          </a:xfrm>
        </p:spPr>
        <p:txBody>
          <a:bodyPr>
            <a:normAutofit/>
          </a:bodyPr>
          <a:lstStyle/>
          <a:p>
            <a:pPr algn="ctr"/>
            <a:r>
              <a:rPr lang="en-ZA" sz="4800" b="1" dirty="0"/>
              <a:t>Literature  Review</a:t>
            </a:r>
          </a:p>
        </p:txBody>
      </p:sp>
      <p:sp>
        <p:nvSpPr>
          <p:cNvPr id="9" name="Content Placeholder 6">
            <a:extLst>
              <a:ext uri="{FF2B5EF4-FFF2-40B4-BE49-F238E27FC236}">
                <a16:creationId xmlns:a16="http://schemas.microsoft.com/office/drawing/2014/main" id="{BECA91F1-EB15-F68D-19D4-17364B7FEE60}"/>
              </a:ext>
            </a:extLst>
          </p:cNvPr>
          <p:cNvSpPr>
            <a:spLocks noGrp="1"/>
          </p:cNvSpPr>
          <p:nvPr>
            <p:ph idx="1"/>
          </p:nvPr>
        </p:nvSpPr>
        <p:spPr>
          <a:xfrm>
            <a:off x="508000" y="2041525"/>
            <a:ext cx="11290300" cy="4351338"/>
          </a:xfrm>
        </p:spPr>
        <p:txBody>
          <a:bodyPr>
            <a:normAutofit/>
          </a:bodyPr>
          <a:lstStyle/>
          <a:p>
            <a:pPr marL="0" indent="0" algn="just">
              <a:buNone/>
            </a:pPr>
            <a:r>
              <a:rPr lang="en-ZA" sz="3200" dirty="0"/>
              <a:t>The literature consistently shows that PBL:</a:t>
            </a:r>
          </a:p>
          <a:p>
            <a:pPr algn="just"/>
            <a:r>
              <a:rPr lang="en-ZA" sz="3200" dirty="0"/>
              <a:t>Improves problem-solving skills </a:t>
            </a:r>
          </a:p>
          <a:p>
            <a:pPr algn="just"/>
            <a:r>
              <a:rPr lang="en-ZA" sz="3200" dirty="0"/>
              <a:t>Enhances Collaboration </a:t>
            </a:r>
          </a:p>
          <a:p>
            <a:pPr algn="just"/>
            <a:r>
              <a:rPr lang="en-ZA" sz="3200" dirty="0"/>
              <a:t>Strengthens reasoning abilities </a:t>
            </a:r>
          </a:p>
          <a:p>
            <a:pPr marL="0" indent="0" algn="just">
              <a:buNone/>
            </a:pPr>
            <a:endParaRPr lang="en-ZA" sz="3200" dirty="0"/>
          </a:p>
          <a:p>
            <a:pPr marL="0" indent="0" algn="just">
              <a:buNone/>
            </a:pPr>
            <a:r>
              <a:rPr lang="en-ZA" sz="3200" dirty="0"/>
              <a:t>However, limited evidence in South Africa exist on how effective Problem-Based Learning can improve Grade 12 learners problem solving skills in electric circuits. </a:t>
            </a:r>
          </a:p>
          <a:p>
            <a:pPr algn="just"/>
            <a:endParaRPr lang="en-ZA" sz="3200" dirty="0"/>
          </a:p>
          <a:p>
            <a:pPr algn="just"/>
            <a:endParaRPr lang="en-ZA" sz="3200" dirty="0"/>
          </a:p>
        </p:txBody>
      </p:sp>
      <p:pic>
        <p:nvPicPr>
          <p:cNvPr id="6" name="Picture 5">
            <a:extLst>
              <a:ext uri="{FF2B5EF4-FFF2-40B4-BE49-F238E27FC236}">
                <a16:creationId xmlns:a16="http://schemas.microsoft.com/office/drawing/2014/main" id="{7EF33F10-C4F8-84B9-1E06-4AEC403CC2C4}"/>
              </a:ext>
            </a:extLst>
          </p:cNvPr>
          <p:cNvPicPr>
            <a:picLocks noChangeAspect="1"/>
          </p:cNvPicPr>
          <p:nvPr/>
        </p:nvPicPr>
        <p:blipFill>
          <a:blip r:embed="rId3"/>
          <a:srcRect l="24162" t="20396" r="25239" b="27879"/>
          <a:stretch>
            <a:fillRect/>
          </a:stretch>
        </p:blipFill>
        <p:spPr>
          <a:xfrm>
            <a:off x="1930400" y="273939"/>
            <a:ext cx="1676400" cy="1399318"/>
          </a:xfrm>
          <a:prstGeom prst="rect">
            <a:avLst/>
          </a:prstGeom>
        </p:spPr>
      </p:pic>
    </p:spTree>
    <p:extLst>
      <p:ext uri="{BB962C8B-B14F-4D97-AF65-F5344CB8AC3E}">
        <p14:creationId xmlns:p14="http://schemas.microsoft.com/office/powerpoint/2010/main" val="1793592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D6AEB6-C6C5-4C2E-0C08-47EC91C64289}"/>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58254" y="-358254"/>
            <a:ext cx="6858000" cy="7574507"/>
          </a:xfrm>
          <a:prstGeom prst="rect">
            <a:avLst/>
          </a:prstGeom>
          <a:ln>
            <a:noFill/>
          </a:ln>
          <a:effectLst>
            <a:outerShdw blurRad="304800" dist="317500" sx="94000" sy="94000" algn="l"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B166601-03D2-A0CC-32A2-D3238E911ADB}"/>
              </a:ext>
            </a:extLst>
          </p:cNvPr>
          <p:cNvSpPr>
            <a:spLocks noGrp="1"/>
          </p:cNvSpPr>
          <p:nvPr>
            <p:ph type="title"/>
          </p:nvPr>
        </p:nvSpPr>
        <p:spPr>
          <a:xfrm>
            <a:off x="679902" y="111074"/>
            <a:ext cx="6032738" cy="801080"/>
          </a:xfrm>
        </p:spPr>
        <p:txBody>
          <a:bodyPr anchor="b">
            <a:normAutofit/>
          </a:bodyPr>
          <a:lstStyle/>
          <a:p>
            <a:r>
              <a:rPr lang="en-ZA" sz="4000" b="1" dirty="0"/>
              <a:t>Theoretical Framework</a:t>
            </a:r>
          </a:p>
        </p:txBody>
      </p:sp>
      <p:pic>
        <p:nvPicPr>
          <p:cNvPr id="3" name="Image 0" descr="assets/zpd_diagram.png">
            <a:extLst>
              <a:ext uri="{FF2B5EF4-FFF2-40B4-BE49-F238E27FC236}">
                <a16:creationId xmlns:a16="http://schemas.microsoft.com/office/drawing/2014/main" id="{69998380-F7DF-9941-AF18-F8BEEF62F83C}"/>
              </a:ext>
            </a:extLst>
          </p:cNvPr>
          <p:cNvPicPr>
            <a:picLocks noChangeAspect="1"/>
          </p:cNvPicPr>
          <p:nvPr/>
        </p:nvPicPr>
        <p:blipFill>
          <a:blip r:embed="rId3"/>
          <a:srcRect l="2114" t="6164" r="2265" b="8745"/>
          <a:stretch>
            <a:fillRect/>
          </a:stretch>
        </p:blipFill>
        <p:spPr>
          <a:xfrm>
            <a:off x="106900" y="1046164"/>
            <a:ext cx="6928104" cy="5724412"/>
          </a:xfrm>
          <a:prstGeom prst="rect">
            <a:avLst/>
          </a:prstGeom>
        </p:spPr>
      </p:pic>
      <p:graphicFrame>
        <p:nvGraphicFramePr>
          <p:cNvPr id="43" name="Content Placeholder 2">
            <a:extLst>
              <a:ext uri="{FF2B5EF4-FFF2-40B4-BE49-F238E27FC236}">
                <a16:creationId xmlns:a16="http://schemas.microsoft.com/office/drawing/2014/main" id="{53F1A27F-9CED-952B-42C7-F01CE43FC104}"/>
              </a:ext>
            </a:extLst>
          </p:cNvPr>
          <p:cNvGraphicFramePr>
            <a:graphicFrameLocks noGrp="1"/>
          </p:cNvGraphicFramePr>
          <p:nvPr>
            <p:ph idx="1"/>
            <p:extLst>
              <p:ext uri="{D42A27DB-BD31-4B8C-83A1-F6EECF244321}">
                <p14:modId xmlns:p14="http://schemas.microsoft.com/office/powerpoint/2010/main" val="2021599181"/>
              </p:ext>
            </p:extLst>
          </p:nvPr>
        </p:nvGraphicFramePr>
        <p:xfrm>
          <a:off x="7128164" y="675409"/>
          <a:ext cx="4738254" cy="55425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53509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C77F7C-B5D6-1122-89D0-95264049DCD8}"/>
              </a:ext>
            </a:extLst>
          </p:cNvPr>
          <p:cNvSpPr>
            <a:spLocks noGrp="1"/>
          </p:cNvSpPr>
          <p:nvPr>
            <p:ph type="title"/>
          </p:nvPr>
        </p:nvSpPr>
        <p:spPr>
          <a:xfrm>
            <a:off x="94488" y="1583163"/>
            <a:ext cx="4136971" cy="2851677"/>
          </a:xfrm>
        </p:spPr>
        <p:txBody>
          <a:bodyPr anchor="ctr">
            <a:normAutofit/>
          </a:bodyPr>
          <a:lstStyle/>
          <a:p>
            <a:pPr>
              <a:lnSpc>
                <a:spcPct val="100000"/>
              </a:lnSpc>
              <a:spcBef>
                <a:spcPts val="1800"/>
              </a:spcBef>
            </a:pPr>
            <a:r>
              <a:rPr lang="en-ZA" sz="5400" b="1" dirty="0"/>
              <a:t>Research Methodology</a:t>
            </a:r>
          </a:p>
        </p:txBody>
      </p:sp>
      <p:sp>
        <p:nvSpPr>
          <p:cNvPr id="2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1" name="Content Placeholder 2">
            <a:extLst>
              <a:ext uri="{FF2B5EF4-FFF2-40B4-BE49-F238E27FC236}">
                <a16:creationId xmlns:a16="http://schemas.microsoft.com/office/drawing/2014/main" id="{7FBE7D09-3F5F-FC19-7DDA-3509A7BE3B0E}"/>
              </a:ext>
            </a:extLst>
          </p:cNvPr>
          <p:cNvGraphicFramePr>
            <a:graphicFrameLocks noGrp="1"/>
          </p:cNvGraphicFramePr>
          <p:nvPr>
            <p:ph idx="1"/>
            <p:extLst>
              <p:ext uri="{D42A27DB-BD31-4B8C-83A1-F6EECF244321}">
                <p14:modId xmlns:p14="http://schemas.microsoft.com/office/powerpoint/2010/main" val="2713984647"/>
              </p:ext>
            </p:extLst>
          </p:nvPr>
        </p:nvGraphicFramePr>
        <p:xfrm>
          <a:off x="4663258" y="579120"/>
          <a:ext cx="6577766" cy="59750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0922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56E220-F7A7-2F43-7B01-866D31A7E73A}"/>
              </a:ext>
            </a:extLst>
          </p:cNvPr>
          <p:cNvSpPr>
            <a:spLocks noGrp="1"/>
          </p:cNvSpPr>
          <p:nvPr>
            <p:ph type="title"/>
          </p:nvPr>
        </p:nvSpPr>
        <p:spPr>
          <a:xfrm>
            <a:off x="187452" y="620776"/>
            <a:ext cx="5754116" cy="914908"/>
          </a:xfrm>
        </p:spPr>
        <p:txBody>
          <a:bodyPr anchor="b">
            <a:noAutofit/>
          </a:bodyPr>
          <a:lstStyle/>
          <a:p>
            <a:r>
              <a:rPr lang="en-ZA" sz="5400" b="1" dirty="0"/>
              <a:t>PBL Intervention</a:t>
            </a:r>
            <a:endParaRPr lang="en-ZA" sz="5400" dirty="0"/>
          </a:p>
        </p:txBody>
      </p:sp>
      <p:sp>
        <p:nvSpPr>
          <p:cNvPr id="2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121892-55D9-E2A6-EF56-E2AAFDCABD17}"/>
              </a:ext>
            </a:extLst>
          </p:cNvPr>
          <p:cNvSpPr>
            <a:spLocks noGrp="1"/>
          </p:cNvSpPr>
          <p:nvPr>
            <p:ph idx="1"/>
          </p:nvPr>
        </p:nvSpPr>
        <p:spPr>
          <a:xfrm>
            <a:off x="242316" y="1990343"/>
            <a:ext cx="4818888" cy="4669537"/>
          </a:xfrm>
        </p:spPr>
        <p:txBody>
          <a:bodyPr anchor="t">
            <a:normAutofit/>
          </a:bodyPr>
          <a:lstStyle/>
          <a:p>
            <a:pPr marL="0" indent="0">
              <a:buNone/>
            </a:pPr>
            <a:r>
              <a:rPr lang="en-ZA" sz="2400" b="1" dirty="0"/>
              <a:t>Learners participated in</a:t>
            </a:r>
            <a:r>
              <a:rPr lang="en-ZA" sz="1200" b="1" dirty="0"/>
              <a:t>:</a:t>
            </a:r>
          </a:p>
          <a:p>
            <a:r>
              <a:rPr lang="en-ZA" sz="1800" dirty="0"/>
              <a:t>Solving real-life electricity problems </a:t>
            </a:r>
          </a:p>
          <a:p>
            <a:r>
              <a:rPr lang="en-ZA" sz="1800" dirty="0"/>
              <a:t>Group discussions </a:t>
            </a:r>
          </a:p>
          <a:p>
            <a:r>
              <a:rPr lang="en-ZA" sz="1800" dirty="0"/>
              <a:t>Collaborative problem-solving </a:t>
            </a:r>
          </a:p>
          <a:p>
            <a:r>
              <a:rPr lang="en-ZA" sz="1800" dirty="0"/>
              <a:t>Teacher scaffolded activities</a:t>
            </a:r>
          </a:p>
          <a:p>
            <a:r>
              <a:rPr lang="en-ZA" sz="1800" dirty="0"/>
              <a:t>Reflection</a:t>
            </a:r>
          </a:p>
          <a:p>
            <a:pPr marL="0" indent="0">
              <a:buNone/>
            </a:pPr>
            <a:endParaRPr lang="en-ZA" sz="1200" dirty="0"/>
          </a:p>
          <a:p>
            <a:pPr marL="0" indent="0">
              <a:buNone/>
            </a:pPr>
            <a:r>
              <a:rPr lang="en-ZA" sz="2400" b="1" dirty="0"/>
              <a:t>Activity examples:</a:t>
            </a:r>
          </a:p>
          <a:p>
            <a:r>
              <a:rPr lang="en-ZA" sz="1800" dirty="0"/>
              <a:t>High electricity bill </a:t>
            </a:r>
          </a:p>
          <a:p>
            <a:r>
              <a:rPr lang="en-ZA" sz="1800" dirty="0"/>
              <a:t>Slow charging phone </a:t>
            </a:r>
          </a:p>
          <a:p>
            <a:r>
              <a:rPr lang="en-ZA" sz="1800" dirty="0"/>
              <a:t>Blown fuse </a:t>
            </a:r>
          </a:p>
          <a:p>
            <a:r>
              <a:rPr lang="en-ZA" sz="1800" dirty="0"/>
              <a:t>Solar clinic</a:t>
            </a:r>
          </a:p>
          <a:p>
            <a:endParaRPr lang="en-ZA" sz="1200" dirty="0"/>
          </a:p>
        </p:txBody>
      </p:sp>
      <p:pic>
        <p:nvPicPr>
          <p:cNvPr id="5" name="Image 0" descr="assets/pbl_cycle.png">
            <a:extLst>
              <a:ext uri="{FF2B5EF4-FFF2-40B4-BE49-F238E27FC236}">
                <a16:creationId xmlns:a16="http://schemas.microsoft.com/office/drawing/2014/main" id="{85904242-4121-2FE0-DECA-79725E5750FD}"/>
              </a:ext>
            </a:extLst>
          </p:cNvPr>
          <p:cNvPicPr>
            <a:picLocks noChangeAspect="1"/>
          </p:cNvPicPr>
          <p:nvPr/>
        </p:nvPicPr>
        <p:blipFill>
          <a:blip r:embed="rId2"/>
          <a:srcRect l="9017" t="7304" r="7696" b="13392"/>
          <a:stretch>
            <a:fillRect/>
          </a:stretch>
        </p:blipFill>
        <p:spPr>
          <a:xfrm>
            <a:off x="5045964" y="54421"/>
            <a:ext cx="7092696" cy="6753514"/>
          </a:xfrm>
          <a:prstGeom prst="rect">
            <a:avLst/>
          </a:prstGeom>
        </p:spPr>
      </p:pic>
    </p:spTree>
    <p:extLst>
      <p:ext uri="{BB962C8B-B14F-4D97-AF65-F5344CB8AC3E}">
        <p14:creationId xmlns:p14="http://schemas.microsoft.com/office/powerpoint/2010/main" val="341959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2518</TotalTime>
  <Words>1406</Words>
  <Application>Microsoft Office PowerPoint</Application>
  <PresentationFormat>Widescreen</PresentationFormat>
  <Paragraphs>188</Paragraphs>
  <Slides>16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Georgia</vt:lpstr>
      <vt:lpstr>Times New Roman</vt:lpstr>
      <vt:lpstr>Office Theme</vt:lpstr>
      <vt:lpstr>Problem-Based Learning approach for solving electric circuit problems for Grade 12 learners</vt:lpstr>
      <vt:lpstr>Background  of  the  Study</vt:lpstr>
      <vt:lpstr>⚠️  Problem  Statement </vt:lpstr>
      <vt:lpstr>PowerPoint Presentation</vt:lpstr>
      <vt:lpstr>Influential  Authors</vt:lpstr>
      <vt:lpstr>Literature  Review</vt:lpstr>
      <vt:lpstr>Theoretical Framework</vt:lpstr>
      <vt:lpstr>Research Methodology</vt:lpstr>
      <vt:lpstr>PBL Intervention</vt:lpstr>
      <vt:lpstr>Quantitative  Findings</vt:lpstr>
      <vt:lpstr>Experiential  Group</vt:lpstr>
      <vt:lpstr>Post-Test Results</vt:lpstr>
      <vt:lpstr>Qualitative  Findings</vt:lpstr>
      <vt:lpstr>  Conclusions </vt:lpstr>
      <vt:lpstr>Recommendations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Lehlogonolo Mphaki</dc:creator>
  <cp:lastModifiedBy>Masoga, Phala</cp:lastModifiedBy>
  <cp:revision>20</cp:revision>
  <dcterms:created xsi:type="dcterms:W3CDTF">2026-07-01T17:25:59Z</dcterms:created>
  <dcterms:modified xsi:type="dcterms:W3CDTF">2026-07-08T06:24:04Z</dcterms:modified>
</cp:coreProperties>
</file>