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2"/>
  </p:notesMasterIdLst>
  <p:handoutMasterIdLst>
    <p:handoutMasterId r:id="rId23"/>
  </p:handoutMasterIdLst>
  <p:sldIdLst>
    <p:sldId id="257" r:id="rId5"/>
    <p:sldId id="335" r:id="rId6"/>
    <p:sldId id="337" r:id="rId7"/>
    <p:sldId id="333" r:id="rId8"/>
    <p:sldId id="315" r:id="rId9"/>
    <p:sldId id="343" r:id="rId10"/>
    <p:sldId id="338" r:id="rId11"/>
    <p:sldId id="342" r:id="rId12"/>
    <p:sldId id="316" r:id="rId13"/>
    <p:sldId id="326" r:id="rId14"/>
    <p:sldId id="346" r:id="rId15"/>
    <p:sldId id="339" r:id="rId16"/>
    <p:sldId id="341" r:id="rId17"/>
    <p:sldId id="345" r:id="rId18"/>
    <p:sldId id="344" r:id="rId19"/>
    <p:sldId id="30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0A7B5-155D-4FED-BBAC-896CAD931B84}" v="184" dt="2026-07-08T18:08:14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72209" autoAdjust="0"/>
  </p:normalViewPr>
  <p:slideViewPr>
    <p:cSldViewPr snapToGrid="0">
      <p:cViewPr>
        <p:scale>
          <a:sx n="75" d="100"/>
          <a:sy n="75" d="100"/>
        </p:scale>
        <p:origin x="1325" y="-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an Van Der Merwe" userId="1a169452-d0c0-4582-af96-f2e05e6fb8f8" providerId="ADAL" clId="{6D627EB3-DD33-4318-9FBE-6EFEB3011FF8}"/>
    <pc:docChg chg="undo redo custSel addSld delSld modSld sldOrd">
      <pc:chgData name="Tiaan Van Der Merwe" userId="1a169452-d0c0-4582-af96-f2e05e6fb8f8" providerId="ADAL" clId="{6D627EB3-DD33-4318-9FBE-6EFEB3011FF8}" dt="2026-07-08T18:09:47.855" v="3478" actId="1076"/>
      <pc:docMkLst>
        <pc:docMk/>
      </pc:docMkLst>
      <pc:sldChg chg="mod modShow">
        <pc:chgData name="Tiaan Van Der Merwe" userId="1a169452-d0c0-4582-af96-f2e05e6fb8f8" providerId="ADAL" clId="{6D627EB3-DD33-4318-9FBE-6EFEB3011FF8}" dt="2026-07-08T15:54:16.715" v="2279" actId="34476"/>
        <pc:sldMkLst>
          <pc:docMk/>
          <pc:sldMk cId="3845890820" sldId="304"/>
        </pc:sldMkLst>
      </pc:sldChg>
      <pc:sldChg chg="addSp delSp modSp mod ord modAnim modShow modNotesTx">
        <pc:chgData name="Tiaan Van Der Merwe" userId="1a169452-d0c0-4582-af96-f2e05e6fb8f8" providerId="ADAL" clId="{6D627EB3-DD33-4318-9FBE-6EFEB3011FF8}" dt="2026-07-08T16:48:20.815" v="3114" actId="404"/>
        <pc:sldMkLst>
          <pc:docMk/>
          <pc:sldMk cId="4241932900" sldId="315"/>
        </pc:sldMkLst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4" creationId="{427AFF8F-A520-38FE-5C1E-9A467F2A0083}"/>
          </ac:spMkLst>
        </pc:spChg>
        <pc:spChg chg="del mod">
          <ac:chgData name="Tiaan Van Der Merwe" userId="1a169452-d0c0-4582-af96-f2e05e6fb8f8" providerId="ADAL" clId="{6D627EB3-DD33-4318-9FBE-6EFEB3011FF8}" dt="2026-07-08T16:09:13.666" v="2308"/>
          <ac:spMkLst>
            <pc:docMk/>
            <pc:sldMk cId="4241932900" sldId="315"/>
            <ac:spMk id="5" creationId="{54ADD754-094D-18DE-E841-4B1C479AD56F}"/>
          </ac:spMkLst>
        </pc:spChg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6" creationId="{63D27D01-B1DB-CE5A-4BB7-0722EC189931}"/>
          </ac:spMkLst>
        </pc:spChg>
        <pc:spChg chg="add 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9" creationId="{DF72D7F1-B4D6-EC45-75A1-BF28228C185E}"/>
          </ac:spMkLst>
        </pc:spChg>
        <pc:spChg chg="add mod">
          <ac:chgData name="Tiaan Van Der Merwe" userId="1a169452-d0c0-4582-af96-f2e05e6fb8f8" providerId="ADAL" clId="{6D627EB3-DD33-4318-9FBE-6EFEB3011FF8}" dt="2026-07-08T16:48:20.815" v="3114" actId="404"/>
          <ac:spMkLst>
            <pc:docMk/>
            <pc:sldMk cId="4241932900" sldId="315"/>
            <ac:spMk id="11" creationId="{3700FC7C-33AB-232B-1AF2-579F9F56486E}"/>
          </ac:spMkLst>
        </pc:spChg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16" creationId="{4138F5F7-1ECA-6010-DF8D-4D3167FF696C}"/>
          </ac:spMkLst>
        </pc:spChg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22" creationId="{5B5C990A-4094-0187-74DA-6735FF93ADE3}"/>
          </ac:spMkLst>
        </pc:spChg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25" creationId="{06B71FF7-003F-A0D2-0F03-2C97D58E66D6}"/>
          </ac:spMkLst>
        </pc:spChg>
        <pc:spChg chg="mod">
          <ac:chgData name="Tiaan Van Der Merwe" userId="1a169452-d0c0-4582-af96-f2e05e6fb8f8" providerId="ADAL" clId="{6D627EB3-DD33-4318-9FBE-6EFEB3011FF8}" dt="2026-07-08T16:21:38.469" v="2375" actId="1076"/>
          <ac:spMkLst>
            <pc:docMk/>
            <pc:sldMk cId="4241932900" sldId="315"/>
            <ac:spMk id="31" creationId="{E750CC34-3337-C20D-0AAF-8A4DFA7A0E39}"/>
          </ac:spMkLst>
        </pc:spChg>
        <pc:cxnChg chg="mod">
          <ac:chgData name="Tiaan Van Der Merwe" userId="1a169452-d0c0-4582-af96-f2e05e6fb8f8" providerId="ADAL" clId="{6D627EB3-DD33-4318-9FBE-6EFEB3011FF8}" dt="2026-07-08T16:09:54.985" v="2314" actId="1076"/>
          <ac:cxnSpMkLst>
            <pc:docMk/>
            <pc:sldMk cId="4241932900" sldId="315"/>
            <ac:cxnSpMk id="8" creationId="{A82349FB-B4DC-8E6A-1B9C-E4619B90C5B3}"/>
          </ac:cxnSpMkLst>
        </pc:cxnChg>
        <pc:cxnChg chg="mod">
          <ac:chgData name="Tiaan Van Der Merwe" userId="1a169452-d0c0-4582-af96-f2e05e6fb8f8" providerId="ADAL" clId="{6D627EB3-DD33-4318-9FBE-6EFEB3011FF8}" dt="2026-07-08T16:21:38.469" v="2375" actId="1076"/>
          <ac:cxnSpMkLst>
            <pc:docMk/>
            <pc:sldMk cId="4241932900" sldId="315"/>
            <ac:cxnSpMk id="12" creationId="{D32340DD-B3D5-5031-919E-B2A67377EA1F}"/>
          </ac:cxnSpMkLst>
        </pc:cxnChg>
        <pc:cxnChg chg="mod">
          <ac:chgData name="Tiaan Van Der Merwe" userId="1a169452-d0c0-4582-af96-f2e05e6fb8f8" providerId="ADAL" clId="{6D627EB3-DD33-4318-9FBE-6EFEB3011FF8}" dt="2026-07-08T16:21:38.469" v="2375" actId="1076"/>
          <ac:cxnSpMkLst>
            <pc:docMk/>
            <pc:sldMk cId="4241932900" sldId="315"/>
            <ac:cxnSpMk id="19" creationId="{03297380-C1F2-26C6-F818-5705F6DFC8D1}"/>
          </ac:cxnSpMkLst>
        </pc:cxnChg>
        <pc:cxnChg chg="mod">
          <ac:chgData name="Tiaan Van Der Merwe" userId="1a169452-d0c0-4582-af96-f2e05e6fb8f8" providerId="ADAL" clId="{6D627EB3-DD33-4318-9FBE-6EFEB3011FF8}" dt="2026-07-08T16:21:38.469" v="2375" actId="1076"/>
          <ac:cxnSpMkLst>
            <pc:docMk/>
            <pc:sldMk cId="4241932900" sldId="315"/>
            <ac:cxnSpMk id="23" creationId="{F0DB79F8-C242-E51C-7897-7123A83E6B84}"/>
          </ac:cxnSpMkLst>
        </pc:cxnChg>
      </pc:sldChg>
      <pc:sldChg chg="addSp modSp mod">
        <pc:chgData name="Tiaan Van Der Merwe" userId="1a169452-d0c0-4582-af96-f2e05e6fb8f8" providerId="ADAL" clId="{6D627EB3-DD33-4318-9FBE-6EFEB3011FF8}" dt="2026-07-08T18:09:47.855" v="3478" actId="1076"/>
        <pc:sldMkLst>
          <pc:docMk/>
          <pc:sldMk cId="3537589611" sldId="316"/>
        </pc:sldMkLst>
        <pc:spChg chg="mod">
          <ac:chgData name="Tiaan Van Der Merwe" userId="1a169452-d0c0-4582-af96-f2e05e6fb8f8" providerId="ADAL" clId="{6D627EB3-DD33-4318-9FBE-6EFEB3011FF8}" dt="2026-07-08T18:09:43.151" v="3477" actId="1076"/>
          <ac:spMkLst>
            <pc:docMk/>
            <pc:sldMk cId="3537589611" sldId="316"/>
            <ac:spMk id="11" creationId="{A4664750-59B4-9FDE-AC45-D83A494F1745}"/>
          </ac:spMkLst>
        </pc:spChg>
        <pc:spChg chg="add mod">
          <ac:chgData name="Tiaan Van Der Merwe" userId="1a169452-d0c0-4582-af96-f2e05e6fb8f8" providerId="ADAL" clId="{6D627EB3-DD33-4318-9FBE-6EFEB3011FF8}" dt="2026-07-08T18:09:22.477" v="3474" actId="1076"/>
          <ac:spMkLst>
            <pc:docMk/>
            <pc:sldMk cId="3537589611" sldId="316"/>
            <ac:spMk id="14" creationId="{C1A3E13C-A203-3976-1EFB-417712692FA2}"/>
          </ac:spMkLst>
        </pc:spChg>
        <pc:spChg chg="mod">
          <ac:chgData name="Tiaan Van Der Merwe" userId="1a169452-d0c0-4582-af96-f2e05e6fb8f8" providerId="ADAL" clId="{6D627EB3-DD33-4318-9FBE-6EFEB3011FF8}" dt="2026-07-08T18:09:47.855" v="3478" actId="1076"/>
          <ac:spMkLst>
            <pc:docMk/>
            <pc:sldMk cId="3537589611" sldId="316"/>
            <ac:spMk id="17" creationId="{7735FCD6-EEDA-78EC-51DB-8688260D1BF6}"/>
          </ac:spMkLst>
        </pc:spChg>
        <pc:spChg chg="add mod ord">
          <ac:chgData name="Tiaan Van Der Merwe" userId="1a169452-d0c0-4582-af96-f2e05e6fb8f8" providerId="ADAL" clId="{6D627EB3-DD33-4318-9FBE-6EFEB3011FF8}" dt="2026-07-08T18:08:53.136" v="3468" actId="167"/>
          <ac:spMkLst>
            <pc:docMk/>
            <pc:sldMk cId="3537589611" sldId="316"/>
            <ac:spMk id="20" creationId="{EF02C6AB-A635-E8D3-51AD-A53647454332}"/>
          </ac:spMkLst>
        </pc:spChg>
        <pc:picChg chg="add mod">
          <ac:chgData name="Tiaan Van Der Merwe" userId="1a169452-d0c0-4582-af96-f2e05e6fb8f8" providerId="ADAL" clId="{6D627EB3-DD33-4318-9FBE-6EFEB3011FF8}" dt="2026-07-08T18:09:07.214" v="3471" actId="1076"/>
          <ac:picMkLst>
            <pc:docMk/>
            <pc:sldMk cId="3537589611" sldId="316"/>
            <ac:picMk id="12" creationId="{0CC0F0EE-23AB-E3F3-D503-53EF411FADEF}"/>
          </ac:picMkLst>
        </pc:picChg>
        <pc:picChg chg="mod ord">
          <ac:chgData name="Tiaan Van Der Merwe" userId="1a169452-d0c0-4582-af96-f2e05e6fb8f8" providerId="ADAL" clId="{6D627EB3-DD33-4318-9FBE-6EFEB3011FF8}" dt="2026-07-08T18:09:26.502" v="3476" actId="1076"/>
          <ac:picMkLst>
            <pc:docMk/>
            <pc:sldMk cId="3537589611" sldId="316"/>
            <ac:picMk id="15" creationId="{E88304E7-E789-6002-94A7-95D5A2FBD5BA}"/>
          </ac:picMkLst>
        </pc:picChg>
        <pc:cxnChg chg="mod ord">
          <ac:chgData name="Tiaan Van Der Merwe" userId="1a169452-d0c0-4582-af96-f2e05e6fb8f8" providerId="ADAL" clId="{6D627EB3-DD33-4318-9FBE-6EFEB3011FF8}" dt="2026-07-08T18:09:43.151" v="3477" actId="1076"/>
          <ac:cxnSpMkLst>
            <pc:docMk/>
            <pc:sldMk cId="3537589611" sldId="316"/>
            <ac:cxnSpMk id="9" creationId="{CD22E90B-977F-DFB5-7B21-1AB0BF83FFEB}"/>
          </ac:cxnSpMkLst>
        </pc:cxnChg>
      </pc:sldChg>
      <pc:sldChg chg="mod modShow">
        <pc:chgData name="Tiaan Van Der Merwe" userId="1a169452-d0c0-4582-af96-f2e05e6fb8f8" providerId="ADAL" clId="{6D627EB3-DD33-4318-9FBE-6EFEB3011FF8}" dt="2026-07-08T15:54:29.014" v="2281" actId="34476"/>
        <pc:sldMkLst>
          <pc:docMk/>
          <pc:sldMk cId="1345701207" sldId="325"/>
        </pc:sldMkLst>
      </pc:sldChg>
      <pc:sldChg chg="addSp delSp modSp mod">
        <pc:chgData name="Tiaan Van Der Merwe" userId="1a169452-d0c0-4582-af96-f2e05e6fb8f8" providerId="ADAL" clId="{6D627EB3-DD33-4318-9FBE-6EFEB3011FF8}" dt="2026-07-08T16:55:27.183" v="3180" actId="1076"/>
        <pc:sldMkLst>
          <pc:docMk/>
          <pc:sldMk cId="1234795103" sldId="326"/>
        </pc:sldMkLst>
        <pc:spChg chg="del">
          <ac:chgData name="Tiaan Van Der Merwe" userId="1a169452-d0c0-4582-af96-f2e05e6fb8f8" providerId="ADAL" clId="{6D627EB3-DD33-4318-9FBE-6EFEB3011FF8}" dt="2026-07-08T15:47:15.241" v="2094" actId="478"/>
          <ac:spMkLst>
            <pc:docMk/>
            <pc:sldMk cId="1234795103" sldId="326"/>
            <ac:spMk id="3" creationId="{5A9EC1CA-22ED-18F6-0DE8-F46585F39EA0}"/>
          </ac:spMkLst>
        </pc:spChg>
        <pc:spChg chg="mod">
          <ac:chgData name="Tiaan Van Der Merwe" userId="1a169452-d0c0-4582-af96-f2e05e6fb8f8" providerId="ADAL" clId="{6D627EB3-DD33-4318-9FBE-6EFEB3011FF8}" dt="2026-07-08T16:55:27.183" v="3180" actId="1076"/>
          <ac:spMkLst>
            <pc:docMk/>
            <pc:sldMk cId="1234795103" sldId="326"/>
            <ac:spMk id="4" creationId="{8376DE0A-8C29-5F52-8245-93A3CB14C64A}"/>
          </ac:spMkLst>
        </pc:spChg>
        <pc:spChg chg="mod">
          <ac:chgData name="Tiaan Van Der Merwe" userId="1a169452-d0c0-4582-af96-f2e05e6fb8f8" providerId="ADAL" clId="{6D627EB3-DD33-4318-9FBE-6EFEB3011FF8}" dt="2026-07-08T16:48:37.176" v="3129" actId="404"/>
          <ac:spMkLst>
            <pc:docMk/>
            <pc:sldMk cId="1234795103" sldId="326"/>
            <ac:spMk id="7" creationId="{5163D02B-05E6-2B13-4285-232FD34FE932}"/>
          </ac:spMkLst>
        </pc:spChg>
        <pc:spChg chg="add del mod">
          <ac:chgData name="Tiaan Van Der Merwe" userId="1a169452-d0c0-4582-af96-f2e05e6fb8f8" providerId="ADAL" clId="{6D627EB3-DD33-4318-9FBE-6EFEB3011FF8}" dt="2026-07-08T15:47:09.372" v="2092" actId="478"/>
          <ac:spMkLst>
            <pc:docMk/>
            <pc:sldMk cId="1234795103" sldId="326"/>
            <ac:spMk id="9" creationId="{0FEFADC2-5A70-91ED-5F01-DE19F290F4FA}"/>
          </ac:spMkLst>
        </pc:spChg>
        <pc:spChg chg="add del">
          <ac:chgData name="Tiaan Van Der Merwe" userId="1a169452-d0c0-4582-af96-f2e05e6fb8f8" providerId="ADAL" clId="{6D627EB3-DD33-4318-9FBE-6EFEB3011FF8}" dt="2026-07-08T16:09:30.288" v="2311" actId="22"/>
          <ac:spMkLst>
            <pc:docMk/>
            <pc:sldMk cId="1234795103" sldId="326"/>
            <ac:spMk id="15" creationId="{BB5A52E6-5F3D-1D39-4F82-14289B1E2A0E}"/>
          </ac:spMkLst>
        </pc:spChg>
        <pc:spChg chg="add del">
          <ac:chgData name="Tiaan Van Der Merwe" userId="1a169452-d0c0-4582-af96-f2e05e6fb8f8" providerId="ADAL" clId="{6D627EB3-DD33-4318-9FBE-6EFEB3011FF8}" dt="2026-07-08T16:10:01.579" v="2316" actId="22"/>
          <ac:spMkLst>
            <pc:docMk/>
            <pc:sldMk cId="1234795103" sldId="326"/>
            <ac:spMk id="17" creationId="{6BB5C2AE-A75A-2E71-F594-2B13AACD88A5}"/>
          </ac:spMkLst>
        </pc:spChg>
        <pc:spChg chg="add del">
          <ac:chgData name="Tiaan Van Der Merwe" userId="1a169452-d0c0-4582-af96-f2e05e6fb8f8" providerId="ADAL" clId="{6D627EB3-DD33-4318-9FBE-6EFEB3011FF8}" dt="2026-07-08T16:52:42.789" v="3136" actId="22"/>
          <ac:spMkLst>
            <pc:docMk/>
            <pc:sldMk cId="1234795103" sldId="326"/>
            <ac:spMk id="19" creationId="{FA5289A8-4D49-CAA8-5A03-EF7257573C7F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22" creationId="{85485BBB-EE7D-B553-3AAF-7FF7E8EA8D4A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24" creationId="{DDB9682E-22E1-89EB-CF22-2CB765B864DA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26" creationId="{C5D949BA-BF1F-BCAF-28B1-6B645BAF53F6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28" creationId="{098EB4D8-544F-0AD9-61F4-34FD3789B8EA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30" creationId="{525AE7B5-457D-D232-FC7D-6AF52BF2EAC0}"/>
          </ac:spMkLst>
        </pc:spChg>
        <pc:spChg chg="add mod">
          <ac:chgData name="Tiaan Van Der Merwe" userId="1a169452-d0c0-4582-af96-f2e05e6fb8f8" providerId="ADAL" clId="{6D627EB3-DD33-4318-9FBE-6EFEB3011FF8}" dt="2026-07-08T16:55:22.858" v="3179" actId="1076"/>
          <ac:spMkLst>
            <pc:docMk/>
            <pc:sldMk cId="1234795103" sldId="326"/>
            <ac:spMk id="32" creationId="{F1CC3D1B-0951-1F4F-B842-E54A7ADF4EB1}"/>
          </ac:spMkLst>
        </pc:spChg>
        <pc:spChg chg="add del">
          <ac:chgData name="Tiaan Van Der Merwe" userId="1a169452-d0c0-4582-af96-f2e05e6fb8f8" providerId="ADAL" clId="{6D627EB3-DD33-4318-9FBE-6EFEB3011FF8}" dt="2026-07-08T16:54:45.301" v="3172" actId="478"/>
          <ac:spMkLst>
            <pc:docMk/>
            <pc:sldMk cId="1234795103" sldId="326"/>
            <ac:spMk id="34" creationId="{90E90B92-03FD-3E5B-8668-EDA5F4F01E5D}"/>
          </ac:spMkLst>
        </pc:spChg>
        <pc:picChg chg="del">
          <ac:chgData name="Tiaan Van Der Merwe" userId="1a169452-d0c0-4582-af96-f2e05e6fb8f8" providerId="ADAL" clId="{6D627EB3-DD33-4318-9FBE-6EFEB3011FF8}" dt="2026-07-08T15:46:53.824" v="2074" actId="478"/>
          <ac:picMkLst>
            <pc:docMk/>
            <pc:sldMk cId="1234795103" sldId="326"/>
            <ac:picMk id="5" creationId="{CEE13AA2-9D63-4E70-F202-A24A80A48023}"/>
          </ac:picMkLst>
        </pc:picChg>
        <pc:picChg chg="add del mod ord">
          <ac:chgData name="Tiaan Van Der Merwe" userId="1a169452-d0c0-4582-af96-f2e05e6fb8f8" providerId="ADAL" clId="{6D627EB3-DD33-4318-9FBE-6EFEB3011FF8}" dt="2026-07-08T16:52:31.594" v="3134" actId="478"/>
          <ac:picMkLst>
            <pc:docMk/>
            <pc:sldMk cId="1234795103" sldId="326"/>
            <ac:picMk id="11" creationId="{8B5CA48D-51F0-7DE5-AB81-54C6E3556CAE}"/>
          </ac:picMkLst>
        </pc:picChg>
        <pc:picChg chg="add mod ord">
          <ac:chgData name="Tiaan Van Der Merwe" userId="1a169452-d0c0-4582-af96-f2e05e6fb8f8" providerId="ADAL" clId="{6D627EB3-DD33-4318-9FBE-6EFEB3011FF8}" dt="2026-07-08T16:55:22.858" v="3179" actId="1076"/>
          <ac:picMkLst>
            <pc:docMk/>
            <pc:sldMk cId="1234795103" sldId="326"/>
            <ac:picMk id="13" creationId="{E8C57D4C-D1FD-37DD-A296-797A7B7A2387}"/>
          </ac:picMkLst>
        </pc:picChg>
        <pc:picChg chg="add mod ord">
          <ac:chgData name="Tiaan Van Der Merwe" userId="1a169452-d0c0-4582-af96-f2e05e6fb8f8" providerId="ADAL" clId="{6D627EB3-DD33-4318-9FBE-6EFEB3011FF8}" dt="2026-07-08T16:55:22.858" v="3179" actId="1076"/>
          <ac:picMkLst>
            <pc:docMk/>
            <pc:sldMk cId="1234795103" sldId="326"/>
            <ac:picMk id="21" creationId="{3D8DC039-CC01-2EF9-0ADC-AE6CC3CA430E}"/>
          </ac:picMkLst>
        </pc:picChg>
      </pc:sldChg>
      <pc:sldChg chg="delSp modSp mod modNotesTx">
        <pc:chgData name="Tiaan Van Der Merwe" userId="1a169452-d0c0-4582-af96-f2e05e6fb8f8" providerId="ADAL" clId="{6D627EB3-DD33-4318-9FBE-6EFEB3011FF8}" dt="2026-07-08T16:48:14.089" v="3112" actId="404"/>
        <pc:sldMkLst>
          <pc:docMk/>
          <pc:sldMk cId="2421571642" sldId="333"/>
        </pc:sldMkLst>
        <pc:spChg chg="mod">
          <ac:chgData name="Tiaan Van Der Merwe" userId="1a169452-d0c0-4582-af96-f2e05e6fb8f8" providerId="ADAL" clId="{6D627EB3-DD33-4318-9FBE-6EFEB3011FF8}" dt="2026-07-08T16:48:14.089" v="3112" actId="404"/>
          <ac:spMkLst>
            <pc:docMk/>
            <pc:sldMk cId="2421571642" sldId="333"/>
            <ac:spMk id="5" creationId="{CB5D8B70-F083-DEAF-B0D4-6A67BFD59FFC}"/>
          </ac:spMkLst>
        </pc:spChg>
        <pc:picChg chg="del">
          <ac:chgData name="Tiaan Van Der Merwe" userId="1a169452-d0c0-4582-af96-f2e05e6fb8f8" providerId="ADAL" clId="{6D627EB3-DD33-4318-9FBE-6EFEB3011FF8}" dt="2026-07-07T19:31:39.792" v="1270" actId="478"/>
          <ac:picMkLst>
            <pc:docMk/>
            <pc:sldMk cId="2421571642" sldId="333"/>
            <ac:picMk id="13" creationId="{ABA26118-8616-BBA4-7D6C-B6D981B931BA}"/>
          </ac:picMkLst>
        </pc:picChg>
        <pc:picChg chg="mod">
          <ac:chgData name="Tiaan Van Der Merwe" userId="1a169452-d0c0-4582-af96-f2e05e6fb8f8" providerId="ADAL" clId="{6D627EB3-DD33-4318-9FBE-6EFEB3011FF8}" dt="2026-07-08T09:49:37.023" v="1468" actId="1076"/>
          <ac:picMkLst>
            <pc:docMk/>
            <pc:sldMk cId="2421571642" sldId="333"/>
            <ac:picMk id="14" creationId="{04138D15-F9FC-B6F8-3AF2-C45A4DD8B6B7}"/>
          </ac:picMkLst>
        </pc:picChg>
      </pc:sldChg>
      <pc:sldChg chg="modNotesTx">
        <pc:chgData name="Tiaan Van Der Merwe" userId="1a169452-d0c0-4582-af96-f2e05e6fb8f8" providerId="ADAL" clId="{6D627EB3-DD33-4318-9FBE-6EFEB3011FF8}" dt="2026-07-07T18:55:32.158" v="260" actId="20577"/>
        <pc:sldMkLst>
          <pc:docMk/>
          <pc:sldMk cId="37282582" sldId="335"/>
        </pc:sldMkLst>
      </pc:sldChg>
      <pc:sldChg chg="del">
        <pc:chgData name="Tiaan Van Der Merwe" userId="1a169452-d0c0-4582-af96-f2e05e6fb8f8" providerId="ADAL" clId="{6D627EB3-DD33-4318-9FBE-6EFEB3011FF8}" dt="2026-07-08T15:54:23.934" v="2280" actId="47"/>
        <pc:sldMkLst>
          <pc:docMk/>
          <pc:sldMk cId="3605381010" sldId="336"/>
        </pc:sldMkLst>
      </pc:sldChg>
      <pc:sldChg chg="addSp modSp mod modNotesTx">
        <pc:chgData name="Tiaan Van Der Merwe" userId="1a169452-d0c0-4582-af96-f2e05e6fb8f8" providerId="ADAL" clId="{6D627EB3-DD33-4318-9FBE-6EFEB3011FF8}" dt="2026-07-08T15:21:03.656" v="1964" actId="1076"/>
        <pc:sldMkLst>
          <pc:docMk/>
          <pc:sldMk cId="911331096" sldId="337"/>
        </pc:sldMkLst>
        <pc:spChg chg="mod">
          <ac:chgData name="Tiaan Van Der Merwe" userId="1a169452-d0c0-4582-af96-f2e05e6fb8f8" providerId="ADAL" clId="{6D627EB3-DD33-4318-9FBE-6EFEB3011FF8}" dt="2026-07-08T15:21:03.656" v="1964" actId="1076"/>
          <ac:spMkLst>
            <pc:docMk/>
            <pc:sldMk cId="911331096" sldId="337"/>
            <ac:spMk id="6" creationId="{6163F46A-BECA-B101-71BA-E2A4DC60CCB7}"/>
          </ac:spMkLst>
        </pc:spChg>
        <pc:spChg chg="add mod">
          <ac:chgData name="Tiaan Van Der Merwe" userId="1a169452-d0c0-4582-af96-f2e05e6fb8f8" providerId="ADAL" clId="{6D627EB3-DD33-4318-9FBE-6EFEB3011FF8}" dt="2026-07-07T20:56:46.717" v="1379" actId="207"/>
          <ac:spMkLst>
            <pc:docMk/>
            <pc:sldMk cId="911331096" sldId="337"/>
            <ac:spMk id="14" creationId="{72744BEE-69D0-AE2A-1DAD-EFFD1D4726CD}"/>
          </ac:spMkLst>
        </pc:spChg>
        <pc:cxnChg chg="add mod">
          <ac:chgData name="Tiaan Van Der Merwe" userId="1a169452-d0c0-4582-af96-f2e05e6fb8f8" providerId="ADAL" clId="{6D627EB3-DD33-4318-9FBE-6EFEB3011FF8}" dt="2026-07-07T18:52:48.460" v="94" actId="1582"/>
          <ac:cxnSpMkLst>
            <pc:docMk/>
            <pc:sldMk cId="911331096" sldId="337"/>
            <ac:cxnSpMk id="5" creationId="{243CF03D-C351-16F5-0EDB-803AB2BA1F20}"/>
          </ac:cxnSpMkLst>
        </pc:cxnChg>
        <pc:cxnChg chg="add mod">
          <ac:chgData name="Tiaan Van Der Merwe" userId="1a169452-d0c0-4582-af96-f2e05e6fb8f8" providerId="ADAL" clId="{6D627EB3-DD33-4318-9FBE-6EFEB3011FF8}" dt="2026-07-07T18:52:59.571" v="96" actId="1582"/>
          <ac:cxnSpMkLst>
            <pc:docMk/>
            <pc:sldMk cId="911331096" sldId="337"/>
            <ac:cxnSpMk id="8" creationId="{206A2B0D-2535-340E-4601-6B72A3C2A740}"/>
          </ac:cxnSpMkLst>
        </pc:cxnChg>
      </pc:sldChg>
      <pc:sldChg chg="addSp delSp modSp mod ord modShow">
        <pc:chgData name="Tiaan Van Der Merwe" userId="1a169452-d0c0-4582-af96-f2e05e6fb8f8" providerId="ADAL" clId="{6D627EB3-DD33-4318-9FBE-6EFEB3011FF8}" dt="2026-07-08T16:48:28.496" v="3117" actId="404"/>
        <pc:sldMkLst>
          <pc:docMk/>
          <pc:sldMk cId="1422715645" sldId="338"/>
        </pc:sldMkLst>
        <pc:spChg chg="mod">
          <ac:chgData name="Tiaan Van Der Merwe" userId="1a169452-d0c0-4582-af96-f2e05e6fb8f8" providerId="ADAL" clId="{6D627EB3-DD33-4318-9FBE-6EFEB3011FF8}" dt="2026-07-07T18:40:29.147" v="50" actId="14100"/>
          <ac:spMkLst>
            <pc:docMk/>
            <pc:sldMk cId="1422715645" sldId="338"/>
            <ac:spMk id="13" creationId="{AFDEA7B8-5E4E-5C4E-DA82-301538EE7A91}"/>
          </ac:spMkLst>
        </pc:spChg>
        <pc:spChg chg="mod">
          <ac:chgData name="Tiaan Van Der Merwe" userId="1a169452-d0c0-4582-af96-f2e05e6fb8f8" providerId="ADAL" clId="{6D627EB3-DD33-4318-9FBE-6EFEB3011FF8}" dt="2026-07-07T18:40:34.511" v="51" actId="1076"/>
          <ac:spMkLst>
            <pc:docMk/>
            <pc:sldMk cId="1422715645" sldId="338"/>
            <ac:spMk id="14" creationId="{F8A510EC-C0DD-16ED-4F4B-C1F8958E8CF8}"/>
          </ac:spMkLst>
        </pc:spChg>
        <pc:spChg chg="mod">
          <ac:chgData name="Tiaan Van Der Merwe" userId="1a169452-d0c0-4582-af96-f2e05e6fb8f8" providerId="ADAL" clId="{6D627EB3-DD33-4318-9FBE-6EFEB3011FF8}" dt="2026-07-08T16:23:14.864" v="2395" actId="1037"/>
          <ac:spMkLst>
            <pc:docMk/>
            <pc:sldMk cId="1422715645" sldId="338"/>
            <ac:spMk id="21" creationId="{7C81ECA8-419D-FBBB-EDEB-14D838B81DF0}"/>
          </ac:spMkLst>
        </pc:spChg>
        <pc:spChg chg="mod">
          <ac:chgData name="Tiaan Van Der Merwe" userId="1a169452-d0c0-4582-af96-f2e05e6fb8f8" providerId="ADAL" clId="{6D627EB3-DD33-4318-9FBE-6EFEB3011FF8}" dt="2026-07-08T16:48:28.496" v="3117" actId="404"/>
          <ac:spMkLst>
            <pc:docMk/>
            <pc:sldMk cId="1422715645" sldId="338"/>
            <ac:spMk id="29" creationId="{1124ED87-FE1B-39B4-CC8B-EF4EF3B55995}"/>
          </ac:spMkLst>
        </pc:spChg>
        <pc:spChg chg="mod">
          <ac:chgData name="Tiaan Van Der Merwe" userId="1a169452-d0c0-4582-af96-f2e05e6fb8f8" providerId="ADAL" clId="{6D627EB3-DD33-4318-9FBE-6EFEB3011FF8}" dt="2026-07-08T16:48:27.966" v="3116" actId="404"/>
          <ac:spMkLst>
            <pc:docMk/>
            <pc:sldMk cId="1422715645" sldId="338"/>
            <ac:spMk id="30" creationId="{F349261A-8FC0-1224-0357-9A185889A55A}"/>
          </ac:spMkLst>
        </pc:spChg>
        <pc:picChg chg="del">
          <ac:chgData name="Tiaan Van Der Merwe" userId="1a169452-d0c0-4582-af96-f2e05e6fb8f8" providerId="ADAL" clId="{6D627EB3-DD33-4318-9FBE-6EFEB3011FF8}" dt="2026-07-07T18:39:45.322" v="28" actId="478"/>
          <ac:picMkLst>
            <pc:docMk/>
            <pc:sldMk cId="1422715645" sldId="338"/>
            <ac:picMk id="4" creationId="{AD3093DC-9616-788E-CC2E-5113B77A3800}"/>
          </ac:picMkLst>
        </pc:picChg>
        <pc:picChg chg="add mod ord">
          <ac:chgData name="Tiaan Van Der Merwe" userId="1a169452-d0c0-4582-af96-f2e05e6fb8f8" providerId="ADAL" clId="{6D627EB3-DD33-4318-9FBE-6EFEB3011FF8}" dt="2026-07-07T18:40:13.716" v="46" actId="1076"/>
          <ac:picMkLst>
            <pc:docMk/>
            <pc:sldMk cId="1422715645" sldId="338"/>
            <ac:picMk id="5" creationId="{98CE2218-6EB0-69DB-09DF-088700D39EBB}"/>
          </ac:picMkLst>
        </pc:picChg>
      </pc:sldChg>
      <pc:sldChg chg="addSp delSp modSp mod modNotesTx">
        <pc:chgData name="Tiaan Van Der Merwe" userId="1a169452-d0c0-4582-af96-f2e05e6fb8f8" providerId="ADAL" clId="{6D627EB3-DD33-4318-9FBE-6EFEB3011FF8}" dt="2026-07-08T17:56:29.051" v="3442" actId="478"/>
        <pc:sldMkLst>
          <pc:docMk/>
          <pc:sldMk cId="3330789180" sldId="339"/>
        </pc:sldMkLst>
        <pc:spChg chg="mod">
          <ac:chgData name="Tiaan Van Der Merwe" userId="1a169452-d0c0-4582-af96-f2e05e6fb8f8" providerId="ADAL" clId="{6D627EB3-DD33-4318-9FBE-6EFEB3011FF8}" dt="2026-07-08T17:48:31.506" v="3310"/>
          <ac:spMkLst>
            <pc:docMk/>
            <pc:sldMk cId="3330789180" sldId="339"/>
            <ac:spMk id="2" creationId="{3497B335-BA2D-12D3-C2A6-0D513EBDA1FC}"/>
          </ac:spMkLst>
        </pc:spChg>
        <pc:spChg chg="mod">
          <ac:chgData name="Tiaan Van Der Merwe" userId="1a169452-d0c0-4582-af96-f2e05e6fb8f8" providerId="ADAL" clId="{6D627EB3-DD33-4318-9FBE-6EFEB3011FF8}" dt="2026-07-08T16:48:55.634" v="3133" actId="403"/>
          <ac:spMkLst>
            <pc:docMk/>
            <pc:sldMk cId="3330789180" sldId="339"/>
            <ac:spMk id="5" creationId="{FBBA1957-5E01-A104-C2D5-F2E1468069F5}"/>
          </ac:spMkLst>
        </pc:spChg>
        <pc:spChg chg="mod">
          <ac:chgData name="Tiaan Van Der Merwe" userId="1a169452-d0c0-4582-af96-f2e05e6fb8f8" providerId="ADAL" clId="{6D627EB3-DD33-4318-9FBE-6EFEB3011FF8}" dt="2026-07-08T17:55:55.536" v="3437" actId="1076"/>
          <ac:spMkLst>
            <pc:docMk/>
            <pc:sldMk cId="3330789180" sldId="339"/>
            <ac:spMk id="6" creationId="{9C2F83F0-845B-0D8B-A8C4-174E41DFE101}"/>
          </ac:spMkLst>
        </pc:spChg>
        <pc:spChg chg="mod">
          <ac:chgData name="Tiaan Van Der Merwe" userId="1a169452-d0c0-4582-af96-f2e05e6fb8f8" providerId="ADAL" clId="{6D627EB3-DD33-4318-9FBE-6EFEB3011FF8}" dt="2026-07-08T17:56:13.623" v="3440" actId="1076"/>
          <ac:spMkLst>
            <pc:docMk/>
            <pc:sldMk cId="3330789180" sldId="339"/>
            <ac:spMk id="8" creationId="{5540B4D7-A5C9-7854-E941-1D0B347B8DD6}"/>
          </ac:spMkLst>
        </pc:spChg>
        <pc:spChg chg="add mod">
          <ac:chgData name="Tiaan Van Der Merwe" userId="1a169452-d0c0-4582-af96-f2e05e6fb8f8" providerId="ADAL" clId="{6D627EB3-DD33-4318-9FBE-6EFEB3011FF8}" dt="2026-07-08T17:23:11.427" v="3252" actId="1076"/>
          <ac:spMkLst>
            <pc:docMk/>
            <pc:sldMk cId="3330789180" sldId="339"/>
            <ac:spMk id="9" creationId="{331C9DA0-6F5E-AC0C-6E67-E2923B795691}"/>
          </ac:spMkLst>
        </pc:spChg>
        <pc:spChg chg="add mod">
          <ac:chgData name="Tiaan Van Der Merwe" userId="1a169452-d0c0-4582-af96-f2e05e6fb8f8" providerId="ADAL" clId="{6D627EB3-DD33-4318-9FBE-6EFEB3011FF8}" dt="2026-07-08T17:10:21.029" v="3245" actId="1076"/>
          <ac:spMkLst>
            <pc:docMk/>
            <pc:sldMk cId="3330789180" sldId="339"/>
            <ac:spMk id="16" creationId="{7A1C7DF6-4CB9-A7B9-AB49-D8671DFCBCDF}"/>
          </ac:spMkLst>
        </pc:spChg>
        <pc:spChg chg="add mod">
          <ac:chgData name="Tiaan Van Der Merwe" userId="1a169452-d0c0-4582-af96-f2e05e6fb8f8" providerId="ADAL" clId="{6D627EB3-DD33-4318-9FBE-6EFEB3011FF8}" dt="2026-07-08T15:51:49.526" v="2233" actId="1076"/>
          <ac:spMkLst>
            <pc:docMk/>
            <pc:sldMk cId="3330789180" sldId="339"/>
            <ac:spMk id="20" creationId="{0EC5AEEB-6ACE-F36F-AC3E-3C3ED87CA8F5}"/>
          </ac:spMkLst>
        </pc:spChg>
        <pc:spChg chg="add del mod">
          <ac:chgData name="Tiaan Van Der Merwe" userId="1a169452-d0c0-4582-af96-f2e05e6fb8f8" providerId="ADAL" clId="{6D627EB3-DD33-4318-9FBE-6EFEB3011FF8}" dt="2026-07-08T17:51:51.062" v="3365" actId="478"/>
          <ac:spMkLst>
            <pc:docMk/>
            <pc:sldMk cId="3330789180" sldId="339"/>
            <ac:spMk id="23" creationId="{E574C57D-641C-DAF1-A0DA-1D93735A3F53}"/>
          </ac:spMkLst>
        </pc:spChg>
        <pc:spChg chg="add del mod">
          <ac:chgData name="Tiaan Van Der Merwe" userId="1a169452-d0c0-4582-af96-f2e05e6fb8f8" providerId="ADAL" clId="{6D627EB3-DD33-4318-9FBE-6EFEB3011FF8}" dt="2026-07-08T17:51:38.370" v="3363" actId="478"/>
          <ac:spMkLst>
            <pc:docMk/>
            <pc:sldMk cId="3330789180" sldId="339"/>
            <ac:spMk id="25" creationId="{65E5AD20-C35D-0ED8-7A45-0CDD7AEEE548}"/>
          </ac:spMkLst>
        </pc:spChg>
        <pc:spChg chg="add del mod">
          <ac:chgData name="Tiaan Van Der Merwe" userId="1a169452-d0c0-4582-af96-f2e05e6fb8f8" providerId="ADAL" clId="{6D627EB3-DD33-4318-9FBE-6EFEB3011FF8}" dt="2026-07-08T17:54:51.872" v="3422" actId="478"/>
          <ac:spMkLst>
            <pc:docMk/>
            <pc:sldMk cId="3330789180" sldId="339"/>
            <ac:spMk id="27" creationId="{29BF5EBA-AD89-E2FA-B070-47A5B46E75C9}"/>
          </ac:spMkLst>
        </pc:spChg>
        <pc:spChg chg="add del mod">
          <ac:chgData name="Tiaan Van Der Merwe" userId="1a169452-d0c0-4582-af96-f2e05e6fb8f8" providerId="ADAL" clId="{6D627EB3-DD33-4318-9FBE-6EFEB3011FF8}" dt="2026-07-08T17:54:43.859" v="3418" actId="478"/>
          <ac:spMkLst>
            <pc:docMk/>
            <pc:sldMk cId="3330789180" sldId="339"/>
            <ac:spMk id="28" creationId="{EB840B62-3AF7-4FA1-9893-62201DAD41CA}"/>
          </ac:spMkLst>
        </pc:spChg>
        <pc:spChg chg="add del mod">
          <ac:chgData name="Tiaan Van Der Merwe" userId="1a169452-d0c0-4582-af96-f2e05e6fb8f8" providerId="ADAL" clId="{6D627EB3-DD33-4318-9FBE-6EFEB3011FF8}" dt="2026-07-08T17:50:59.575" v="3353" actId="478"/>
          <ac:spMkLst>
            <pc:docMk/>
            <pc:sldMk cId="3330789180" sldId="339"/>
            <ac:spMk id="32" creationId="{51E33FE5-7E36-2EA5-84E6-14AC08DEB64F}"/>
          </ac:spMkLst>
        </pc:spChg>
        <pc:spChg chg="add del mod">
          <ac:chgData name="Tiaan Van Der Merwe" userId="1a169452-d0c0-4582-af96-f2e05e6fb8f8" providerId="ADAL" clId="{6D627EB3-DD33-4318-9FBE-6EFEB3011FF8}" dt="2026-07-08T17:55:06.837" v="3428" actId="478"/>
          <ac:spMkLst>
            <pc:docMk/>
            <pc:sldMk cId="3330789180" sldId="339"/>
            <ac:spMk id="33" creationId="{5615569F-4D8B-B257-9E75-6C148B2A1C1D}"/>
          </ac:spMkLst>
        </pc:spChg>
        <pc:spChg chg="add del mod">
          <ac:chgData name="Tiaan Van Der Merwe" userId="1a169452-d0c0-4582-af96-f2e05e6fb8f8" providerId="ADAL" clId="{6D627EB3-DD33-4318-9FBE-6EFEB3011FF8}" dt="2026-07-08T17:56:29.051" v="3442" actId="478"/>
          <ac:spMkLst>
            <pc:docMk/>
            <pc:sldMk cId="3330789180" sldId="339"/>
            <ac:spMk id="34" creationId="{32C2CF85-CB9A-6C8A-A844-245E5B2E17F1}"/>
          </ac:spMkLst>
        </pc:spChg>
        <pc:spChg chg="add del mod">
          <ac:chgData name="Tiaan Van Der Merwe" userId="1a169452-d0c0-4582-af96-f2e05e6fb8f8" providerId="ADAL" clId="{6D627EB3-DD33-4318-9FBE-6EFEB3011FF8}" dt="2026-07-08T17:54:46.818" v="3419" actId="478"/>
          <ac:spMkLst>
            <pc:docMk/>
            <pc:sldMk cId="3330789180" sldId="339"/>
            <ac:spMk id="35" creationId="{0E380108-3383-8F4B-D412-8FC1531997DE}"/>
          </ac:spMkLst>
        </pc:spChg>
        <pc:spChg chg="add del mod">
          <ac:chgData name="Tiaan Van Der Merwe" userId="1a169452-d0c0-4582-af96-f2e05e6fb8f8" providerId="ADAL" clId="{6D627EB3-DD33-4318-9FBE-6EFEB3011FF8}" dt="2026-07-08T17:53:24.303" v="3407" actId="478"/>
          <ac:spMkLst>
            <pc:docMk/>
            <pc:sldMk cId="3330789180" sldId="339"/>
            <ac:spMk id="36" creationId="{24FECAC4-5E1A-9028-5383-899F258AABA6}"/>
          </ac:spMkLst>
        </pc:spChg>
        <pc:spChg chg="add del mod">
          <ac:chgData name="Tiaan Van Der Merwe" userId="1a169452-d0c0-4582-af96-f2e05e6fb8f8" providerId="ADAL" clId="{6D627EB3-DD33-4318-9FBE-6EFEB3011FF8}" dt="2026-07-08T17:54:54.453" v="3423" actId="478"/>
          <ac:spMkLst>
            <pc:docMk/>
            <pc:sldMk cId="3330789180" sldId="339"/>
            <ac:spMk id="39" creationId="{95EF077F-BB2D-8085-90B8-26431D8E9C46}"/>
          </ac:spMkLst>
        </pc:spChg>
        <pc:spChg chg="add del mod">
          <ac:chgData name="Tiaan Van Der Merwe" userId="1a169452-d0c0-4582-af96-f2e05e6fb8f8" providerId="ADAL" clId="{6D627EB3-DD33-4318-9FBE-6EFEB3011FF8}" dt="2026-07-08T17:55:00.418" v="3425" actId="478"/>
          <ac:spMkLst>
            <pc:docMk/>
            <pc:sldMk cId="3330789180" sldId="339"/>
            <ac:spMk id="41" creationId="{A3494F27-5D12-5383-5A0A-D9BA0291CBDE}"/>
          </ac:spMkLst>
        </pc:spChg>
        <pc:graphicFrameChg chg="del">
          <ac:chgData name="Tiaan Van Der Merwe" userId="1a169452-d0c0-4582-af96-f2e05e6fb8f8" providerId="ADAL" clId="{6D627EB3-DD33-4318-9FBE-6EFEB3011FF8}" dt="2026-07-08T17:48:39.789" v="3312" actId="478"/>
          <ac:graphicFrameMkLst>
            <pc:docMk/>
            <pc:sldMk cId="3330789180" sldId="339"/>
            <ac:graphicFrameMk id="4" creationId="{BC51760A-9A96-905E-8ED9-0E915E874B67}"/>
          </ac:graphicFrameMkLst>
        </pc:graphicFrameChg>
        <pc:graphicFrameChg chg="del">
          <ac:chgData name="Tiaan Van Der Merwe" userId="1a169452-d0c0-4582-af96-f2e05e6fb8f8" providerId="ADAL" clId="{6D627EB3-DD33-4318-9FBE-6EFEB3011FF8}" dt="2026-07-08T17:48:38.023" v="3311" actId="478"/>
          <ac:graphicFrameMkLst>
            <pc:docMk/>
            <pc:sldMk cId="3330789180" sldId="339"/>
            <ac:graphicFrameMk id="11" creationId="{664E8309-DFCE-1DEE-3B6E-8288C51EE4AE}"/>
          </ac:graphicFrameMkLst>
        </pc:graphicFrameChg>
        <pc:picChg chg="add mod modCrop">
          <ac:chgData name="Tiaan Van Der Merwe" userId="1a169452-d0c0-4582-af96-f2e05e6fb8f8" providerId="ADAL" clId="{6D627EB3-DD33-4318-9FBE-6EFEB3011FF8}" dt="2026-07-08T17:10:06.883" v="3242" actId="1076"/>
          <ac:picMkLst>
            <pc:docMk/>
            <pc:sldMk cId="3330789180" sldId="339"/>
            <ac:picMk id="7" creationId="{8F33B830-F904-CB51-CECC-7BBD0EFC764C}"/>
          </ac:picMkLst>
        </pc:picChg>
        <pc:picChg chg="add mod">
          <ac:chgData name="Tiaan Van Der Merwe" userId="1a169452-d0c0-4582-af96-f2e05e6fb8f8" providerId="ADAL" clId="{6D627EB3-DD33-4318-9FBE-6EFEB3011FF8}" dt="2026-07-08T17:55:57.174" v="3438" actId="1076"/>
          <ac:picMkLst>
            <pc:docMk/>
            <pc:sldMk cId="3330789180" sldId="339"/>
            <ac:picMk id="22" creationId="{A92DEA10-457F-483B-2A7A-FEC39AC6C21B}"/>
          </ac:picMkLst>
        </pc:picChg>
        <pc:picChg chg="add mod">
          <ac:chgData name="Tiaan Van Der Merwe" userId="1a169452-d0c0-4582-af96-f2e05e6fb8f8" providerId="ADAL" clId="{6D627EB3-DD33-4318-9FBE-6EFEB3011FF8}" dt="2026-07-08T17:56:20.193" v="3441" actId="1076"/>
          <ac:picMkLst>
            <pc:docMk/>
            <pc:sldMk cId="3330789180" sldId="339"/>
            <ac:picMk id="45" creationId="{0C71B58A-3DDD-AC95-BF28-22236D458E39}"/>
          </ac:picMkLst>
        </pc:picChg>
        <pc:cxnChg chg="add mod">
          <ac:chgData name="Tiaan Van Der Merwe" userId="1a169452-d0c0-4582-af96-f2e05e6fb8f8" providerId="ADAL" clId="{6D627EB3-DD33-4318-9FBE-6EFEB3011FF8}" dt="2026-07-08T17:10:27.036" v="3247" actId="1076"/>
          <ac:cxnSpMkLst>
            <pc:docMk/>
            <pc:sldMk cId="3330789180" sldId="339"/>
            <ac:cxnSpMk id="12" creationId="{68351AD0-3F82-4DD7-093D-9AD11936C0E6}"/>
          </ac:cxnSpMkLst>
        </pc:cxnChg>
        <pc:cxnChg chg="add mod">
          <ac:chgData name="Tiaan Van Der Merwe" userId="1a169452-d0c0-4582-af96-f2e05e6fb8f8" providerId="ADAL" clId="{6D627EB3-DD33-4318-9FBE-6EFEB3011FF8}" dt="2026-07-08T17:10:16.196" v="3244" actId="1076"/>
          <ac:cxnSpMkLst>
            <pc:docMk/>
            <pc:sldMk cId="3330789180" sldId="339"/>
            <ac:cxnSpMk id="18" creationId="{3A13C907-0E7C-8478-E1BE-1E92BFFD4CBD}"/>
          </ac:cxnSpMkLst>
        </pc:cxnChg>
        <pc:cxnChg chg="del mod">
          <ac:chgData name="Tiaan Van Der Merwe" userId="1a169452-d0c0-4582-af96-f2e05e6fb8f8" providerId="ADAL" clId="{6D627EB3-DD33-4318-9FBE-6EFEB3011FF8}" dt="2026-07-08T17:55:09.673" v="3429" actId="478"/>
          <ac:cxnSpMkLst>
            <pc:docMk/>
            <pc:sldMk cId="3330789180" sldId="339"/>
            <ac:cxnSpMk id="24" creationId="{E49FD137-F78A-1D53-0578-61F754DE6FD9}"/>
          </ac:cxnSpMkLst>
        </pc:cxnChg>
        <pc:cxnChg chg="del mod">
          <ac:chgData name="Tiaan Van Der Merwe" userId="1a169452-d0c0-4582-af96-f2e05e6fb8f8" providerId="ADAL" clId="{6D627EB3-DD33-4318-9FBE-6EFEB3011FF8}" dt="2026-07-08T17:55:02.319" v="3426" actId="478"/>
          <ac:cxnSpMkLst>
            <pc:docMk/>
            <pc:sldMk cId="3330789180" sldId="339"/>
            <ac:cxnSpMk id="26" creationId="{D50125EE-BCA9-AB28-E8B3-35F9A2618004}"/>
          </ac:cxnSpMkLst>
        </pc:cxnChg>
        <pc:cxnChg chg="del mod">
          <ac:chgData name="Tiaan Van Der Merwe" userId="1a169452-d0c0-4582-af96-f2e05e6fb8f8" providerId="ADAL" clId="{6D627EB3-DD33-4318-9FBE-6EFEB3011FF8}" dt="2026-07-08T17:54:48.226" v="3420" actId="478"/>
          <ac:cxnSpMkLst>
            <pc:docMk/>
            <pc:sldMk cId="3330789180" sldId="339"/>
            <ac:cxnSpMk id="29" creationId="{491AEA82-8EAE-A630-C216-89A5928607E5}"/>
          </ac:cxnSpMkLst>
        </pc:cxnChg>
        <pc:cxnChg chg="del mod">
          <ac:chgData name="Tiaan Van Der Merwe" userId="1a169452-d0c0-4582-af96-f2e05e6fb8f8" providerId="ADAL" clId="{6D627EB3-DD33-4318-9FBE-6EFEB3011FF8}" dt="2026-07-08T17:53:20.776" v="3406" actId="478"/>
          <ac:cxnSpMkLst>
            <pc:docMk/>
            <pc:sldMk cId="3330789180" sldId="339"/>
            <ac:cxnSpMk id="30" creationId="{4794012F-6760-8C4F-DDD2-7EFFE1127DD2}"/>
          </ac:cxnSpMkLst>
        </pc:cxnChg>
        <pc:cxnChg chg="del mod">
          <ac:chgData name="Tiaan Van Der Merwe" userId="1a169452-d0c0-4582-af96-f2e05e6fb8f8" providerId="ADAL" clId="{6D627EB3-DD33-4318-9FBE-6EFEB3011FF8}" dt="2026-07-08T17:50:52.252" v="3352" actId="478"/>
          <ac:cxnSpMkLst>
            <pc:docMk/>
            <pc:sldMk cId="3330789180" sldId="339"/>
            <ac:cxnSpMk id="31" creationId="{83177120-E770-62AF-30B5-64B13B89FFCF}"/>
          </ac:cxnSpMkLst>
        </pc:cxnChg>
        <pc:cxnChg chg="add del mod">
          <ac:chgData name="Tiaan Van Der Merwe" userId="1a169452-d0c0-4582-af96-f2e05e6fb8f8" providerId="ADAL" clId="{6D627EB3-DD33-4318-9FBE-6EFEB3011FF8}" dt="2026-07-08T17:54:56.428" v="3424" actId="478"/>
          <ac:cxnSpMkLst>
            <pc:docMk/>
            <pc:sldMk cId="3330789180" sldId="339"/>
            <ac:cxnSpMk id="40" creationId="{D93F42A2-23B8-E142-EFA8-C6D7D1886EA9}"/>
          </ac:cxnSpMkLst>
        </pc:cxnChg>
      </pc:sldChg>
      <pc:sldChg chg="modSp mod">
        <pc:chgData name="Tiaan Van Der Merwe" userId="1a169452-d0c0-4582-af96-f2e05e6fb8f8" providerId="ADAL" clId="{6D627EB3-DD33-4318-9FBE-6EFEB3011FF8}" dt="2026-07-08T10:15:06.046" v="1870" actId="1076"/>
        <pc:sldMkLst>
          <pc:docMk/>
          <pc:sldMk cId="1291758883" sldId="341"/>
        </pc:sldMkLst>
        <pc:picChg chg="mod">
          <ac:chgData name="Tiaan Van Der Merwe" userId="1a169452-d0c0-4582-af96-f2e05e6fb8f8" providerId="ADAL" clId="{6D627EB3-DD33-4318-9FBE-6EFEB3011FF8}" dt="2026-07-08T10:15:06.046" v="1870" actId="1076"/>
          <ac:picMkLst>
            <pc:docMk/>
            <pc:sldMk cId="1291758883" sldId="341"/>
            <ac:picMk id="4" creationId="{AC1DA158-7686-6C5E-491D-F3C10777DBA0}"/>
          </ac:picMkLst>
        </pc:picChg>
      </pc:sldChg>
      <pc:sldChg chg="addSp delSp modSp mod">
        <pc:chgData name="Tiaan Van Der Merwe" userId="1a169452-d0c0-4582-af96-f2e05e6fb8f8" providerId="ADAL" clId="{6D627EB3-DD33-4318-9FBE-6EFEB3011FF8}" dt="2026-07-08T17:08:50.031" v="3239" actId="1076"/>
        <pc:sldMkLst>
          <pc:docMk/>
          <pc:sldMk cId="1439612621" sldId="342"/>
        </pc:sldMkLst>
        <pc:spChg chg="add mod ord">
          <ac:chgData name="Tiaan Van Der Merwe" userId="1a169452-d0c0-4582-af96-f2e05e6fb8f8" providerId="ADAL" clId="{6D627EB3-DD33-4318-9FBE-6EFEB3011FF8}" dt="2026-07-08T16:22:30.376" v="2377" actId="1076"/>
          <ac:spMkLst>
            <pc:docMk/>
            <pc:sldMk cId="1439612621" sldId="342"/>
            <ac:spMk id="3" creationId="{BA6307B0-2FB3-60F4-87F7-4FF23BB5B8EC}"/>
          </ac:spMkLst>
        </pc:spChg>
        <pc:spChg chg="add mod">
          <ac:chgData name="Tiaan Van Der Merwe" userId="1a169452-d0c0-4582-af96-f2e05e6fb8f8" providerId="ADAL" clId="{6D627EB3-DD33-4318-9FBE-6EFEB3011FF8}" dt="2026-07-08T16:22:30.376" v="2377" actId="1076"/>
          <ac:spMkLst>
            <pc:docMk/>
            <pc:sldMk cId="1439612621" sldId="342"/>
            <ac:spMk id="5" creationId="{1D4424C2-5150-B6BB-A455-D970430089E2}"/>
          </ac:spMkLst>
        </pc:spChg>
        <pc:spChg chg="add del mod">
          <ac:chgData name="Tiaan Van Der Merwe" userId="1a169452-d0c0-4582-af96-f2e05e6fb8f8" providerId="ADAL" clId="{6D627EB3-DD33-4318-9FBE-6EFEB3011FF8}" dt="2026-07-08T17:08:10.416" v="3183" actId="478"/>
          <ac:spMkLst>
            <pc:docMk/>
            <pc:sldMk cId="1439612621" sldId="342"/>
            <ac:spMk id="6" creationId="{026AAC6A-0A59-0664-90B7-20F97A221DB8}"/>
          </ac:spMkLst>
        </pc:spChg>
        <pc:spChg chg="mod">
          <ac:chgData name="Tiaan Van Der Merwe" userId="1a169452-d0c0-4582-af96-f2e05e6fb8f8" providerId="ADAL" clId="{6D627EB3-DD33-4318-9FBE-6EFEB3011FF8}" dt="2026-07-08T17:08:50.031" v="3239" actId="1076"/>
          <ac:spMkLst>
            <pc:docMk/>
            <pc:sldMk cId="1439612621" sldId="342"/>
            <ac:spMk id="8" creationId="{0CEECE80-E111-0D7F-7E1F-94DF692186EE}"/>
          </ac:spMkLst>
        </pc:spChg>
        <pc:spChg chg="mod">
          <ac:chgData name="Tiaan Van Der Merwe" userId="1a169452-d0c0-4582-af96-f2e05e6fb8f8" providerId="ADAL" clId="{6D627EB3-DD33-4318-9FBE-6EFEB3011FF8}" dt="2026-07-08T17:08:37.037" v="3235" actId="20577"/>
          <ac:spMkLst>
            <pc:docMk/>
            <pc:sldMk cId="1439612621" sldId="342"/>
            <ac:spMk id="10" creationId="{0FC92931-A086-C148-E808-4AFAE1980E2E}"/>
          </ac:spMkLst>
        </pc:spChg>
        <pc:spChg chg="mod">
          <ac:chgData name="Tiaan Van Der Merwe" userId="1a169452-d0c0-4582-af96-f2e05e6fb8f8" providerId="ADAL" clId="{6D627EB3-DD33-4318-9FBE-6EFEB3011FF8}" dt="2026-07-08T16:22:30.376" v="2377" actId="1076"/>
          <ac:spMkLst>
            <pc:docMk/>
            <pc:sldMk cId="1439612621" sldId="342"/>
            <ac:spMk id="11" creationId="{C03E0290-1B18-8A76-CE9D-AE6A60EB9E0F}"/>
          </ac:spMkLst>
        </pc:spChg>
        <pc:spChg chg="mod">
          <ac:chgData name="Tiaan Van Der Merwe" userId="1a169452-d0c0-4582-af96-f2e05e6fb8f8" providerId="ADAL" clId="{6D627EB3-DD33-4318-9FBE-6EFEB3011FF8}" dt="2026-07-08T16:22:30.376" v="2377" actId="1076"/>
          <ac:spMkLst>
            <pc:docMk/>
            <pc:sldMk cId="1439612621" sldId="342"/>
            <ac:spMk id="14" creationId="{9541FE1D-415B-1B77-70AC-73B0216F6796}"/>
          </ac:spMkLst>
        </pc:spChg>
        <pc:spChg chg="add del mod">
          <ac:chgData name="Tiaan Van Der Merwe" userId="1a169452-d0c0-4582-af96-f2e05e6fb8f8" providerId="ADAL" clId="{6D627EB3-DD33-4318-9FBE-6EFEB3011FF8}" dt="2026-07-08T17:08:16.405" v="3186" actId="478"/>
          <ac:spMkLst>
            <pc:docMk/>
            <pc:sldMk cId="1439612621" sldId="342"/>
            <ac:spMk id="15" creationId="{DF26A1AF-6C84-511C-BB4D-D32C0E6016AC}"/>
          </ac:spMkLst>
        </pc:spChg>
        <pc:spChg chg="add del mod">
          <ac:chgData name="Tiaan Van Der Merwe" userId="1a169452-d0c0-4582-af96-f2e05e6fb8f8" providerId="ADAL" clId="{6D627EB3-DD33-4318-9FBE-6EFEB3011FF8}" dt="2026-07-08T17:08:22.338" v="3187" actId="478"/>
          <ac:spMkLst>
            <pc:docMk/>
            <pc:sldMk cId="1439612621" sldId="342"/>
            <ac:spMk id="18" creationId="{5473CEB6-9F39-66C9-820B-191510B1ECC9}"/>
          </ac:spMkLst>
        </pc:spChg>
        <pc:spChg chg="add del mod">
          <ac:chgData name="Tiaan Van Der Merwe" userId="1a169452-d0c0-4582-af96-f2e05e6fb8f8" providerId="ADAL" clId="{6D627EB3-DD33-4318-9FBE-6EFEB3011FF8}" dt="2026-07-08T17:08:06.454" v="3181" actId="478"/>
          <ac:spMkLst>
            <pc:docMk/>
            <pc:sldMk cId="1439612621" sldId="342"/>
            <ac:spMk id="28" creationId="{8B548D0C-6F23-86A4-4121-1309E7760A9A}"/>
          </ac:spMkLst>
        </pc:spChg>
        <pc:picChg chg="mod">
          <ac:chgData name="Tiaan Van Der Merwe" userId="1a169452-d0c0-4582-af96-f2e05e6fb8f8" providerId="ADAL" clId="{6D627EB3-DD33-4318-9FBE-6EFEB3011FF8}" dt="2026-07-08T17:08:46.532" v="3238" actId="1076"/>
          <ac:picMkLst>
            <pc:docMk/>
            <pc:sldMk cId="1439612621" sldId="342"/>
            <ac:picMk id="4" creationId="{A2A12F0E-7C1C-2857-7642-C8BBCB759A64}"/>
          </ac:picMkLst>
        </pc:picChg>
        <pc:picChg chg="mod">
          <ac:chgData name="Tiaan Van Der Merwe" userId="1a169452-d0c0-4582-af96-f2e05e6fb8f8" providerId="ADAL" clId="{6D627EB3-DD33-4318-9FBE-6EFEB3011FF8}" dt="2026-07-08T16:22:30.376" v="2377" actId="1076"/>
          <ac:picMkLst>
            <pc:docMk/>
            <pc:sldMk cId="1439612621" sldId="342"/>
            <ac:picMk id="7" creationId="{CD931CE1-90A7-0861-C95E-67E576A820AA}"/>
          </ac:picMkLst>
        </pc:picChg>
        <pc:cxnChg chg="mod">
          <ac:chgData name="Tiaan Van Der Merwe" userId="1a169452-d0c0-4582-af96-f2e05e6fb8f8" providerId="ADAL" clId="{6D627EB3-DD33-4318-9FBE-6EFEB3011FF8}" dt="2026-07-08T16:22:30.376" v="2377" actId="1076"/>
          <ac:cxnSpMkLst>
            <pc:docMk/>
            <pc:sldMk cId="1439612621" sldId="342"/>
            <ac:cxnSpMk id="9" creationId="{FB8F4097-5358-A692-D980-9AD6D02CF5CB}"/>
          </ac:cxnSpMkLst>
        </pc:cxnChg>
        <pc:cxnChg chg="add del mod">
          <ac:chgData name="Tiaan Van Der Merwe" userId="1a169452-d0c0-4582-af96-f2e05e6fb8f8" providerId="ADAL" clId="{6D627EB3-DD33-4318-9FBE-6EFEB3011FF8}" dt="2026-07-08T17:08:12.248" v="3184" actId="478"/>
          <ac:cxnSpMkLst>
            <pc:docMk/>
            <pc:sldMk cId="1439612621" sldId="342"/>
            <ac:cxnSpMk id="13" creationId="{9DEEBC25-6AE4-AD0C-D3D6-8623331E7ED3}"/>
          </ac:cxnSpMkLst>
        </pc:cxnChg>
        <pc:cxnChg chg="add del mod">
          <ac:chgData name="Tiaan Van Der Merwe" userId="1a169452-d0c0-4582-af96-f2e05e6fb8f8" providerId="ADAL" clId="{6D627EB3-DD33-4318-9FBE-6EFEB3011FF8}" dt="2026-07-08T17:08:08.261" v="3182" actId="478"/>
          <ac:cxnSpMkLst>
            <pc:docMk/>
            <pc:sldMk cId="1439612621" sldId="342"/>
            <ac:cxnSpMk id="19" creationId="{B0A07CA9-47F3-D670-4150-274B77BACF01}"/>
          </ac:cxnSpMkLst>
        </pc:cxnChg>
      </pc:sldChg>
      <pc:sldChg chg="addSp delSp modSp mod">
        <pc:chgData name="Tiaan Van Der Merwe" userId="1a169452-d0c0-4582-af96-f2e05e6fb8f8" providerId="ADAL" clId="{6D627EB3-DD33-4318-9FBE-6EFEB3011FF8}" dt="2026-07-07T20:26:06.749" v="1378" actId="1076"/>
        <pc:sldMkLst>
          <pc:docMk/>
          <pc:sldMk cId="1835345380" sldId="343"/>
        </pc:sldMkLst>
        <pc:spChg chg="add del mod">
          <ac:chgData name="Tiaan Van Der Merwe" userId="1a169452-d0c0-4582-af96-f2e05e6fb8f8" providerId="ADAL" clId="{6D627EB3-DD33-4318-9FBE-6EFEB3011FF8}" dt="2026-07-07T19:43:25.689" v="1308"/>
          <ac:spMkLst>
            <pc:docMk/>
            <pc:sldMk cId="1835345380" sldId="343"/>
            <ac:spMk id="13" creationId="{F363E41A-E412-7E67-9A81-F0BB447EAAF9}"/>
          </ac:spMkLst>
        </pc:spChg>
        <pc:spChg chg="add mod">
          <ac:chgData name="Tiaan Van Der Merwe" userId="1a169452-d0c0-4582-af96-f2e05e6fb8f8" providerId="ADAL" clId="{6D627EB3-DD33-4318-9FBE-6EFEB3011FF8}" dt="2026-07-07T20:26:06.749" v="1378" actId="1076"/>
          <ac:spMkLst>
            <pc:docMk/>
            <pc:sldMk cId="1835345380" sldId="343"/>
            <ac:spMk id="15" creationId="{E3E241B9-6030-257F-FD50-C688D310B8A5}"/>
          </ac:spMkLst>
        </pc:spChg>
        <pc:picChg chg="del">
          <ac:chgData name="Tiaan Van Der Merwe" userId="1a169452-d0c0-4582-af96-f2e05e6fb8f8" providerId="ADAL" clId="{6D627EB3-DD33-4318-9FBE-6EFEB3011FF8}" dt="2026-07-07T19:34:02.255" v="1272" actId="478"/>
          <ac:picMkLst>
            <pc:docMk/>
            <pc:sldMk cId="1835345380" sldId="343"/>
            <ac:picMk id="6" creationId="{EECA4F2D-9C07-9D5D-A755-A69155F05267}"/>
          </ac:picMkLst>
        </pc:picChg>
        <pc:picChg chg="add del mod ord">
          <ac:chgData name="Tiaan Van Der Merwe" userId="1a169452-d0c0-4582-af96-f2e05e6fb8f8" providerId="ADAL" clId="{6D627EB3-DD33-4318-9FBE-6EFEB3011FF8}" dt="2026-07-07T20:16:22.676" v="1372" actId="1076"/>
          <ac:picMkLst>
            <pc:docMk/>
            <pc:sldMk cId="1835345380" sldId="343"/>
            <ac:picMk id="7" creationId="{828914DE-D745-9E0F-8BFD-2FBD2D035524}"/>
          </ac:picMkLst>
        </pc:picChg>
        <pc:cxnChg chg="add mod">
          <ac:chgData name="Tiaan Van Der Merwe" userId="1a169452-d0c0-4582-af96-f2e05e6fb8f8" providerId="ADAL" clId="{6D627EB3-DD33-4318-9FBE-6EFEB3011FF8}" dt="2026-07-07T19:42:17.090" v="1297" actId="14100"/>
          <ac:cxnSpMkLst>
            <pc:docMk/>
            <pc:sldMk cId="1835345380" sldId="343"/>
            <ac:cxnSpMk id="10" creationId="{C2EF13D3-22DF-91DD-EA40-8F846221F1E4}"/>
          </ac:cxnSpMkLst>
        </pc:cxnChg>
      </pc:sldChg>
      <pc:sldChg chg="addSp delSp modSp add mod ord">
        <pc:chgData name="Tiaan Van Der Merwe" userId="1a169452-d0c0-4582-af96-f2e05e6fb8f8" providerId="ADAL" clId="{6D627EB3-DD33-4318-9FBE-6EFEB3011FF8}" dt="2026-07-08T17:40:05.892" v="3262"/>
        <pc:sldMkLst>
          <pc:docMk/>
          <pc:sldMk cId="4236414570" sldId="344"/>
        </pc:sldMkLst>
        <pc:spChg chg="mod">
          <ac:chgData name="Tiaan Van Der Merwe" userId="1a169452-d0c0-4582-af96-f2e05e6fb8f8" providerId="ADAL" clId="{6D627EB3-DD33-4318-9FBE-6EFEB3011FF8}" dt="2026-07-08T09:53:38.153" v="1515" actId="20577"/>
          <ac:spMkLst>
            <pc:docMk/>
            <pc:sldMk cId="4236414570" sldId="344"/>
            <ac:spMk id="2" creationId="{F351405E-7F69-2DC5-4006-FAC8AE5EC252}"/>
          </ac:spMkLst>
        </pc:spChg>
        <pc:spChg chg="del">
          <ac:chgData name="Tiaan Van Der Merwe" userId="1a169452-d0c0-4582-af96-f2e05e6fb8f8" providerId="ADAL" clId="{6D627EB3-DD33-4318-9FBE-6EFEB3011FF8}" dt="2026-07-08T09:51:44.935" v="1487" actId="478"/>
          <ac:spMkLst>
            <pc:docMk/>
            <pc:sldMk cId="4236414570" sldId="344"/>
            <ac:spMk id="5" creationId="{516689A3-CED5-7CC1-FC4A-4E1777C90B2D}"/>
          </ac:spMkLst>
        </pc:spChg>
        <pc:spChg chg="del mod">
          <ac:chgData name="Tiaan Van Der Merwe" userId="1a169452-d0c0-4582-af96-f2e05e6fb8f8" providerId="ADAL" clId="{6D627EB3-DD33-4318-9FBE-6EFEB3011FF8}" dt="2026-07-08T09:53:03.078" v="1499" actId="478"/>
          <ac:spMkLst>
            <pc:docMk/>
            <pc:sldMk cId="4236414570" sldId="344"/>
            <ac:spMk id="6" creationId="{FAA58E33-9824-7356-D4EE-B3247D76BF83}"/>
          </ac:spMkLst>
        </pc:spChg>
        <pc:spChg chg="del">
          <ac:chgData name="Tiaan Van Der Merwe" userId="1a169452-d0c0-4582-af96-f2e05e6fb8f8" providerId="ADAL" clId="{6D627EB3-DD33-4318-9FBE-6EFEB3011FF8}" dt="2026-07-08T09:51:56.692" v="1489" actId="478"/>
          <ac:spMkLst>
            <pc:docMk/>
            <pc:sldMk cId="4236414570" sldId="344"/>
            <ac:spMk id="8" creationId="{DBEACF9C-F02B-29F6-9ED1-969F76662332}"/>
          </ac:spMkLst>
        </pc:spChg>
        <pc:spChg chg="add mod">
          <ac:chgData name="Tiaan Van Der Merwe" userId="1a169452-d0c0-4582-af96-f2e05e6fb8f8" providerId="ADAL" clId="{6D627EB3-DD33-4318-9FBE-6EFEB3011FF8}" dt="2026-07-08T16:46:31.023" v="3085" actId="404"/>
          <ac:spMkLst>
            <pc:docMk/>
            <pc:sldMk cId="4236414570" sldId="344"/>
            <ac:spMk id="12" creationId="{C0267F23-123E-C973-12E2-6FD8739ED114}"/>
          </ac:spMkLst>
        </pc:spChg>
        <pc:graphicFrameChg chg="del">
          <ac:chgData name="Tiaan Van Der Merwe" userId="1a169452-d0c0-4582-af96-f2e05e6fb8f8" providerId="ADAL" clId="{6D627EB3-DD33-4318-9FBE-6EFEB3011FF8}" dt="2026-07-08T09:51:56.692" v="1489" actId="478"/>
          <ac:graphicFrameMkLst>
            <pc:docMk/>
            <pc:sldMk cId="4236414570" sldId="344"/>
            <ac:graphicFrameMk id="4" creationId="{07ABBD9F-894A-61DE-FC8A-DD8CA81C6D59}"/>
          </ac:graphicFrameMkLst>
        </pc:graphicFrameChg>
        <pc:graphicFrameChg chg="del mod">
          <ac:chgData name="Tiaan Van Der Merwe" userId="1a169452-d0c0-4582-af96-f2e05e6fb8f8" providerId="ADAL" clId="{6D627EB3-DD33-4318-9FBE-6EFEB3011FF8}" dt="2026-07-08T09:53:04.352" v="1500" actId="478"/>
          <ac:graphicFrameMkLst>
            <pc:docMk/>
            <pc:sldMk cId="4236414570" sldId="344"/>
            <ac:graphicFrameMk id="11" creationId="{28AD5147-029E-6EFE-16EF-80538274B21D}"/>
          </ac:graphicFrameMkLst>
        </pc:graphicFrameChg>
        <pc:picChg chg="add mod">
          <ac:chgData name="Tiaan Van Der Merwe" userId="1a169452-d0c0-4582-af96-f2e05e6fb8f8" providerId="ADAL" clId="{6D627EB3-DD33-4318-9FBE-6EFEB3011FF8}" dt="2026-07-08T16:46:27.276" v="3083" actId="1076"/>
          <ac:picMkLst>
            <pc:docMk/>
            <pc:sldMk cId="4236414570" sldId="344"/>
            <ac:picMk id="7" creationId="{248E57D9-B5FC-8B1C-9CA4-C4A31CEC8D14}"/>
          </ac:picMkLst>
        </pc:picChg>
        <pc:picChg chg="add del mod">
          <ac:chgData name="Tiaan Van Der Merwe" userId="1a169452-d0c0-4582-af96-f2e05e6fb8f8" providerId="ADAL" clId="{6D627EB3-DD33-4318-9FBE-6EFEB3011FF8}" dt="2026-07-08T09:55:40.006" v="1520" actId="478"/>
          <ac:picMkLst>
            <pc:docMk/>
            <pc:sldMk cId="4236414570" sldId="344"/>
            <ac:picMk id="10" creationId="{45C0FEFC-81CD-9F81-326C-23A753DC9F9D}"/>
          </ac:picMkLst>
        </pc:picChg>
      </pc:sldChg>
      <pc:sldChg chg="delSp modSp new mod">
        <pc:chgData name="Tiaan Van Der Merwe" userId="1a169452-d0c0-4582-af96-f2e05e6fb8f8" providerId="ADAL" clId="{6D627EB3-DD33-4318-9FBE-6EFEB3011FF8}" dt="2026-07-08T15:55:01.610" v="2303" actId="27636"/>
        <pc:sldMkLst>
          <pc:docMk/>
          <pc:sldMk cId="1717674743" sldId="345"/>
        </pc:sldMkLst>
        <pc:spChg chg="mod">
          <ac:chgData name="Tiaan Van Der Merwe" userId="1a169452-d0c0-4582-af96-f2e05e6fb8f8" providerId="ADAL" clId="{6D627EB3-DD33-4318-9FBE-6EFEB3011FF8}" dt="2026-07-08T15:55:01.610" v="2303" actId="27636"/>
          <ac:spMkLst>
            <pc:docMk/>
            <pc:sldMk cId="1717674743" sldId="345"/>
            <ac:spMk id="2" creationId="{4169F2B3-82C4-8427-B9E1-3E76AAE78DBF}"/>
          </ac:spMkLst>
        </pc:spChg>
        <pc:spChg chg="del">
          <ac:chgData name="Tiaan Van Der Merwe" userId="1a169452-d0c0-4582-af96-f2e05e6fb8f8" providerId="ADAL" clId="{6D627EB3-DD33-4318-9FBE-6EFEB3011FF8}" dt="2026-07-08T15:54:56.026" v="2292" actId="478"/>
          <ac:spMkLst>
            <pc:docMk/>
            <pc:sldMk cId="1717674743" sldId="345"/>
            <ac:spMk id="3" creationId="{5F3E9F43-0744-856C-421B-065FF86D9BA6}"/>
          </ac:spMkLst>
        </pc:spChg>
      </pc:sldChg>
      <pc:sldChg chg="addSp delSp modSp add mod ord modAnim">
        <pc:chgData name="Tiaan Van Der Merwe" userId="1a169452-d0c0-4582-af96-f2e05e6fb8f8" providerId="ADAL" clId="{6D627EB3-DD33-4318-9FBE-6EFEB3011FF8}" dt="2026-07-08T17:43:26.687" v="3309"/>
        <pc:sldMkLst>
          <pc:docMk/>
          <pc:sldMk cId="731872851" sldId="346"/>
        </pc:sldMkLst>
        <pc:spChg chg="mod">
          <ac:chgData name="Tiaan Van Der Merwe" userId="1a169452-d0c0-4582-af96-f2e05e6fb8f8" providerId="ADAL" clId="{6D627EB3-DD33-4318-9FBE-6EFEB3011FF8}" dt="2026-07-08T17:43:26.687" v="3309"/>
          <ac:spMkLst>
            <pc:docMk/>
            <pc:sldMk cId="731872851" sldId="346"/>
            <ac:spMk id="2" creationId="{5DB4C3C9-8E15-2776-6FAB-57A3A8E7EFCF}"/>
          </ac:spMkLst>
        </pc:spChg>
        <pc:spChg chg="add mod">
          <ac:chgData name="Tiaan Van Der Merwe" userId="1a169452-d0c0-4582-af96-f2e05e6fb8f8" providerId="ADAL" clId="{6D627EB3-DD33-4318-9FBE-6EFEB3011FF8}" dt="2026-07-08T17:23:57.739" v="3260" actId="1076"/>
          <ac:spMkLst>
            <pc:docMk/>
            <pc:sldMk cId="731872851" sldId="346"/>
            <ac:spMk id="3" creationId="{97B333DC-FA7B-90D8-C726-839D2DD624FE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4" creationId="{36E9CC0B-FDA9-6DDA-408C-0207DB8288CB}"/>
          </ac:spMkLst>
        </pc:spChg>
        <pc:spChg chg="add del mod">
          <ac:chgData name="Tiaan Van Der Merwe" userId="1a169452-d0c0-4582-af96-f2e05e6fb8f8" providerId="ADAL" clId="{6D627EB3-DD33-4318-9FBE-6EFEB3011FF8}" dt="2026-07-08T16:14:58.433" v="2365" actId="478"/>
          <ac:spMkLst>
            <pc:docMk/>
            <pc:sldMk cId="731872851" sldId="346"/>
            <ac:spMk id="5" creationId="{06AC1C9B-5E54-752B-50AD-788CEAB75344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6" creationId="{5284D195-B0D9-F47B-96AA-8D5BCB72ABCF}"/>
          </ac:spMkLst>
        </pc:spChg>
        <pc:spChg chg="add 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7" creationId="{D3D6FB20-A410-BEB0-7B2A-E5D92FF9CBDA}"/>
          </ac:spMkLst>
        </pc:spChg>
        <pc:spChg chg="add del mod">
          <ac:chgData name="Tiaan Van Der Merwe" userId="1a169452-d0c0-4582-af96-f2e05e6fb8f8" providerId="ADAL" clId="{6D627EB3-DD33-4318-9FBE-6EFEB3011FF8}" dt="2026-07-08T16:32:13.873" v="2733" actId="478"/>
          <ac:spMkLst>
            <pc:docMk/>
            <pc:sldMk cId="731872851" sldId="346"/>
            <ac:spMk id="11" creationId="{08ED9799-BF92-85F4-1128-B3343DF53AC9}"/>
          </ac:spMkLst>
        </pc:spChg>
        <pc:spChg chg="add mod">
          <ac:chgData name="Tiaan Van Der Merwe" userId="1a169452-d0c0-4582-af96-f2e05e6fb8f8" providerId="ADAL" clId="{6D627EB3-DD33-4318-9FBE-6EFEB3011FF8}" dt="2026-07-08T16:48:44.576" v="3131" actId="403"/>
          <ac:spMkLst>
            <pc:docMk/>
            <pc:sldMk cId="731872851" sldId="346"/>
            <ac:spMk id="13" creationId="{78FAA308-BA0C-D1A8-A5B1-B31322F7267B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15" creationId="{41F1724E-28B4-0386-3F53-282872E95C7E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16" creationId="{D10BBE52-748E-ADF4-0137-4A28B225002D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17" creationId="{31DBFBD6-15DF-499A-6A23-76F3BA44326A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18" creationId="{1AA261DD-04FF-B97D-45BA-CFE64E552AAE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22" creationId="{80ED3889-A2FB-8531-1801-C8F106EC6AC3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24" creationId="{BECF9783-7042-582B-5B5C-790775AFC206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25" creationId="{5B3EE77E-04A2-024C-3A40-C5DA1188B071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26" creationId="{C3C8911C-27A5-F8C0-A30E-8DF702CAEFA5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29" creationId="{7FF34E16-DC63-3EE9-507F-571901855EF3}"/>
          </ac:spMkLst>
        </pc:spChg>
        <pc:spChg chg="add mod">
          <ac:chgData name="Tiaan Van Der Merwe" userId="1a169452-d0c0-4582-af96-f2e05e6fb8f8" providerId="ADAL" clId="{6D627EB3-DD33-4318-9FBE-6EFEB3011FF8}" dt="2026-07-08T17:23:44.694" v="3256" actId="571"/>
          <ac:spMkLst>
            <pc:docMk/>
            <pc:sldMk cId="731872851" sldId="346"/>
            <ac:spMk id="30" creationId="{6B9F9F2C-1FBD-05D6-1FB5-53C8F48F284F}"/>
          </ac:spMkLst>
        </pc:spChg>
        <pc:spChg chg="mod">
          <ac:chgData name="Tiaan Van Der Merwe" userId="1a169452-d0c0-4582-af96-f2e05e6fb8f8" providerId="ADAL" clId="{6D627EB3-DD33-4318-9FBE-6EFEB3011FF8}" dt="2026-07-08T17:23:52.078" v="3259" actId="1076"/>
          <ac:spMkLst>
            <pc:docMk/>
            <pc:sldMk cId="731872851" sldId="346"/>
            <ac:spMk id="31" creationId="{C8080C6E-BBB9-38E5-136B-53B786A2EAC5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32" creationId="{F8B3CC7C-8C3C-FB30-42D8-D68AF12C4257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33" creationId="{6BCD0B75-D40F-6183-01DA-A075172F2C5C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34" creationId="{294734B4-7770-203B-8ACE-FDCC20687716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37" creationId="{13CD8E66-3783-6406-5BCE-3F7FC4C2EB64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38" creationId="{B443C4AA-36D9-35F3-FA5A-24E6394F6E58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41" creationId="{824200BD-4F61-81B7-8C35-6A7EFBF48766}"/>
          </ac:spMkLst>
        </pc:spChg>
        <pc:spChg chg="add mod">
          <ac:chgData name="Tiaan Van Der Merwe" userId="1a169452-d0c0-4582-af96-f2e05e6fb8f8" providerId="ADAL" clId="{6D627EB3-DD33-4318-9FBE-6EFEB3011FF8}" dt="2026-07-08T17:23:46.575" v="3258" actId="571"/>
          <ac:spMkLst>
            <pc:docMk/>
            <pc:sldMk cId="731872851" sldId="346"/>
            <ac:spMk id="42" creationId="{BD5C1285-A9B7-0BC9-70DC-EE3754893717}"/>
          </ac:spMkLst>
        </pc:spChg>
        <pc:cxnChg chg="mod">
          <ac:chgData name="Tiaan Van Der Merwe" userId="1a169452-d0c0-4582-af96-f2e05e6fb8f8" providerId="ADAL" clId="{6D627EB3-DD33-4318-9FBE-6EFEB3011FF8}" dt="2026-07-08T17:23:52.078" v="3259" actId="1076"/>
          <ac:cxnSpMkLst>
            <pc:docMk/>
            <pc:sldMk cId="731872851" sldId="346"/>
            <ac:cxnSpMk id="8" creationId="{138A60A3-A4C5-96CC-6A9C-FB326E9695FF}"/>
          </ac:cxnSpMkLst>
        </pc:cxnChg>
        <pc:cxnChg chg="add mod">
          <ac:chgData name="Tiaan Van Der Merwe" userId="1a169452-d0c0-4582-af96-f2e05e6fb8f8" providerId="ADAL" clId="{6D627EB3-DD33-4318-9FBE-6EFEB3011FF8}" dt="2026-07-08T16:20:24.701" v="2369" actId="571"/>
          <ac:cxnSpMkLst>
            <pc:docMk/>
            <pc:sldMk cId="731872851" sldId="346"/>
            <ac:cxnSpMk id="9" creationId="{6979687F-A7F6-0F5D-EBE0-1977C8271E9E}"/>
          </ac:cxnSpMkLst>
        </pc:cxnChg>
        <pc:cxnChg chg="mod">
          <ac:chgData name="Tiaan Van Der Merwe" userId="1a169452-d0c0-4582-af96-f2e05e6fb8f8" providerId="ADAL" clId="{6D627EB3-DD33-4318-9FBE-6EFEB3011FF8}" dt="2026-07-08T17:23:52.078" v="3259" actId="1076"/>
          <ac:cxnSpMkLst>
            <pc:docMk/>
            <pc:sldMk cId="731872851" sldId="346"/>
            <ac:cxnSpMk id="12" creationId="{4C6794EF-615B-F3F0-4053-5C09BFF1D487}"/>
          </ac:cxnSpMkLst>
        </pc:cxnChg>
        <pc:cxnChg chg="mod">
          <ac:chgData name="Tiaan Van Der Merwe" userId="1a169452-d0c0-4582-af96-f2e05e6fb8f8" providerId="ADAL" clId="{6D627EB3-DD33-4318-9FBE-6EFEB3011FF8}" dt="2026-07-08T17:23:52.078" v="3259" actId="1076"/>
          <ac:cxnSpMkLst>
            <pc:docMk/>
            <pc:sldMk cId="731872851" sldId="346"/>
            <ac:cxnSpMk id="19" creationId="{A635545A-EC56-767B-2B6C-CDF468F48DF2}"/>
          </ac:cxnSpMkLst>
        </pc:cxnChg>
        <pc:cxnChg chg="add mod">
          <ac:chgData name="Tiaan Van Der Merwe" userId="1a169452-d0c0-4582-af96-f2e05e6fb8f8" providerId="ADAL" clId="{6D627EB3-DD33-4318-9FBE-6EFEB3011FF8}" dt="2026-07-08T17:23:44.694" v="3256" actId="571"/>
          <ac:cxnSpMkLst>
            <pc:docMk/>
            <pc:sldMk cId="731872851" sldId="346"/>
            <ac:cxnSpMk id="21" creationId="{7D7A5856-627B-CFEB-545D-4E45C806B30A}"/>
          </ac:cxnSpMkLst>
        </pc:cxnChg>
        <pc:cxnChg chg="add mod">
          <ac:chgData name="Tiaan Van Der Merwe" userId="1a169452-d0c0-4582-af96-f2e05e6fb8f8" providerId="ADAL" clId="{6D627EB3-DD33-4318-9FBE-6EFEB3011FF8}" dt="2026-07-08T17:23:44.694" v="3256" actId="571"/>
          <ac:cxnSpMkLst>
            <pc:docMk/>
            <pc:sldMk cId="731872851" sldId="346"/>
            <ac:cxnSpMk id="27" creationId="{C38C3549-93F3-27EF-0012-C091CFB3C5DE}"/>
          </ac:cxnSpMkLst>
        </pc:cxnChg>
        <pc:cxnChg chg="add mod">
          <ac:chgData name="Tiaan Van Der Merwe" userId="1a169452-d0c0-4582-af96-f2e05e6fb8f8" providerId="ADAL" clId="{6D627EB3-DD33-4318-9FBE-6EFEB3011FF8}" dt="2026-07-08T17:23:44.694" v="3256" actId="571"/>
          <ac:cxnSpMkLst>
            <pc:docMk/>
            <pc:sldMk cId="731872851" sldId="346"/>
            <ac:cxnSpMk id="28" creationId="{3B34ED02-8564-A4FD-D998-ACBA38F16218}"/>
          </ac:cxnSpMkLst>
        </pc:cxnChg>
        <pc:cxnChg chg="add mod">
          <ac:chgData name="Tiaan Van Der Merwe" userId="1a169452-d0c0-4582-af96-f2e05e6fb8f8" providerId="ADAL" clId="{6D627EB3-DD33-4318-9FBE-6EFEB3011FF8}" dt="2026-07-08T17:23:46.575" v="3258" actId="571"/>
          <ac:cxnSpMkLst>
            <pc:docMk/>
            <pc:sldMk cId="731872851" sldId="346"/>
            <ac:cxnSpMk id="35" creationId="{4D4B786D-B25A-A3B6-053C-11CF45FD10E2}"/>
          </ac:cxnSpMkLst>
        </pc:cxnChg>
        <pc:cxnChg chg="add mod">
          <ac:chgData name="Tiaan Van Der Merwe" userId="1a169452-d0c0-4582-af96-f2e05e6fb8f8" providerId="ADAL" clId="{6D627EB3-DD33-4318-9FBE-6EFEB3011FF8}" dt="2026-07-08T17:23:46.575" v="3258" actId="571"/>
          <ac:cxnSpMkLst>
            <pc:docMk/>
            <pc:sldMk cId="731872851" sldId="346"/>
            <ac:cxnSpMk id="39" creationId="{D75D4258-4D17-9ED8-C656-E11EEC60984A}"/>
          </ac:cxnSpMkLst>
        </pc:cxnChg>
        <pc:cxnChg chg="add mod">
          <ac:chgData name="Tiaan Van Der Merwe" userId="1a169452-d0c0-4582-af96-f2e05e6fb8f8" providerId="ADAL" clId="{6D627EB3-DD33-4318-9FBE-6EFEB3011FF8}" dt="2026-07-08T17:23:46.575" v="3258" actId="571"/>
          <ac:cxnSpMkLst>
            <pc:docMk/>
            <pc:sldMk cId="731872851" sldId="346"/>
            <ac:cxnSpMk id="40" creationId="{95771824-40F3-340D-DC9A-E671684C764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CEED6A-D660-7917-B957-AEF4D7D80C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F0306-6AB9-A3E9-0DBC-83CB1D3D3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BBD40-6E81-4956-A9C5-5C9486686461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23FE9-770E-CA1F-914F-AADFB97D55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FFB5D-E7CD-4C06-09C3-38ED0CB91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A9BF4-EC0C-4610-9DE8-CA8EB7D9A0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853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A2A4F-4EBD-4EC3-9D34-031A17BE19DD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D53B-EBC3-4D6A-B28C-3B1A41930A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69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651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7240F-5A53-6624-E53C-A00A0F89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93919-0977-BF3E-A2B9-CE6FE1029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EFBB7-2C05-3EE5-EF03-0F8D62587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94317-9430-7D57-AC41-E8EDFEF17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12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Expand on energy loss. Simple DGLV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283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E043-E1CE-74FC-B735-6EF480C9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23983-FB7F-CB97-7C2E-25C351DB5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0249B-EBA9-D937-9798-68F7DA18D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Expand on energy loss. Simple DGLV sampling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936D-A64D-F834-69A1-0BCE5C80F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947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352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8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Key points:</a:t>
            </a:r>
          </a:p>
          <a:p>
            <a:r>
              <a:rPr lang="en-ZA" dirty="0"/>
              <a:t>QGP: Medium comprised of deconfined quarks and gluons</a:t>
            </a:r>
          </a:p>
          <a:p>
            <a:r>
              <a:rPr lang="en-ZA" dirty="0"/>
              <a:t>Created at LHC and RHIC in heavy-ion collisions</a:t>
            </a:r>
          </a:p>
          <a:p>
            <a:r>
              <a:rPr lang="en-ZA" dirty="0"/>
              <a:t>Short lived – compare hadrons in AA vs pp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913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Key points:</a:t>
            </a:r>
          </a:p>
          <a:p>
            <a:r>
              <a:rPr lang="en-ZA" dirty="0"/>
              <a:t>Observed hadrons come in jets: collimated spray of hadrons originating from the fragmentation of a parton</a:t>
            </a:r>
          </a:p>
          <a:p>
            <a:r>
              <a:rPr lang="en-ZA" dirty="0"/>
              <a:t>Momentum conservation – partons are b2b with equal momenta, so in the vacuum the b2b jets constituents should add up to the same energies</a:t>
            </a:r>
          </a:p>
          <a:p>
            <a:r>
              <a:rPr lang="en-ZA" dirty="0"/>
              <a:t>pp: this is the case, with any broadening due to the fragmentation and parton showers</a:t>
            </a:r>
          </a:p>
          <a:p>
            <a:r>
              <a:rPr lang="en-ZA" dirty="0"/>
              <a:t>AA: not the case, clear imbalance between the b2b jets</a:t>
            </a:r>
          </a:p>
          <a:p>
            <a:r>
              <a:rPr lang="en-ZA" dirty="0"/>
              <a:t>Energy dissipated in the QGP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795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743E-397B-D88C-C659-54DBFAFE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B2F89-12C9-CF5B-0E33-4B4E17A8B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3092E-C6B1-A40E-67BB-4B0274209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Key points:</a:t>
            </a:r>
          </a:p>
          <a:p>
            <a:r>
              <a:rPr lang="en-ZA" dirty="0"/>
              <a:t>Predict the suppression of b2b jets by calculating dihadron correlations where we use leading hadron instead of the entire jet</a:t>
            </a:r>
          </a:p>
          <a:p>
            <a:r>
              <a:rPr lang="en-ZA" dirty="0"/>
              <a:t>Extract medium parameters</a:t>
            </a:r>
          </a:p>
          <a:p>
            <a:r>
              <a:rPr lang="en-ZA" dirty="0"/>
              <a:t>Extend the dihadron calculation to a jet-hadron or a full </a:t>
            </a:r>
            <a:r>
              <a:rPr lang="en-ZA" dirty="0" err="1"/>
              <a:t>dijet</a:t>
            </a:r>
            <a:r>
              <a:rPr lang="en-ZA" dirty="0"/>
              <a:t>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38AC4-CA14-94C0-AB68-12C2EBEFF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661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913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89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445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019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EE03-3365-7BF6-6040-56661F5D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5A847-29B6-39B7-1F67-891A7F874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CB643-2E4B-7079-298B-C434B496A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864D-E257-B2AA-18DC-2F25CAAED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D53B-EBC3-4D6A-B28C-3B1A41930AED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977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FBE2F1-0B32-4B48-970A-5C369C590BF6}" type="datetime1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24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509632"/>
            <a:ext cx="11309338" cy="7782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597381"/>
            <a:ext cx="11029616" cy="69054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47B8-847F-4C9C-9DD3-9C9F012DB432}" type="datetime1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BCF-5E21-4803-B8FB-C03E8487FF9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617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1338EB-C9B4-4BD1-ABFE-BF95A9C7BEA1}" type="datetime1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9D7BCF-5E21-4803-B8FB-C03E8487FF9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885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509631"/>
            <a:ext cx="11309338" cy="707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97381"/>
            <a:ext cx="11029616" cy="5217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B5C99B-5303-65A2-8D32-3D7F9186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5B72-93A3-4FF1-BA34-045BEFA316BB}" type="datetime1">
              <a:rPr lang="en-ZA" smtClean="0"/>
              <a:t>2026/07/08</a:t>
            </a:fld>
            <a:endParaRPr lang="en-Z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7346A0-4067-F6C0-40A8-54C477D9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/>
              <a:t>TIAAN VAN DER MERWE</a:t>
            </a:r>
          </a:p>
        </p:txBody>
      </p:sp>
    </p:spTree>
    <p:extLst>
      <p:ext uri="{BB962C8B-B14F-4D97-AF65-F5344CB8AC3E}">
        <p14:creationId xmlns:p14="http://schemas.microsoft.com/office/powerpoint/2010/main" val="13994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B1A908-C5B2-4F9A-8F86-310DF0394413}" type="datetime1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531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501780"/>
            <a:ext cx="11300036" cy="7364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24883"/>
            <a:ext cx="11029616" cy="5085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F2B3-3336-48C4-9894-CA32CB76C767}" type="datetime1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TIAAN VAN DER MERWE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27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445982" y="520202"/>
            <a:ext cx="11300036" cy="7439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624883"/>
            <a:ext cx="11029616" cy="5082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445-6C9F-42B9-997B-37D66B67B62C}" type="datetime1">
              <a:rPr lang="en-ZA" smtClean="0"/>
              <a:t>2026/07/08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TIAAN VAN DER MERWE</a:t>
            </a:r>
          </a:p>
        </p:txBody>
      </p:sp>
    </p:spTree>
    <p:extLst>
      <p:ext uri="{BB962C8B-B14F-4D97-AF65-F5344CB8AC3E}">
        <p14:creationId xmlns:p14="http://schemas.microsoft.com/office/powerpoint/2010/main" val="203010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3054-022D-444C-971F-10020163A538}" type="datetime1">
              <a:rPr lang="en-ZA" smtClean="0"/>
              <a:t>2026/07/08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TIAAN VAN DER MERWE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501779"/>
            <a:ext cx="11300036" cy="7439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624883"/>
            <a:ext cx="11029616" cy="49423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5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07F9-DD9E-477A-99F9-12D02E074494}" type="datetime1">
              <a:rPr lang="en-ZA" smtClean="0"/>
              <a:t>2026/07/08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TIAAN VAN DER MERWE</a:t>
            </a:r>
          </a:p>
        </p:txBody>
      </p:sp>
    </p:spTree>
    <p:extLst>
      <p:ext uri="{BB962C8B-B14F-4D97-AF65-F5344CB8AC3E}">
        <p14:creationId xmlns:p14="http://schemas.microsoft.com/office/powerpoint/2010/main" val="46386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9446B4-F158-45BA-B43D-F19B57FAD016}" type="datetime1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345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A638-6572-4587-8633-F0A16950F3C0}" type="datetime1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BCF-5E21-4803-B8FB-C03E8487FF9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667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9557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215B72-93A3-4FF1-BA34-045BEFA316BB}" type="datetime1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19D7BCF-5E21-4803-B8FB-C03E8487FF95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446534" y="314325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8042147" y="310768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4241830" y="314325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01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69D182-76D8-3B00-3F61-287B2DD4CE9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99225" y="747522"/>
                <a:ext cx="10993549" cy="195696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cap="none" dirty="0"/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4000" b="0" i="1" cap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4000" b="0" i="1" cap="none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sz="4000" b="0" i="1" cap="none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4000" cap="none" dirty="0"/>
                  <a:t> DIHADRON CORRELATIONS IN PROTON-PROTON AND HEAVY-ION COLLISIONS</a:t>
                </a:r>
                <a:endParaRPr lang="en-ZA" sz="4000" cap="non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69D182-76D8-3B00-3F61-287B2DD4C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99225" y="747522"/>
                <a:ext cx="10993549" cy="1956964"/>
              </a:xfrm>
              <a:blipFill>
                <a:blip r:embed="rId3"/>
                <a:stretch>
                  <a:fillRect t="-3738" b="-1339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796D5A-FB4C-28BD-B771-3D7BB99F64AF}"/>
              </a:ext>
            </a:extLst>
          </p:cNvPr>
          <p:cNvSpPr txBox="1"/>
          <p:nvPr/>
        </p:nvSpPr>
        <p:spPr>
          <a:xfrm>
            <a:off x="1701703" y="4345835"/>
            <a:ext cx="875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Assoc Prof.  Will Horowitz	Cole Faraday	Ben Bert</a:t>
            </a:r>
          </a:p>
        </p:txBody>
      </p:sp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A064042-9370-23D4-1BB4-11E0A48C4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/>
          <a:stretch/>
        </p:blipFill>
        <p:spPr>
          <a:xfrm>
            <a:off x="3282124" y="5149133"/>
            <a:ext cx="5591681" cy="923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20021-E2AC-11DC-321D-066B49AA5874}"/>
              </a:ext>
            </a:extLst>
          </p:cNvPr>
          <p:cNvSpPr txBox="1"/>
          <p:nvPr/>
        </p:nvSpPr>
        <p:spPr>
          <a:xfrm>
            <a:off x="3547413" y="3329760"/>
            <a:ext cx="5281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Tiaan van der Merwe</a:t>
            </a:r>
            <a:endParaRPr lang="en-ZA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6E7E21C-8625-69A4-5680-08E28D3B2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5149133"/>
            <a:ext cx="1998980" cy="9425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C2A27-1A48-4290-4730-3F6AD0A95D5C}"/>
              </a:ext>
            </a:extLst>
          </p:cNvPr>
          <p:cNvSpPr/>
          <p:nvPr/>
        </p:nvSpPr>
        <p:spPr>
          <a:xfrm>
            <a:off x="9100309" y="5148129"/>
            <a:ext cx="925200" cy="9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65E896-A077-4595-D812-49E5A8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09" y="5136486"/>
            <a:ext cx="1145224" cy="9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6E05-334F-F5E3-4826-1F321910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Results: </a:t>
            </a:r>
            <a:r>
              <a:rPr lang="en-US" dirty="0">
                <a:solidFill>
                  <a:prstClr val="white"/>
                </a:solidFill>
              </a:rPr>
              <a:t>The ∆φ-distributions of </a:t>
            </a:r>
            <a:r>
              <a:rPr lang="en-ZA" dirty="0">
                <a:solidFill>
                  <a:prstClr val="white"/>
                </a:solidFill>
              </a:rPr>
              <a:t>CMS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3D02B-05E6-2B13-4285-232FD34FE932}"/>
              </a:ext>
            </a:extLst>
          </p:cNvPr>
          <p:cNvSpPr txBox="1"/>
          <p:nvPr/>
        </p:nvSpPr>
        <p:spPr>
          <a:xfrm>
            <a:off x="9623386" y="1925109"/>
            <a:ext cx="225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PYTHIA agrees well</a:t>
            </a:r>
            <a:r>
              <a:rPr lang="en-ZA" sz="2400" dirty="0"/>
              <a:t> with CMS analysis data!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57690-71F8-0873-4293-B3516981EE8A}"/>
              </a:ext>
            </a:extLst>
          </p:cNvPr>
          <p:cNvSpPr txBox="1"/>
          <p:nvPr/>
        </p:nvSpPr>
        <p:spPr>
          <a:xfrm>
            <a:off x="8924239" y="6396335"/>
            <a:ext cx="257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0000"/>
                </a:solidFill>
                <a:latin typeface="LMRoman10-Regular"/>
              </a:rPr>
              <a:t>CMS Collaboration,</a:t>
            </a:r>
          </a:p>
          <a:p>
            <a:pPr algn="ctr"/>
            <a:r>
              <a:rPr lang="en-ZA" sz="1200" dirty="0">
                <a:solidFill>
                  <a:srgbClr val="000000"/>
                </a:solidFill>
                <a:latin typeface="LMRoman10-Regular"/>
              </a:rPr>
              <a:t>CMS-PAS-HIN-12-010 (2011)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8DC039-CC01-2EF9-0ADC-AE6CC3CA4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2" y="1722929"/>
            <a:ext cx="8641080" cy="4537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6DE0A-8C29-5F52-8245-93A3CB14C64A}"/>
                  </a:ext>
                </a:extLst>
              </p:cNvPr>
              <p:cNvSpPr txBox="1"/>
              <p:nvPr/>
            </p:nvSpPr>
            <p:spPr>
              <a:xfrm>
                <a:off x="3130921" y="1587213"/>
                <a:ext cx="56132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CMS Experimental</a:t>
                </a:r>
                <a:r>
                  <a:rPr lang="en-ZA" b="0" dirty="0"/>
                  <a:t> Dihadron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dirty="0"/>
                  <a:t> Comparison</a:t>
                </a:r>
                <a:r>
                  <a:rPr lang="en-US" dirty="0"/>
                  <a:t>                  </a:t>
                </a:r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6DE0A-8C29-5F52-8245-93A3CB14C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921" y="1587213"/>
                <a:ext cx="5613203" cy="369332"/>
              </a:xfrm>
              <a:prstGeom prst="rect">
                <a:avLst/>
              </a:prstGeom>
              <a:blipFill>
                <a:blip r:embed="rId3"/>
                <a:stretch>
                  <a:fillRect l="-978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5485BBB-EE7D-B553-3AAF-7FF7E8EA8D4A}"/>
              </a:ext>
            </a:extLst>
          </p:cNvPr>
          <p:cNvSpPr/>
          <p:nvPr/>
        </p:nvSpPr>
        <p:spPr>
          <a:xfrm>
            <a:off x="5683015" y="2292096"/>
            <a:ext cx="646176" cy="29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B9682E-22E1-89EB-CF22-2CB765B864DA}"/>
              </a:ext>
            </a:extLst>
          </p:cNvPr>
          <p:cNvSpPr/>
          <p:nvPr/>
        </p:nvSpPr>
        <p:spPr>
          <a:xfrm>
            <a:off x="8669293" y="2312667"/>
            <a:ext cx="585360" cy="25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949BA-BF1F-BCAF-28B1-6B645BAF53F6}"/>
              </a:ext>
            </a:extLst>
          </p:cNvPr>
          <p:cNvSpPr/>
          <p:nvPr/>
        </p:nvSpPr>
        <p:spPr>
          <a:xfrm>
            <a:off x="8608477" y="4405717"/>
            <a:ext cx="646176" cy="29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8EB4D8-544F-0AD9-61F4-34FD3789B8EA}"/>
              </a:ext>
            </a:extLst>
          </p:cNvPr>
          <p:cNvSpPr/>
          <p:nvPr/>
        </p:nvSpPr>
        <p:spPr>
          <a:xfrm>
            <a:off x="5683015" y="4405717"/>
            <a:ext cx="646176" cy="29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5AE7B5-457D-D232-FC7D-6AF52BF2EAC0}"/>
              </a:ext>
            </a:extLst>
          </p:cNvPr>
          <p:cNvSpPr/>
          <p:nvPr/>
        </p:nvSpPr>
        <p:spPr>
          <a:xfrm>
            <a:off x="2777611" y="4405716"/>
            <a:ext cx="646176" cy="29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CC3D1B-0951-1F4F-B842-E54A7ADF4EB1}"/>
              </a:ext>
            </a:extLst>
          </p:cNvPr>
          <p:cNvSpPr/>
          <p:nvPr/>
        </p:nvSpPr>
        <p:spPr>
          <a:xfrm>
            <a:off x="2807833" y="2306063"/>
            <a:ext cx="646176" cy="29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57D4C-D1FD-37DD-A296-797A7B7A2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41" y="2306063"/>
            <a:ext cx="1275777" cy="6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3AC8-5A08-B809-B80B-648796A5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C3C9-8E15-2776-6FAB-57A3A8E7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5358"/>
            <a:ext cx="11029616" cy="50859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To-Do: </a:t>
            </a:r>
            <a:r>
              <a:rPr lang="en-US" sz="3100" cap="none" dirty="0"/>
              <a:t>p</a:t>
            </a:r>
            <a:r>
              <a:rPr lang="en-US" sz="3100" dirty="0"/>
              <a:t>qcd energy loss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BBE52-748E-ADF4-0137-4A28B225002D}"/>
              </a:ext>
            </a:extLst>
          </p:cNvPr>
          <p:cNvSpPr/>
          <p:nvPr/>
        </p:nvSpPr>
        <p:spPr>
          <a:xfrm>
            <a:off x="3900132" y="4317805"/>
            <a:ext cx="1637828" cy="4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9CC0B-FDA9-6DDA-408C-0207DB8288CB}"/>
              </a:ext>
            </a:extLst>
          </p:cNvPr>
          <p:cNvSpPr txBox="1"/>
          <p:nvPr/>
        </p:nvSpPr>
        <p:spPr>
          <a:xfrm>
            <a:off x="1168781" y="3469096"/>
            <a:ext cx="290085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pp dihadron correlation baseline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4D195-B0D9-F47B-96AA-8D5BCB72ABCF}"/>
              </a:ext>
            </a:extLst>
          </p:cNvPr>
          <p:cNvSpPr txBox="1"/>
          <p:nvPr/>
        </p:nvSpPr>
        <p:spPr>
          <a:xfrm>
            <a:off x="4679237" y="3469096"/>
            <a:ext cx="324769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pQCD Radiative and Collisional energy loss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8A60A3-A4C5-96CC-6A9C-FB326E9695FF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069637" y="3884595"/>
            <a:ext cx="6096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6794EF-615B-F3F0-4053-5C09BFF1D487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926933" y="3884595"/>
            <a:ext cx="4361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ED3889-A2FB-8531-1801-C8F106EC6AC3}"/>
              </a:ext>
            </a:extLst>
          </p:cNvPr>
          <p:cNvSpPr txBox="1"/>
          <p:nvPr/>
        </p:nvSpPr>
        <p:spPr>
          <a:xfrm>
            <a:off x="8363113" y="3469096"/>
            <a:ext cx="324769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QGP Geometric modelling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EE77E-04A2-024C-3A40-C5DA1188B071}"/>
              </a:ext>
            </a:extLst>
          </p:cNvPr>
          <p:cNvSpPr txBox="1"/>
          <p:nvPr/>
        </p:nvSpPr>
        <p:spPr>
          <a:xfrm>
            <a:off x="4384020" y="5213470"/>
            <a:ext cx="3838130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AA dihadron correlation predictions!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635545A-EC56-767B-2B6C-CDF468F48DF2}"/>
              </a:ext>
            </a:extLst>
          </p:cNvPr>
          <p:cNvCxnSpPr>
            <a:cxnSpLocks/>
            <a:stCxn id="22" idx="2"/>
            <a:endCxn id="25" idx="3"/>
          </p:cNvCxnSpPr>
          <p:nvPr/>
        </p:nvCxnSpPr>
        <p:spPr>
          <a:xfrm rot="5400000">
            <a:off x="8409341" y="4112903"/>
            <a:ext cx="1390431" cy="176481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359D548-77ED-090B-FFC3-EE630393746A}"/>
              </a:ext>
            </a:extLst>
          </p:cNvPr>
          <p:cNvCxnSpPr>
            <a:cxnSpLocks/>
            <a:stCxn id="25" idx="1"/>
            <a:endCxn id="4" idx="2"/>
          </p:cNvCxnSpPr>
          <p:nvPr/>
        </p:nvCxnSpPr>
        <p:spPr>
          <a:xfrm rot="10800000">
            <a:off x="2619210" y="4300094"/>
            <a:ext cx="1764811" cy="139043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080C6E-BBB9-38E5-136B-53B786A2EAC5}"/>
              </a:ext>
            </a:extLst>
          </p:cNvPr>
          <p:cNvSpPr txBox="1"/>
          <p:nvPr/>
        </p:nvSpPr>
        <p:spPr>
          <a:xfrm>
            <a:off x="2832201" y="57224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333DC-FA7B-90D8-C726-839D2DD624FE}"/>
              </a:ext>
            </a:extLst>
          </p:cNvPr>
          <p:cNvSpPr txBox="1"/>
          <p:nvPr/>
        </p:nvSpPr>
        <p:spPr>
          <a:xfrm>
            <a:off x="2101309" y="3038213"/>
            <a:ext cx="122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sz="96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D6FB20-A410-BEB0-7B2A-E5D92FF9CBDA}"/>
              </a:ext>
            </a:extLst>
          </p:cNvPr>
          <p:cNvSpPr/>
          <p:nvPr/>
        </p:nvSpPr>
        <p:spPr>
          <a:xfrm>
            <a:off x="4634700" y="3281091"/>
            <a:ext cx="3336766" cy="120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AA308-BA0C-D1A8-A5B1-B31322F7267B}"/>
              </a:ext>
            </a:extLst>
          </p:cNvPr>
          <p:cNvSpPr txBox="1"/>
          <p:nvPr/>
        </p:nvSpPr>
        <p:spPr>
          <a:xfrm>
            <a:off x="581193" y="1279226"/>
            <a:ext cx="11130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pQCD energy loss is needed for:</a:t>
            </a:r>
          </a:p>
          <a:p>
            <a:pPr marL="342900" indent="-342900">
              <a:buClr>
                <a:schemeClr val="accent2"/>
              </a:buClr>
              <a:buSzPct val="92000"/>
              <a:buFont typeface="Wingdings" panose="05000000000000000000" pitchFamily="2" charset="2"/>
              <a:buChar char="q"/>
            </a:pPr>
            <a:r>
              <a:rPr lang="en-ZA" sz="2400" dirty="0"/>
              <a:t>modelling medium-induced interactions between the medium constituents and propagating partons,</a:t>
            </a:r>
          </a:p>
          <a:p>
            <a:pPr marL="342900" indent="-342900">
              <a:buClr>
                <a:schemeClr val="accent2"/>
              </a:buClr>
              <a:buSzPct val="92000"/>
              <a:buFont typeface="Wingdings" panose="05000000000000000000" pitchFamily="2" charset="2"/>
              <a:buChar char="q"/>
            </a:pPr>
            <a:r>
              <a:rPr lang="en-ZA" sz="2400" dirty="0"/>
              <a:t>extracting medium properties</a:t>
            </a:r>
          </a:p>
        </p:txBody>
      </p:sp>
    </p:spTree>
    <p:extLst>
      <p:ext uri="{BB962C8B-B14F-4D97-AF65-F5344CB8AC3E}">
        <p14:creationId xmlns:p14="http://schemas.microsoft.com/office/powerpoint/2010/main" val="7318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B335-BA2D-12D3-C2A6-0D513EBD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2" y="605085"/>
            <a:ext cx="11029616" cy="521733"/>
          </a:xfrm>
        </p:spPr>
        <p:txBody>
          <a:bodyPr/>
          <a:lstStyle/>
          <a:p>
            <a:r>
              <a:rPr lang="en-US" dirty="0"/>
              <a:t>To-Do: </a:t>
            </a:r>
            <a:r>
              <a:rPr lang="en-US" cap="none" dirty="0"/>
              <a:t>p</a:t>
            </a:r>
            <a:r>
              <a:rPr lang="en-US" dirty="0"/>
              <a:t>qcd energy loss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A1957-5E01-A104-C2D5-F2E1468069F5}"/>
              </a:ext>
            </a:extLst>
          </p:cNvPr>
          <p:cNvSpPr txBox="1"/>
          <p:nvPr/>
        </p:nvSpPr>
        <p:spPr>
          <a:xfrm>
            <a:off x="459615" y="1596822"/>
            <a:ext cx="3714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Two energy loss mechanisms: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Radiative energy loss: DGLV </a:t>
            </a:r>
            <a:r>
              <a:rPr lang="en-US" sz="2000" dirty="0"/>
              <a:t>formulation</a:t>
            </a: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Collisional energy loss: HTL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F83F0-845B-0D8B-A8C4-174E41DFE101}"/>
              </a:ext>
            </a:extLst>
          </p:cNvPr>
          <p:cNvSpPr txBox="1"/>
          <p:nvPr/>
        </p:nvSpPr>
        <p:spPr>
          <a:xfrm flipH="1">
            <a:off x="3352199" y="1289634"/>
            <a:ext cx="445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ym typeface="Palatino Linotype"/>
              </a:rPr>
              <a:t>Radiative energy loss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0B4D7-A5C9-7854-E941-1D0B347B8DD6}"/>
              </a:ext>
            </a:extLst>
          </p:cNvPr>
          <p:cNvSpPr txBox="1"/>
          <p:nvPr/>
        </p:nvSpPr>
        <p:spPr>
          <a:xfrm>
            <a:off x="4630719" y="3936310"/>
            <a:ext cx="189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Elastic energy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3B830-F904-CB51-CECC-7BBD0EFC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33" t="5680" r="8486" b="3539"/>
          <a:stretch>
            <a:fillRect/>
          </a:stretch>
        </p:blipFill>
        <p:spPr>
          <a:xfrm>
            <a:off x="1070429" y="3350560"/>
            <a:ext cx="2232119" cy="3044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1C9DA0-6F5E-AC0C-6E67-E2923B795691}"/>
              </a:ext>
            </a:extLst>
          </p:cNvPr>
          <p:cNvSpPr txBox="1"/>
          <p:nvPr/>
        </p:nvSpPr>
        <p:spPr>
          <a:xfrm>
            <a:off x="2911060" y="5566809"/>
            <a:ext cx="88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Elastic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351AD0-3F82-4DD7-093D-9AD11936C0E6}"/>
              </a:ext>
            </a:extLst>
          </p:cNvPr>
          <p:cNvCxnSpPr>
            <a:cxnSpLocks/>
          </p:cNvCxnSpPr>
          <p:nvPr/>
        </p:nvCxnSpPr>
        <p:spPr>
          <a:xfrm flipH="1" flipV="1">
            <a:off x="2186488" y="5356335"/>
            <a:ext cx="762331" cy="420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1C7DF6-4CB9-A7B9-AB49-D8671DFCBCDF}"/>
              </a:ext>
            </a:extLst>
          </p:cNvPr>
          <p:cNvSpPr txBox="1"/>
          <p:nvPr/>
        </p:nvSpPr>
        <p:spPr>
          <a:xfrm>
            <a:off x="109819" y="4272045"/>
            <a:ext cx="117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Radiative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13C907-0E7C-8478-E1BE-1E92BFFD4CBD}"/>
              </a:ext>
            </a:extLst>
          </p:cNvPr>
          <p:cNvCxnSpPr>
            <a:cxnSpLocks/>
          </p:cNvCxnSpPr>
          <p:nvPr/>
        </p:nvCxnSpPr>
        <p:spPr>
          <a:xfrm flipV="1">
            <a:off x="1092442" y="4212871"/>
            <a:ext cx="609600" cy="243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C5AEEB-6ACE-F36F-AC3E-3C3ED87CA8F5}"/>
              </a:ext>
            </a:extLst>
          </p:cNvPr>
          <p:cNvSpPr txBox="1"/>
          <p:nvPr/>
        </p:nvSpPr>
        <p:spPr>
          <a:xfrm>
            <a:off x="0" y="6492240"/>
            <a:ext cx="2575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0000"/>
                </a:solidFill>
                <a:latin typeface="LMRoman10-Regular"/>
              </a:rPr>
              <a:t>Illustration by C. Faraday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2DEA10-457F-483B-2A7A-FEC39AC6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67" y="1677603"/>
            <a:ext cx="6788093" cy="224007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71B58A-3DDD-AC95-BF28-22236D45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267" y="4391539"/>
            <a:ext cx="6174995" cy="22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3078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7ACC-F9CD-C9B2-4338-84979CEF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DE788-499E-4020-E3CC-99DBD745E132}"/>
              </a:ext>
            </a:extLst>
          </p:cNvPr>
          <p:cNvSpPr txBox="1"/>
          <p:nvPr/>
        </p:nvSpPr>
        <p:spPr>
          <a:xfrm>
            <a:off x="2848189" y="5353985"/>
            <a:ext cx="6485021" cy="110799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6600" dirty="0">
                <a:solidFill>
                  <a:schemeClr val="tx2"/>
                </a:solidFill>
              </a:rPr>
              <a:t>QUESTIONS?</a:t>
            </a:r>
            <a:endParaRPr lang="en-ZA" sz="2400" dirty="0">
              <a:solidFill>
                <a:schemeClr val="tx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9B03A1-9EF1-9391-1C06-F88ABF8A058A}"/>
              </a:ext>
            </a:extLst>
          </p:cNvPr>
          <p:cNvSpPr txBox="1">
            <a:spLocks/>
          </p:cNvSpPr>
          <p:nvPr/>
        </p:nvSpPr>
        <p:spPr>
          <a:xfrm>
            <a:off x="508924" y="1626244"/>
            <a:ext cx="6485021" cy="37277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Energy loss is a key signal of the formation of QGP in heavy-ion collisions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This project aims modelling to calculate the suppression of the away-side jet in heavy-ion collisions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We will combine MC event generation with PYTHIA, pQCD radiative and collisional energy loss calculations, and QGP medium modelling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000" dirty="0"/>
              <a:t>Quantitative constraints on QGP properties, strong coupling constant and the jet transport coefficient, will be extracted from measurements of dihadron correlations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DA158-7686-6C5E-491D-F3C10777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84" y="1671804"/>
            <a:ext cx="4964451" cy="31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F2B3-82C4-8427-B9E1-3E76AAE7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43910"/>
            <a:ext cx="11029615" cy="1497507"/>
          </a:xfrm>
        </p:spPr>
        <p:txBody>
          <a:bodyPr>
            <a:normAutofit fontScale="90000"/>
          </a:bodyPr>
          <a:lstStyle/>
          <a:p>
            <a:r>
              <a:rPr lang="en-ZA" dirty="0"/>
              <a:t> </a:t>
            </a:r>
            <a:r>
              <a:rPr lang="en-ZA" sz="9600" dirty="0"/>
              <a:t>Back up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767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5A59F-2B86-77DC-3748-543F5B8F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405E-7F69-2DC5-4006-FAC8AE5E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2" y="605085"/>
            <a:ext cx="11029616" cy="521733"/>
          </a:xfrm>
        </p:spPr>
        <p:txBody>
          <a:bodyPr/>
          <a:lstStyle/>
          <a:p>
            <a:r>
              <a:rPr lang="en-US" cap="none" dirty="0"/>
              <a:t>SIMPLE RADIATIVE</a:t>
            </a:r>
            <a:r>
              <a:rPr lang="en-US" dirty="0"/>
              <a:t> energy loss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E57D9-B5FC-8B1C-9CA4-C4A31CEC8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55" y="1359297"/>
            <a:ext cx="8018343" cy="53455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67F23-123E-C973-12E2-6FD8739ED114}"/>
                  </a:ext>
                </a:extLst>
              </p:cNvPr>
              <p:cNvSpPr txBox="1"/>
              <p:nvPr/>
            </p:nvSpPr>
            <p:spPr>
              <a:xfrm>
                <a:off x="565782" y="1359297"/>
                <a:ext cx="285054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dirty="0"/>
                  <a:t>Sample </a:t>
                </a:r>
                <a14:m>
                  <m:oMath xmlns:m="http://schemas.openxmlformats.org/officeDocument/2006/math">
                    <m:r>
                      <a:rPr lang="en-Z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Z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∆</m:t>
                    </m:r>
                    <m:r>
                      <a:rPr lang="en-Z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Z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Z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ZA" sz="2000" dirty="0"/>
                  <a:t> from Gaussians with means from DGLV radiative energy loss.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Incorporate quantum fluctuations with finite width from Poisson uncertainty and random sampling.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First steps toward sophisticated implementation of radiative and collisional energy loss!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67F23-123E-C973-12E2-6FD8739ED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2" y="1359297"/>
                <a:ext cx="2850545" cy="5016758"/>
              </a:xfrm>
              <a:prstGeom prst="rect">
                <a:avLst/>
              </a:prstGeom>
              <a:blipFill>
                <a:blip r:embed="rId4"/>
                <a:stretch>
                  <a:fillRect l="-2355" t="-729" b="-12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FE26-DE01-A169-6250-DC96CDE9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Results: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The ∆φ-distributions of </a:t>
            </a:r>
            <a:r>
              <a:rPr lang="en-ZA" dirty="0"/>
              <a:t>Alice and STAR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8F6E0-CB58-BBFD-562F-9CE2D45C0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1495"/>
            <a:ext cx="5034565" cy="3988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8FA42-3024-16C0-514F-1FFD18F921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272331"/>
            <a:ext cx="5127941" cy="3988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34295-B118-37F1-B093-66166DB99FEC}"/>
              </a:ext>
            </a:extLst>
          </p:cNvPr>
          <p:cNvSpPr txBox="1"/>
          <p:nvPr/>
        </p:nvSpPr>
        <p:spPr>
          <a:xfrm>
            <a:off x="2357956" y="1464890"/>
            <a:ext cx="77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PYTHIA 8 agrees well with published ALICE and STAR data!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8DCAA-067E-B5AE-3240-292A377431A6}"/>
              </a:ext>
            </a:extLst>
          </p:cNvPr>
          <p:cNvSpPr txBox="1"/>
          <p:nvPr/>
        </p:nvSpPr>
        <p:spPr>
          <a:xfrm>
            <a:off x="7909386" y="6193615"/>
            <a:ext cx="3951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ALICE Collaboration,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 Phys. Rev. Lett. 108, 092301 (2012)</a:t>
            </a:r>
            <a:endParaRPr lang="en-ZA" sz="1200" dirty="0">
              <a:solidFill>
                <a:srgbClr val="000000"/>
              </a:solidFill>
              <a:latin typeface="LMRoman10-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F1ABE-B51C-72E1-17D6-875E7601F0D1}"/>
              </a:ext>
            </a:extLst>
          </p:cNvPr>
          <p:cNvSpPr txBox="1"/>
          <p:nvPr/>
        </p:nvSpPr>
        <p:spPr>
          <a:xfrm>
            <a:off x="181659" y="6048932"/>
            <a:ext cx="3951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STAR Collaboration,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 Phys. Rev. Lett. 91, 072304 (2003)</a:t>
            </a:r>
            <a:endParaRPr lang="en-ZA" sz="1200" dirty="0">
              <a:solidFill>
                <a:srgbClr val="000000"/>
              </a:solidFill>
              <a:latin typeface="LMRoman10-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0B2D0-508F-2C9B-ED74-7F9B4B710EF2}"/>
                  </a:ext>
                </a:extLst>
              </p:cNvPr>
              <p:cNvSpPr txBox="1"/>
              <p:nvPr/>
            </p:nvSpPr>
            <p:spPr>
              <a:xfrm>
                <a:off x="1936376" y="2099095"/>
                <a:ext cx="30403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ZA" b="0" dirty="0"/>
                  <a:t>STAR Dihadron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dirty="0"/>
                  <a:t> Projection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0B2D0-508F-2C9B-ED74-7F9B4B710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76" y="2099095"/>
                <a:ext cx="3040384" cy="369332"/>
              </a:xfrm>
              <a:prstGeom prst="rect">
                <a:avLst/>
              </a:prstGeom>
              <a:blipFill>
                <a:blip r:embed="rId5"/>
                <a:stretch>
                  <a:fillRect l="-1807" t="-8197" r="-1205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1C007-6C28-1DA6-DE63-AF670266DCC4}"/>
                  </a:ext>
                </a:extLst>
              </p:cNvPr>
              <p:cNvSpPr txBox="1"/>
              <p:nvPr/>
            </p:nvSpPr>
            <p:spPr>
              <a:xfrm>
                <a:off x="7380104" y="2066829"/>
                <a:ext cx="31291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ALICE</a:t>
                </a:r>
                <a:r>
                  <a:rPr lang="en-ZA" b="0" dirty="0"/>
                  <a:t> Dihadron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dirty="0"/>
                  <a:t> Projection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1C007-6C28-1DA6-DE63-AF670266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104" y="2066829"/>
                <a:ext cx="3129190" cy="369332"/>
              </a:xfrm>
              <a:prstGeom prst="rect">
                <a:avLst/>
              </a:prstGeom>
              <a:blipFill>
                <a:blip r:embed="rId6"/>
                <a:stretch>
                  <a:fillRect l="-1754" t="-8197" r="-975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89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93AD-1FC2-3C6B-F853-A842AF47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Results: </a:t>
            </a:r>
            <a:r>
              <a:rPr lang="en-US" dirty="0">
                <a:solidFill>
                  <a:prstClr val="white"/>
                </a:solidFill>
              </a:rPr>
              <a:t>The ∆φ-distributions of </a:t>
            </a:r>
            <a:r>
              <a:rPr lang="en-ZA" dirty="0"/>
              <a:t>CMS in PYTHIA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6B456-4DB7-1641-54F1-C3CBC2509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" y="2968265"/>
            <a:ext cx="11029950" cy="2587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DA887-01B8-41F0-7C4D-9B47A9F3BB84}"/>
              </a:ext>
            </a:extLst>
          </p:cNvPr>
          <p:cNvSpPr txBox="1"/>
          <p:nvPr/>
        </p:nvSpPr>
        <p:spPr>
          <a:xfrm>
            <a:off x="2597531" y="1812857"/>
            <a:ext cx="699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...and with a published CMS PYTHIA implementation!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5DCE5-0F8F-BAE5-129F-EED439E422FD}"/>
              </a:ext>
            </a:extLst>
          </p:cNvPr>
          <p:cNvSpPr txBox="1"/>
          <p:nvPr/>
        </p:nvSpPr>
        <p:spPr>
          <a:xfrm>
            <a:off x="8618482" y="5726419"/>
            <a:ext cx="3951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CMS Collaboration,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LMRoman10-Regular"/>
              </a:rPr>
              <a:t> JHEP 07, 076 (2011)</a:t>
            </a:r>
            <a:endParaRPr lang="en-ZA" sz="1200" dirty="0">
              <a:solidFill>
                <a:srgbClr val="000000"/>
              </a:solidFill>
              <a:latin typeface="LMRoman10-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6FB32-DD6E-8F3B-589A-25C396384834}"/>
                  </a:ext>
                </a:extLst>
              </p:cNvPr>
              <p:cNvSpPr txBox="1"/>
              <p:nvPr/>
            </p:nvSpPr>
            <p:spPr>
              <a:xfrm>
                <a:off x="4205014" y="2783599"/>
                <a:ext cx="40172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ZA" b="0" dirty="0"/>
                  <a:t>CMS PYTHIA8 Dihadron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dirty="0"/>
                  <a:t> Projections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6FB32-DD6E-8F3B-589A-25C396384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14" y="2783599"/>
                <a:ext cx="4017254" cy="369332"/>
              </a:xfrm>
              <a:prstGeom prst="rect">
                <a:avLst/>
              </a:prstGeom>
              <a:blipFill>
                <a:blip r:embed="rId4"/>
                <a:stretch>
                  <a:fillRect l="-1366" t="-10000" r="-607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0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2A4F-E094-12F7-80F2-53FAFE40F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9E0A-019C-A04E-8725-A816851E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Quark Gluon plasma and heavy-ion collisions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8F5F7-1ECA-6010-DF8D-4D3167FF696C}"/>
              </a:ext>
            </a:extLst>
          </p:cNvPr>
          <p:cNvSpPr/>
          <p:nvPr/>
        </p:nvSpPr>
        <p:spPr>
          <a:xfrm>
            <a:off x="3312544" y="4277710"/>
            <a:ext cx="1637828" cy="4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30" name="Picture 6" descr="A group of colorful spheres&#10;&#10;Description automatically generated with medium confidence">
            <a:extLst>
              <a:ext uri="{FF2B5EF4-FFF2-40B4-BE49-F238E27FC236}">
                <a16:creationId xmlns:a16="http://schemas.microsoft.com/office/drawing/2014/main" id="{56D48DBA-6C4C-C74D-34EA-3D117A06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98" y="2964690"/>
            <a:ext cx="7728206" cy="25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5;p3">
            <a:extLst>
              <a:ext uri="{FF2B5EF4-FFF2-40B4-BE49-F238E27FC236}">
                <a16:creationId xmlns:a16="http://schemas.microsoft.com/office/drawing/2014/main" id="{46299E12-24DA-0F11-50DA-86D3BDA6BF19}"/>
              </a:ext>
            </a:extLst>
          </p:cNvPr>
          <p:cNvSpPr txBox="1"/>
          <p:nvPr/>
        </p:nvSpPr>
        <p:spPr>
          <a:xfrm>
            <a:off x="7676906" y="1417338"/>
            <a:ext cx="40816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alatino Linotype"/>
              </a:rPr>
              <a:t>We observe particles that are created and modified via the quark-gluon interaction</a:t>
            </a:r>
            <a:endParaRPr dirty="0"/>
          </a:p>
        </p:txBody>
      </p:sp>
      <p:sp>
        <p:nvSpPr>
          <p:cNvPr id="20" name="Google Shape;85;p3">
            <a:extLst>
              <a:ext uri="{FF2B5EF4-FFF2-40B4-BE49-F238E27FC236}">
                <a16:creationId xmlns:a16="http://schemas.microsoft.com/office/drawing/2014/main" id="{7D02F40E-C2A5-4429-8BE8-5A0514277F25}"/>
              </a:ext>
            </a:extLst>
          </p:cNvPr>
          <p:cNvSpPr txBox="1"/>
          <p:nvPr/>
        </p:nvSpPr>
        <p:spPr>
          <a:xfrm>
            <a:off x="3439534" y="1417338"/>
            <a:ext cx="40816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alatino Linotype"/>
              </a:rPr>
              <a:t>Quarks and gluons interact with each other within the QGP</a:t>
            </a:r>
            <a:endParaRPr dirty="0"/>
          </a:p>
        </p:txBody>
      </p:sp>
      <p:sp>
        <p:nvSpPr>
          <p:cNvPr id="21" name="Google Shape;85;p3">
            <a:extLst>
              <a:ext uri="{FF2B5EF4-FFF2-40B4-BE49-F238E27FC236}">
                <a16:creationId xmlns:a16="http://schemas.microsoft.com/office/drawing/2014/main" id="{C7F27840-3E46-F1BD-4974-BB7138BA5D16}"/>
              </a:ext>
            </a:extLst>
          </p:cNvPr>
          <p:cNvSpPr txBox="1"/>
          <p:nvPr/>
        </p:nvSpPr>
        <p:spPr>
          <a:xfrm>
            <a:off x="151965" y="3862232"/>
            <a:ext cx="2089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alatino Linotype"/>
              </a:rPr>
              <a:t>Smash two Pb atoms together</a:t>
            </a:r>
            <a:endParaRPr dirty="0"/>
          </a:p>
        </p:txBody>
      </p:sp>
      <p:sp>
        <p:nvSpPr>
          <p:cNvPr id="22" name="Google Shape;85;p3">
            <a:extLst>
              <a:ext uri="{FF2B5EF4-FFF2-40B4-BE49-F238E27FC236}">
                <a16:creationId xmlns:a16="http://schemas.microsoft.com/office/drawing/2014/main" id="{245173A9-583B-7EC5-BA26-F1D549F5B46C}"/>
              </a:ext>
            </a:extLst>
          </p:cNvPr>
          <p:cNvSpPr txBox="1"/>
          <p:nvPr/>
        </p:nvSpPr>
        <p:spPr>
          <a:xfrm>
            <a:off x="433425" y="1650676"/>
            <a:ext cx="2089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Palatino Linotype"/>
              </a:rPr>
              <a:t>Relativistic pancake</a:t>
            </a:r>
            <a:endParaRPr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8AD3ED-BB91-5C18-525B-320248774CE9}"/>
              </a:ext>
            </a:extLst>
          </p:cNvPr>
          <p:cNvCxnSpPr/>
          <p:nvPr/>
        </p:nvCxnSpPr>
        <p:spPr>
          <a:xfrm flipV="1">
            <a:off x="8947230" y="2666298"/>
            <a:ext cx="636608" cy="1551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934E0E-128B-9356-E754-BEF1BACCCE54}"/>
              </a:ext>
            </a:extLst>
          </p:cNvPr>
          <p:cNvCxnSpPr>
            <a:cxnSpLocks/>
          </p:cNvCxnSpPr>
          <p:nvPr/>
        </p:nvCxnSpPr>
        <p:spPr>
          <a:xfrm flipV="1">
            <a:off x="4950372" y="2692341"/>
            <a:ext cx="459828" cy="133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1E08A3-EB5D-FEC1-F745-A771F90FA097}"/>
              </a:ext>
            </a:extLst>
          </p:cNvPr>
          <p:cNvCxnSpPr>
            <a:cxnSpLocks/>
          </p:cNvCxnSpPr>
          <p:nvPr/>
        </p:nvCxnSpPr>
        <p:spPr>
          <a:xfrm flipH="1" flipV="1">
            <a:off x="1533705" y="2548218"/>
            <a:ext cx="1191576" cy="12135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86CC7C-4609-CE25-1DAE-34B7CB90A17E}"/>
              </a:ext>
            </a:extLst>
          </p:cNvPr>
          <p:cNvCxnSpPr>
            <a:cxnSpLocks/>
          </p:cNvCxnSpPr>
          <p:nvPr/>
        </p:nvCxnSpPr>
        <p:spPr>
          <a:xfrm flipH="1">
            <a:off x="2129493" y="4291214"/>
            <a:ext cx="5957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05E251-FA08-AF12-2CDE-28088D82BAFB}"/>
              </a:ext>
            </a:extLst>
          </p:cNvPr>
          <p:cNvCxnSpPr>
            <a:cxnSpLocks/>
          </p:cNvCxnSpPr>
          <p:nvPr/>
        </p:nvCxnSpPr>
        <p:spPr>
          <a:xfrm flipV="1">
            <a:off x="3925678" y="2692341"/>
            <a:ext cx="1161936" cy="133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A1C3D6-3BA8-1544-D5F2-56EADAB5E3CC}"/>
              </a:ext>
            </a:extLst>
          </p:cNvPr>
          <p:cNvCxnSpPr>
            <a:cxnSpLocks/>
          </p:cNvCxnSpPr>
          <p:nvPr/>
        </p:nvCxnSpPr>
        <p:spPr>
          <a:xfrm flipH="1" flipV="1">
            <a:off x="5761829" y="2692341"/>
            <a:ext cx="261183" cy="133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235648-B7B3-4188-C6DD-F58EF1421FC1}"/>
              </a:ext>
            </a:extLst>
          </p:cNvPr>
          <p:cNvCxnSpPr>
            <a:cxnSpLocks/>
          </p:cNvCxnSpPr>
          <p:nvPr/>
        </p:nvCxnSpPr>
        <p:spPr>
          <a:xfrm>
            <a:off x="2523098" y="6011056"/>
            <a:ext cx="80301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364CED-80F1-9A92-8EE6-3BF35019F242}"/>
              </a:ext>
            </a:extLst>
          </p:cNvPr>
          <p:cNvSpPr txBox="1"/>
          <p:nvPr/>
        </p:nvSpPr>
        <p:spPr>
          <a:xfrm>
            <a:off x="9423451" y="6081793"/>
            <a:ext cx="1808480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</a:t>
            </a:r>
            <a:r>
              <a:rPr lang="en-ZA" sz="2400" dirty="0">
                <a:sym typeface="Arial"/>
              </a:rPr>
              <a:t>~ 10</a:t>
            </a:r>
            <a:r>
              <a:rPr lang="en-ZA" sz="2400" baseline="30000" dirty="0">
                <a:sym typeface="Arial"/>
              </a:rPr>
              <a:t>-23 </a:t>
            </a:r>
            <a:r>
              <a:rPr lang="en-ZA" sz="2400" dirty="0">
                <a:sym typeface="Arial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5ED6F-CDC5-F953-459C-54243107A390}"/>
              </a:ext>
            </a:extLst>
          </p:cNvPr>
          <p:cNvSpPr txBox="1"/>
          <p:nvPr/>
        </p:nvSpPr>
        <p:spPr>
          <a:xfrm>
            <a:off x="2538319" y="6053186"/>
            <a:ext cx="18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 </a:t>
            </a:r>
            <a:r>
              <a:rPr lang="en-ZA" sz="2400" dirty="0">
                <a:sym typeface="Arial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28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DE044-924C-94F5-AF64-62408CDE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" y="1939526"/>
            <a:ext cx="11928313" cy="4391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0E3A5-5078-CF8C-FEDD-5FCA2AE9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Jets and Jet quenching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BD4DC-AAF6-94BB-A55D-41CAE5668C32}"/>
              </a:ext>
            </a:extLst>
          </p:cNvPr>
          <p:cNvSpPr txBox="1"/>
          <p:nvPr/>
        </p:nvSpPr>
        <p:spPr>
          <a:xfrm>
            <a:off x="6370320" y="5006342"/>
            <a:ext cx="17576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ZA" sz="1600" dirty="0"/>
              <a:t>Energy = 200 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0BA0D-CCAE-CD3F-6A90-F6C85EF843C2}"/>
              </a:ext>
            </a:extLst>
          </p:cNvPr>
          <p:cNvSpPr txBox="1"/>
          <p:nvPr/>
        </p:nvSpPr>
        <p:spPr>
          <a:xfrm>
            <a:off x="10225923" y="3257367"/>
            <a:ext cx="18342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ZA" sz="1600" dirty="0"/>
              <a:t>Energy = 70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3F46A-BECA-B101-71BA-E2A4DC60CCB7}"/>
              </a:ext>
            </a:extLst>
          </p:cNvPr>
          <p:cNvSpPr txBox="1"/>
          <p:nvPr/>
        </p:nvSpPr>
        <p:spPr>
          <a:xfrm>
            <a:off x="2370933" y="1426725"/>
            <a:ext cx="799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Where did the energy go? Can we calculate this suppression?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3CF03D-C351-16F5-0EDB-803AB2BA1F20}"/>
              </a:ext>
            </a:extLst>
          </p:cNvPr>
          <p:cNvCxnSpPr>
            <a:cxnSpLocks/>
          </p:cNvCxnSpPr>
          <p:nvPr/>
        </p:nvCxnSpPr>
        <p:spPr>
          <a:xfrm flipH="1" flipV="1">
            <a:off x="4537276" y="3429000"/>
            <a:ext cx="219919" cy="1339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6A2B0D-2535-340E-4601-6B72A3C2A740}"/>
              </a:ext>
            </a:extLst>
          </p:cNvPr>
          <p:cNvCxnSpPr>
            <a:cxnSpLocks/>
          </p:cNvCxnSpPr>
          <p:nvPr/>
        </p:nvCxnSpPr>
        <p:spPr>
          <a:xfrm flipH="1">
            <a:off x="2499360" y="5344896"/>
            <a:ext cx="1713825" cy="3751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744BEE-69D0-AE2A-1DAD-EFFD1D4726CD}"/>
              </a:ext>
            </a:extLst>
          </p:cNvPr>
          <p:cNvSpPr txBox="1"/>
          <p:nvPr/>
        </p:nvSpPr>
        <p:spPr>
          <a:xfrm>
            <a:off x="4273438" y="4821676"/>
            <a:ext cx="887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/>
              <a:t>Jets!</a:t>
            </a:r>
          </a:p>
        </p:txBody>
      </p:sp>
    </p:spTree>
    <p:extLst>
      <p:ext uri="{BB962C8B-B14F-4D97-AF65-F5344CB8AC3E}">
        <p14:creationId xmlns:p14="http://schemas.microsoft.com/office/powerpoint/2010/main" val="91133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9894-1488-1244-4F33-835F531F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AE50-0457-539C-24F6-201C04EB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5358"/>
            <a:ext cx="11029616" cy="50859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Physics</a:t>
            </a:r>
            <a:r>
              <a:rPr lang="en-US" dirty="0"/>
              <a:t> </a:t>
            </a:r>
            <a:r>
              <a:rPr lang="en-US" sz="3100" dirty="0"/>
              <a:t>goals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F7564-1FC7-B32C-CF1A-2C3924781033}"/>
              </a:ext>
            </a:extLst>
          </p:cNvPr>
          <p:cNvSpPr/>
          <p:nvPr/>
        </p:nvSpPr>
        <p:spPr>
          <a:xfrm>
            <a:off x="5428215" y="4096707"/>
            <a:ext cx="1621660" cy="42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5D8B70-F083-DEAF-B0D4-6A67BFD59FFC}"/>
                  </a:ext>
                </a:extLst>
              </p:cNvPr>
              <p:cNvSpPr txBox="1"/>
              <p:nvPr/>
            </p:nvSpPr>
            <p:spPr>
              <a:xfrm>
                <a:off x="510102" y="1366237"/>
                <a:ext cx="1124163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accent2"/>
                  </a:buClr>
                  <a:buSzPct val="92000"/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Generate results for dihadron correlations from pQCD energy loss and validate against heavy-ion (AA) measurements at RHIC and LHC and apply the framework to asymmetric and small system (</a:t>
                </a:r>
                <a:r>
                  <a:rPr lang="en-US" sz="2400" dirty="0" err="1"/>
                  <a:t>pA</a:t>
                </a:r>
                <a:r>
                  <a:rPr lang="en-US" sz="2400" dirty="0"/>
                  <a:t>)</a:t>
                </a:r>
              </a:p>
              <a:p>
                <a:pPr marL="342900" indent="-342900">
                  <a:buClr>
                    <a:schemeClr val="accent2"/>
                  </a:buClr>
                  <a:buSzPct val="92000"/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Extract QGP medium parameters such as the jet transport coefficient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, or the strong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Clr>
                    <a:schemeClr val="accent2"/>
                  </a:buClr>
                  <a:buSzPct val="92000"/>
                  <a:buFont typeface="Wingdings" panose="05000000000000000000" pitchFamily="2" charset="2"/>
                  <a:buChar char="q"/>
                </a:pPr>
                <a:r>
                  <a:rPr lang="en-ZA" sz="2400" dirty="0"/>
                  <a:t>Extend the leading-hadron calculation to a jet-hadron or a full jet-based prediction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5D8B70-F083-DEAF-B0D4-6A67BFD59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2" y="1366237"/>
                <a:ext cx="11241631" cy="2308324"/>
              </a:xfrm>
              <a:prstGeom prst="rect">
                <a:avLst/>
              </a:prstGeom>
              <a:blipFill>
                <a:blip r:embed="rId3"/>
                <a:stretch>
                  <a:fillRect l="-597" t="-2111" r="-922" b="-501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ttps://images.openai.com/static-rsc-4/5dX_d5IwgzAV7eO_6xpkZGqxrEnNGIc8mvxFktablLboolpXrhkjhLxI3Tlk29ivicMYb8YJdWiG7OZotkZQhvaKi4EYaOIqxXNHwy8NhsQXQiiW1azPeE3a7sBxPMQSFCJrHmgFYd3FurcBzXi_tF2xgNMmShegZYeD3j4MOIieA6Z8PViMN_KsMBaIioxO?purpose=fullsize">
            <a:extLst>
              <a:ext uri="{FF2B5EF4-FFF2-40B4-BE49-F238E27FC236}">
                <a16:creationId xmlns:a16="http://schemas.microsoft.com/office/drawing/2014/main" id="{04138D15-F9FC-B6F8-3AF2-C45A4DD8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554" y="3790308"/>
            <a:ext cx="4618947" cy="2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2A4F-E094-12F7-80F2-53FAFE40F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9E0A-019C-A04E-8725-A816851E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15358"/>
            <a:ext cx="11029616" cy="50859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Physics approach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8F5F7-1ECA-6010-DF8D-4D3167FF696C}"/>
              </a:ext>
            </a:extLst>
          </p:cNvPr>
          <p:cNvSpPr/>
          <p:nvPr/>
        </p:nvSpPr>
        <p:spPr>
          <a:xfrm>
            <a:off x="3693047" y="4199067"/>
            <a:ext cx="1637828" cy="4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AFF8F-A520-38FE-5C1E-9A467F2A0083}"/>
              </a:ext>
            </a:extLst>
          </p:cNvPr>
          <p:cNvSpPr txBox="1"/>
          <p:nvPr/>
        </p:nvSpPr>
        <p:spPr>
          <a:xfrm>
            <a:off x="961696" y="3350358"/>
            <a:ext cx="290085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pp dihadron correlation baseline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27D01-B1DB-CE5A-4BB7-0722EC189931}"/>
              </a:ext>
            </a:extLst>
          </p:cNvPr>
          <p:cNvSpPr txBox="1"/>
          <p:nvPr/>
        </p:nvSpPr>
        <p:spPr>
          <a:xfrm>
            <a:off x="4472152" y="3350358"/>
            <a:ext cx="324769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pQCD Radiative and Collisional energy loss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2349FB-B4DC-8E6A-1B9C-E4619B90C5B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862552" y="3765857"/>
            <a:ext cx="6096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2340DD-B3D5-5031-919E-B2A67377EA1F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7719848" y="3765857"/>
            <a:ext cx="4361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5C990A-4094-0187-74DA-6735FF93ADE3}"/>
              </a:ext>
            </a:extLst>
          </p:cNvPr>
          <p:cNvSpPr txBox="1"/>
          <p:nvPr/>
        </p:nvSpPr>
        <p:spPr>
          <a:xfrm>
            <a:off x="8156028" y="3350358"/>
            <a:ext cx="324769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QGP Geometric modelling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B71FF7-003F-A0D2-0F03-2C97D58E66D6}"/>
              </a:ext>
            </a:extLst>
          </p:cNvPr>
          <p:cNvSpPr txBox="1"/>
          <p:nvPr/>
        </p:nvSpPr>
        <p:spPr>
          <a:xfrm>
            <a:off x="4176935" y="5094732"/>
            <a:ext cx="3838130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AA dihadron correlation predictions!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3297380-C1F2-26C6-F818-5705F6DFC8D1}"/>
              </a:ext>
            </a:extLst>
          </p:cNvPr>
          <p:cNvCxnSpPr>
            <a:cxnSpLocks/>
            <a:stCxn id="22" idx="2"/>
            <a:endCxn id="25" idx="3"/>
          </p:cNvCxnSpPr>
          <p:nvPr/>
        </p:nvCxnSpPr>
        <p:spPr>
          <a:xfrm rot="5400000">
            <a:off x="8202256" y="3994165"/>
            <a:ext cx="1390431" cy="176481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0DB79F8-C242-E51C-7897-7123A83E6B84}"/>
              </a:ext>
            </a:extLst>
          </p:cNvPr>
          <p:cNvCxnSpPr>
            <a:cxnSpLocks/>
            <a:stCxn id="25" idx="1"/>
            <a:endCxn id="4" idx="2"/>
          </p:cNvCxnSpPr>
          <p:nvPr/>
        </p:nvCxnSpPr>
        <p:spPr>
          <a:xfrm rot="10800000">
            <a:off x="2412125" y="4181356"/>
            <a:ext cx="1764811" cy="139043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50CC34-3337-C20D-0AAF-8A4DFA7A0E39}"/>
              </a:ext>
            </a:extLst>
          </p:cNvPr>
          <p:cNvSpPr txBox="1"/>
          <p:nvPr/>
        </p:nvSpPr>
        <p:spPr>
          <a:xfrm>
            <a:off x="2625116" y="56037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Comparison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72D7F1-B4D6-EC45-75A1-BF28228C185E}"/>
              </a:ext>
            </a:extLst>
          </p:cNvPr>
          <p:cNvSpPr/>
          <p:nvPr/>
        </p:nvSpPr>
        <p:spPr>
          <a:xfrm>
            <a:off x="699206" y="3148314"/>
            <a:ext cx="3336766" cy="120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0FC7C-33AB-232B-1AF2-579F9F56486E}"/>
              </a:ext>
            </a:extLst>
          </p:cNvPr>
          <p:cNvSpPr txBox="1"/>
          <p:nvPr/>
        </p:nvSpPr>
        <p:spPr>
          <a:xfrm>
            <a:off x="581193" y="1430215"/>
            <a:ext cx="1102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A proton-proton baseline is needed for:</a:t>
            </a:r>
          </a:p>
          <a:p>
            <a:pPr marL="342900" indent="-342900">
              <a:buClr>
                <a:schemeClr val="accent2"/>
              </a:buClr>
              <a:buSzPct val="92000"/>
              <a:buFont typeface="Wingdings" panose="05000000000000000000" pitchFamily="2" charset="2"/>
              <a:buChar char="q"/>
            </a:pPr>
            <a:r>
              <a:rPr lang="en-ZA" sz="2400" dirty="0"/>
              <a:t>characterizing vacuum QCD effects (ISR, FSR, MPI) on dihadron correlations,</a:t>
            </a:r>
          </a:p>
          <a:p>
            <a:pPr marL="342900" indent="-342900">
              <a:buClr>
                <a:schemeClr val="accent2"/>
              </a:buClr>
              <a:buSzPct val="92000"/>
              <a:buFont typeface="Wingdings" panose="05000000000000000000" pitchFamily="2" charset="2"/>
              <a:buChar char="q"/>
            </a:pPr>
            <a:r>
              <a:rPr lang="en-ZA" sz="2400" dirty="0"/>
              <a:t>serving as the reference for extracting medium (QGP) effects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2419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4187-C112-9F8C-88AB-85AEE4BD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AAD5-331F-1551-4999-84D4E87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Pythia event generator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A16B7-B509-C70A-19A2-01F6ACF3582A}"/>
              </a:ext>
            </a:extLst>
          </p:cNvPr>
          <p:cNvSpPr txBox="1"/>
          <p:nvPr/>
        </p:nvSpPr>
        <p:spPr>
          <a:xfrm>
            <a:off x="1045007" y="2724790"/>
            <a:ext cx="35966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/>
              <a:t>Hard scatter (LO matrix elements)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9993B-1196-36A9-DA19-87C8DD6811DC}"/>
              </a:ext>
            </a:extLst>
          </p:cNvPr>
          <p:cNvSpPr txBox="1"/>
          <p:nvPr/>
        </p:nvSpPr>
        <p:spPr>
          <a:xfrm>
            <a:off x="1037302" y="3463454"/>
            <a:ext cx="359664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/>
              <a:t>Initial-state and final state parton shower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D9D7E-560E-2828-B702-1828FA04EA69}"/>
              </a:ext>
            </a:extLst>
          </p:cNvPr>
          <p:cNvSpPr txBox="1"/>
          <p:nvPr/>
        </p:nvSpPr>
        <p:spPr>
          <a:xfrm>
            <a:off x="1045007" y="4338141"/>
            <a:ext cx="35966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/>
              <a:t>Multi-parton interactions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D2939-7BD4-3B53-5CB9-5757B04D3696}"/>
              </a:ext>
            </a:extLst>
          </p:cNvPr>
          <p:cNvSpPr txBox="1"/>
          <p:nvPr/>
        </p:nvSpPr>
        <p:spPr>
          <a:xfrm>
            <a:off x="1045007" y="4973454"/>
            <a:ext cx="359664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/>
              <a:t>Hadronization (Lund string fragmentation)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7500E0-A4E2-0BB8-D14E-AE7995F3C853}"/>
              </a:ext>
            </a:extLst>
          </p:cNvPr>
          <p:cNvSpPr txBox="1"/>
          <p:nvPr/>
        </p:nvSpPr>
        <p:spPr>
          <a:xfrm>
            <a:off x="1045007" y="5885766"/>
            <a:ext cx="3596640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/>
              <a:t>Hadron Decay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8367FF-85CA-F5F2-832C-5E1954A7BA3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2835622" y="3094122"/>
            <a:ext cx="7705" cy="3693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71F377-54B8-322B-EF69-4AB3BC2D49D6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>
            <a:off x="2835622" y="4109785"/>
            <a:ext cx="7705" cy="22835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9B0D79-DE6F-7981-1C10-6756DF4B4B45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2843327" y="4707473"/>
            <a:ext cx="0" cy="26598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C4432D-8D88-D307-AF14-103D3777FC6F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2843327" y="5619785"/>
            <a:ext cx="0" cy="26598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8914DE-D745-9E0F-8BFD-2FBD2D03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68" y="1560357"/>
            <a:ext cx="6865719" cy="4694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C67F4-1BD4-FB1E-5040-8320D775CF68}"/>
              </a:ext>
            </a:extLst>
          </p:cNvPr>
          <p:cNvSpPr txBox="1"/>
          <p:nvPr/>
        </p:nvSpPr>
        <p:spPr>
          <a:xfrm>
            <a:off x="496078" y="1542680"/>
            <a:ext cx="4802599" cy="772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PYTHIA is a widely used Monte Carlo event generator for high-energy hadron collisions.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EF13D3-22DF-91DD-EA40-8F846221F1E4}"/>
              </a:ext>
            </a:extLst>
          </p:cNvPr>
          <p:cNvCxnSpPr>
            <a:cxnSpLocks/>
          </p:cNvCxnSpPr>
          <p:nvPr/>
        </p:nvCxnSpPr>
        <p:spPr>
          <a:xfrm flipV="1">
            <a:off x="7696200" y="1699260"/>
            <a:ext cx="2446020" cy="2289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E241B9-6030-257F-FD50-C688D310B8A5}"/>
              </a:ext>
            </a:extLst>
          </p:cNvPr>
          <p:cNvSpPr txBox="1"/>
          <p:nvPr/>
        </p:nvSpPr>
        <p:spPr>
          <a:xfrm>
            <a:off x="9078214" y="1620157"/>
            <a:ext cx="91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Decreasing </a:t>
            </a:r>
          </a:p>
          <a:p>
            <a:r>
              <a:rPr lang="en-ZA" sz="1200" dirty="0"/>
              <a:t>hardness</a:t>
            </a:r>
          </a:p>
          <a:p>
            <a:r>
              <a:rPr lang="en-ZA" sz="1200" dirty="0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8353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E2218-6EB0-69DB-09DF-088700D39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27" y="1692476"/>
            <a:ext cx="5179398" cy="4909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9C101-51A5-3268-D2B0-B0556979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Pythia event generator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510EC-C0DD-16ED-4F4B-C1F8958E8CF8}"/>
              </a:ext>
            </a:extLst>
          </p:cNvPr>
          <p:cNvSpPr txBox="1"/>
          <p:nvPr/>
        </p:nvSpPr>
        <p:spPr>
          <a:xfrm rot="16200000">
            <a:off x="4983391" y="5688677"/>
            <a:ext cx="14700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Ratio to CMS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EA7B8-5E4E-5C4E-DA82-301538EE7A91}"/>
              </a:ext>
            </a:extLst>
          </p:cNvPr>
          <p:cNvSpPr/>
          <p:nvPr/>
        </p:nvSpPr>
        <p:spPr>
          <a:xfrm>
            <a:off x="5483663" y="5138294"/>
            <a:ext cx="5243762" cy="1547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3EFD6-D55E-F524-29C4-7F0B1D842CE8}"/>
              </a:ext>
            </a:extLst>
          </p:cNvPr>
          <p:cNvSpPr txBox="1"/>
          <p:nvPr/>
        </p:nvSpPr>
        <p:spPr>
          <a:xfrm>
            <a:off x="5931621" y="1323144"/>
            <a:ext cx="50513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Charged particle invariant yield of PYTHIA vs CMS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81ECA8-419D-FBBB-EDEB-14D838B81DF0}"/>
                  </a:ext>
                </a:extLst>
              </p:cNvPr>
              <p:cNvSpPr txBox="1"/>
              <p:nvPr/>
            </p:nvSpPr>
            <p:spPr>
              <a:xfrm rot="16200000">
                <a:off x="4384653" y="2951219"/>
                <a:ext cx="24657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Invariant yield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Z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81ECA8-419D-FBBB-EDEB-14D838B81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84653" y="2951219"/>
                <a:ext cx="2465753" cy="369332"/>
              </a:xfrm>
              <a:prstGeom prst="rect">
                <a:avLst/>
              </a:prstGeom>
              <a:blipFill>
                <a:blip r:embed="rId4"/>
                <a:stretch>
                  <a:fillRect l="-6349" r="-22222" b="-172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2C5F58-CCEB-2388-3D62-0B24C2990F88}"/>
                  </a:ext>
                </a:extLst>
              </p:cNvPr>
              <p:cNvSpPr txBox="1"/>
              <p:nvPr/>
            </p:nvSpPr>
            <p:spPr>
              <a:xfrm>
                <a:off x="7333016" y="6233117"/>
                <a:ext cx="17007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2C5F58-CCEB-2388-3D62-0B24C299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16" y="6233117"/>
                <a:ext cx="1700784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124ED87-FE1B-39B4-CC8B-EF4EF3B55995}"/>
              </a:ext>
            </a:extLst>
          </p:cNvPr>
          <p:cNvSpPr txBox="1"/>
          <p:nvPr/>
        </p:nvSpPr>
        <p:spPr>
          <a:xfrm>
            <a:off x="669918" y="1490008"/>
            <a:ext cx="4271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PYTHIA has been validated and tuned against collision data since its inception.</a:t>
            </a:r>
          </a:p>
          <a:p>
            <a:endParaRPr lang="en-ZA" sz="2400" dirty="0"/>
          </a:p>
          <a:p>
            <a:r>
              <a:rPr lang="en-ZA" sz="2400" dirty="0"/>
              <a:t>Provides an excellent resource for experimental and theoretical particle and nuclear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49261A-8FC0-1224-0357-9A185889A55A}"/>
                  </a:ext>
                </a:extLst>
              </p:cNvPr>
              <p:cNvSpPr txBox="1"/>
              <p:nvPr/>
            </p:nvSpPr>
            <p:spPr>
              <a:xfrm>
                <a:off x="327379" y="5367867"/>
                <a:ext cx="49565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dirty="0">
                    <a:solidFill>
                      <a:srgbClr val="FF0000"/>
                    </a:solidFill>
                  </a:rPr>
                  <a:t>Agrees within ~20% to CMS experimental data for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sz="2400" dirty="0">
                    <a:solidFill>
                      <a:srgbClr val="FF0000"/>
                    </a:solidFill>
                  </a:rPr>
                  <a:t> range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49261A-8FC0-1224-0357-9A185889A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" y="5367867"/>
                <a:ext cx="4956567" cy="830997"/>
              </a:xfrm>
              <a:prstGeom prst="rect">
                <a:avLst/>
              </a:prstGeom>
              <a:blipFill>
                <a:blip r:embed="rId6"/>
                <a:stretch>
                  <a:fillRect l="-1968" t="-5882" r="-984" b="-1617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71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84E8-71E7-7E40-8DDD-E141FD30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Dihadron correlations in pythia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31CE1-90A7-0861-C95E-67E576A8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52" y="3726053"/>
            <a:ext cx="5965415" cy="28913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8F4097-5358-A692-D980-9AD6D02CF5CB}"/>
              </a:ext>
            </a:extLst>
          </p:cNvPr>
          <p:cNvCxnSpPr>
            <a:cxnSpLocks/>
          </p:cNvCxnSpPr>
          <p:nvPr/>
        </p:nvCxnSpPr>
        <p:spPr>
          <a:xfrm>
            <a:off x="7284078" y="4800222"/>
            <a:ext cx="0" cy="9410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3E0290-1B18-8A76-CE9D-AE6A60EB9E0F}"/>
              </a:ext>
            </a:extLst>
          </p:cNvPr>
          <p:cNvSpPr txBox="1"/>
          <p:nvPr/>
        </p:nvSpPr>
        <p:spPr>
          <a:xfrm>
            <a:off x="6728493" y="3924133"/>
            <a:ext cx="14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Medium suppression!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1FE1D-415B-1B77-70AC-73B0216F6796}"/>
                  </a:ext>
                </a:extLst>
              </p:cNvPr>
              <p:cNvSpPr txBox="1"/>
              <p:nvPr/>
            </p:nvSpPr>
            <p:spPr>
              <a:xfrm>
                <a:off x="4508597" y="3614926"/>
                <a:ext cx="33577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ZA" sz="2000" b="0" dirty="0"/>
                  <a:t>STAR Dihadron </a:t>
                </a:r>
                <a14:m>
                  <m:oMath xmlns:m="http://schemas.openxmlformats.org/officeDocument/2006/math">
                    <m:r>
                      <a:rPr lang="en-ZA" sz="2000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sz="2000" dirty="0"/>
                  <a:t> Projection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1FE1D-415B-1B77-70AC-73B0216F6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97" y="3614926"/>
                <a:ext cx="3357714" cy="400110"/>
              </a:xfrm>
              <a:prstGeom prst="rect">
                <a:avLst/>
              </a:prstGeom>
              <a:blipFill>
                <a:blip r:embed="rId4"/>
                <a:stretch>
                  <a:fillRect l="-2000" t="-7576" r="-1273" b="-2575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point&#10;&#10;AI-generated content may be incorrect.">
            <a:extLst>
              <a:ext uri="{FF2B5EF4-FFF2-40B4-BE49-F238E27FC236}">
                <a16:creationId xmlns:a16="http://schemas.microsoft.com/office/drawing/2014/main" id="{A2A12F0E-7C1C-2857-7642-C8BBCB759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1438809"/>
            <a:ext cx="2880118" cy="161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ECE80-E111-0D7F-7E1F-94DF692186EE}"/>
              </a:ext>
            </a:extLst>
          </p:cNvPr>
          <p:cNvSpPr txBox="1"/>
          <p:nvPr/>
        </p:nvSpPr>
        <p:spPr>
          <a:xfrm>
            <a:off x="9052560" y="2545153"/>
            <a:ext cx="20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0000"/>
                </a:solidFill>
                <a:latin typeface="LMRoman10-Regular"/>
              </a:rPr>
              <a:t>Connors et al, Rev. Mod. Phys. 90 (2018), 025005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92931-A086-C148-E808-4AFAE1980E2E}"/>
                  </a:ext>
                </a:extLst>
              </p:cNvPr>
              <p:cNvSpPr txBox="1"/>
              <p:nvPr/>
            </p:nvSpPr>
            <p:spPr>
              <a:xfrm>
                <a:off x="454285" y="1417284"/>
                <a:ext cx="8598275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ZA" sz="2400" dirty="0"/>
                  <a:t>Generate proton–proton collisions with PYTHIA.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ZA" sz="2400" dirty="0"/>
                  <a:t>Select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sz="2400" dirty="0"/>
                  <a:t> trigger particles in each event to approximate a jet.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ZA" sz="2400" dirty="0"/>
                  <a:t>Pair each trigger with nearby </a:t>
                </a:r>
                <a:r>
                  <a:rPr kumimoji="0" lang="en-Z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lower-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ZA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ZA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ZA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Z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lang="en-ZA" sz="2400" dirty="0"/>
                  <a:t>associated particles.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ZA" sz="2400" dirty="0"/>
                  <a:t>Calculate the angular separation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2400" dirty="0"/>
                  <a:t> for each pair.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ZA" sz="2400" dirty="0"/>
                  <a:t>Fill a two-particle correlation histogram.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C92931-A086-C148-E808-4AFAE198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85" y="1417284"/>
                <a:ext cx="8598275" cy="1938992"/>
              </a:xfrm>
              <a:prstGeom prst="rect">
                <a:avLst/>
              </a:prstGeom>
              <a:blipFill>
                <a:blip r:embed="rId6"/>
                <a:stretch>
                  <a:fillRect l="-919" t="-1858" r="-707" b="-526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D4424C2-5150-B6BB-A455-D970430089E2}"/>
              </a:ext>
            </a:extLst>
          </p:cNvPr>
          <p:cNvSpPr/>
          <p:nvPr/>
        </p:nvSpPr>
        <p:spPr>
          <a:xfrm>
            <a:off x="2966852" y="3924133"/>
            <a:ext cx="384263" cy="1817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6307B0-2FB3-60F4-87F7-4FF23BB5B8EC}"/>
                  </a:ext>
                </a:extLst>
              </p:cNvPr>
              <p:cNvSpPr txBox="1"/>
              <p:nvPr/>
            </p:nvSpPr>
            <p:spPr>
              <a:xfrm rot="16200000">
                <a:off x="2471128" y="4638856"/>
                <a:ext cx="1155642" cy="604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(∆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6307B0-2FB3-60F4-87F7-4FF23BB5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71128" y="4638856"/>
                <a:ext cx="1155642" cy="604333"/>
              </a:xfrm>
              <a:prstGeom prst="rect">
                <a:avLst/>
              </a:prstGeom>
              <a:blipFill>
                <a:blip r:embed="rId7"/>
                <a:stretch>
                  <a:fillRect t="-529" b="-52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1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0EE69-807F-C13D-82A4-B26CB22FE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8304E7-E789-6002-94A7-95D5A2FB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2" y="1757932"/>
            <a:ext cx="7364146" cy="46422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02C6AB-A635-E8D3-51AD-A53647454332}"/>
                  </a:ext>
                </a:extLst>
              </p:cNvPr>
              <p:cNvSpPr txBox="1"/>
              <p:nvPr/>
            </p:nvSpPr>
            <p:spPr>
              <a:xfrm rot="16200000">
                <a:off x="3725675" y="3243209"/>
                <a:ext cx="2084514" cy="6342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02C6AB-A635-E8D3-51AD-A53647454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25675" y="3243209"/>
                <a:ext cx="2084514" cy="634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F14F031-3F01-2DBE-C656-3F294BBB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Results: The associated yield distributions </a:t>
            </a:r>
            <a:endParaRPr lang="en-ZA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86D930-AED3-E431-5608-2FD87BF6D79B}"/>
              </a:ext>
            </a:extLst>
          </p:cNvPr>
          <p:cNvSpPr/>
          <p:nvPr/>
        </p:nvSpPr>
        <p:spPr>
          <a:xfrm rot="20492359">
            <a:off x="7371717" y="3196483"/>
            <a:ext cx="2410758" cy="869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279B12-2188-8470-9D54-466F7578ECB1}"/>
              </a:ext>
            </a:extLst>
          </p:cNvPr>
          <p:cNvSpPr/>
          <p:nvPr/>
        </p:nvSpPr>
        <p:spPr>
          <a:xfrm rot="20492359">
            <a:off x="7003732" y="2215035"/>
            <a:ext cx="1007074" cy="606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50F97A-595F-C623-786B-EF8AF5D6939F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4312024" y="2212910"/>
            <a:ext cx="2689411" cy="485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1CCC07-D13F-1932-437D-02B230E6E94F}"/>
              </a:ext>
            </a:extLst>
          </p:cNvPr>
          <p:cNvSpPr txBox="1"/>
          <p:nvPr/>
        </p:nvSpPr>
        <p:spPr>
          <a:xfrm>
            <a:off x="510988" y="1470212"/>
            <a:ext cx="3801036" cy="1485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64750-59B4-9FDE-AC45-D83A494F1745}"/>
              </a:ext>
            </a:extLst>
          </p:cNvPr>
          <p:cNvSpPr txBox="1"/>
          <p:nvPr/>
        </p:nvSpPr>
        <p:spPr>
          <a:xfrm>
            <a:off x="580078" y="4694633"/>
            <a:ext cx="3801036" cy="1485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22E90B-977F-DFB5-7B21-1AB0BF83FFEB}"/>
              </a:ext>
            </a:extLst>
          </p:cNvPr>
          <p:cNvCxnSpPr>
            <a:cxnSpLocks/>
            <a:stCxn id="2" idx="2"/>
            <a:endCxn id="11" idx="3"/>
          </p:cNvCxnSpPr>
          <p:nvPr/>
        </p:nvCxnSpPr>
        <p:spPr>
          <a:xfrm flipH="1">
            <a:off x="4381114" y="4012959"/>
            <a:ext cx="3052630" cy="142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01A74-4E84-A971-5485-3B59CB474AB6}"/>
                  </a:ext>
                </a:extLst>
              </p:cNvPr>
              <p:cNvSpPr txBox="1"/>
              <p:nvPr/>
            </p:nvSpPr>
            <p:spPr>
              <a:xfrm>
                <a:off x="575894" y="1478280"/>
                <a:ext cx="38010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/>
                  <a:t>Near-side peak (</a:t>
                </a:r>
                <a14:m>
                  <m:oMath xmlns:m="http://schemas.openxmlformats.org/officeDocument/2006/math">
                    <m:r>
                      <a:rPr lang="en-ZA" b="1" i="1">
                        <a:latin typeface="Cambria Math" panose="02040503050406030204" pitchFamily="18" charset="0"/>
                      </a:rPr>
                      <m:t>𝜟𝝓</m:t>
                    </m:r>
                    <m:r>
                      <a:rPr lang="en-ZA" b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ZA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ZA" b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ZA" b="1" i="1"/>
                      <m:t> </m:t>
                    </m:r>
                    <m:r>
                      <a:rPr lang="en-ZA" b="1" i="1">
                        <a:latin typeface="Cambria Math" panose="02040503050406030204" pitchFamily="18" charset="0"/>
                      </a:rPr>
                      <m:t>𝜟𝜼</m:t>
                    </m:r>
                    <m:r>
                      <a:rPr lang="en-ZA" b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Z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ZA" b="1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Particles produced in the same jet as the trigger hadron.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Measures the trigger jet's fragmentation.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01A74-4E84-A971-5485-3B59CB474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1478280"/>
                <a:ext cx="3801036" cy="1477328"/>
              </a:xfrm>
              <a:prstGeom prst="rect">
                <a:avLst/>
              </a:prstGeom>
              <a:blipFill>
                <a:blip r:embed="rId5"/>
                <a:stretch>
                  <a:fillRect l="-1282" t="-2479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35FCD6-EEDA-78EC-51DB-8688260D1BF6}"/>
                  </a:ext>
                </a:extLst>
              </p:cNvPr>
              <p:cNvSpPr txBox="1"/>
              <p:nvPr/>
            </p:nvSpPr>
            <p:spPr>
              <a:xfrm>
                <a:off x="647729" y="4694633"/>
                <a:ext cx="36760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/>
                  <a:t>Away-side peak (</a:t>
                </a:r>
                <a14:m>
                  <m:oMath xmlns:m="http://schemas.openxmlformats.org/officeDocument/2006/math">
                    <m:r>
                      <a:rPr lang="en-ZA" b="1" i="1">
                        <a:latin typeface="Cambria Math" panose="02040503050406030204" pitchFamily="18" charset="0"/>
                      </a:rPr>
                      <m:t>𝜟𝝓</m:t>
                    </m:r>
                    <m:r>
                      <a:rPr lang="en-ZA" b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ZA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ZA" b="1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Particles from the recoil jet.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/>
                  <a:t>Used to study the partner jet and, in heavy-ion collisions, jet quenching.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35FCD6-EEDA-78EC-51DB-8688260D1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29" y="4694633"/>
                <a:ext cx="3676066" cy="1477328"/>
              </a:xfrm>
              <a:prstGeom prst="rect">
                <a:avLst/>
              </a:prstGeom>
              <a:blipFill>
                <a:blip r:embed="rId6"/>
                <a:stretch>
                  <a:fillRect l="-1327" t="-2066" r="-1327" b="-57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8B89F-1745-BB40-31AE-55BA413A924A}"/>
                  </a:ext>
                </a:extLst>
              </p:cNvPr>
              <p:cNvSpPr txBox="1"/>
              <p:nvPr/>
            </p:nvSpPr>
            <p:spPr>
              <a:xfrm>
                <a:off x="5751385" y="1314903"/>
                <a:ext cx="445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  <m:r>
                      <a:rPr lang="en-ZA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ZA" b="0" i="1">
                        <a:latin typeface="Cambria Math" panose="02040503050406030204" pitchFamily="18" charset="0"/>
                      </a:rPr>
                      <m:t>𝛥𝜂</m:t>
                    </m:r>
                    <m:r>
                      <a:rPr lang="en-Z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 Associate Particle Yield Distribution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8B89F-1745-BB40-31AE-55BA413A9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385" y="1314903"/>
                <a:ext cx="4459041" cy="369332"/>
              </a:xfrm>
              <a:prstGeom prst="rect">
                <a:avLst/>
              </a:prstGeom>
              <a:blipFill>
                <a:blip r:embed="rId7"/>
                <a:stretch>
                  <a:fillRect l="-273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B59E95-36D1-4DDB-8CA4-8572F52A08F8}"/>
                  </a:ext>
                </a:extLst>
              </p:cNvPr>
              <p:cNvSpPr txBox="1"/>
              <p:nvPr/>
            </p:nvSpPr>
            <p:spPr>
              <a:xfrm rot="1634596">
                <a:off x="5119242" y="5683135"/>
                <a:ext cx="2355445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𝛥𝜙</m:t>
                    </m:r>
                  </m:oMath>
                </a14:m>
                <a:r>
                  <a:rPr lang="en-ZA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𝑡𝑟𝑖𝑔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B59E95-36D1-4DDB-8CA4-8572F52A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4596">
                <a:off x="5119242" y="5683135"/>
                <a:ext cx="2355445" cy="391902"/>
              </a:xfrm>
              <a:prstGeom prst="rect">
                <a:avLst/>
              </a:prstGeom>
              <a:blipFill>
                <a:blip r:embed="rId8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C8E2D-1CA1-988F-526A-912476F38A91}"/>
                  </a:ext>
                </a:extLst>
              </p:cNvPr>
              <p:cNvSpPr txBox="1"/>
              <p:nvPr/>
            </p:nvSpPr>
            <p:spPr>
              <a:xfrm rot="20038042">
                <a:off x="8638831" y="5690657"/>
                <a:ext cx="2214072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ZA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𝑡𝑟𝑖𝑔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C8E2D-1CA1-988F-526A-912476F3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38042">
                <a:off x="8638831" y="5690657"/>
                <a:ext cx="2214072" cy="3919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point&#10;&#10;AI-generated content may be incorrect.">
            <a:extLst>
              <a:ext uri="{FF2B5EF4-FFF2-40B4-BE49-F238E27FC236}">
                <a16:creationId xmlns:a16="http://schemas.microsoft.com/office/drawing/2014/main" id="{0CC0F0EE-23AB-E3F3-D503-53EF411FA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6" y="2988620"/>
            <a:ext cx="2880118" cy="16139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A3E13C-A203-3976-1EFB-417712692FA2}"/>
              </a:ext>
            </a:extLst>
          </p:cNvPr>
          <p:cNvSpPr txBox="1"/>
          <p:nvPr/>
        </p:nvSpPr>
        <p:spPr>
          <a:xfrm>
            <a:off x="825555" y="4020132"/>
            <a:ext cx="20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solidFill>
                  <a:srgbClr val="000000"/>
                </a:solidFill>
                <a:latin typeface="LMRoman10-Regular"/>
              </a:rPr>
              <a:t>Connors et al, Rev. Mod. Phys. 90 (2018), 025005</a:t>
            </a:r>
          </a:p>
        </p:txBody>
      </p:sp>
    </p:spTree>
    <p:extLst>
      <p:ext uri="{BB962C8B-B14F-4D97-AF65-F5344CB8AC3E}">
        <p14:creationId xmlns:p14="http://schemas.microsoft.com/office/powerpoint/2010/main" val="35375896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058E3DA9817449DFF1160F1DA391B" ma:contentTypeVersion="18" ma:contentTypeDescription="Create a new document." ma:contentTypeScope="" ma:versionID="e81a10720f04c7b17827d77559952184">
  <xsd:schema xmlns:xsd="http://www.w3.org/2001/XMLSchema" xmlns:xs="http://www.w3.org/2001/XMLSchema" xmlns:p="http://schemas.microsoft.com/office/2006/metadata/properties" xmlns:ns3="58a6dca4-8d94-47f5-9f56-65d4b0a20fc2" xmlns:ns4="b7ee4810-df70-497a-abdd-53cb4633120c" targetNamespace="http://schemas.microsoft.com/office/2006/metadata/properties" ma:root="true" ma:fieldsID="74cb455fe979a81221f4efab5ce074b7" ns3:_="" ns4:_="">
    <xsd:import namespace="58a6dca4-8d94-47f5-9f56-65d4b0a20fc2"/>
    <xsd:import namespace="b7ee4810-df70-497a-abdd-53cb463312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6dca4-8d94-47f5-9f56-65d4b0a20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e4810-df70-497a-abdd-53cb4633120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a6dca4-8d94-47f5-9f56-65d4b0a20fc2" xsi:nil="true"/>
  </documentManagement>
</p:properties>
</file>

<file path=customXml/itemProps1.xml><?xml version="1.0" encoding="utf-8"?>
<ds:datastoreItem xmlns:ds="http://schemas.openxmlformats.org/officeDocument/2006/customXml" ds:itemID="{936E0C38-13A1-4893-8089-BFDF47EBA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6dca4-8d94-47f5-9f56-65d4b0a20fc2"/>
    <ds:schemaRef ds:uri="b7ee4810-df70-497a-abdd-53cb46331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07036-FA89-41A5-BBBD-46620FDBD3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B7F8F-ED52-4FBB-AA82-DEAC60D099F2}">
  <ds:schemaRefs>
    <ds:schemaRef ds:uri="http://purl.org/dc/elements/1.1/"/>
    <ds:schemaRef ds:uri="b7ee4810-df70-497a-abdd-53cb4633120c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58a6dca4-8d94-47f5-9f56-65d4b0a20fc2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14763</TotalTime>
  <Words>998</Words>
  <Application>Microsoft Office PowerPoint</Application>
  <PresentationFormat>Widescreen</PresentationFormat>
  <Paragraphs>151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Cambria Math</vt:lpstr>
      <vt:lpstr>Gill Sans MT</vt:lpstr>
      <vt:lpstr>LMRoman10-Regular</vt:lpstr>
      <vt:lpstr>Palatino Linotype</vt:lpstr>
      <vt:lpstr>Wingdings</vt:lpstr>
      <vt:lpstr>Wingdings 2</vt:lpstr>
      <vt:lpstr>Dividend</vt:lpstr>
      <vt:lpstr>HIGH-p_T DIHADRON CORRELATIONS IN PROTON-PROTON AND HEAVY-ION COLLISIONS</vt:lpstr>
      <vt:lpstr>Quark Gluon plasma and heavy-ion collisions</vt:lpstr>
      <vt:lpstr>Jets and Jet quenching</vt:lpstr>
      <vt:lpstr>Physics goals</vt:lpstr>
      <vt:lpstr>Physics approach</vt:lpstr>
      <vt:lpstr>Pythia event generator</vt:lpstr>
      <vt:lpstr>Pythia event generator</vt:lpstr>
      <vt:lpstr>Dihadron correlations in pythia</vt:lpstr>
      <vt:lpstr>Results: The associated yield distributions </vt:lpstr>
      <vt:lpstr>Results: The ∆φ-distributions of CMS</vt:lpstr>
      <vt:lpstr>To-Do: pqcd energy loss</vt:lpstr>
      <vt:lpstr>To-Do: pqcd energy loss</vt:lpstr>
      <vt:lpstr>Summary</vt:lpstr>
      <vt:lpstr> Back up</vt:lpstr>
      <vt:lpstr>SIMPLE RADIATIVE energy loss</vt:lpstr>
      <vt:lpstr>Results: The ∆φ-distributions of Alice and STAR</vt:lpstr>
      <vt:lpstr>Results: The ∆φ-distributions of CMS in PYTHIA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HIGH-p_T DIHADRON CORRELATIONS IN PROTON-PROTON AND HEAVY-ION COLLISIONS</dc:title>
  <dc:creator>Tiaan Van Der Merwe</dc:creator>
  <cp:lastModifiedBy>Tiaan Van Der Merwe</cp:lastModifiedBy>
  <cp:revision>29</cp:revision>
  <dcterms:created xsi:type="dcterms:W3CDTF">2024-06-27T10:55:53Z</dcterms:created>
  <dcterms:modified xsi:type="dcterms:W3CDTF">2026-07-08T18:09:54Z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0x01010010D058E3DA9817449DFF1160F1DA391B</vt:lpwstr>
  </property>
</Properties>
</file>