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35"/>
  </p:notesMasterIdLst>
  <p:sldIdLst>
    <p:sldId id="281" r:id="rId2"/>
    <p:sldId id="257" r:id="rId3"/>
    <p:sldId id="258" r:id="rId4"/>
    <p:sldId id="259" r:id="rId5"/>
    <p:sldId id="260" r:id="rId6"/>
    <p:sldId id="284" r:id="rId7"/>
    <p:sldId id="285" r:id="rId8"/>
    <p:sldId id="286" r:id="rId9"/>
    <p:sldId id="261" r:id="rId10"/>
    <p:sldId id="265" r:id="rId11"/>
    <p:sldId id="263" r:id="rId12"/>
    <p:sldId id="264" r:id="rId13"/>
    <p:sldId id="266" r:id="rId14"/>
    <p:sldId id="288" r:id="rId15"/>
    <p:sldId id="267" r:id="rId16"/>
    <p:sldId id="268" r:id="rId17"/>
    <p:sldId id="287" r:id="rId18"/>
    <p:sldId id="269" r:id="rId19"/>
    <p:sldId id="271" r:id="rId20"/>
    <p:sldId id="272" r:id="rId21"/>
    <p:sldId id="270" r:id="rId22"/>
    <p:sldId id="274" r:id="rId23"/>
    <p:sldId id="275" r:id="rId24"/>
    <p:sldId id="276" r:id="rId25"/>
    <p:sldId id="277" r:id="rId26"/>
    <p:sldId id="292" r:id="rId27"/>
    <p:sldId id="293" r:id="rId28"/>
    <p:sldId id="282" r:id="rId29"/>
    <p:sldId id="289" r:id="rId30"/>
    <p:sldId id="290" r:id="rId31"/>
    <p:sldId id="279" r:id="rId32"/>
    <p:sldId id="291" r:id="rId33"/>
    <p:sldId id="283" r:id="rId34"/>
  </p:sldIdLst>
  <p:sldSz cx="12192000" cy="6858000"/>
  <p:notesSz cx="6858000" cy="12192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F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FCF2AC-0719-460A-9D5A-252204E3AAD6}" v="200" dt="2026-07-06T21:28:41.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5" d="100"/>
          <a:sy n="75" d="100"/>
        </p:scale>
        <p:origin x="304"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imir Lobaskin" userId="ac3509c9-4055-46ab-8191-51355a6c300e" providerId="ADAL" clId="{D685E413-2A61-4CD0-9413-B62EB93A71B4}"/>
    <pc:docChg chg="undo custSel addSld delSld modSld sldOrd">
      <pc:chgData name="Vladimir Lobaskin" userId="ac3509c9-4055-46ab-8191-51355a6c300e" providerId="ADAL" clId="{D685E413-2A61-4CD0-9413-B62EB93A71B4}" dt="2026-07-06T21:32:31.867" v="10658" actId="20577"/>
      <pc:docMkLst>
        <pc:docMk/>
      </pc:docMkLst>
      <pc:sldChg chg="addSp delSp modSp mod">
        <pc:chgData name="Vladimir Lobaskin" userId="ac3509c9-4055-46ab-8191-51355a6c300e" providerId="ADAL" clId="{D685E413-2A61-4CD0-9413-B62EB93A71B4}" dt="2026-07-06T20:59:01.873" v="9525" actId="22"/>
        <pc:sldMkLst>
          <pc:docMk/>
          <pc:sldMk cId="0" sldId="257"/>
        </pc:sldMkLst>
        <pc:spChg chg="mod">
          <ac:chgData name="Vladimir Lobaskin" userId="ac3509c9-4055-46ab-8191-51355a6c300e" providerId="ADAL" clId="{D685E413-2A61-4CD0-9413-B62EB93A71B4}" dt="2026-07-06T08:01:48.815" v="2615" actId="20577"/>
          <ac:spMkLst>
            <pc:docMk/>
            <pc:sldMk cId="0" sldId="257"/>
            <ac:spMk id="6" creationId="{00000000-0000-0000-0000-000000000000}"/>
          </ac:spMkLst>
        </pc:spChg>
        <pc:spChg chg="mod">
          <ac:chgData name="Vladimir Lobaskin" userId="ac3509c9-4055-46ab-8191-51355a6c300e" providerId="ADAL" clId="{D685E413-2A61-4CD0-9413-B62EB93A71B4}" dt="2026-07-06T12:24:01.830" v="8959" actId="20577"/>
          <ac:spMkLst>
            <pc:docMk/>
            <pc:sldMk cId="0" sldId="257"/>
            <ac:spMk id="7" creationId="{00000000-0000-0000-0000-000000000000}"/>
          </ac:spMkLst>
        </pc:spChg>
        <pc:spChg chg="mod">
          <ac:chgData name="Vladimir Lobaskin" userId="ac3509c9-4055-46ab-8191-51355a6c300e" providerId="ADAL" clId="{D685E413-2A61-4CD0-9413-B62EB93A71B4}" dt="2026-07-06T08:01:34.584" v="2612" actId="403"/>
          <ac:spMkLst>
            <pc:docMk/>
            <pc:sldMk cId="0" sldId="257"/>
            <ac:spMk id="9" creationId="{00000000-0000-0000-0000-000000000000}"/>
          </ac:spMkLst>
        </pc:spChg>
        <pc:spChg chg="mod">
          <ac:chgData name="Vladimir Lobaskin" userId="ac3509c9-4055-46ab-8191-51355a6c300e" providerId="ADAL" clId="{D685E413-2A61-4CD0-9413-B62EB93A71B4}" dt="2026-07-06T08:01:34.584" v="2612" actId="403"/>
          <ac:spMkLst>
            <pc:docMk/>
            <pc:sldMk cId="0" sldId="257"/>
            <ac:spMk id="11" creationId="{00000000-0000-0000-0000-000000000000}"/>
          </ac:spMkLst>
        </pc:spChg>
        <pc:spChg chg="mod">
          <ac:chgData name="Vladimir Lobaskin" userId="ac3509c9-4055-46ab-8191-51355a6c300e" providerId="ADAL" clId="{D685E413-2A61-4CD0-9413-B62EB93A71B4}" dt="2026-07-06T08:01:34.584" v="2612" actId="403"/>
          <ac:spMkLst>
            <pc:docMk/>
            <pc:sldMk cId="0" sldId="257"/>
            <ac:spMk id="13" creationId="{00000000-0000-0000-0000-000000000000}"/>
          </ac:spMkLst>
        </pc:spChg>
        <pc:picChg chg="add mod">
          <ac:chgData name="Vladimir Lobaskin" userId="ac3509c9-4055-46ab-8191-51355a6c300e" providerId="ADAL" clId="{D685E413-2A61-4CD0-9413-B62EB93A71B4}" dt="2026-07-06T20:58:29.093" v="9523" actId="1076"/>
          <ac:picMkLst>
            <pc:docMk/>
            <pc:sldMk cId="0" sldId="257"/>
            <ac:picMk id="14" creationId="{3F52C1F1-2BB3-A88F-71EF-DDA256BAE02E}"/>
          </ac:picMkLst>
        </pc:picChg>
        <pc:picChg chg="add del">
          <ac:chgData name="Vladimir Lobaskin" userId="ac3509c9-4055-46ab-8191-51355a6c300e" providerId="ADAL" clId="{D685E413-2A61-4CD0-9413-B62EB93A71B4}" dt="2026-07-06T20:59:01.873" v="9525" actId="22"/>
          <ac:picMkLst>
            <pc:docMk/>
            <pc:sldMk cId="0" sldId="257"/>
            <ac:picMk id="16" creationId="{9E4A7EAA-EE21-AF71-8947-280657B05621}"/>
          </ac:picMkLst>
        </pc:picChg>
      </pc:sldChg>
      <pc:sldChg chg="modSp mod">
        <pc:chgData name="Vladimir Lobaskin" userId="ac3509c9-4055-46ab-8191-51355a6c300e" providerId="ADAL" clId="{D685E413-2A61-4CD0-9413-B62EB93A71B4}" dt="2026-07-06T21:29:09.093" v="10562" actId="1035"/>
        <pc:sldMkLst>
          <pc:docMk/>
          <pc:sldMk cId="0" sldId="258"/>
        </pc:sldMkLst>
        <pc:spChg chg="mod">
          <ac:chgData name="Vladimir Lobaskin" userId="ac3509c9-4055-46ab-8191-51355a6c300e" providerId="ADAL" clId="{D685E413-2A61-4CD0-9413-B62EB93A71B4}" dt="2026-07-06T21:29:09.093" v="10562" actId="1035"/>
          <ac:spMkLst>
            <pc:docMk/>
            <pc:sldMk cId="0" sldId="258"/>
            <ac:spMk id="4" creationId="{00000000-0000-0000-0000-000000000000}"/>
          </ac:spMkLst>
        </pc:spChg>
        <pc:spChg chg="mod">
          <ac:chgData name="Vladimir Lobaskin" userId="ac3509c9-4055-46ab-8191-51355a6c300e" providerId="ADAL" clId="{D685E413-2A61-4CD0-9413-B62EB93A71B4}" dt="2026-07-06T21:29:09.093" v="10562" actId="1035"/>
          <ac:spMkLst>
            <pc:docMk/>
            <pc:sldMk cId="0" sldId="258"/>
            <ac:spMk id="6" creationId="{00000000-0000-0000-0000-000000000000}"/>
          </ac:spMkLst>
        </pc:spChg>
        <pc:spChg chg="mod">
          <ac:chgData name="Vladimir Lobaskin" userId="ac3509c9-4055-46ab-8191-51355a6c300e" providerId="ADAL" clId="{D685E413-2A61-4CD0-9413-B62EB93A71B4}" dt="2026-07-06T21:00:57.192" v="9534" actId="20577"/>
          <ac:spMkLst>
            <pc:docMk/>
            <pc:sldMk cId="0" sldId="258"/>
            <ac:spMk id="7" creationId="{00000000-0000-0000-0000-000000000000}"/>
          </ac:spMkLst>
        </pc:spChg>
        <pc:spChg chg="mod">
          <ac:chgData name="Vladimir Lobaskin" userId="ac3509c9-4055-46ab-8191-51355a6c300e" providerId="ADAL" clId="{D685E413-2A61-4CD0-9413-B62EB93A71B4}" dt="2026-07-06T21:28:53.539" v="10542" actId="20577"/>
          <ac:spMkLst>
            <pc:docMk/>
            <pc:sldMk cId="0" sldId="258"/>
            <ac:spMk id="20" creationId="{00000000-0000-0000-0000-000000000000}"/>
          </ac:spMkLst>
        </pc:spChg>
        <pc:picChg chg="mod">
          <ac:chgData name="Vladimir Lobaskin" userId="ac3509c9-4055-46ab-8191-51355a6c300e" providerId="ADAL" clId="{D685E413-2A61-4CD0-9413-B62EB93A71B4}" dt="2026-07-06T21:29:09.093" v="10562" actId="1035"/>
          <ac:picMkLst>
            <pc:docMk/>
            <pc:sldMk cId="0" sldId="258"/>
            <ac:picMk id="22" creationId="{D8532F1B-4E57-4CF0-9579-F134F35D65D9}"/>
          </ac:picMkLst>
        </pc:picChg>
      </pc:sldChg>
      <pc:sldChg chg="addSp delSp modSp mod">
        <pc:chgData name="Vladimir Lobaskin" userId="ac3509c9-4055-46ab-8191-51355a6c300e" providerId="ADAL" clId="{D685E413-2A61-4CD0-9413-B62EB93A71B4}" dt="2026-07-06T21:29:48.033" v="10645" actId="20577"/>
        <pc:sldMkLst>
          <pc:docMk/>
          <pc:sldMk cId="0" sldId="259"/>
        </pc:sldMkLst>
        <pc:spChg chg="mod">
          <ac:chgData name="Vladimir Lobaskin" userId="ac3509c9-4055-46ab-8191-51355a6c300e" providerId="ADAL" clId="{D685E413-2A61-4CD0-9413-B62EB93A71B4}" dt="2026-07-06T12:26:18.667" v="9004" actId="20577"/>
          <ac:spMkLst>
            <pc:docMk/>
            <pc:sldMk cId="0" sldId="259"/>
            <ac:spMk id="3" creationId="{00000000-0000-0000-0000-000000000000}"/>
          </ac:spMkLst>
        </pc:spChg>
        <pc:spChg chg="mod">
          <ac:chgData name="Vladimir Lobaskin" userId="ac3509c9-4055-46ab-8191-51355a6c300e" providerId="ADAL" clId="{D685E413-2A61-4CD0-9413-B62EB93A71B4}" dt="2026-07-06T08:08:43.508" v="2680" actId="403"/>
          <ac:spMkLst>
            <pc:docMk/>
            <pc:sldMk cId="0" sldId="259"/>
            <ac:spMk id="5" creationId="{00000000-0000-0000-0000-000000000000}"/>
          </ac:spMkLst>
        </pc:spChg>
        <pc:spChg chg="del">
          <ac:chgData name="Vladimir Lobaskin" userId="ac3509c9-4055-46ab-8191-51355a6c300e" providerId="ADAL" clId="{D685E413-2A61-4CD0-9413-B62EB93A71B4}" dt="2026-07-06T08:04:19.980" v="2643" actId="478"/>
          <ac:spMkLst>
            <pc:docMk/>
            <pc:sldMk cId="0" sldId="259"/>
            <ac:spMk id="6" creationId="{00000000-0000-0000-0000-000000000000}"/>
          </ac:spMkLst>
        </pc:spChg>
        <pc:spChg chg="del">
          <ac:chgData name="Vladimir Lobaskin" userId="ac3509c9-4055-46ab-8191-51355a6c300e" providerId="ADAL" clId="{D685E413-2A61-4CD0-9413-B62EB93A71B4}" dt="2026-07-06T08:04:24.911" v="2644" actId="478"/>
          <ac:spMkLst>
            <pc:docMk/>
            <pc:sldMk cId="0" sldId="259"/>
            <ac:spMk id="7" creationId="{00000000-0000-0000-0000-000000000000}"/>
          </ac:spMkLst>
        </pc:spChg>
        <pc:spChg chg="mod">
          <ac:chgData name="Vladimir Lobaskin" userId="ac3509c9-4055-46ab-8191-51355a6c300e" providerId="ADAL" clId="{D685E413-2A61-4CD0-9413-B62EB93A71B4}" dt="2026-07-06T08:14:59.393" v="2722" actId="404"/>
          <ac:spMkLst>
            <pc:docMk/>
            <pc:sldMk cId="0" sldId="259"/>
            <ac:spMk id="8" creationId="{00000000-0000-0000-0000-000000000000}"/>
          </ac:spMkLst>
        </pc:spChg>
        <pc:spChg chg="mod">
          <ac:chgData name="Vladimir Lobaskin" userId="ac3509c9-4055-46ab-8191-51355a6c300e" providerId="ADAL" clId="{D685E413-2A61-4CD0-9413-B62EB93A71B4}" dt="2026-07-06T08:14:59.393" v="2722" actId="404"/>
          <ac:spMkLst>
            <pc:docMk/>
            <pc:sldMk cId="0" sldId="259"/>
            <ac:spMk id="9" creationId="{00000000-0000-0000-0000-000000000000}"/>
          </ac:spMkLst>
        </pc:spChg>
        <pc:spChg chg="mod">
          <ac:chgData name="Vladimir Lobaskin" userId="ac3509c9-4055-46ab-8191-51355a6c300e" providerId="ADAL" clId="{D685E413-2A61-4CD0-9413-B62EB93A71B4}" dt="2026-07-06T08:08:58.786" v="2682" actId="403"/>
          <ac:spMkLst>
            <pc:docMk/>
            <pc:sldMk cId="0" sldId="259"/>
            <ac:spMk id="11" creationId="{00000000-0000-0000-0000-000000000000}"/>
          </ac:spMkLst>
        </pc:spChg>
        <pc:spChg chg="del">
          <ac:chgData name="Vladimir Lobaskin" userId="ac3509c9-4055-46ab-8191-51355a6c300e" providerId="ADAL" clId="{D685E413-2A61-4CD0-9413-B62EB93A71B4}" dt="2026-07-06T08:14:08.405" v="2696" actId="478"/>
          <ac:spMkLst>
            <pc:docMk/>
            <pc:sldMk cId="0" sldId="259"/>
            <ac:spMk id="12" creationId="{00000000-0000-0000-0000-000000000000}"/>
          </ac:spMkLst>
        </pc:spChg>
        <pc:spChg chg="del">
          <ac:chgData name="Vladimir Lobaskin" userId="ac3509c9-4055-46ab-8191-51355a6c300e" providerId="ADAL" clId="{D685E413-2A61-4CD0-9413-B62EB93A71B4}" dt="2026-07-06T08:14:06.532" v="2695" actId="478"/>
          <ac:spMkLst>
            <pc:docMk/>
            <pc:sldMk cId="0" sldId="259"/>
            <ac:spMk id="13" creationId="{00000000-0000-0000-0000-000000000000}"/>
          </ac:spMkLst>
        </pc:spChg>
        <pc:spChg chg="mod">
          <ac:chgData name="Vladimir Lobaskin" userId="ac3509c9-4055-46ab-8191-51355a6c300e" providerId="ADAL" clId="{D685E413-2A61-4CD0-9413-B62EB93A71B4}" dt="2026-07-06T08:14:59.393" v="2722" actId="404"/>
          <ac:spMkLst>
            <pc:docMk/>
            <pc:sldMk cId="0" sldId="259"/>
            <ac:spMk id="14" creationId="{00000000-0000-0000-0000-000000000000}"/>
          </ac:spMkLst>
        </pc:spChg>
        <pc:spChg chg="mod">
          <ac:chgData name="Vladimir Lobaskin" userId="ac3509c9-4055-46ab-8191-51355a6c300e" providerId="ADAL" clId="{D685E413-2A61-4CD0-9413-B62EB93A71B4}" dt="2026-07-06T08:14:59.393" v="2722" actId="404"/>
          <ac:spMkLst>
            <pc:docMk/>
            <pc:sldMk cId="0" sldId="259"/>
            <ac:spMk id="15" creationId="{00000000-0000-0000-0000-000000000000}"/>
          </ac:spMkLst>
        </pc:spChg>
        <pc:spChg chg="mod">
          <ac:chgData name="Vladimir Lobaskin" userId="ac3509c9-4055-46ab-8191-51355a6c300e" providerId="ADAL" clId="{D685E413-2A61-4CD0-9413-B62EB93A71B4}" dt="2026-07-06T21:29:48.033" v="10645" actId="20577"/>
          <ac:spMkLst>
            <pc:docMk/>
            <pc:sldMk cId="0" sldId="259"/>
            <ac:spMk id="16" creationId="{00000000-0000-0000-0000-000000000000}"/>
          </ac:spMkLst>
        </pc:spChg>
        <pc:spChg chg="mod">
          <ac:chgData name="Vladimir Lobaskin" userId="ac3509c9-4055-46ab-8191-51355a6c300e" providerId="ADAL" clId="{D685E413-2A61-4CD0-9413-B62EB93A71B4}" dt="2026-07-06T12:31:02.768" v="9161" actId="403"/>
          <ac:spMkLst>
            <pc:docMk/>
            <pc:sldMk cId="0" sldId="259"/>
            <ac:spMk id="18" creationId="{00000000-0000-0000-0000-000000000000}"/>
          </ac:spMkLst>
        </pc:spChg>
        <pc:spChg chg="mod">
          <ac:chgData name="Vladimir Lobaskin" userId="ac3509c9-4055-46ab-8191-51355a6c300e" providerId="ADAL" clId="{D685E413-2A61-4CD0-9413-B62EB93A71B4}" dt="2026-07-06T12:31:02.768" v="9161" actId="403"/>
          <ac:spMkLst>
            <pc:docMk/>
            <pc:sldMk cId="0" sldId="259"/>
            <ac:spMk id="19" creationId="{00000000-0000-0000-0000-000000000000}"/>
          </ac:spMkLst>
        </pc:spChg>
        <pc:spChg chg="mod">
          <ac:chgData name="Vladimir Lobaskin" userId="ac3509c9-4055-46ab-8191-51355a6c300e" providerId="ADAL" clId="{D685E413-2A61-4CD0-9413-B62EB93A71B4}" dt="2026-07-06T12:31:02.768" v="9161" actId="403"/>
          <ac:spMkLst>
            <pc:docMk/>
            <pc:sldMk cId="0" sldId="259"/>
            <ac:spMk id="21" creationId="{00000000-0000-0000-0000-000000000000}"/>
          </ac:spMkLst>
        </pc:spChg>
        <pc:spChg chg="mod">
          <ac:chgData name="Vladimir Lobaskin" userId="ac3509c9-4055-46ab-8191-51355a6c300e" providerId="ADAL" clId="{D685E413-2A61-4CD0-9413-B62EB93A71B4}" dt="2026-07-06T12:31:02.768" v="9161" actId="403"/>
          <ac:spMkLst>
            <pc:docMk/>
            <pc:sldMk cId="0" sldId="259"/>
            <ac:spMk id="22" creationId="{00000000-0000-0000-0000-000000000000}"/>
          </ac:spMkLst>
        </pc:spChg>
        <pc:spChg chg="mod">
          <ac:chgData name="Vladimir Lobaskin" userId="ac3509c9-4055-46ab-8191-51355a6c300e" providerId="ADAL" clId="{D685E413-2A61-4CD0-9413-B62EB93A71B4}" dt="2026-07-06T12:31:02.768" v="9161" actId="403"/>
          <ac:spMkLst>
            <pc:docMk/>
            <pc:sldMk cId="0" sldId="259"/>
            <ac:spMk id="24" creationId="{00000000-0000-0000-0000-000000000000}"/>
          </ac:spMkLst>
        </pc:spChg>
        <pc:spChg chg="mod">
          <ac:chgData name="Vladimir Lobaskin" userId="ac3509c9-4055-46ab-8191-51355a6c300e" providerId="ADAL" clId="{D685E413-2A61-4CD0-9413-B62EB93A71B4}" dt="2026-07-06T21:02:06.763" v="9537" actId="20577"/>
          <ac:spMkLst>
            <pc:docMk/>
            <pc:sldMk cId="0" sldId="259"/>
            <ac:spMk id="25" creationId="{00000000-0000-0000-0000-000000000000}"/>
          </ac:spMkLst>
        </pc:spChg>
        <pc:spChg chg="del mod">
          <ac:chgData name="Vladimir Lobaskin" userId="ac3509c9-4055-46ab-8191-51355a6c300e" providerId="ADAL" clId="{D685E413-2A61-4CD0-9413-B62EB93A71B4}" dt="2026-07-06T12:30:49.367" v="9160" actId="478"/>
          <ac:spMkLst>
            <pc:docMk/>
            <pc:sldMk cId="0" sldId="259"/>
            <ac:spMk id="26" creationId="{00000000-0000-0000-0000-000000000000}"/>
          </ac:spMkLst>
        </pc:spChg>
        <pc:spChg chg="add mod">
          <ac:chgData name="Vladimir Lobaskin" userId="ac3509c9-4055-46ab-8191-51355a6c300e" providerId="ADAL" clId="{D685E413-2A61-4CD0-9413-B62EB93A71B4}" dt="2026-07-06T08:07:47.436" v="2656" actId="2085"/>
          <ac:spMkLst>
            <pc:docMk/>
            <pc:sldMk cId="0" sldId="259"/>
            <ac:spMk id="29" creationId="{16E820DD-2F34-65DC-89C0-182E2F1CFFAD}"/>
          </ac:spMkLst>
        </pc:spChg>
        <pc:picChg chg="add mod">
          <ac:chgData name="Vladimir Lobaskin" userId="ac3509c9-4055-46ab-8191-51355a6c300e" providerId="ADAL" clId="{D685E413-2A61-4CD0-9413-B62EB93A71B4}" dt="2026-07-06T08:08:08.916" v="2657"/>
          <ac:picMkLst>
            <pc:docMk/>
            <pc:sldMk cId="0" sldId="259"/>
            <ac:picMk id="28" creationId="{A1B949D5-89E5-355A-06B1-4F1C10A0C54B}"/>
          </ac:picMkLst>
        </pc:picChg>
        <pc:picChg chg="add del">
          <ac:chgData name="Vladimir Lobaskin" userId="ac3509c9-4055-46ab-8191-51355a6c300e" providerId="ADAL" clId="{D685E413-2A61-4CD0-9413-B62EB93A71B4}" dt="2026-07-06T08:14:03.834" v="2694" actId="478"/>
          <ac:picMkLst>
            <pc:docMk/>
            <pc:sldMk cId="0" sldId="259"/>
            <ac:picMk id="31" creationId="{E706E751-DBB6-0BCD-216B-BA6593507927}"/>
          </ac:picMkLst>
        </pc:picChg>
        <pc:picChg chg="add mod">
          <ac:chgData name="Vladimir Lobaskin" userId="ac3509c9-4055-46ab-8191-51355a6c300e" providerId="ADAL" clId="{D685E413-2A61-4CD0-9413-B62EB93A71B4}" dt="2026-07-06T08:14:36.306" v="2721"/>
          <ac:picMkLst>
            <pc:docMk/>
            <pc:sldMk cId="0" sldId="259"/>
            <ac:picMk id="33" creationId="{A0127104-2DCB-8212-0367-D7E8FE556F3F}"/>
          </ac:picMkLst>
        </pc:picChg>
      </pc:sldChg>
      <pc:sldChg chg="modSp mod">
        <pc:chgData name="Vladimir Lobaskin" userId="ac3509c9-4055-46ab-8191-51355a6c300e" providerId="ADAL" clId="{D685E413-2A61-4CD0-9413-B62EB93A71B4}" dt="2026-07-06T21:02:42.336" v="9597" actId="1035"/>
        <pc:sldMkLst>
          <pc:docMk/>
          <pc:sldMk cId="0" sldId="260"/>
        </pc:sldMkLst>
        <pc:spChg chg="mod">
          <ac:chgData name="Vladimir Lobaskin" userId="ac3509c9-4055-46ab-8191-51355a6c300e" providerId="ADAL" clId="{D685E413-2A61-4CD0-9413-B62EB93A71B4}" dt="2026-07-06T08:18:46.780" v="2904" actId="20577"/>
          <ac:spMkLst>
            <pc:docMk/>
            <pc:sldMk cId="0" sldId="260"/>
            <ac:spMk id="3" creationId="{00000000-0000-0000-0000-000000000000}"/>
          </ac:spMkLst>
        </pc:spChg>
        <pc:spChg chg="mod">
          <ac:chgData name="Vladimir Lobaskin" userId="ac3509c9-4055-46ab-8191-51355a6c300e" providerId="ADAL" clId="{D685E413-2A61-4CD0-9413-B62EB93A71B4}" dt="2026-07-06T08:17:59.581" v="2885" actId="1036"/>
          <ac:spMkLst>
            <pc:docMk/>
            <pc:sldMk cId="0" sldId="260"/>
            <ac:spMk id="6" creationId="{00000000-0000-0000-0000-000000000000}"/>
          </ac:spMkLst>
        </pc:spChg>
        <pc:spChg chg="mod">
          <ac:chgData name="Vladimir Lobaskin" userId="ac3509c9-4055-46ab-8191-51355a6c300e" providerId="ADAL" clId="{D685E413-2A61-4CD0-9413-B62EB93A71B4}" dt="2026-07-06T21:02:31.478" v="9566" actId="1035"/>
          <ac:spMkLst>
            <pc:docMk/>
            <pc:sldMk cId="0" sldId="260"/>
            <ac:spMk id="7" creationId="{00000000-0000-0000-0000-000000000000}"/>
          </ac:spMkLst>
        </pc:spChg>
        <pc:spChg chg="mod">
          <ac:chgData name="Vladimir Lobaskin" userId="ac3509c9-4055-46ab-8191-51355a6c300e" providerId="ADAL" clId="{D685E413-2A61-4CD0-9413-B62EB93A71B4}" dt="2026-07-06T21:02:31.478" v="9566" actId="1035"/>
          <ac:spMkLst>
            <pc:docMk/>
            <pc:sldMk cId="0" sldId="260"/>
            <ac:spMk id="8"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9"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0"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1"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3"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4"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5"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6"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7"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19" creationId="{00000000-0000-0000-0000-000000000000}"/>
          </ac:spMkLst>
        </pc:spChg>
        <pc:spChg chg="mod">
          <ac:chgData name="Vladimir Lobaskin" userId="ac3509c9-4055-46ab-8191-51355a6c300e" providerId="ADAL" clId="{D685E413-2A61-4CD0-9413-B62EB93A71B4}" dt="2026-07-06T21:02:42.336" v="9597" actId="1035"/>
          <ac:spMkLst>
            <pc:docMk/>
            <pc:sldMk cId="0" sldId="260"/>
            <ac:spMk id="20" creationId="{00000000-0000-0000-0000-000000000000}"/>
          </ac:spMkLst>
        </pc:spChg>
      </pc:sldChg>
      <pc:sldChg chg="addSp modSp add del mod setBg modShow">
        <pc:chgData name="Vladimir Lobaskin" userId="ac3509c9-4055-46ab-8191-51355a6c300e" providerId="ADAL" clId="{D685E413-2A61-4CD0-9413-B62EB93A71B4}" dt="2026-07-06T21:04:57.043" v="9641" actId="20577"/>
        <pc:sldMkLst>
          <pc:docMk/>
          <pc:sldMk cId="0" sldId="261"/>
        </pc:sldMkLst>
        <pc:spChg chg="mod">
          <ac:chgData name="Vladimir Lobaskin" userId="ac3509c9-4055-46ab-8191-51355a6c300e" providerId="ADAL" clId="{D685E413-2A61-4CD0-9413-B62EB93A71B4}" dt="2026-07-06T12:49:38.531" v="9416" actId="1035"/>
          <ac:spMkLst>
            <pc:docMk/>
            <pc:sldMk cId="0" sldId="261"/>
            <ac:spMk id="4"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5"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6"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7" creationId="{00000000-0000-0000-0000-000000000000}"/>
          </ac:spMkLst>
        </pc:spChg>
        <pc:spChg chg="mod">
          <ac:chgData name="Vladimir Lobaskin" userId="ac3509c9-4055-46ab-8191-51355a6c300e" providerId="ADAL" clId="{D685E413-2A61-4CD0-9413-B62EB93A71B4}" dt="2026-07-06T12:50:04.048" v="9427" actId="14100"/>
          <ac:spMkLst>
            <pc:docMk/>
            <pc:sldMk cId="0" sldId="261"/>
            <ac:spMk id="8"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9" creationId="{00000000-0000-0000-0000-000000000000}"/>
          </ac:spMkLst>
        </pc:spChg>
        <pc:spChg chg="mod">
          <ac:chgData name="Vladimir Lobaskin" userId="ac3509c9-4055-46ab-8191-51355a6c300e" providerId="ADAL" clId="{D685E413-2A61-4CD0-9413-B62EB93A71B4}" dt="2026-07-06T12:48:37.429" v="9375" actId="14100"/>
          <ac:spMkLst>
            <pc:docMk/>
            <pc:sldMk cId="0" sldId="261"/>
            <ac:spMk id="10"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11"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12" creationId="{00000000-0000-0000-0000-000000000000}"/>
          </ac:spMkLst>
        </pc:spChg>
        <pc:spChg chg="mod">
          <ac:chgData name="Vladimir Lobaskin" userId="ac3509c9-4055-46ab-8191-51355a6c300e" providerId="ADAL" clId="{D685E413-2A61-4CD0-9413-B62EB93A71B4}" dt="2026-07-06T21:04:57.043" v="9641" actId="20577"/>
          <ac:spMkLst>
            <pc:docMk/>
            <pc:sldMk cId="0" sldId="261"/>
            <ac:spMk id="13" creationId="{00000000-0000-0000-0000-000000000000}"/>
          </ac:spMkLst>
        </pc:spChg>
        <pc:spChg chg="mod">
          <ac:chgData name="Vladimir Lobaskin" userId="ac3509c9-4055-46ab-8191-51355a6c300e" providerId="ADAL" clId="{D685E413-2A61-4CD0-9413-B62EB93A71B4}" dt="2026-07-06T12:49:38.531" v="9416" actId="1035"/>
          <ac:spMkLst>
            <pc:docMk/>
            <pc:sldMk cId="0" sldId="261"/>
            <ac:spMk id="14" creationId="{00000000-0000-0000-0000-000000000000}"/>
          </ac:spMkLst>
        </pc:spChg>
        <pc:spChg chg="mod">
          <ac:chgData name="Vladimir Lobaskin" userId="ac3509c9-4055-46ab-8191-51355a6c300e" providerId="ADAL" clId="{D685E413-2A61-4CD0-9413-B62EB93A71B4}" dt="2026-07-06T12:48:28.495" v="9374" actId="1035"/>
          <ac:spMkLst>
            <pc:docMk/>
            <pc:sldMk cId="0" sldId="261"/>
            <ac:spMk id="15" creationId="{00000000-0000-0000-0000-000000000000}"/>
          </ac:spMkLst>
        </pc:spChg>
        <pc:picChg chg="add mod">
          <ac:chgData name="Vladimir Lobaskin" userId="ac3509c9-4055-46ab-8191-51355a6c300e" providerId="ADAL" clId="{D685E413-2A61-4CD0-9413-B62EB93A71B4}" dt="2026-07-06T12:47:08.751" v="9300"/>
          <ac:picMkLst>
            <pc:docMk/>
            <pc:sldMk cId="0" sldId="261"/>
            <ac:picMk id="16" creationId="{0F205063-978C-E854-8BA5-D274B5EEB567}"/>
          </ac:picMkLst>
        </pc:picChg>
        <pc:picChg chg="add mod">
          <ac:chgData name="Vladimir Lobaskin" userId="ac3509c9-4055-46ab-8191-51355a6c300e" providerId="ADAL" clId="{D685E413-2A61-4CD0-9413-B62EB93A71B4}" dt="2026-07-06T12:47:08.751" v="9300"/>
          <ac:picMkLst>
            <pc:docMk/>
            <pc:sldMk cId="0" sldId="261"/>
            <ac:picMk id="17" creationId="{15DB68C9-DDE7-4A6A-3A61-160D7AA160D1}"/>
          </ac:picMkLst>
        </pc:picChg>
        <pc:picChg chg="add mod">
          <ac:chgData name="Vladimir Lobaskin" userId="ac3509c9-4055-46ab-8191-51355a6c300e" providerId="ADAL" clId="{D685E413-2A61-4CD0-9413-B62EB93A71B4}" dt="2026-07-06T12:47:08.751" v="9300"/>
          <ac:picMkLst>
            <pc:docMk/>
            <pc:sldMk cId="0" sldId="261"/>
            <ac:picMk id="18" creationId="{958630D9-0A4C-576B-347B-EF704EDB771A}"/>
          </ac:picMkLst>
        </pc:picChg>
        <pc:picChg chg="add mod">
          <ac:chgData name="Vladimir Lobaskin" userId="ac3509c9-4055-46ab-8191-51355a6c300e" providerId="ADAL" clId="{D685E413-2A61-4CD0-9413-B62EB93A71B4}" dt="2026-07-06T12:47:44.188" v="9305" actId="1076"/>
          <ac:picMkLst>
            <pc:docMk/>
            <pc:sldMk cId="0" sldId="261"/>
            <ac:picMk id="19" creationId="{AB5B56DD-45CD-2A21-CAF7-D04798750271}"/>
          </ac:picMkLst>
        </pc:picChg>
        <pc:picChg chg="add mod">
          <ac:chgData name="Vladimir Lobaskin" userId="ac3509c9-4055-46ab-8191-51355a6c300e" providerId="ADAL" clId="{D685E413-2A61-4CD0-9413-B62EB93A71B4}" dt="2026-07-06T12:47:44.188" v="9305" actId="1076"/>
          <ac:picMkLst>
            <pc:docMk/>
            <pc:sldMk cId="0" sldId="261"/>
            <ac:picMk id="20" creationId="{CE499CE5-F77C-14B3-F755-8877A34CE2A9}"/>
          </ac:picMkLst>
        </pc:picChg>
        <pc:picChg chg="add mod">
          <ac:chgData name="Vladimir Lobaskin" userId="ac3509c9-4055-46ab-8191-51355a6c300e" providerId="ADAL" clId="{D685E413-2A61-4CD0-9413-B62EB93A71B4}" dt="2026-07-06T12:47:44.188" v="9305" actId="1076"/>
          <ac:picMkLst>
            <pc:docMk/>
            <pc:sldMk cId="0" sldId="261"/>
            <ac:picMk id="21" creationId="{E9DBF614-6C16-8B2A-AEBC-055DFF2B3274}"/>
          </ac:picMkLst>
        </pc:picChg>
        <pc:picChg chg="add mod">
          <ac:chgData name="Vladimir Lobaskin" userId="ac3509c9-4055-46ab-8191-51355a6c300e" providerId="ADAL" clId="{D685E413-2A61-4CD0-9413-B62EB93A71B4}" dt="2026-07-06T12:49:31.453" v="9399" actId="1038"/>
          <ac:picMkLst>
            <pc:docMk/>
            <pc:sldMk cId="0" sldId="261"/>
            <ac:picMk id="22" creationId="{FE4BF34B-AE68-70AE-84CD-962BC169901D}"/>
          </ac:picMkLst>
        </pc:picChg>
      </pc:sldChg>
      <pc:sldChg chg="del">
        <pc:chgData name="Vladimir Lobaskin" userId="ac3509c9-4055-46ab-8191-51355a6c300e" providerId="ADAL" clId="{D685E413-2A61-4CD0-9413-B62EB93A71B4}" dt="2026-07-05T07:11:04.159" v="40" actId="47"/>
        <pc:sldMkLst>
          <pc:docMk/>
          <pc:sldMk cId="0" sldId="262"/>
        </pc:sldMkLst>
      </pc:sldChg>
      <pc:sldChg chg="addSp delSp modSp mod">
        <pc:chgData name="Vladimir Lobaskin" userId="ac3509c9-4055-46ab-8191-51355a6c300e" providerId="ADAL" clId="{D685E413-2A61-4CD0-9413-B62EB93A71B4}" dt="2026-07-06T10:52:34.026" v="6948" actId="20577"/>
        <pc:sldMkLst>
          <pc:docMk/>
          <pc:sldMk cId="0" sldId="263"/>
        </pc:sldMkLst>
        <pc:spChg chg="mod">
          <ac:chgData name="Vladimir Lobaskin" userId="ac3509c9-4055-46ab-8191-51355a6c300e" providerId="ADAL" clId="{D685E413-2A61-4CD0-9413-B62EB93A71B4}" dt="2026-07-05T07:18:17.438" v="341" actId="1076"/>
          <ac:spMkLst>
            <pc:docMk/>
            <pc:sldMk cId="0" sldId="263"/>
            <ac:spMk id="4" creationId="{00000000-0000-0000-0000-000000000000}"/>
          </ac:spMkLst>
        </pc:spChg>
        <pc:spChg chg="del">
          <ac:chgData name="Vladimir Lobaskin" userId="ac3509c9-4055-46ab-8191-51355a6c300e" providerId="ADAL" clId="{D685E413-2A61-4CD0-9413-B62EB93A71B4}" dt="2026-07-05T07:17:52.727" v="337" actId="478"/>
          <ac:spMkLst>
            <pc:docMk/>
            <pc:sldMk cId="0" sldId="263"/>
            <ac:spMk id="5"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7"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16"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20"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21"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30"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31"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32"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37"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39" creationId="{00000000-0000-0000-0000-000000000000}"/>
          </ac:spMkLst>
        </pc:spChg>
        <pc:spChg chg="del">
          <ac:chgData name="Vladimir Lobaskin" userId="ac3509c9-4055-46ab-8191-51355a6c300e" providerId="ADAL" clId="{D685E413-2A61-4CD0-9413-B62EB93A71B4}" dt="2026-07-05T07:17:58.553" v="338" actId="478"/>
          <ac:spMkLst>
            <pc:docMk/>
            <pc:sldMk cId="0" sldId="263"/>
            <ac:spMk id="42" creationId="{00000000-0000-0000-0000-000000000000}"/>
          </ac:spMkLst>
        </pc:spChg>
        <pc:spChg chg="mod">
          <ac:chgData name="Vladimir Lobaskin" userId="ac3509c9-4055-46ab-8191-51355a6c300e" providerId="ADAL" clId="{D685E413-2A61-4CD0-9413-B62EB93A71B4}" dt="2026-07-05T07:20:29.189" v="432" actId="1076"/>
          <ac:spMkLst>
            <pc:docMk/>
            <pc:sldMk cId="0" sldId="263"/>
            <ac:spMk id="44" creationId="{00000000-0000-0000-0000-000000000000}"/>
          </ac:spMkLst>
        </pc:spChg>
        <pc:spChg chg="mod">
          <ac:chgData name="Vladimir Lobaskin" userId="ac3509c9-4055-46ab-8191-51355a6c300e" providerId="ADAL" clId="{D685E413-2A61-4CD0-9413-B62EB93A71B4}" dt="2026-07-05T07:20:29.189" v="432" actId="1076"/>
          <ac:spMkLst>
            <pc:docMk/>
            <pc:sldMk cId="0" sldId="263"/>
            <ac:spMk id="45" creationId="{00000000-0000-0000-0000-000000000000}"/>
          </ac:spMkLst>
        </pc:spChg>
        <pc:spChg chg="mod">
          <ac:chgData name="Vladimir Lobaskin" userId="ac3509c9-4055-46ab-8191-51355a6c300e" providerId="ADAL" clId="{D685E413-2A61-4CD0-9413-B62EB93A71B4}" dt="2026-07-05T10:36:22.197" v="1668" actId="1035"/>
          <ac:spMkLst>
            <pc:docMk/>
            <pc:sldMk cId="0" sldId="263"/>
            <ac:spMk id="46" creationId="{00000000-0000-0000-0000-000000000000}"/>
          </ac:spMkLst>
        </pc:spChg>
        <pc:spChg chg="del">
          <ac:chgData name="Vladimir Lobaskin" userId="ac3509c9-4055-46ab-8191-51355a6c300e" providerId="ADAL" clId="{D685E413-2A61-4CD0-9413-B62EB93A71B4}" dt="2026-07-05T07:18:01.598" v="339" actId="478"/>
          <ac:spMkLst>
            <pc:docMk/>
            <pc:sldMk cId="0" sldId="263"/>
            <ac:spMk id="47"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48"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49"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0"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1"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2"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3"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4"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5" creationId="{00000000-0000-0000-0000-000000000000}"/>
          </ac:spMkLst>
        </pc:spChg>
        <pc:spChg chg="del">
          <ac:chgData name="Vladimir Lobaskin" userId="ac3509c9-4055-46ab-8191-51355a6c300e" providerId="ADAL" clId="{D685E413-2A61-4CD0-9413-B62EB93A71B4}" dt="2026-07-05T07:18:25.711" v="342" actId="478"/>
          <ac:spMkLst>
            <pc:docMk/>
            <pc:sldMk cId="0" sldId="263"/>
            <ac:spMk id="56" creationId="{00000000-0000-0000-0000-000000000000}"/>
          </ac:spMkLst>
        </pc:spChg>
        <pc:spChg chg="del">
          <ac:chgData name="Vladimir Lobaskin" userId="ac3509c9-4055-46ab-8191-51355a6c300e" providerId="ADAL" clId="{D685E413-2A61-4CD0-9413-B62EB93A71B4}" dt="2026-07-05T07:18:32.907" v="344" actId="478"/>
          <ac:spMkLst>
            <pc:docMk/>
            <pc:sldMk cId="0" sldId="263"/>
            <ac:spMk id="57" creationId="{00000000-0000-0000-0000-000000000000}"/>
          </ac:spMkLst>
        </pc:spChg>
        <pc:spChg chg="del">
          <ac:chgData name="Vladimir Lobaskin" userId="ac3509c9-4055-46ab-8191-51355a6c300e" providerId="ADAL" clId="{D685E413-2A61-4CD0-9413-B62EB93A71B4}" dt="2026-07-05T07:18:29.593" v="343" actId="478"/>
          <ac:spMkLst>
            <pc:docMk/>
            <pc:sldMk cId="0" sldId="263"/>
            <ac:spMk id="58" creationId="{00000000-0000-0000-0000-000000000000}"/>
          </ac:spMkLst>
        </pc:spChg>
        <pc:spChg chg="mod">
          <ac:chgData name="Vladimir Lobaskin" userId="ac3509c9-4055-46ab-8191-51355a6c300e" providerId="ADAL" clId="{D685E413-2A61-4CD0-9413-B62EB93A71B4}" dt="2026-07-05T07:20:40.021" v="458" actId="1036"/>
          <ac:spMkLst>
            <pc:docMk/>
            <pc:sldMk cId="0" sldId="263"/>
            <ac:spMk id="59" creationId="{00000000-0000-0000-0000-000000000000}"/>
          </ac:spMkLst>
        </pc:spChg>
        <pc:spChg chg="mod">
          <ac:chgData name="Vladimir Lobaskin" userId="ac3509c9-4055-46ab-8191-51355a6c300e" providerId="ADAL" clId="{D685E413-2A61-4CD0-9413-B62EB93A71B4}" dt="2026-07-06T10:52:00.307" v="6937" actId="1036"/>
          <ac:spMkLst>
            <pc:docMk/>
            <pc:sldMk cId="0" sldId="263"/>
            <ac:spMk id="60" creationId="{00000000-0000-0000-0000-000000000000}"/>
          </ac:spMkLst>
        </pc:spChg>
        <pc:spChg chg="mod">
          <ac:chgData name="Vladimir Lobaskin" userId="ac3509c9-4055-46ab-8191-51355a6c300e" providerId="ADAL" clId="{D685E413-2A61-4CD0-9413-B62EB93A71B4}" dt="2026-07-06T10:52:34.026" v="6948" actId="20577"/>
          <ac:spMkLst>
            <pc:docMk/>
            <pc:sldMk cId="0" sldId="263"/>
            <ac:spMk id="63" creationId="{00000000-0000-0000-0000-000000000000}"/>
          </ac:spMkLst>
        </pc:spChg>
        <pc:spChg chg="mod">
          <ac:chgData name="Vladimir Lobaskin" userId="ac3509c9-4055-46ab-8191-51355a6c300e" providerId="ADAL" clId="{D685E413-2A61-4CD0-9413-B62EB93A71B4}" dt="2026-07-05T09:28:47.120" v="816" actId="20577"/>
          <ac:spMkLst>
            <pc:docMk/>
            <pc:sldMk cId="0" sldId="263"/>
            <ac:spMk id="65" creationId="{00000000-0000-0000-0000-000000000000}"/>
          </ac:spMkLst>
        </pc:spChg>
        <pc:spChg chg="mod">
          <ac:chgData name="Vladimir Lobaskin" userId="ac3509c9-4055-46ab-8191-51355a6c300e" providerId="ADAL" clId="{D685E413-2A61-4CD0-9413-B62EB93A71B4}" dt="2026-07-06T10:46:35.393" v="6800" actId="14100"/>
          <ac:spMkLst>
            <pc:docMk/>
            <pc:sldMk cId="0" sldId="263"/>
            <ac:spMk id="68" creationId="{00000000-0000-0000-0000-000000000000}"/>
          </ac:spMkLst>
        </pc:spChg>
        <pc:spChg chg="mod">
          <ac:chgData name="Vladimir Lobaskin" userId="ac3509c9-4055-46ab-8191-51355a6c300e" providerId="ADAL" clId="{D685E413-2A61-4CD0-9413-B62EB93A71B4}" dt="2026-07-06T10:46:39.889" v="6809" actId="20577"/>
          <ac:spMkLst>
            <pc:docMk/>
            <pc:sldMk cId="0" sldId="263"/>
            <ac:spMk id="69" creationId="{00000000-0000-0000-0000-000000000000}"/>
          </ac:spMkLst>
        </pc:spChg>
        <pc:spChg chg="add del mod">
          <ac:chgData name="Vladimir Lobaskin" userId="ac3509c9-4055-46ab-8191-51355a6c300e" providerId="ADAL" clId="{D685E413-2A61-4CD0-9413-B62EB93A71B4}" dt="2026-07-05T07:22:15.404" v="468" actId="478"/>
          <ac:spMkLst>
            <pc:docMk/>
            <pc:sldMk cId="0" sldId="263"/>
            <ac:spMk id="71" creationId="{8F3F6CD2-13B2-641A-25B5-81D7FB035A8C}"/>
          </ac:spMkLst>
        </pc:spChg>
        <pc:picChg chg="add del mod">
          <ac:chgData name="Vladimir Lobaskin" userId="ac3509c9-4055-46ab-8191-51355a6c300e" providerId="ADAL" clId="{D685E413-2A61-4CD0-9413-B62EB93A71B4}" dt="2026-07-05T07:21:52.956" v="466" actId="478"/>
          <ac:picMkLst>
            <pc:docMk/>
            <pc:sldMk cId="0" sldId="263"/>
            <ac:picMk id="70" creationId="{B433F827-801E-DE52-129B-E70341321382}"/>
          </ac:picMkLst>
        </pc:picChg>
        <pc:picChg chg="add mod ord">
          <ac:chgData name="Vladimir Lobaskin" userId="ac3509c9-4055-46ab-8191-51355a6c300e" providerId="ADAL" clId="{D685E413-2A61-4CD0-9413-B62EB93A71B4}" dt="2026-07-05T07:22:57.996" v="478" actId="1076"/>
          <ac:picMkLst>
            <pc:docMk/>
            <pc:sldMk cId="0" sldId="263"/>
            <ac:picMk id="72" creationId="{C66D76B4-F6BE-622F-B915-732776D37A8E}"/>
          </ac:picMkLst>
        </pc:picChg>
      </pc:sldChg>
      <pc:sldChg chg="addSp delSp modSp mod">
        <pc:chgData name="Vladimir Lobaskin" userId="ac3509c9-4055-46ab-8191-51355a6c300e" providerId="ADAL" clId="{D685E413-2A61-4CD0-9413-B62EB93A71B4}" dt="2026-07-06T10:55:54.500" v="6978" actId="20577"/>
        <pc:sldMkLst>
          <pc:docMk/>
          <pc:sldMk cId="0" sldId="264"/>
        </pc:sldMkLst>
        <pc:spChg chg="mod">
          <ac:chgData name="Vladimir Lobaskin" userId="ac3509c9-4055-46ab-8191-51355a6c300e" providerId="ADAL" clId="{D685E413-2A61-4CD0-9413-B62EB93A71B4}" dt="2026-07-06T10:55:54.500" v="6978" actId="20577"/>
          <ac:spMkLst>
            <pc:docMk/>
            <pc:sldMk cId="0" sldId="264"/>
            <ac:spMk id="2" creationId="{00000000-0000-0000-0000-000000000000}"/>
          </ac:spMkLst>
        </pc:spChg>
        <pc:spChg chg="mod">
          <ac:chgData name="Vladimir Lobaskin" userId="ac3509c9-4055-46ab-8191-51355a6c300e" providerId="ADAL" clId="{D685E413-2A61-4CD0-9413-B62EB93A71B4}" dt="2026-07-05T07:27:33.258" v="669" actId="20577"/>
          <ac:spMkLst>
            <pc:docMk/>
            <pc:sldMk cId="0" sldId="264"/>
            <ac:spMk id="3" creationId="{00000000-0000-0000-0000-000000000000}"/>
          </ac:spMkLst>
        </pc:spChg>
        <pc:spChg chg="mod">
          <ac:chgData name="Vladimir Lobaskin" userId="ac3509c9-4055-46ab-8191-51355a6c300e" providerId="ADAL" clId="{D685E413-2A61-4CD0-9413-B62EB93A71B4}" dt="2026-07-05T07:14:06.068" v="336" actId="1035"/>
          <ac:spMkLst>
            <pc:docMk/>
            <pc:sldMk cId="0" sldId="264"/>
            <ac:spMk id="4" creationId="{00000000-0000-0000-0000-000000000000}"/>
          </ac:spMkLst>
        </pc:spChg>
        <pc:spChg chg="mod">
          <ac:chgData name="Vladimir Lobaskin" userId="ac3509c9-4055-46ab-8191-51355a6c300e" providerId="ADAL" clId="{D685E413-2A61-4CD0-9413-B62EB93A71B4}" dt="2026-07-05T07:13:31.383" v="311" actId="20577"/>
          <ac:spMkLst>
            <pc:docMk/>
            <pc:sldMk cId="0" sldId="264"/>
            <ac:spMk id="6"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7"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8"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11"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12"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15"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16"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19"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21"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23" creationId="{00000000-0000-0000-0000-000000000000}"/>
          </ac:spMkLst>
        </pc:spChg>
        <pc:spChg chg="mod">
          <ac:chgData name="Vladimir Lobaskin" userId="ac3509c9-4055-46ab-8191-51355a6c300e" providerId="ADAL" clId="{D685E413-2A61-4CD0-9413-B62EB93A71B4}" dt="2026-07-05T07:12:13.375" v="132" actId="1035"/>
          <ac:spMkLst>
            <pc:docMk/>
            <pc:sldMk cId="0" sldId="264"/>
            <ac:spMk id="24" creationId="{00000000-0000-0000-0000-000000000000}"/>
          </ac:spMkLst>
        </pc:spChg>
        <pc:spChg chg="add del">
          <ac:chgData name="Vladimir Lobaskin" userId="ac3509c9-4055-46ab-8191-51355a6c300e" providerId="ADAL" clId="{D685E413-2A61-4CD0-9413-B62EB93A71B4}" dt="2026-07-06T08:51:52.762" v="3490" actId="478"/>
          <ac:spMkLst>
            <pc:docMk/>
            <pc:sldMk cId="0" sldId="264"/>
            <ac:spMk id="35" creationId="{C346C0EE-76A1-E82B-9D75-909EF492EDB8}"/>
          </ac:spMkLst>
        </pc:spChg>
        <pc:spChg chg="add mod">
          <ac:chgData name="Vladimir Lobaskin" userId="ac3509c9-4055-46ab-8191-51355a6c300e" providerId="ADAL" clId="{D685E413-2A61-4CD0-9413-B62EB93A71B4}" dt="2026-07-06T08:53:43.431" v="3600" actId="14100"/>
          <ac:spMkLst>
            <pc:docMk/>
            <pc:sldMk cId="0" sldId="264"/>
            <ac:spMk id="38" creationId="{8260F697-F303-BB1D-F9BF-4D614B156AFA}"/>
          </ac:spMkLst>
        </pc:spChg>
        <pc:picChg chg="mod">
          <ac:chgData name="Vladimir Lobaskin" userId="ac3509c9-4055-46ab-8191-51355a6c300e" providerId="ADAL" clId="{D685E413-2A61-4CD0-9413-B62EB93A71B4}" dt="2026-07-06T08:34:33.763" v="3476" actId="1038"/>
          <ac:picMkLst>
            <pc:docMk/>
            <pc:sldMk cId="0" sldId="264"/>
            <ac:picMk id="5" creationId="{00000000-0000-0000-0000-000000000000}"/>
          </ac:picMkLst>
        </pc:picChg>
        <pc:picChg chg="add mod">
          <ac:chgData name="Vladimir Lobaskin" userId="ac3509c9-4055-46ab-8191-51355a6c300e" providerId="ADAL" clId="{D685E413-2A61-4CD0-9413-B62EB93A71B4}" dt="2026-07-06T08:54:20.233" v="3602" actId="1582"/>
          <ac:picMkLst>
            <pc:docMk/>
            <pc:sldMk cId="0" sldId="264"/>
            <ac:picMk id="27" creationId="{C5FEAB65-F45D-D8E2-B216-9AC83E2824EC}"/>
          </ac:picMkLst>
        </pc:picChg>
        <pc:cxnChg chg="add mod">
          <ac:chgData name="Vladimir Lobaskin" userId="ac3509c9-4055-46ab-8191-51355a6c300e" providerId="ADAL" clId="{D685E413-2A61-4CD0-9413-B62EB93A71B4}" dt="2026-07-06T08:52:28.716" v="3494" actId="14100"/>
          <ac:cxnSpMkLst>
            <pc:docMk/>
            <pc:sldMk cId="0" sldId="264"/>
            <ac:cxnSpMk id="29" creationId="{8E696DF3-129B-2ACC-A55B-D8E9CFE6CBD3}"/>
          </ac:cxnSpMkLst>
        </pc:cxnChg>
        <pc:cxnChg chg="add mod">
          <ac:chgData name="Vladimir Lobaskin" userId="ac3509c9-4055-46ab-8191-51355a6c300e" providerId="ADAL" clId="{D685E413-2A61-4CD0-9413-B62EB93A71B4}" dt="2026-07-06T08:54:26.578" v="3603" actId="14100"/>
          <ac:cxnSpMkLst>
            <pc:docMk/>
            <pc:sldMk cId="0" sldId="264"/>
            <ac:cxnSpMk id="31" creationId="{F6215E65-D04E-D3C0-CC16-AEE36918C7E2}"/>
          </ac:cxnSpMkLst>
        </pc:cxnChg>
      </pc:sldChg>
      <pc:sldChg chg="addSp delSp modSp mod ord">
        <pc:chgData name="Vladimir Lobaskin" userId="ac3509c9-4055-46ab-8191-51355a6c300e" providerId="ADAL" clId="{D685E413-2A61-4CD0-9413-B62EB93A71B4}" dt="2026-07-06T10:44:44.604" v="6733" actId="20577"/>
        <pc:sldMkLst>
          <pc:docMk/>
          <pc:sldMk cId="0" sldId="265"/>
        </pc:sldMkLst>
        <pc:spChg chg="mod">
          <ac:chgData name="Vladimir Lobaskin" userId="ac3509c9-4055-46ab-8191-51355a6c300e" providerId="ADAL" clId="{D685E413-2A61-4CD0-9413-B62EB93A71B4}" dt="2026-07-06T10:44:44.604" v="6733" actId="20577"/>
          <ac:spMkLst>
            <pc:docMk/>
            <pc:sldMk cId="0" sldId="265"/>
            <ac:spMk id="3" creationId="{00000000-0000-0000-0000-000000000000}"/>
          </ac:spMkLst>
        </pc:spChg>
        <pc:spChg chg="mod">
          <ac:chgData name="Vladimir Lobaskin" userId="ac3509c9-4055-46ab-8191-51355a6c300e" providerId="ADAL" clId="{D685E413-2A61-4CD0-9413-B62EB93A71B4}" dt="2026-07-06T10:43:35.348" v="6712" actId="14100"/>
          <ac:spMkLst>
            <pc:docMk/>
            <pc:sldMk cId="0" sldId="265"/>
            <ac:spMk id="4" creationId="{00000000-0000-0000-0000-000000000000}"/>
          </ac:spMkLst>
        </pc:spChg>
        <pc:spChg chg="mod">
          <ac:chgData name="Vladimir Lobaskin" userId="ac3509c9-4055-46ab-8191-51355a6c300e" providerId="ADAL" clId="{D685E413-2A61-4CD0-9413-B62EB93A71B4}" dt="2026-07-05T10:21:06.306" v="1306" actId="403"/>
          <ac:spMkLst>
            <pc:docMk/>
            <pc:sldMk cId="0" sldId="265"/>
            <ac:spMk id="6" creationId="{00000000-0000-0000-0000-000000000000}"/>
          </ac:spMkLst>
        </pc:spChg>
        <pc:spChg chg="mod">
          <ac:chgData name="Vladimir Lobaskin" userId="ac3509c9-4055-46ab-8191-51355a6c300e" providerId="ADAL" clId="{D685E413-2A61-4CD0-9413-B62EB93A71B4}" dt="2026-07-06T10:44:08.016" v="6730" actId="14100"/>
          <ac:spMkLst>
            <pc:docMk/>
            <pc:sldMk cId="0" sldId="265"/>
            <ac:spMk id="7" creationId="{00000000-0000-0000-0000-000000000000}"/>
          </ac:spMkLst>
        </pc:spChg>
        <pc:spChg chg="mod">
          <ac:chgData name="Vladimir Lobaskin" userId="ac3509c9-4055-46ab-8191-51355a6c300e" providerId="ADAL" clId="{D685E413-2A61-4CD0-9413-B62EB93A71B4}" dt="2026-07-06T10:44:19.208" v="6732" actId="1076"/>
          <ac:spMkLst>
            <pc:docMk/>
            <pc:sldMk cId="0" sldId="265"/>
            <ac:spMk id="8" creationId="{00000000-0000-0000-0000-000000000000}"/>
          </ac:spMkLst>
        </pc:spChg>
        <pc:spChg chg="mod">
          <ac:chgData name="Vladimir Lobaskin" userId="ac3509c9-4055-46ab-8191-51355a6c300e" providerId="ADAL" clId="{D685E413-2A61-4CD0-9413-B62EB93A71B4}" dt="2026-07-05T10:21:44.394" v="1361" actId="1036"/>
          <ac:spMkLst>
            <pc:docMk/>
            <pc:sldMk cId="0" sldId="265"/>
            <ac:spMk id="9" creationId="{00000000-0000-0000-0000-000000000000}"/>
          </ac:spMkLst>
        </pc:spChg>
        <pc:spChg chg="mod">
          <ac:chgData name="Vladimir Lobaskin" userId="ac3509c9-4055-46ab-8191-51355a6c300e" providerId="ADAL" clId="{D685E413-2A61-4CD0-9413-B62EB93A71B4}" dt="2026-07-05T10:21:44.394" v="1361" actId="1036"/>
          <ac:spMkLst>
            <pc:docMk/>
            <pc:sldMk cId="0" sldId="265"/>
            <ac:spMk id="10" creationId="{00000000-0000-0000-0000-000000000000}"/>
          </ac:spMkLst>
        </pc:spChg>
        <pc:picChg chg="del">
          <ac:chgData name="Vladimir Lobaskin" userId="ac3509c9-4055-46ab-8191-51355a6c300e" providerId="ADAL" clId="{D685E413-2A61-4CD0-9413-B62EB93A71B4}" dt="2026-07-05T09:34:19.266" v="967" actId="478"/>
          <ac:picMkLst>
            <pc:docMk/>
            <pc:sldMk cId="0" sldId="265"/>
            <ac:picMk id="5" creationId="{00000000-0000-0000-0000-000000000000}"/>
          </ac:picMkLst>
        </pc:picChg>
        <pc:picChg chg="add mod">
          <ac:chgData name="Vladimir Lobaskin" userId="ac3509c9-4055-46ab-8191-51355a6c300e" providerId="ADAL" clId="{D685E413-2A61-4CD0-9413-B62EB93A71B4}" dt="2026-07-06T10:43:42.911" v="6728" actId="1038"/>
          <ac:picMkLst>
            <pc:docMk/>
            <pc:sldMk cId="0" sldId="265"/>
            <ac:picMk id="11" creationId="{8AF43D96-319B-C4A3-DF5A-49200B2B0D02}"/>
          </ac:picMkLst>
        </pc:picChg>
      </pc:sldChg>
      <pc:sldChg chg="addSp delSp modSp mod">
        <pc:chgData name="Vladimir Lobaskin" userId="ac3509c9-4055-46ab-8191-51355a6c300e" providerId="ADAL" clId="{D685E413-2A61-4CD0-9413-B62EB93A71B4}" dt="2026-07-06T12:37:05.636" v="9179" actId="20577"/>
        <pc:sldMkLst>
          <pc:docMk/>
          <pc:sldMk cId="0" sldId="266"/>
        </pc:sldMkLst>
        <pc:spChg chg="mod">
          <ac:chgData name="Vladimir Lobaskin" userId="ac3509c9-4055-46ab-8191-51355a6c300e" providerId="ADAL" clId="{D685E413-2A61-4CD0-9413-B62EB93A71B4}" dt="2026-07-06T10:49:58.345" v="6891" actId="20577"/>
          <ac:spMkLst>
            <pc:docMk/>
            <pc:sldMk cId="0" sldId="266"/>
            <ac:spMk id="3" creationId="{00000000-0000-0000-0000-000000000000}"/>
          </ac:spMkLst>
        </pc:spChg>
        <pc:spChg chg="mod">
          <ac:chgData name="Vladimir Lobaskin" userId="ac3509c9-4055-46ab-8191-51355a6c300e" providerId="ADAL" clId="{D685E413-2A61-4CD0-9413-B62EB93A71B4}" dt="2026-07-05T10:51:22.928" v="1913" actId="1076"/>
          <ac:spMkLst>
            <pc:docMk/>
            <pc:sldMk cId="0" sldId="266"/>
            <ac:spMk id="6" creationId="{00000000-0000-0000-0000-000000000000}"/>
          </ac:spMkLst>
        </pc:spChg>
        <pc:spChg chg="mod">
          <ac:chgData name="Vladimir Lobaskin" userId="ac3509c9-4055-46ab-8191-51355a6c300e" providerId="ADAL" clId="{D685E413-2A61-4CD0-9413-B62EB93A71B4}" dt="2026-07-05T10:34:49.984" v="1552" actId="20577"/>
          <ac:spMkLst>
            <pc:docMk/>
            <pc:sldMk cId="0" sldId="266"/>
            <ac:spMk id="7" creationId="{00000000-0000-0000-0000-000000000000}"/>
          </ac:spMkLst>
        </pc:spChg>
        <pc:spChg chg="mod">
          <ac:chgData name="Vladimir Lobaskin" userId="ac3509c9-4055-46ab-8191-51355a6c300e" providerId="ADAL" clId="{D685E413-2A61-4CD0-9413-B62EB93A71B4}" dt="2026-07-06T12:37:05.636" v="9179" actId="20577"/>
          <ac:spMkLst>
            <pc:docMk/>
            <pc:sldMk cId="0" sldId="266"/>
            <ac:spMk id="8" creationId="{00000000-0000-0000-0000-000000000000}"/>
          </ac:spMkLst>
        </pc:spChg>
        <pc:spChg chg="add mod">
          <ac:chgData name="Vladimir Lobaskin" userId="ac3509c9-4055-46ab-8191-51355a6c300e" providerId="ADAL" clId="{D685E413-2A61-4CD0-9413-B62EB93A71B4}" dt="2026-07-05T10:36:44.415" v="1872" actId="1038"/>
          <ac:spMkLst>
            <pc:docMk/>
            <pc:sldMk cId="0" sldId="266"/>
            <ac:spMk id="12" creationId="{F64A9650-A478-2A8F-3CB6-1D49E37E03DD}"/>
          </ac:spMkLst>
        </pc:spChg>
        <pc:spChg chg="add mod">
          <ac:chgData name="Vladimir Lobaskin" userId="ac3509c9-4055-46ab-8191-51355a6c300e" providerId="ADAL" clId="{D685E413-2A61-4CD0-9413-B62EB93A71B4}" dt="2026-07-06T08:57:44.811" v="3782" actId="1076"/>
          <ac:spMkLst>
            <pc:docMk/>
            <pc:sldMk cId="0" sldId="266"/>
            <ac:spMk id="13" creationId="{335D0E67-4364-1BDE-4E8B-35C5CE263BAB}"/>
          </ac:spMkLst>
        </pc:spChg>
        <pc:picChg chg="del">
          <ac:chgData name="Vladimir Lobaskin" userId="ac3509c9-4055-46ab-8191-51355a6c300e" providerId="ADAL" clId="{D685E413-2A61-4CD0-9413-B62EB93A71B4}" dt="2026-07-05T10:28:42.854" v="1388" actId="478"/>
          <ac:picMkLst>
            <pc:docMk/>
            <pc:sldMk cId="0" sldId="266"/>
            <ac:picMk id="5" creationId="{00000000-0000-0000-0000-000000000000}"/>
          </ac:picMkLst>
        </pc:picChg>
        <pc:picChg chg="add mod">
          <ac:chgData name="Vladimir Lobaskin" userId="ac3509c9-4055-46ab-8191-51355a6c300e" providerId="ADAL" clId="{D685E413-2A61-4CD0-9413-B62EB93A71B4}" dt="2026-07-05T10:29:25.681" v="1395" actId="1076"/>
          <ac:picMkLst>
            <pc:docMk/>
            <pc:sldMk cId="0" sldId="266"/>
            <ac:picMk id="10" creationId="{E8B269BF-7BFC-3BDD-4BFD-E296EC353CBD}"/>
          </ac:picMkLst>
        </pc:picChg>
        <pc:picChg chg="add mod">
          <ac:chgData name="Vladimir Lobaskin" userId="ac3509c9-4055-46ab-8191-51355a6c300e" providerId="ADAL" clId="{D685E413-2A61-4CD0-9413-B62EB93A71B4}" dt="2026-07-05T10:29:48.123" v="1398"/>
          <ac:picMkLst>
            <pc:docMk/>
            <pc:sldMk cId="0" sldId="266"/>
            <ac:picMk id="11" creationId="{0137EC80-DCD9-7FE8-4532-BD38B88B43C7}"/>
          </ac:picMkLst>
        </pc:picChg>
      </pc:sldChg>
      <pc:sldChg chg="addSp delSp modSp mod">
        <pc:chgData name="Vladimir Lobaskin" userId="ac3509c9-4055-46ab-8191-51355a6c300e" providerId="ADAL" clId="{D685E413-2A61-4CD0-9413-B62EB93A71B4}" dt="2026-07-06T07:56:17.405" v="2424" actId="20577"/>
        <pc:sldMkLst>
          <pc:docMk/>
          <pc:sldMk cId="0" sldId="267"/>
        </pc:sldMkLst>
        <pc:spChg chg="mod">
          <ac:chgData name="Vladimir Lobaskin" userId="ac3509c9-4055-46ab-8191-51355a6c300e" providerId="ADAL" clId="{D685E413-2A61-4CD0-9413-B62EB93A71B4}" dt="2026-07-05T10:53:09.536" v="1950" actId="20577"/>
          <ac:spMkLst>
            <pc:docMk/>
            <pc:sldMk cId="0" sldId="267"/>
            <ac:spMk id="2" creationId="{00000000-0000-0000-0000-000000000000}"/>
          </ac:spMkLst>
        </pc:spChg>
        <pc:spChg chg="mod">
          <ac:chgData name="Vladimir Lobaskin" userId="ac3509c9-4055-46ab-8191-51355a6c300e" providerId="ADAL" clId="{D685E413-2A61-4CD0-9413-B62EB93A71B4}" dt="2026-07-06T07:55:52.711" v="2421" actId="14100"/>
          <ac:spMkLst>
            <pc:docMk/>
            <pc:sldMk cId="0" sldId="267"/>
            <ac:spMk id="4" creationId="{00000000-0000-0000-0000-000000000000}"/>
          </ac:spMkLst>
        </pc:spChg>
        <pc:spChg chg="mod">
          <ac:chgData name="Vladimir Lobaskin" userId="ac3509c9-4055-46ab-8191-51355a6c300e" providerId="ADAL" clId="{D685E413-2A61-4CD0-9413-B62EB93A71B4}" dt="2026-07-05T10:53:45.602" v="1984" actId="20577"/>
          <ac:spMkLst>
            <pc:docMk/>
            <pc:sldMk cId="0" sldId="267"/>
            <ac:spMk id="6" creationId="{00000000-0000-0000-0000-000000000000}"/>
          </ac:spMkLst>
        </pc:spChg>
        <pc:spChg chg="mod">
          <ac:chgData name="Vladimir Lobaskin" userId="ac3509c9-4055-46ab-8191-51355a6c300e" providerId="ADAL" clId="{D685E413-2A61-4CD0-9413-B62EB93A71B4}" dt="2026-07-06T07:56:17.405" v="2424" actId="20577"/>
          <ac:spMkLst>
            <pc:docMk/>
            <pc:sldMk cId="0" sldId="267"/>
            <ac:spMk id="7" creationId="{00000000-0000-0000-0000-000000000000}"/>
          </ac:spMkLst>
        </pc:spChg>
        <pc:grpChg chg="add mod">
          <ac:chgData name="Vladimir Lobaskin" userId="ac3509c9-4055-46ab-8191-51355a6c300e" providerId="ADAL" clId="{D685E413-2A61-4CD0-9413-B62EB93A71B4}" dt="2026-07-06T07:55:36.774" v="2418" actId="1076"/>
          <ac:grpSpMkLst>
            <pc:docMk/>
            <pc:sldMk cId="0" sldId="267"/>
            <ac:grpSpMk id="8" creationId="{9CA16BD0-6A17-588B-FF28-41CA52B54B19}"/>
          </ac:grpSpMkLst>
        </pc:grpChg>
        <pc:picChg chg="del mod">
          <ac:chgData name="Vladimir Lobaskin" userId="ac3509c9-4055-46ab-8191-51355a6c300e" providerId="ADAL" clId="{D685E413-2A61-4CD0-9413-B62EB93A71B4}" dt="2026-07-06T07:55:02.394" v="2416" actId="478"/>
          <ac:picMkLst>
            <pc:docMk/>
            <pc:sldMk cId="0" sldId="267"/>
            <ac:picMk id="5" creationId="{00000000-0000-0000-0000-000000000000}"/>
          </ac:picMkLst>
        </pc:picChg>
        <pc:picChg chg="mod">
          <ac:chgData name="Vladimir Lobaskin" userId="ac3509c9-4055-46ab-8191-51355a6c300e" providerId="ADAL" clId="{D685E413-2A61-4CD0-9413-B62EB93A71B4}" dt="2026-07-06T07:55:25.429" v="2417"/>
          <ac:picMkLst>
            <pc:docMk/>
            <pc:sldMk cId="0" sldId="267"/>
            <ac:picMk id="9" creationId="{701B9C18-49FF-EE28-AFC6-AD2A177A3BD4}"/>
          </ac:picMkLst>
        </pc:picChg>
        <pc:picChg chg="mod">
          <ac:chgData name="Vladimir Lobaskin" userId="ac3509c9-4055-46ab-8191-51355a6c300e" providerId="ADAL" clId="{D685E413-2A61-4CD0-9413-B62EB93A71B4}" dt="2026-07-06T07:55:25.429" v="2417"/>
          <ac:picMkLst>
            <pc:docMk/>
            <pc:sldMk cId="0" sldId="267"/>
            <ac:picMk id="10" creationId="{153AE236-459A-0995-D0B4-8184ED6745FF}"/>
          </ac:picMkLst>
        </pc:picChg>
        <pc:picChg chg="mod">
          <ac:chgData name="Vladimir Lobaskin" userId="ac3509c9-4055-46ab-8191-51355a6c300e" providerId="ADAL" clId="{D685E413-2A61-4CD0-9413-B62EB93A71B4}" dt="2026-07-06T07:55:25.429" v="2417"/>
          <ac:picMkLst>
            <pc:docMk/>
            <pc:sldMk cId="0" sldId="267"/>
            <ac:picMk id="11" creationId="{466115B5-EFB3-10ED-4393-78D2F9E5DF12}"/>
          </ac:picMkLst>
        </pc:picChg>
        <pc:picChg chg="add mod">
          <ac:chgData name="Vladimir Lobaskin" userId="ac3509c9-4055-46ab-8191-51355a6c300e" providerId="ADAL" clId="{D685E413-2A61-4CD0-9413-B62EB93A71B4}" dt="2026-07-06T07:55:36.774" v="2418" actId="1076"/>
          <ac:picMkLst>
            <pc:docMk/>
            <pc:sldMk cId="0" sldId="267"/>
            <ac:picMk id="12" creationId="{28F2BC84-29A1-7054-7E8D-198C858B261B}"/>
          </ac:picMkLst>
        </pc:picChg>
      </pc:sldChg>
      <pc:sldChg chg="addSp delSp modSp mod">
        <pc:chgData name="Vladimir Lobaskin" userId="ac3509c9-4055-46ab-8191-51355a6c300e" providerId="ADAL" clId="{D685E413-2A61-4CD0-9413-B62EB93A71B4}" dt="2026-07-06T12:38:30.992" v="9180" actId="20577"/>
        <pc:sldMkLst>
          <pc:docMk/>
          <pc:sldMk cId="0" sldId="268"/>
        </pc:sldMkLst>
        <pc:spChg chg="mod">
          <ac:chgData name="Vladimir Lobaskin" userId="ac3509c9-4055-46ab-8191-51355a6c300e" providerId="ADAL" clId="{D685E413-2A61-4CD0-9413-B62EB93A71B4}" dt="2026-07-05T11:15:24.119" v="2324" actId="20577"/>
          <ac:spMkLst>
            <pc:docMk/>
            <pc:sldMk cId="0" sldId="268"/>
            <ac:spMk id="2" creationId="{00000000-0000-0000-0000-000000000000}"/>
          </ac:spMkLst>
        </pc:spChg>
        <pc:spChg chg="mod">
          <ac:chgData name="Vladimir Lobaskin" userId="ac3509c9-4055-46ab-8191-51355a6c300e" providerId="ADAL" clId="{D685E413-2A61-4CD0-9413-B62EB93A71B4}" dt="2026-07-05T11:15:15.214" v="2323" actId="20577"/>
          <ac:spMkLst>
            <pc:docMk/>
            <pc:sldMk cId="0" sldId="268"/>
            <ac:spMk id="3" creationId="{00000000-0000-0000-0000-000000000000}"/>
          </ac:spMkLst>
        </pc:spChg>
        <pc:spChg chg="mod">
          <ac:chgData name="Vladimir Lobaskin" userId="ac3509c9-4055-46ab-8191-51355a6c300e" providerId="ADAL" clId="{D685E413-2A61-4CD0-9413-B62EB93A71B4}" dt="2026-07-05T11:08:00.481" v="2073" actId="14100"/>
          <ac:spMkLst>
            <pc:docMk/>
            <pc:sldMk cId="0" sldId="268"/>
            <ac:spMk id="4" creationId="{00000000-0000-0000-0000-000000000000}"/>
          </ac:spMkLst>
        </pc:spChg>
        <pc:spChg chg="mod">
          <ac:chgData name="Vladimir Lobaskin" userId="ac3509c9-4055-46ab-8191-51355a6c300e" providerId="ADAL" clId="{D685E413-2A61-4CD0-9413-B62EB93A71B4}" dt="2026-07-05T11:14:59.339" v="2322" actId="403"/>
          <ac:spMkLst>
            <pc:docMk/>
            <pc:sldMk cId="0" sldId="268"/>
            <ac:spMk id="5" creationId="{00000000-0000-0000-0000-000000000000}"/>
          </ac:spMkLst>
        </pc:spChg>
        <pc:spChg chg="mod">
          <ac:chgData name="Vladimir Lobaskin" userId="ac3509c9-4055-46ab-8191-51355a6c300e" providerId="ADAL" clId="{D685E413-2A61-4CD0-9413-B62EB93A71B4}" dt="2026-07-05T11:11:49.927" v="2232" actId="14100"/>
          <ac:spMkLst>
            <pc:docMk/>
            <pc:sldMk cId="0" sldId="268"/>
            <ac:spMk id="7" creationId="{00000000-0000-0000-0000-000000000000}"/>
          </ac:spMkLst>
        </pc:spChg>
        <pc:spChg chg="mod">
          <ac:chgData name="Vladimir Lobaskin" userId="ac3509c9-4055-46ab-8191-51355a6c300e" providerId="ADAL" clId="{D685E413-2A61-4CD0-9413-B62EB93A71B4}" dt="2026-07-05T11:14:20.767" v="2306" actId="20577"/>
          <ac:spMkLst>
            <pc:docMk/>
            <pc:sldMk cId="0" sldId="268"/>
            <ac:spMk id="8" creationId="{00000000-0000-0000-0000-000000000000}"/>
          </ac:spMkLst>
        </pc:spChg>
        <pc:spChg chg="mod">
          <ac:chgData name="Vladimir Lobaskin" userId="ac3509c9-4055-46ab-8191-51355a6c300e" providerId="ADAL" clId="{D685E413-2A61-4CD0-9413-B62EB93A71B4}" dt="2026-07-06T12:38:30.992" v="9180" actId="20577"/>
          <ac:spMkLst>
            <pc:docMk/>
            <pc:sldMk cId="0" sldId="268"/>
            <ac:spMk id="9" creationId="{00000000-0000-0000-0000-000000000000}"/>
          </ac:spMkLst>
        </pc:spChg>
        <pc:spChg chg="mod">
          <ac:chgData name="Vladimir Lobaskin" userId="ac3509c9-4055-46ab-8191-51355a6c300e" providerId="ADAL" clId="{D685E413-2A61-4CD0-9413-B62EB93A71B4}" dt="2026-07-05T11:14:42.208" v="2318" actId="20577"/>
          <ac:spMkLst>
            <pc:docMk/>
            <pc:sldMk cId="0" sldId="268"/>
            <ac:spMk id="10" creationId="{00000000-0000-0000-0000-000000000000}"/>
          </ac:spMkLst>
        </pc:spChg>
        <pc:spChg chg="mod">
          <ac:chgData name="Vladimir Lobaskin" userId="ac3509c9-4055-46ab-8191-51355a6c300e" providerId="ADAL" clId="{D685E413-2A61-4CD0-9413-B62EB93A71B4}" dt="2026-07-05T11:10:10.146" v="2231" actId="20577"/>
          <ac:spMkLst>
            <pc:docMk/>
            <pc:sldMk cId="0" sldId="268"/>
            <ac:spMk id="11" creationId="{00000000-0000-0000-0000-000000000000}"/>
          </ac:spMkLst>
        </pc:spChg>
        <pc:graphicFrameChg chg="del">
          <ac:chgData name="Vladimir Lobaskin" userId="ac3509c9-4055-46ab-8191-51355a6c300e" providerId="ADAL" clId="{D685E413-2A61-4CD0-9413-B62EB93A71B4}" dt="2026-07-05T11:06:13.648" v="1988" actId="478"/>
          <ac:graphicFrameMkLst>
            <pc:docMk/>
            <pc:sldMk cId="0" sldId="268"/>
            <ac:graphicFrameMk id="6" creationId="{00000000-0000-0000-0000-000000000000}"/>
          </ac:graphicFrameMkLst>
        </pc:graphicFrameChg>
        <pc:picChg chg="add mod">
          <ac:chgData name="Vladimir Lobaskin" userId="ac3509c9-4055-46ab-8191-51355a6c300e" providerId="ADAL" clId="{D685E413-2A61-4CD0-9413-B62EB93A71B4}" dt="2026-07-05T11:08:14.702" v="2076" actId="1076"/>
          <ac:picMkLst>
            <pc:docMk/>
            <pc:sldMk cId="0" sldId="268"/>
            <ac:picMk id="13" creationId="{1AB5A319-6BD2-AD2E-F844-A582960D2E4D}"/>
          </ac:picMkLst>
        </pc:picChg>
      </pc:sldChg>
      <pc:sldChg chg="addSp delSp modSp mod">
        <pc:chgData name="Vladimir Lobaskin" userId="ac3509c9-4055-46ab-8191-51355a6c300e" providerId="ADAL" clId="{D685E413-2A61-4CD0-9413-B62EB93A71B4}" dt="2026-07-06T21:07:20.266" v="9647" actId="20577"/>
        <pc:sldMkLst>
          <pc:docMk/>
          <pc:sldMk cId="0" sldId="269"/>
        </pc:sldMkLst>
        <pc:spChg chg="mod">
          <ac:chgData name="Vladimir Lobaskin" userId="ac3509c9-4055-46ab-8191-51355a6c300e" providerId="ADAL" clId="{D685E413-2A61-4CD0-9413-B62EB93A71B4}" dt="2026-07-06T07:51:18.902" v="2379" actId="1076"/>
          <ac:spMkLst>
            <pc:docMk/>
            <pc:sldMk cId="0" sldId="269"/>
            <ac:spMk id="4" creationId="{00000000-0000-0000-0000-000000000000}"/>
          </ac:spMkLst>
        </pc:spChg>
        <pc:spChg chg="mod">
          <ac:chgData name="Vladimir Lobaskin" userId="ac3509c9-4055-46ab-8191-51355a6c300e" providerId="ADAL" clId="{D685E413-2A61-4CD0-9413-B62EB93A71B4}" dt="2026-07-06T09:52:43.974" v="5117" actId="20577"/>
          <ac:spMkLst>
            <pc:docMk/>
            <pc:sldMk cId="0" sldId="269"/>
            <ac:spMk id="6" creationId="{00000000-0000-0000-0000-000000000000}"/>
          </ac:spMkLst>
        </pc:spChg>
        <pc:spChg chg="mod">
          <ac:chgData name="Vladimir Lobaskin" userId="ac3509c9-4055-46ab-8191-51355a6c300e" providerId="ADAL" clId="{D685E413-2A61-4CD0-9413-B62EB93A71B4}" dt="2026-07-06T09:50:18.026" v="5079" actId="20577"/>
          <ac:spMkLst>
            <pc:docMk/>
            <pc:sldMk cId="0" sldId="269"/>
            <ac:spMk id="7" creationId="{00000000-0000-0000-0000-000000000000}"/>
          </ac:spMkLst>
        </pc:spChg>
        <pc:spChg chg="mod">
          <ac:chgData name="Vladimir Lobaskin" userId="ac3509c9-4055-46ab-8191-51355a6c300e" providerId="ADAL" clId="{D685E413-2A61-4CD0-9413-B62EB93A71B4}" dt="2026-07-06T21:07:20.266" v="9647" actId="20577"/>
          <ac:spMkLst>
            <pc:docMk/>
            <pc:sldMk cId="0" sldId="269"/>
            <ac:spMk id="8" creationId="{00000000-0000-0000-0000-000000000000}"/>
          </ac:spMkLst>
        </pc:spChg>
        <pc:picChg chg="del">
          <ac:chgData name="Vladimir Lobaskin" userId="ac3509c9-4055-46ab-8191-51355a6c300e" providerId="ADAL" clId="{D685E413-2A61-4CD0-9413-B62EB93A71B4}" dt="2026-07-05T11:16:49.031" v="2325" actId="478"/>
          <ac:picMkLst>
            <pc:docMk/>
            <pc:sldMk cId="0" sldId="269"/>
            <ac:picMk id="5" creationId="{00000000-0000-0000-0000-000000000000}"/>
          </ac:picMkLst>
        </pc:picChg>
        <pc:picChg chg="add del mod">
          <ac:chgData name="Vladimir Lobaskin" userId="ac3509c9-4055-46ab-8191-51355a6c300e" providerId="ADAL" clId="{D685E413-2A61-4CD0-9413-B62EB93A71B4}" dt="2026-07-05T11:26:03.325" v="2339" actId="478"/>
          <ac:picMkLst>
            <pc:docMk/>
            <pc:sldMk cId="0" sldId="269"/>
            <ac:picMk id="9" creationId="{ED296983-BB02-66CA-D248-8E8AC7592B9C}"/>
          </ac:picMkLst>
        </pc:picChg>
        <pc:picChg chg="add del mod">
          <ac:chgData name="Vladimir Lobaskin" userId="ac3509c9-4055-46ab-8191-51355a6c300e" providerId="ADAL" clId="{D685E413-2A61-4CD0-9413-B62EB93A71B4}" dt="2026-07-05T11:26:59.644" v="2342" actId="478"/>
          <ac:picMkLst>
            <pc:docMk/>
            <pc:sldMk cId="0" sldId="269"/>
            <ac:picMk id="10" creationId="{E8DB4509-C0D1-9E46-46D1-A3C83EAECF5E}"/>
          </ac:picMkLst>
        </pc:picChg>
        <pc:picChg chg="add mod">
          <ac:chgData name="Vladimir Lobaskin" userId="ac3509c9-4055-46ab-8191-51355a6c300e" providerId="ADAL" clId="{D685E413-2A61-4CD0-9413-B62EB93A71B4}" dt="2026-07-06T09:51:38.254" v="5115" actId="1076"/>
          <ac:picMkLst>
            <pc:docMk/>
            <pc:sldMk cId="0" sldId="269"/>
            <ac:picMk id="12" creationId="{BF92AF56-F5AC-12E9-BF39-A3706C094985}"/>
          </ac:picMkLst>
        </pc:picChg>
        <pc:picChg chg="add mod">
          <ac:chgData name="Vladimir Lobaskin" userId="ac3509c9-4055-46ab-8191-51355a6c300e" providerId="ADAL" clId="{D685E413-2A61-4CD0-9413-B62EB93A71B4}" dt="2026-07-06T07:51:32.319" v="2380" actId="1076"/>
          <ac:picMkLst>
            <pc:docMk/>
            <pc:sldMk cId="0" sldId="269"/>
            <ac:picMk id="13" creationId="{AA31CE88-E8D2-2BB5-B931-FE6481D356BF}"/>
          </ac:picMkLst>
        </pc:picChg>
        <pc:picChg chg="add mod">
          <ac:chgData name="Vladimir Lobaskin" userId="ac3509c9-4055-46ab-8191-51355a6c300e" providerId="ADAL" clId="{D685E413-2A61-4CD0-9413-B62EB93A71B4}" dt="2026-07-06T09:51:40.711" v="5116" actId="1076"/>
          <ac:picMkLst>
            <pc:docMk/>
            <pc:sldMk cId="0" sldId="269"/>
            <ac:picMk id="14" creationId="{BAF6D3DE-33C4-F18A-2C99-A9D891E2142E}"/>
          </ac:picMkLst>
        </pc:picChg>
      </pc:sldChg>
      <pc:sldChg chg="addSp delSp modSp mod">
        <pc:chgData name="Vladimir Lobaskin" userId="ac3509c9-4055-46ab-8191-51355a6c300e" providerId="ADAL" clId="{D685E413-2A61-4CD0-9413-B62EB93A71B4}" dt="2026-07-06T10:05:57.971" v="5729" actId="20577"/>
        <pc:sldMkLst>
          <pc:docMk/>
          <pc:sldMk cId="0" sldId="270"/>
        </pc:sldMkLst>
        <pc:spChg chg="mod">
          <ac:chgData name="Vladimir Lobaskin" userId="ac3509c9-4055-46ab-8191-51355a6c300e" providerId="ADAL" clId="{D685E413-2A61-4CD0-9413-B62EB93A71B4}" dt="2026-07-06T09:55:57.718" v="5208" actId="20577"/>
          <ac:spMkLst>
            <pc:docMk/>
            <pc:sldMk cId="0" sldId="270"/>
            <ac:spMk id="3" creationId="{00000000-0000-0000-0000-000000000000}"/>
          </ac:spMkLst>
        </pc:spChg>
        <pc:spChg chg="mod">
          <ac:chgData name="Vladimir Lobaskin" userId="ac3509c9-4055-46ab-8191-51355a6c300e" providerId="ADAL" clId="{D685E413-2A61-4CD0-9413-B62EB93A71B4}" dt="2026-07-06T09:58:57.866" v="5436" actId="14100"/>
          <ac:spMkLst>
            <pc:docMk/>
            <pc:sldMk cId="0" sldId="270"/>
            <ac:spMk id="4" creationId="{00000000-0000-0000-0000-000000000000}"/>
          </ac:spMkLst>
        </pc:spChg>
        <pc:spChg chg="mod">
          <ac:chgData name="Vladimir Lobaskin" userId="ac3509c9-4055-46ab-8191-51355a6c300e" providerId="ADAL" clId="{D685E413-2A61-4CD0-9413-B62EB93A71B4}" dt="2026-07-06T09:58:29.200" v="5433" actId="20577"/>
          <ac:spMkLst>
            <pc:docMk/>
            <pc:sldMk cId="0" sldId="270"/>
            <ac:spMk id="6" creationId="{00000000-0000-0000-0000-000000000000}"/>
          </ac:spMkLst>
        </pc:spChg>
        <pc:spChg chg="mod">
          <ac:chgData name="Vladimir Lobaskin" userId="ac3509c9-4055-46ab-8191-51355a6c300e" providerId="ADAL" clId="{D685E413-2A61-4CD0-9413-B62EB93A71B4}" dt="2026-07-06T10:05:57.971" v="5729" actId="20577"/>
          <ac:spMkLst>
            <pc:docMk/>
            <pc:sldMk cId="0" sldId="270"/>
            <ac:spMk id="7" creationId="{00000000-0000-0000-0000-000000000000}"/>
          </ac:spMkLst>
        </pc:spChg>
        <pc:spChg chg="add mod">
          <ac:chgData name="Vladimir Lobaskin" userId="ac3509c9-4055-46ab-8191-51355a6c300e" providerId="ADAL" clId="{D685E413-2A61-4CD0-9413-B62EB93A71B4}" dt="2026-07-06T09:55:12.266" v="5119"/>
          <ac:spMkLst>
            <pc:docMk/>
            <pc:sldMk cId="0" sldId="270"/>
            <ac:spMk id="8" creationId="{69C29009-412A-CC88-57F0-4684D38054E0}"/>
          </ac:spMkLst>
        </pc:spChg>
        <pc:spChg chg="add mod">
          <ac:chgData name="Vladimir Lobaskin" userId="ac3509c9-4055-46ab-8191-51355a6c300e" providerId="ADAL" clId="{D685E413-2A61-4CD0-9413-B62EB93A71B4}" dt="2026-07-06T09:55:12.266" v="5119"/>
          <ac:spMkLst>
            <pc:docMk/>
            <pc:sldMk cId="0" sldId="270"/>
            <ac:spMk id="12" creationId="{4DE898B1-3C5D-0555-69F3-8F0AD51B7027}"/>
          </ac:spMkLst>
        </pc:spChg>
        <pc:spChg chg="add mod">
          <ac:chgData name="Vladimir Lobaskin" userId="ac3509c9-4055-46ab-8191-51355a6c300e" providerId="ADAL" clId="{D685E413-2A61-4CD0-9413-B62EB93A71B4}" dt="2026-07-06T09:57:00.124" v="5285" actId="2711"/>
          <ac:spMkLst>
            <pc:docMk/>
            <pc:sldMk cId="0" sldId="270"/>
            <ac:spMk id="13" creationId="{97B0687F-9667-30AF-CA85-7FC4FA0D62E2}"/>
          </ac:spMkLst>
        </pc:spChg>
        <pc:spChg chg="add mod">
          <ac:chgData name="Vladimir Lobaskin" userId="ac3509c9-4055-46ab-8191-51355a6c300e" providerId="ADAL" clId="{D685E413-2A61-4CD0-9413-B62EB93A71B4}" dt="2026-07-06T09:58:01.103" v="5425" actId="1076"/>
          <ac:spMkLst>
            <pc:docMk/>
            <pc:sldMk cId="0" sldId="270"/>
            <ac:spMk id="17" creationId="{2FBD991F-BCE4-FEB5-E7C3-6959A84468F9}"/>
          </ac:spMkLst>
        </pc:spChg>
        <pc:picChg chg="del">
          <ac:chgData name="Vladimir Lobaskin" userId="ac3509c9-4055-46ab-8191-51355a6c300e" providerId="ADAL" clId="{D685E413-2A61-4CD0-9413-B62EB93A71B4}" dt="2026-07-06T09:55:10.941" v="5118" actId="478"/>
          <ac:picMkLst>
            <pc:docMk/>
            <pc:sldMk cId="0" sldId="270"/>
            <ac:picMk id="5" creationId="{00000000-0000-0000-0000-000000000000}"/>
          </ac:picMkLst>
        </pc:picChg>
        <pc:picChg chg="add mod">
          <ac:chgData name="Vladimir Lobaskin" userId="ac3509c9-4055-46ab-8191-51355a6c300e" providerId="ADAL" clId="{D685E413-2A61-4CD0-9413-B62EB93A71B4}" dt="2026-07-06T09:55:23.829" v="5122" actId="1076"/>
          <ac:picMkLst>
            <pc:docMk/>
            <pc:sldMk cId="0" sldId="270"/>
            <ac:picMk id="9" creationId="{D0E2059A-1723-906A-E418-ACBD395D0D09}"/>
          </ac:picMkLst>
        </pc:picChg>
        <pc:picChg chg="add mod">
          <ac:chgData name="Vladimir Lobaskin" userId="ac3509c9-4055-46ab-8191-51355a6c300e" providerId="ADAL" clId="{D685E413-2A61-4CD0-9413-B62EB93A71B4}" dt="2026-07-06T09:55:12.266" v="5119"/>
          <ac:picMkLst>
            <pc:docMk/>
            <pc:sldMk cId="0" sldId="270"/>
            <ac:picMk id="10" creationId="{96B08B33-CA26-0B57-D542-15CB50210407}"/>
          </ac:picMkLst>
        </pc:picChg>
        <pc:picChg chg="add mod">
          <ac:chgData name="Vladimir Lobaskin" userId="ac3509c9-4055-46ab-8191-51355a6c300e" providerId="ADAL" clId="{D685E413-2A61-4CD0-9413-B62EB93A71B4}" dt="2026-07-06T09:55:12.266" v="5119"/>
          <ac:picMkLst>
            <pc:docMk/>
            <pc:sldMk cId="0" sldId="270"/>
            <ac:picMk id="11" creationId="{4493EAEB-C7E5-00EA-1504-4A74CFA90F2F}"/>
          </ac:picMkLst>
        </pc:picChg>
        <pc:picChg chg="add mod">
          <ac:chgData name="Vladimir Lobaskin" userId="ac3509c9-4055-46ab-8191-51355a6c300e" providerId="ADAL" clId="{D685E413-2A61-4CD0-9413-B62EB93A71B4}" dt="2026-07-06T10:05:25.327" v="5709" actId="1037"/>
          <ac:picMkLst>
            <pc:docMk/>
            <pc:sldMk cId="0" sldId="270"/>
            <ac:picMk id="14" creationId="{15F1D881-9264-03D5-C7EE-F4B4E828F36B}"/>
          </ac:picMkLst>
        </pc:picChg>
        <pc:picChg chg="add mod">
          <ac:chgData name="Vladimir Lobaskin" userId="ac3509c9-4055-46ab-8191-51355a6c300e" providerId="ADAL" clId="{D685E413-2A61-4CD0-9413-B62EB93A71B4}" dt="2026-07-06T09:59:06.929" v="5437" actId="14100"/>
          <ac:picMkLst>
            <pc:docMk/>
            <pc:sldMk cId="0" sldId="270"/>
            <ac:picMk id="15" creationId="{2456AAE4-F7B7-2821-E3DA-AEDC33A29F70}"/>
          </ac:picMkLst>
        </pc:picChg>
        <pc:picChg chg="add mod">
          <ac:chgData name="Vladimir Lobaskin" userId="ac3509c9-4055-46ab-8191-51355a6c300e" providerId="ADAL" clId="{D685E413-2A61-4CD0-9413-B62EB93A71B4}" dt="2026-07-06T09:58:51.956" v="5435" actId="1076"/>
          <ac:picMkLst>
            <pc:docMk/>
            <pc:sldMk cId="0" sldId="270"/>
            <ac:picMk id="16" creationId="{40ADE03A-B8AF-9620-08AF-435F852FD76C}"/>
          </ac:picMkLst>
        </pc:picChg>
      </pc:sldChg>
      <pc:sldChg chg="addSp delSp modSp mod ord">
        <pc:chgData name="Vladimir Lobaskin" userId="ac3509c9-4055-46ab-8191-51355a6c300e" providerId="ADAL" clId="{D685E413-2A61-4CD0-9413-B62EB93A71B4}" dt="2026-07-06T21:09:09.041" v="9691" actId="20577"/>
        <pc:sldMkLst>
          <pc:docMk/>
          <pc:sldMk cId="0" sldId="271"/>
        </pc:sldMkLst>
        <pc:spChg chg="mod">
          <ac:chgData name="Vladimir Lobaskin" userId="ac3509c9-4055-46ab-8191-51355a6c300e" providerId="ADAL" clId="{D685E413-2A61-4CD0-9413-B62EB93A71B4}" dt="2026-07-06T10:13:19.076" v="5851" actId="6549"/>
          <ac:spMkLst>
            <pc:docMk/>
            <pc:sldMk cId="0" sldId="271"/>
            <ac:spMk id="2" creationId="{00000000-0000-0000-0000-000000000000}"/>
          </ac:spMkLst>
        </pc:spChg>
        <pc:spChg chg="mod">
          <ac:chgData name="Vladimir Lobaskin" userId="ac3509c9-4055-46ab-8191-51355a6c300e" providerId="ADAL" clId="{D685E413-2A61-4CD0-9413-B62EB93A71B4}" dt="2026-07-06T10:13:26.507" v="5859" actId="20577"/>
          <ac:spMkLst>
            <pc:docMk/>
            <pc:sldMk cId="0" sldId="271"/>
            <ac:spMk id="3"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4"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5"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6"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8"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9"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11"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12"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13"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14" creationId="{00000000-0000-0000-0000-000000000000}"/>
          </ac:spMkLst>
        </pc:spChg>
        <pc:spChg chg="del mod">
          <ac:chgData name="Vladimir Lobaskin" userId="ac3509c9-4055-46ab-8191-51355a6c300e" providerId="ADAL" clId="{D685E413-2A61-4CD0-9413-B62EB93A71B4}" dt="2026-07-06T10:08:28.252" v="5789" actId="478"/>
          <ac:spMkLst>
            <pc:docMk/>
            <pc:sldMk cId="0" sldId="271"/>
            <ac:spMk id="16" creationId="{00000000-0000-0000-0000-000000000000}"/>
          </ac:spMkLst>
        </pc:spChg>
        <pc:spChg chg="del mod">
          <ac:chgData name="Vladimir Lobaskin" userId="ac3509c9-4055-46ab-8191-51355a6c300e" providerId="ADAL" clId="{D685E413-2A61-4CD0-9413-B62EB93A71B4}" dt="2026-07-06T10:18:38.066" v="6495" actId="478"/>
          <ac:spMkLst>
            <pc:docMk/>
            <pc:sldMk cId="0" sldId="271"/>
            <ac:spMk id="20" creationId="{00000000-0000-0000-0000-000000000000}"/>
          </ac:spMkLst>
        </pc:spChg>
        <pc:spChg chg="del mod">
          <ac:chgData name="Vladimir Lobaskin" userId="ac3509c9-4055-46ab-8191-51355a6c300e" providerId="ADAL" clId="{D685E413-2A61-4CD0-9413-B62EB93A71B4}" dt="2026-07-06T10:12:10.518" v="5815" actId="478"/>
          <ac:spMkLst>
            <pc:docMk/>
            <pc:sldMk cId="0" sldId="271"/>
            <ac:spMk id="21" creationId="{00000000-0000-0000-0000-000000000000}"/>
          </ac:spMkLst>
        </pc:spChg>
        <pc:spChg chg="del mod">
          <ac:chgData name="Vladimir Lobaskin" userId="ac3509c9-4055-46ab-8191-51355a6c300e" providerId="ADAL" clId="{D685E413-2A61-4CD0-9413-B62EB93A71B4}" dt="2026-07-06T10:18:38.066" v="6495" actId="478"/>
          <ac:spMkLst>
            <pc:docMk/>
            <pc:sldMk cId="0" sldId="271"/>
            <ac:spMk id="22" creationId="{00000000-0000-0000-0000-000000000000}"/>
          </ac:spMkLst>
        </pc:spChg>
        <pc:spChg chg="add mod">
          <ac:chgData name="Vladimir Lobaskin" userId="ac3509c9-4055-46ab-8191-51355a6c300e" providerId="ADAL" clId="{D685E413-2A61-4CD0-9413-B62EB93A71B4}" dt="2026-07-06T10:19:26.748" v="6499" actId="14100"/>
          <ac:spMkLst>
            <pc:docMk/>
            <pc:sldMk cId="0" sldId="271"/>
            <ac:spMk id="23" creationId="{A054213C-DE28-A83B-0B3D-A6FF578782E8}"/>
          </ac:spMkLst>
        </pc:spChg>
        <pc:spChg chg="add mod">
          <ac:chgData name="Vladimir Lobaskin" userId="ac3509c9-4055-46ab-8191-51355a6c300e" providerId="ADAL" clId="{D685E413-2A61-4CD0-9413-B62EB93A71B4}" dt="2026-07-06T10:19:12.277" v="6496" actId="14100"/>
          <ac:spMkLst>
            <pc:docMk/>
            <pc:sldMk cId="0" sldId="271"/>
            <ac:spMk id="25" creationId="{573C351B-7012-37EB-343F-E573002474C4}"/>
          </ac:spMkLst>
        </pc:spChg>
        <pc:spChg chg="add mod">
          <ac:chgData name="Vladimir Lobaskin" userId="ac3509c9-4055-46ab-8191-51355a6c300e" providerId="ADAL" clId="{D685E413-2A61-4CD0-9413-B62EB93A71B4}" dt="2026-07-06T10:12:46.662" v="5818" actId="1076"/>
          <ac:spMkLst>
            <pc:docMk/>
            <pc:sldMk cId="0" sldId="271"/>
            <ac:spMk id="26" creationId="{BC486B97-288E-D071-9BDC-AC9107719D89}"/>
          </ac:spMkLst>
        </pc:spChg>
        <pc:spChg chg="add mod">
          <ac:chgData name="Vladimir Lobaskin" userId="ac3509c9-4055-46ab-8191-51355a6c300e" providerId="ADAL" clId="{D685E413-2A61-4CD0-9413-B62EB93A71B4}" dt="2026-07-06T10:19:12.277" v="6496" actId="14100"/>
          <ac:spMkLst>
            <pc:docMk/>
            <pc:sldMk cId="0" sldId="271"/>
            <ac:spMk id="27" creationId="{B8D1E7EA-9D2D-39CC-0CEF-A8D14A74A79B}"/>
          </ac:spMkLst>
        </pc:spChg>
        <pc:spChg chg="add mod">
          <ac:chgData name="Vladimir Lobaskin" userId="ac3509c9-4055-46ab-8191-51355a6c300e" providerId="ADAL" clId="{D685E413-2A61-4CD0-9413-B62EB93A71B4}" dt="2026-07-06T10:19:17.470" v="6497" actId="14100"/>
          <ac:spMkLst>
            <pc:docMk/>
            <pc:sldMk cId="0" sldId="271"/>
            <ac:spMk id="28" creationId="{3F27B318-DD03-971D-198C-FC1214B98507}"/>
          </ac:spMkLst>
        </pc:spChg>
        <pc:spChg chg="add mod">
          <ac:chgData name="Vladimir Lobaskin" userId="ac3509c9-4055-46ab-8191-51355a6c300e" providerId="ADAL" clId="{D685E413-2A61-4CD0-9413-B62EB93A71B4}" dt="2026-07-06T21:09:09.041" v="9691" actId="20577"/>
          <ac:spMkLst>
            <pc:docMk/>
            <pc:sldMk cId="0" sldId="271"/>
            <ac:spMk id="30" creationId="{8CA0613B-5FB9-C048-2D36-D83BC036A642}"/>
          </ac:spMkLst>
        </pc:spChg>
        <pc:spChg chg="add mod">
          <ac:chgData name="Vladimir Lobaskin" userId="ac3509c9-4055-46ab-8191-51355a6c300e" providerId="ADAL" clId="{D685E413-2A61-4CD0-9413-B62EB93A71B4}" dt="2026-07-06T10:19:21.518" v="6498" actId="14100"/>
          <ac:spMkLst>
            <pc:docMk/>
            <pc:sldMk cId="0" sldId="271"/>
            <ac:spMk id="31" creationId="{1B7A5E5C-22EA-9BAC-71FA-C2A33CE888DC}"/>
          </ac:spMkLst>
        </pc:spChg>
        <pc:spChg chg="add mod">
          <ac:chgData name="Vladimir Lobaskin" userId="ac3509c9-4055-46ab-8191-51355a6c300e" providerId="ADAL" clId="{D685E413-2A61-4CD0-9413-B62EB93A71B4}" dt="2026-07-06T10:19:12.277" v="6496" actId="14100"/>
          <ac:spMkLst>
            <pc:docMk/>
            <pc:sldMk cId="0" sldId="271"/>
            <ac:spMk id="33" creationId="{5A616DC1-5B05-400C-A728-714C29C2A075}"/>
          </ac:spMkLst>
        </pc:spChg>
        <pc:spChg chg="add mod">
          <ac:chgData name="Vladimir Lobaskin" userId="ac3509c9-4055-46ab-8191-51355a6c300e" providerId="ADAL" clId="{D685E413-2A61-4CD0-9413-B62EB93A71B4}" dt="2026-07-06T10:19:12.277" v="6496" actId="14100"/>
          <ac:spMkLst>
            <pc:docMk/>
            <pc:sldMk cId="0" sldId="271"/>
            <ac:spMk id="34" creationId="{1B1635B2-7231-469A-3C23-CF51474113C2}"/>
          </ac:spMkLst>
        </pc:spChg>
        <pc:spChg chg="add mod">
          <ac:chgData name="Vladimir Lobaskin" userId="ac3509c9-4055-46ab-8191-51355a6c300e" providerId="ADAL" clId="{D685E413-2A61-4CD0-9413-B62EB93A71B4}" dt="2026-07-06T10:12:46.662" v="5818" actId="1076"/>
          <ac:spMkLst>
            <pc:docMk/>
            <pc:sldMk cId="0" sldId="271"/>
            <ac:spMk id="35" creationId="{E78C57A7-7C5D-A7BC-BC9D-5A7F60A80139}"/>
          </ac:spMkLst>
        </pc:spChg>
        <pc:spChg chg="add mod">
          <ac:chgData name="Vladimir Lobaskin" userId="ac3509c9-4055-46ab-8191-51355a6c300e" providerId="ADAL" clId="{D685E413-2A61-4CD0-9413-B62EB93A71B4}" dt="2026-07-06T10:13:45.146" v="5905" actId="20577"/>
          <ac:spMkLst>
            <pc:docMk/>
            <pc:sldMk cId="0" sldId="271"/>
            <ac:spMk id="36" creationId="{ED72497F-52D4-B104-671A-A8B135234A0A}"/>
          </ac:spMkLst>
        </pc:spChg>
        <pc:spChg chg="add mod">
          <ac:chgData name="Vladimir Lobaskin" userId="ac3509c9-4055-46ab-8191-51355a6c300e" providerId="ADAL" clId="{D685E413-2A61-4CD0-9413-B62EB93A71B4}" dt="2026-07-06T10:16:21.471" v="6254"/>
          <ac:spMkLst>
            <pc:docMk/>
            <pc:sldMk cId="0" sldId="271"/>
            <ac:spMk id="37" creationId="{CA416119-C90F-210C-5501-DBA788CC0A9D}"/>
          </ac:spMkLst>
        </pc:spChg>
        <pc:spChg chg="add mod">
          <ac:chgData name="Vladimir Lobaskin" userId="ac3509c9-4055-46ab-8191-51355a6c300e" providerId="ADAL" clId="{D685E413-2A61-4CD0-9413-B62EB93A71B4}" dt="2026-07-06T10:19:12.277" v="6496" actId="14100"/>
          <ac:spMkLst>
            <pc:docMk/>
            <pc:sldMk cId="0" sldId="271"/>
            <ac:spMk id="38" creationId="{9A233183-41F7-5EF4-2C97-56BF4E1529A5}"/>
          </ac:spMkLst>
        </pc:spChg>
        <pc:spChg chg="add mod">
          <ac:chgData name="Vladimir Lobaskin" userId="ac3509c9-4055-46ab-8191-51355a6c300e" providerId="ADAL" clId="{D685E413-2A61-4CD0-9413-B62EB93A71B4}" dt="2026-07-06T21:08:08.832" v="9651" actId="14100"/>
          <ac:spMkLst>
            <pc:docMk/>
            <pc:sldMk cId="0" sldId="271"/>
            <ac:spMk id="39" creationId="{47316D14-D7FD-0F50-6459-314CFA6BCBE1}"/>
          </ac:spMkLst>
        </pc:spChg>
        <pc:picChg chg="add mod">
          <ac:chgData name="Vladimir Lobaskin" userId="ac3509c9-4055-46ab-8191-51355a6c300e" providerId="ADAL" clId="{D685E413-2A61-4CD0-9413-B62EB93A71B4}" dt="2026-07-06T12:44:53.971" v="9298" actId="1037"/>
          <ac:picMkLst>
            <pc:docMk/>
            <pc:sldMk cId="0" sldId="271"/>
            <ac:picMk id="24" creationId="{2340CF63-D385-CF25-3008-404C301A2F09}"/>
          </ac:picMkLst>
        </pc:picChg>
      </pc:sldChg>
      <pc:sldChg chg="addSp modSp mod ord">
        <pc:chgData name="Vladimir Lobaskin" userId="ac3509c9-4055-46ab-8191-51355a6c300e" providerId="ADAL" clId="{D685E413-2A61-4CD0-9413-B62EB93A71B4}" dt="2026-07-06T12:41:48.201" v="9286" actId="20577"/>
        <pc:sldMkLst>
          <pc:docMk/>
          <pc:sldMk cId="0" sldId="272"/>
        </pc:sldMkLst>
        <pc:spChg chg="mod">
          <ac:chgData name="Vladimir Lobaskin" userId="ac3509c9-4055-46ab-8191-51355a6c300e" providerId="ADAL" clId="{D685E413-2A61-4CD0-9413-B62EB93A71B4}" dt="2026-07-06T10:11:33.918" v="5813" actId="1035"/>
          <ac:spMkLst>
            <pc:docMk/>
            <pc:sldMk cId="0" sldId="272"/>
            <ac:spMk id="4" creationId="{00000000-0000-0000-0000-000000000000}"/>
          </ac:spMkLst>
        </pc:spChg>
        <pc:spChg chg="mod">
          <ac:chgData name="Vladimir Lobaskin" userId="ac3509c9-4055-46ab-8191-51355a6c300e" providerId="ADAL" clId="{D685E413-2A61-4CD0-9413-B62EB93A71B4}" dt="2026-07-06T10:11:33.918" v="5813" actId="1035"/>
          <ac:spMkLst>
            <pc:docMk/>
            <pc:sldMk cId="0" sldId="272"/>
            <ac:spMk id="6" creationId="{00000000-0000-0000-0000-000000000000}"/>
          </ac:spMkLst>
        </pc:spChg>
        <pc:spChg chg="mod">
          <ac:chgData name="Vladimir Lobaskin" userId="ac3509c9-4055-46ab-8191-51355a6c300e" providerId="ADAL" clId="{D685E413-2A61-4CD0-9413-B62EB93A71B4}" dt="2026-07-06T12:41:48.201" v="9286" actId="20577"/>
          <ac:spMkLst>
            <pc:docMk/>
            <pc:sldMk cId="0" sldId="272"/>
            <ac:spMk id="7" creationId="{00000000-0000-0000-0000-000000000000}"/>
          </ac:spMkLst>
        </pc:spChg>
        <pc:spChg chg="mod">
          <ac:chgData name="Vladimir Lobaskin" userId="ac3509c9-4055-46ab-8191-51355a6c300e" providerId="ADAL" clId="{D685E413-2A61-4CD0-9413-B62EB93A71B4}" dt="2026-07-06T10:02:35.212" v="5617" actId="14100"/>
          <ac:spMkLst>
            <pc:docMk/>
            <pc:sldMk cId="0" sldId="272"/>
            <ac:spMk id="8" creationId="{00000000-0000-0000-0000-000000000000}"/>
          </ac:spMkLst>
        </pc:spChg>
        <pc:spChg chg="mod">
          <ac:chgData name="Vladimir Lobaskin" userId="ac3509c9-4055-46ab-8191-51355a6c300e" providerId="ADAL" clId="{D685E413-2A61-4CD0-9413-B62EB93A71B4}" dt="2026-07-06T10:11:13.430" v="5798" actId="14100"/>
          <ac:spMkLst>
            <pc:docMk/>
            <pc:sldMk cId="0" sldId="272"/>
            <ac:spMk id="9" creationId="{00000000-0000-0000-0000-000000000000}"/>
          </ac:spMkLst>
        </pc:spChg>
        <pc:spChg chg="mod">
          <ac:chgData name="Vladimir Lobaskin" userId="ac3509c9-4055-46ab-8191-51355a6c300e" providerId="ADAL" clId="{D685E413-2A61-4CD0-9413-B62EB93A71B4}" dt="2026-07-06T10:04:02.737" v="5687" actId="20577"/>
          <ac:spMkLst>
            <pc:docMk/>
            <pc:sldMk cId="0" sldId="272"/>
            <ac:spMk id="10" creationId="{00000000-0000-0000-0000-000000000000}"/>
          </ac:spMkLst>
        </pc:spChg>
        <pc:spChg chg="mod">
          <ac:chgData name="Vladimir Lobaskin" userId="ac3509c9-4055-46ab-8191-51355a6c300e" providerId="ADAL" clId="{D685E413-2A61-4CD0-9413-B62EB93A71B4}" dt="2026-07-06T10:02:35.212" v="5617" actId="14100"/>
          <ac:spMkLst>
            <pc:docMk/>
            <pc:sldMk cId="0" sldId="272"/>
            <ac:spMk id="11" creationId="{00000000-0000-0000-0000-000000000000}"/>
          </ac:spMkLst>
        </pc:spChg>
        <pc:spChg chg="mod">
          <ac:chgData name="Vladimir Lobaskin" userId="ac3509c9-4055-46ab-8191-51355a6c300e" providerId="ADAL" clId="{D685E413-2A61-4CD0-9413-B62EB93A71B4}" dt="2026-07-06T10:11:21.194" v="5799" actId="14100"/>
          <ac:spMkLst>
            <pc:docMk/>
            <pc:sldMk cId="0" sldId="272"/>
            <ac:spMk id="12" creationId="{00000000-0000-0000-0000-000000000000}"/>
          </ac:spMkLst>
        </pc:spChg>
        <pc:spChg chg="mod">
          <ac:chgData name="Vladimir Lobaskin" userId="ac3509c9-4055-46ab-8191-51355a6c300e" providerId="ADAL" clId="{D685E413-2A61-4CD0-9413-B62EB93A71B4}" dt="2026-07-06T10:02:35.212" v="5617" actId="14100"/>
          <ac:spMkLst>
            <pc:docMk/>
            <pc:sldMk cId="0" sldId="272"/>
            <ac:spMk id="13" creationId="{00000000-0000-0000-0000-000000000000}"/>
          </ac:spMkLst>
        </pc:spChg>
        <pc:spChg chg="mod">
          <ac:chgData name="Vladimir Lobaskin" userId="ac3509c9-4055-46ab-8191-51355a6c300e" providerId="ADAL" clId="{D685E413-2A61-4CD0-9413-B62EB93A71B4}" dt="2026-07-06T10:11:13.430" v="5798" actId="14100"/>
          <ac:spMkLst>
            <pc:docMk/>
            <pc:sldMk cId="0" sldId="272"/>
            <ac:spMk id="15" creationId="{00000000-0000-0000-0000-000000000000}"/>
          </ac:spMkLst>
        </pc:spChg>
        <pc:spChg chg="mod">
          <ac:chgData name="Vladimir Lobaskin" userId="ac3509c9-4055-46ab-8191-51355a6c300e" providerId="ADAL" clId="{D685E413-2A61-4CD0-9413-B62EB93A71B4}" dt="2026-07-06T10:02:35.212" v="5617" actId="14100"/>
          <ac:spMkLst>
            <pc:docMk/>
            <pc:sldMk cId="0" sldId="272"/>
            <ac:spMk id="16" creationId="{00000000-0000-0000-0000-000000000000}"/>
          </ac:spMkLst>
        </pc:spChg>
        <pc:spChg chg="mod">
          <ac:chgData name="Vladimir Lobaskin" userId="ac3509c9-4055-46ab-8191-51355a6c300e" providerId="ADAL" clId="{D685E413-2A61-4CD0-9413-B62EB93A71B4}" dt="2026-07-06T10:02:35.212" v="5617" actId="14100"/>
          <ac:spMkLst>
            <pc:docMk/>
            <pc:sldMk cId="0" sldId="272"/>
            <ac:spMk id="17" creationId="{00000000-0000-0000-0000-000000000000}"/>
          </ac:spMkLst>
        </pc:spChg>
        <pc:spChg chg="mod">
          <ac:chgData name="Vladimir Lobaskin" userId="ac3509c9-4055-46ab-8191-51355a6c300e" providerId="ADAL" clId="{D685E413-2A61-4CD0-9413-B62EB93A71B4}" dt="2026-07-06T10:11:13.430" v="5798" actId="14100"/>
          <ac:spMkLst>
            <pc:docMk/>
            <pc:sldMk cId="0" sldId="272"/>
            <ac:spMk id="18" creationId="{00000000-0000-0000-0000-000000000000}"/>
          </ac:spMkLst>
        </pc:spChg>
        <pc:spChg chg="mod">
          <ac:chgData name="Vladimir Lobaskin" userId="ac3509c9-4055-46ab-8191-51355a6c300e" providerId="ADAL" clId="{D685E413-2A61-4CD0-9413-B62EB93A71B4}" dt="2026-07-06T10:02:35.212" v="5617" actId="14100"/>
          <ac:spMkLst>
            <pc:docMk/>
            <pc:sldMk cId="0" sldId="272"/>
            <ac:spMk id="19" creationId="{00000000-0000-0000-0000-000000000000}"/>
          </ac:spMkLst>
        </pc:spChg>
        <pc:picChg chg="mod">
          <ac:chgData name="Vladimir Lobaskin" userId="ac3509c9-4055-46ab-8191-51355a6c300e" providerId="ADAL" clId="{D685E413-2A61-4CD0-9413-B62EB93A71B4}" dt="2026-07-06T10:11:33.918" v="5813" actId="1035"/>
          <ac:picMkLst>
            <pc:docMk/>
            <pc:sldMk cId="0" sldId="272"/>
            <ac:picMk id="5" creationId="{00000000-0000-0000-0000-000000000000}"/>
          </ac:picMkLst>
        </pc:picChg>
        <pc:picChg chg="add mod">
          <ac:chgData name="Vladimir Lobaskin" userId="ac3509c9-4055-46ab-8191-51355a6c300e" providerId="ADAL" clId="{D685E413-2A61-4CD0-9413-B62EB93A71B4}" dt="2026-07-06T10:11:33.918" v="5813" actId="1035"/>
          <ac:picMkLst>
            <pc:docMk/>
            <pc:sldMk cId="0" sldId="272"/>
            <ac:picMk id="20" creationId="{79997A66-B7E1-88BE-4B2D-C3B4A7160DEC}"/>
          </ac:picMkLst>
        </pc:picChg>
      </pc:sldChg>
      <pc:sldChg chg="del">
        <pc:chgData name="Vladimir Lobaskin" userId="ac3509c9-4055-46ab-8191-51355a6c300e" providerId="ADAL" clId="{D685E413-2A61-4CD0-9413-B62EB93A71B4}" dt="2026-07-06T11:06:35.680" v="7087" actId="47"/>
        <pc:sldMkLst>
          <pc:docMk/>
          <pc:sldMk cId="0" sldId="273"/>
        </pc:sldMkLst>
      </pc:sldChg>
      <pc:sldChg chg="modSp mod">
        <pc:chgData name="Vladimir Lobaskin" userId="ac3509c9-4055-46ab-8191-51355a6c300e" providerId="ADAL" clId="{D685E413-2A61-4CD0-9413-B62EB93A71B4}" dt="2026-07-06T11:06:45.826" v="7094" actId="20577"/>
        <pc:sldMkLst>
          <pc:docMk/>
          <pc:sldMk cId="0" sldId="274"/>
        </pc:sldMkLst>
        <pc:spChg chg="mod">
          <ac:chgData name="Vladimir Lobaskin" userId="ac3509c9-4055-46ab-8191-51355a6c300e" providerId="ADAL" clId="{D685E413-2A61-4CD0-9413-B62EB93A71B4}" dt="2026-07-06T11:06:45.826" v="7094" actId="20577"/>
          <ac:spMkLst>
            <pc:docMk/>
            <pc:sldMk cId="0" sldId="274"/>
            <ac:spMk id="3" creationId="{00000000-0000-0000-0000-000000000000}"/>
          </ac:spMkLst>
        </pc:spChg>
        <pc:spChg chg="mod">
          <ac:chgData name="Vladimir Lobaskin" userId="ac3509c9-4055-46ab-8191-51355a6c300e" providerId="ADAL" clId="{D685E413-2A61-4CD0-9413-B62EB93A71B4}" dt="2026-07-06T09:47:24.861" v="5031" actId="1037"/>
          <ac:spMkLst>
            <pc:docMk/>
            <pc:sldMk cId="0" sldId="274"/>
            <ac:spMk id="4" creationId="{00000000-0000-0000-0000-000000000000}"/>
          </ac:spMkLst>
        </pc:spChg>
        <pc:spChg chg="mod">
          <ac:chgData name="Vladimir Lobaskin" userId="ac3509c9-4055-46ab-8191-51355a6c300e" providerId="ADAL" clId="{D685E413-2A61-4CD0-9413-B62EB93A71B4}" dt="2026-07-06T09:47:30.939" v="5032" actId="1076"/>
          <ac:spMkLst>
            <pc:docMk/>
            <pc:sldMk cId="0" sldId="274"/>
            <ac:spMk id="6" creationId="{00000000-0000-0000-0000-000000000000}"/>
          </ac:spMkLst>
        </pc:spChg>
        <pc:spChg chg="mod">
          <ac:chgData name="Vladimir Lobaskin" userId="ac3509c9-4055-46ab-8191-51355a6c300e" providerId="ADAL" clId="{D685E413-2A61-4CD0-9413-B62EB93A71B4}" dt="2026-07-06T09:46:45.122" v="5012" actId="20577"/>
          <ac:spMkLst>
            <pc:docMk/>
            <pc:sldMk cId="0" sldId="274"/>
            <ac:spMk id="8" creationId="{00000000-0000-0000-0000-000000000000}"/>
          </ac:spMkLst>
        </pc:spChg>
        <pc:picChg chg="mod">
          <ac:chgData name="Vladimir Lobaskin" userId="ac3509c9-4055-46ab-8191-51355a6c300e" providerId="ADAL" clId="{D685E413-2A61-4CD0-9413-B62EB93A71B4}" dt="2026-07-06T09:47:24.861" v="5031" actId="1037"/>
          <ac:picMkLst>
            <pc:docMk/>
            <pc:sldMk cId="0" sldId="274"/>
            <ac:picMk id="5" creationId="{00000000-0000-0000-0000-000000000000}"/>
          </ac:picMkLst>
        </pc:picChg>
      </pc:sldChg>
      <pc:sldChg chg="modSp mod">
        <pc:chgData name="Vladimir Lobaskin" userId="ac3509c9-4055-46ab-8191-51355a6c300e" providerId="ADAL" clId="{D685E413-2A61-4CD0-9413-B62EB93A71B4}" dt="2026-07-06T09:45:42.029" v="4985" actId="20577"/>
        <pc:sldMkLst>
          <pc:docMk/>
          <pc:sldMk cId="0" sldId="275"/>
        </pc:sldMkLst>
        <pc:spChg chg="mod">
          <ac:chgData name="Vladimir Lobaskin" userId="ac3509c9-4055-46ab-8191-51355a6c300e" providerId="ADAL" clId="{D685E413-2A61-4CD0-9413-B62EB93A71B4}" dt="2026-07-06T09:43:58.712" v="4856" actId="403"/>
          <ac:spMkLst>
            <pc:docMk/>
            <pc:sldMk cId="0" sldId="275"/>
            <ac:spMk id="4" creationId="{00000000-0000-0000-0000-000000000000}"/>
          </ac:spMkLst>
        </pc:spChg>
        <pc:spChg chg="mod">
          <ac:chgData name="Vladimir Lobaskin" userId="ac3509c9-4055-46ab-8191-51355a6c300e" providerId="ADAL" clId="{D685E413-2A61-4CD0-9413-B62EB93A71B4}" dt="2026-07-06T09:44:25.093" v="4901" actId="20577"/>
          <ac:spMkLst>
            <pc:docMk/>
            <pc:sldMk cId="0" sldId="275"/>
            <ac:spMk id="6" creationId="{00000000-0000-0000-0000-000000000000}"/>
          </ac:spMkLst>
        </pc:spChg>
        <pc:spChg chg="mod">
          <ac:chgData name="Vladimir Lobaskin" userId="ac3509c9-4055-46ab-8191-51355a6c300e" providerId="ADAL" clId="{D685E413-2A61-4CD0-9413-B62EB93A71B4}" dt="2026-07-06T09:45:14.135" v="4926" actId="6549"/>
          <ac:spMkLst>
            <pc:docMk/>
            <pc:sldMk cId="0" sldId="275"/>
            <ac:spMk id="7"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9"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0" creationId="{00000000-0000-0000-0000-000000000000}"/>
          </ac:spMkLst>
        </pc:spChg>
        <pc:spChg chg="mod">
          <ac:chgData name="Vladimir Lobaskin" userId="ac3509c9-4055-46ab-8191-51355a6c300e" providerId="ADAL" clId="{D685E413-2A61-4CD0-9413-B62EB93A71B4}" dt="2026-07-06T09:45:28.533" v="4935" actId="20577"/>
          <ac:spMkLst>
            <pc:docMk/>
            <pc:sldMk cId="0" sldId="275"/>
            <ac:spMk id="11"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2"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3"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4" creationId="{00000000-0000-0000-0000-000000000000}"/>
          </ac:spMkLst>
        </pc:spChg>
        <pc:spChg chg="mod">
          <ac:chgData name="Vladimir Lobaskin" userId="ac3509c9-4055-46ab-8191-51355a6c300e" providerId="ADAL" clId="{D685E413-2A61-4CD0-9413-B62EB93A71B4}" dt="2026-07-06T09:45:42.029" v="4985" actId="20577"/>
          <ac:spMkLst>
            <pc:docMk/>
            <pc:sldMk cId="0" sldId="275"/>
            <ac:spMk id="15"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6"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7" creationId="{00000000-0000-0000-0000-000000000000}"/>
          </ac:spMkLst>
        </pc:spChg>
        <pc:spChg chg="mod">
          <ac:chgData name="Vladimir Lobaskin" userId="ac3509c9-4055-46ab-8191-51355a6c300e" providerId="ADAL" clId="{D685E413-2A61-4CD0-9413-B62EB93A71B4}" dt="2026-07-06T09:43:39.638" v="4852" actId="1035"/>
          <ac:spMkLst>
            <pc:docMk/>
            <pc:sldMk cId="0" sldId="275"/>
            <ac:spMk id="18" creationId="{00000000-0000-0000-0000-000000000000}"/>
          </ac:spMkLst>
        </pc:spChg>
        <pc:spChg chg="mod">
          <ac:chgData name="Vladimir Lobaskin" userId="ac3509c9-4055-46ab-8191-51355a6c300e" providerId="ADAL" clId="{D685E413-2A61-4CD0-9413-B62EB93A71B4}" dt="2026-07-06T09:44:46.880" v="4902" actId="403"/>
          <ac:spMkLst>
            <pc:docMk/>
            <pc:sldMk cId="0" sldId="275"/>
            <ac:spMk id="19" creationId="{00000000-0000-0000-0000-000000000000}"/>
          </ac:spMkLst>
        </pc:spChg>
        <pc:picChg chg="mod">
          <ac:chgData name="Vladimir Lobaskin" userId="ac3509c9-4055-46ab-8191-51355a6c300e" providerId="ADAL" clId="{D685E413-2A61-4CD0-9413-B62EB93A71B4}" dt="2026-07-06T09:43:52.825" v="4854" actId="14100"/>
          <ac:picMkLst>
            <pc:docMk/>
            <pc:sldMk cId="0" sldId="275"/>
            <ac:picMk id="5" creationId="{00000000-0000-0000-0000-000000000000}"/>
          </ac:picMkLst>
        </pc:picChg>
      </pc:sldChg>
      <pc:sldChg chg="modSp mod">
        <pc:chgData name="Vladimir Lobaskin" userId="ac3509c9-4055-46ab-8191-51355a6c300e" providerId="ADAL" clId="{D685E413-2A61-4CD0-9413-B62EB93A71B4}" dt="2026-07-06T12:54:28.414" v="9484" actId="20577"/>
        <pc:sldMkLst>
          <pc:docMk/>
          <pc:sldMk cId="0" sldId="276"/>
        </pc:sldMkLst>
        <pc:spChg chg="mod">
          <ac:chgData name="Vladimir Lobaskin" userId="ac3509c9-4055-46ab-8191-51355a6c300e" providerId="ADAL" clId="{D685E413-2A61-4CD0-9413-B62EB93A71B4}" dt="2026-07-06T12:53:40.072" v="9449" actId="20577"/>
          <ac:spMkLst>
            <pc:docMk/>
            <pc:sldMk cId="0" sldId="276"/>
            <ac:spMk id="3" creationId="{00000000-0000-0000-0000-000000000000}"/>
          </ac:spMkLst>
        </pc:spChg>
        <pc:spChg chg="mod">
          <ac:chgData name="Vladimir Lobaskin" userId="ac3509c9-4055-46ab-8191-51355a6c300e" providerId="ADAL" clId="{D685E413-2A61-4CD0-9413-B62EB93A71B4}" dt="2026-07-06T09:39:13.909" v="4644" actId="14100"/>
          <ac:spMkLst>
            <pc:docMk/>
            <pc:sldMk cId="0" sldId="276"/>
            <ac:spMk id="4" creationId="{00000000-0000-0000-0000-000000000000}"/>
          </ac:spMkLst>
        </pc:spChg>
        <pc:spChg chg="mod">
          <ac:chgData name="Vladimir Lobaskin" userId="ac3509c9-4055-46ab-8191-51355a6c300e" providerId="ADAL" clId="{D685E413-2A61-4CD0-9413-B62EB93A71B4}" dt="2026-07-06T12:54:28.414" v="9484" actId="20577"/>
          <ac:spMkLst>
            <pc:docMk/>
            <pc:sldMk cId="0" sldId="276"/>
            <ac:spMk id="6" creationId="{00000000-0000-0000-0000-000000000000}"/>
          </ac:spMkLst>
        </pc:spChg>
        <pc:spChg chg="mod">
          <ac:chgData name="Vladimir Lobaskin" userId="ac3509c9-4055-46ab-8191-51355a6c300e" providerId="ADAL" clId="{D685E413-2A61-4CD0-9413-B62EB93A71B4}" dt="2026-07-06T12:53:45.192" v="9450" actId="20577"/>
          <ac:spMkLst>
            <pc:docMk/>
            <pc:sldMk cId="0" sldId="276"/>
            <ac:spMk id="7" creationId="{00000000-0000-0000-0000-000000000000}"/>
          </ac:spMkLst>
        </pc:spChg>
        <pc:spChg chg="mod">
          <ac:chgData name="Vladimir Lobaskin" userId="ac3509c9-4055-46ab-8191-51355a6c300e" providerId="ADAL" clId="{D685E413-2A61-4CD0-9413-B62EB93A71B4}" dt="2026-07-06T09:39:43.620" v="4651" actId="20577"/>
          <ac:spMkLst>
            <pc:docMk/>
            <pc:sldMk cId="0" sldId="276"/>
            <ac:spMk id="8" creationId="{00000000-0000-0000-0000-000000000000}"/>
          </ac:spMkLst>
        </pc:spChg>
        <pc:picChg chg="mod">
          <ac:chgData name="Vladimir Lobaskin" userId="ac3509c9-4055-46ab-8191-51355a6c300e" providerId="ADAL" clId="{D685E413-2A61-4CD0-9413-B62EB93A71B4}" dt="2026-07-06T09:39:36.127" v="4648" actId="1076"/>
          <ac:picMkLst>
            <pc:docMk/>
            <pc:sldMk cId="0" sldId="276"/>
            <ac:picMk id="5" creationId="{00000000-0000-0000-0000-000000000000}"/>
          </ac:picMkLst>
        </pc:picChg>
      </pc:sldChg>
      <pc:sldChg chg="addSp modSp mod">
        <pc:chgData name="Vladimir Lobaskin" userId="ac3509c9-4055-46ab-8191-51355a6c300e" providerId="ADAL" clId="{D685E413-2A61-4CD0-9413-B62EB93A71B4}" dt="2026-07-06T12:58:22.960" v="9513" actId="20577"/>
        <pc:sldMkLst>
          <pc:docMk/>
          <pc:sldMk cId="0" sldId="277"/>
        </pc:sldMkLst>
        <pc:spChg chg="mod">
          <ac:chgData name="Vladimir Lobaskin" userId="ac3509c9-4055-46ab-8191-51355a6c300e" providerId="ADAL" clId="{D685E413-2A61-4CD0-9413-B62EB93A71B4}" dt="2026-07-06T09:29:33.888" v="4483" actId="403"/>
          <ac:spMkLst>
            <pc:docMk/>
            <pc:sldMk cId="0" sldId="277"/>
            <ac:spMk id="6" creationId="{00000000-0000-0000-0000-000000000000}"/>
          </ac:spMkLst>
        </pc:spChg>
        <pc:spChg chg="mod">
          <ac:chgData name="Vladimir Lobaskin" userId="ac3509c9-4055-46ab-8191-51355a6c300e" providerId="ADAL" clId="{D685E413-2A61-4CD0-9413-B62EB93A71B4}" dt="2026-07-06T09:42:33.600" v="4799" actId="5793"/>
          <ac:spMkLst>
            <pc:docMk/>
            <pc:sldMk cId="0" sldId="277"/>
            <ac:spMk id="7"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8"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9" creationId="{00000000-0000-0000-0000-000000000000}"/>
          </ac:spMkLst>
        </pc:spChg>
        <pc:spChg chg="mod">
          <ac:chgData name="Vladimir Lobaskin" userId="ac3509c9-4055-46ab-8191-51355a6c300e" providerId="ADAL" clId="{D685E413-2A61-4CD0-9413-B62EB93A71B4}" dt="2026-07-06T09:41:39.192" v="4720" actId="20577"/>
          <ac:spMkLst>
            <pc:docMk/>
            <pc:sldMk cId="0" sldId="277"/>
            <ac:spMk id="10"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11"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12" creationId="{00000000-0000-0000-0000-000000000000}"/>
          </ac:spMkLst>
        </pc:spChg>
        <pc:spChg chg="mod">
          <ac:chgData name="Vladimir Lobaskin" userId="ac3509c9-4055-46ab-8191-51355a6c300e" providerId="ADAL" clId="{D685E413-2A61-4CD0-9413-B62EB93A71B4}" dt="2026-07-06T12:58:22.960" v="9513" actId="20577"/>
          <ac:spMkLst>
            <pc:docMk/>
            <pc:sldMk cId="0" sldId="277"/>
            <ac:spMk id="13"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14"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15" creationId="{00000000-0000-0000-0000-000000000000}"/>
          </ac:spMkLst>
        </pc:spChg>
        <pc:spChg chg="mod">
          <ac:chgData name="Vladimir Lobaskin" userId="ac3509c9-4055-46ab-8191-51355a6c300e" providerId="ADAL" clId="{D685E413-2A61-4CD0-9413-B62EB93A71B4}" dt="2026-07-06T09:35:21.711" v="4554" actId="1035"/>
          <ac:spMkLst>
            <pc:docMk/>
            <pc:sldMk cId="0" sldId="277"/>
            <ac:spMk id="16" creationId="{00000000-0000-0000-0000-000000000000}"/>
          </ac:spMkLst>
        </pc:spChg>
        <pc:picChg chg="add mod">
          <ac:chgData name="Vladimir Lobaskin" userId="ac3509c9-4055-46ab-8191-51355a6c300e" providerId="ADAL" clId="{D685E413-2A61-4CD0-9413-B62EB93A71B4}" dt="2026-07-06T09:35:39.197" v="4558" actId="1076"/>
          <ac:picMkLst>
            <pc:docMk/>
            <pc:sldMk cId="0" sldId="277"/>
            <ac:picMk id="18" creationId="{F3854F19-3B85-C0DA-78DF-1D017D265740}"/>
          </ac:picMkLst>
        </pc:picChg>
        <pc:picChg chg="add mod">
          <ac:chgData name="Vladimir Lobaskin" userId="ac3509c9-4055-46ab-8191-51355a6c300e" providerId="ADAL" clId="{D685E413-2A61-4CD0-9413-B62EB93A71B4}" dt="2026-07-06T09:36:32.640" v="4560" actId="1076"/>
          <ac:picMkLst>
            <pc:docMk/>
            <pc:sldMk cId="0" sldId="277"/>
            <ac:picMk id="20" creationId="{C422683C-583F-6D60-EABD-6463D712AFF9}"/>
          </ac:picMkLst>
        </pc:picChg>
        <pc:picChg chg="add mod">
          <ac:chgData name="Vladimir Lobaskin" userId="ac3509c9-4055-46ab-8191-51355a6c300e" providerId="ADAL" clId="{D685E413-2A61-4CD0-9413-B62EB93A71B4}" dt="2026-07-06T09:37:21.535" v="4563" actId="1076"/>
          <ac:picMkLst>
            <pc:docMk/>
            <pc:sldMk cId="0" sldId="277"/>
            <ac:picMk id="22" creationId="{81198420-D9D2-0D3D-E612-FC1199A67862}"/>
          </ac:picMkLst>
        </pc:picChg>
      </pc:sldChg>
      <pc:sldChg chg="addSp delSp modSp mod ord">
        <pc:chgData name="Vladimir Lobaskin" userId="ac3509c9-4055-46ab-8191-51355a6c300e" providerId="ADAL" clId="{D685E413-2A61-4CD0-9413-B62EB93A71B4}" dt="2026-07-06T11:51:49.935" v="8571" actId="6549"/>
        <pc:sldMkLst>
          <pc:docMk/>
          <pc:sldMk cId="0" sldId="279"/>
        </pc:sldMkLst>
        <pc:spChg chg="mod">
          <ac:chgData name="Vladimir Lobaskin" userId="ac3509c9-4055-46ab-8191-51355a6c300e" providerId="ADAL" clId="{D685E413-2A61-4CD0-9413-B62EB93A71B4}" dt="2026-07-06T11:51:49.935" v="8571" actId="6549"/>
          <ac:spMkLst>
            <pc:docMk/>
            <pc:sldMk cId="0" sldId="279"/>
            <ac:spMk id="3"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4"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6" creationId="{00000000-0000-0000-0000-000000000000}"/>
          </ac:spMkLst>
        </pc:spChg>
        <pc:spChg chg="mod">
          <ac:chgData name="Vladimir Lobaskin" userId="ac3509c9-4055-46ab-8191-51355a6c300e" providerId="ADAL" clId="{D685E413-2A61-4CD0-9413-B62EB93A71B4}" dt="2026-07-06T11:47:56.127" v="8460" actId="20577"/>
          <ac:spMkLst>
            <pc:docMk/>
            <pc:sldMk cId="0" sldId="279"/>
            <ac:spMk id="7"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8"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9"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10"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11"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12"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13"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14" creationId="{00000000-0000-0000-0000-000000000000}"/>
          </ac:spMkLst>
        </pc:spChg>
        <pc:spChg chg="del mod">
          <ac:chgData name="Vladimir Lobaskin" userId="ac3509c9-4055-46ab-8191-51355a6c300e" providerId="ADAL" clId="{D685E413-2A61-4CD0-9413-B62EB93A71B4}" dt="2026-07-06T11:51:26.710" v="8507" actId="478"/>
          <ac:spMkLst>
            <pc:docMk/>
            <pc:sldMk cId="0" sldId="279"/>
            <ac:spMk id="15" creationId="{00000000-0000-0000-0000-000000000000}"/>
          </ac:spMkLst>
        </pc:spChg>
        <pc:spChg chg="del mod">
          <ac:chgData name="Vladimir Lobaskin" userId="ac3509c9-4055-46ab-8191-51355a6c300e" providerId="ADAL" clId="{D685E413-2A61-4CD0-9413-B62EB93A71B4}" dt="2026-07-06T11:50:45.376" v="8499" actId="478"/>
          <ac:spMkLst>
            <pc:docMk/>
            <pc:sldMk cId="0" sldId="279"/>
            <ac:spMk id="16" creationId="{00000000-0000-0000-0000-000000000000}"/>
          </ac:spMkLst>
        </pc:spChg>
        <pc:spChg chg="add del mod">
          <ac:chgData name="Vladimir Lobaskin" userId="ac3509c9-4055-46ab-8191-51355a6c300e" providerId="ADAL" clId="{D685E413-2A61-4CD0-9413-B62EB93A71B4}" dt="2026-07-06T11:40:53.975" v="7888" actId="478"/>
          <ac:spMkLst>
            <pc:docMk/>
            <pc:sldMk cId="0" sldId="279"/>
            <ac:spMk id="18" creationId="{1768FD3F-B204-2139-90A9-912A7EE16E0E}"/>
          </ac:spMkLst>
        </pc:spChg>
        <pc:picChg chg="del mod">
          <ac:chgData name="Vladimir Lobaskin" userId="ac3509c9-4055-46ab-8191-51355a6c300e" providerId="ADAL" clId="{D685E413-2A61-4CD0-9413-B62EB93A71B4}" dt="2026-07-06T11:50:42.831" v="8498" actId="478"/>
          <ac:picMkLst>
            <pc:docMk/>
            <pc:sldMk cId="0" sldId="279"/>
            <ac:picMk id="17" creationId="{00000000-0000-0000-0000-000000000000}"/>
          </ac:picMkLst>
        </pc:picChg>
        <pc:picChg chg="add del mod">
          <ac:chgData name="Vladimir Lobaskin" userId="ac3509c9-4055-46ab-8191-51355a6c300e" providerId="ADAL" clId="{D685E413-2A61-4CD0-9413-B62EB93A71B4}" dt="2026-07-06T11:50:47.320" v="8500" actId="478"/>
          <ac:picMkLst>
            <pc:docMk/>
            <pc:sldMk cId="0" sldId="279"/>
            <ac:picMk id="20" creationId="{1B1E491F-6BC1-5B86-B33D-FDCFB3DD29F5}"/>
          </ac:picMkLst>
        </pc:picChg>
        <pc:picChg chg="add del">
          <ac:chgData name="Vladimir Lobaskin" userId="ac3509c9-4055-46ab-8191-51355a6c300e" providerId="ADAL" clId="{D685E413-2A61-4CD0-9413-B62EB93A71B4}" dt="2026-07-06T11:50:35.913" v="8497" actId="478"/>
          <ac:picMkLst>
            <pc:docMk/>
            <pc:sldMk cId="0" sldId="279"/>
            <ac:picMk id="21" creationId="{60233986-6FFC-984E-2270-C6B95E63D25C}"/>
          </ac:picMkLst>
        </pc:picChg>
        <pc:picChg chg="add mod">
          <ac:chgData name="Vladimir Lobaskin" userId="ac3509c9-4055-46ab-8191-51355a6c300e" providerId="ADAL" clId="{D685E413-2A61-4CD0-9413-B62EB93A71B4}" dt="2026-07-06T11:51:30.765" v="8535" actId="1037"/>
          <ac:picMkLst>
            <pc:docMk/>
            <pc:sldMk cId="0" sldId="279"/>
            <ac:picMk id="22" creationId="{DB71C2C8-EB16-5029-561E-A50435C9DC35}"/>
          </ac:picMkLst>
        </pc:picChg>
        <pc:picChg chg="add mod">
          <ac:chgData name="Vladimir Lobaskin" userId="ac3509c9-4055-46ab-8191-51355a6c300e" providerId="ADAL" clId="{D685E413-2A61-4CD0-9413-B62EB93A71B4}" dt="2026-07-06T11:51:22.263" v="8506" actId="1076"/>
          <ac:picMkLst>
            <pc:docMk/>
            <pc:sldMk cId="0" sldId="279"/>
            <ac:picMk id="23" creationId="{F8C197D8-F5F6-746A-A8BB-BD30989756E8}"/>
          </ac:picMkLst>
        </pc:picChg>
      </pc:sldChg>
      <pc:sldChg chg="del">
        <pc:chgData name="Vladimir Lobaskin" userId="ac3509c9-4055-46ab-8191-51355a6c300e" providerId="ADAL" clId="{D685E413-2A61-4CD0-9413-B62EB93A71B4}" dt="2026-07-06T09:25:45.822" v="4452" actId="47"/>
        <pc:sldMkLst>
          <pc:docMk/>
          <pc:sldMk cId="0" sldId="280"/>
        </pc:sldMkLst>
      </pc:sldChg>
      <pc:sldChg chg="addSp modSp mod">
        <pc:chgData name="Vladimir Lobaskin" userId="ac3509c9-4055-46ab-8191-51355a6c300e" providerId="ADAL" clId="{D685E413-2A61-4CD0-9413-B62EB93A71B4}" dt="2026-07-06T20:57:29.056" v="9519" actId="1076"/>
        <pc:sldMkLst>
          <pc:docMk/>
          <pc:sldMk cId="0" sldId="281"/>
        </pc:sldMkLst>
        <pc:picChg chg="add mod">
          <ac:chgData name="Vladimir Lobaskin" userId="ac3509c9-4055-46ab-8191-51355a6c300e" providerId="ADAL" clId="{D685E413-2A61-4CD0-9413-B62EB93A71B4}" dt="2026-07-06T20:57:29.056" v="9519" actId="1076"/>
          <ac:picMkLst>
            <pc:docMk/>
            <pc:sldMk cId="0" sldId="281"/>
            <ac:picMk id="22" creationId="{957D05EE-A73B-2E1F-1751-51DB4CAC638A}"/>
          </ac:picMkLst>
        </pc:picChg>
      </pc:sldChg>
      <pc:sldChg chg="modSp mod">
        <pc:chgData name="Vladimir Lobaskin" userId="ac3509c9-4055-46ab-8191-51355a6c300e" providerId="ADAL" clId="{D685E413-2A61-4CD0-9413-B62EB93A71B4}" dt="2026-07-06T21:20:34.460" v="10414" actId="20577"/>
        <pc:sldMkLst>
          <pc:docMk/>
          <pc:sldMk cId="451379978" sldId="282"/>
        </pc:sldMkLst>
        <pc:spChg chg="mod">
          <ac:chgData name="Vladimir Lobaskin" userId="ac3509c9-4055-46ab-8191-51355a6c300e" providerId="ADAL" clId="{D685E413-2A61-4CD0-9413-B62EB93A71B4}" dt="2026-07-06T21:20:34.460" v="10414" actId="20577"/>
          <ac:spMkLst>
            <pc:docMk/>
            <pc:sldMk cId="451379978" sldId="282"/>
            <ac:spMk id="25" creationId="{DA446D27-2070-68D3-F332-4F4445FE4508}"/>
          </ac:spMkLst>
        </pc:spChg>
      </pc:sldChg>
      <pc:sldChg chg="addSp modSp mod">
        <pc:chgData name="Vladimir Lobaskin" userId="ac3509c9-4055-46ab-8191-51355a6c300e" providerId="ADAL" clId="{D685E413-2A61-4CD0-9413-B62EB93A71B4}" dt="2026-07-06T21:23:24.218" v="10514" actId="6549"/>
        <pc:sldMkLst>
          <pc:docMk/>
          <pc:sldMk cId="1232664763" sldId="283"/>
        </pc:sldMkLst>
        <pc:spChg chg="mod">
          <ac:chgData name="Vladimir Lobaskin" userId="ac3509c9-4055-46ab-8191-51355a6c300e" providerId="ADAL" clId="{D685E413-2A61-4CD0-9413-B62EB93A71B4}" dt="2026-07-06T21:22:28.541" v="10470" actId="1036"/>
          <ac:spMkLst>
            <pc:docMk/>
            <pc:sldMk cId="1232664763" sldId="283"/>
            <ac:spMk id="17" creationId="{CE28B390-B7E2-4EC5-6792-0411151671E4}"/>
          </ac:spMkLst>
        </pc:spChg>
        <pc:spChg chg="mod">
          <ac:chgData name="Vladimir Lobaskin" userId="ac3509c9-4055-46ab-8191-51355a6c300e" providerId="ADAL" clId="{D685E413-2A61-4CD0-9413-B62EB93A71B4}" dt="2026-07-06T21:23:11.955" v="10513" actId="20577"/>
          <ac:spMkLst>
            <pc:docMk/>
            <pc:sldMk cId="1232664763" sldId="283"/>
            <ac:spMk id="18" creationId="{03B7F03E-9B40-910A-CDBA-B340FD64DB00}"/>
          </ac:spMkLst>
        </pc:spChg>
        <pc:spChg chg="mod">
          <ac:chgData name="Vladimir Lobaskin" userId="ac3509c9-4055-46ab-8191-51355a6c300e" providerId="ADAL" clId="{D685E413-2A61-4CD0-9413-B62EB93A71B4}" dt="2026-07-06T21:22:28.541" v="10470" actId="1036"/>
          <ac:spMkLst>
            <pc:docMk/>
            <pc:sldMk cId="1232664763" sldId="283"/>
            <ac:spMk id="19" creationId="{CD9F325A-F417-9C07-0D5C-2FBCC26BDE1D}"/>
          </ac:spMkLst>
        </pc:spChg>
        <pc:spChg chg="mod">
          <ac:chgData name="Vladimir Lobaskin" userId="ac3509c9-4055-46ab-8191-51355a6c300e" providerId="ADAL" clId="{D685E413-2A61-4CD0-9413-B62EB93A71B4}" dt="2026-07-06T21:23:24.218" v="10514" actId="6549"/>
          <ac:spMkLst>
            <pc:docMk/>
            <pc:sldMk cId="1232664763" sldId="283"/>
            <ac:spMk id="20" creationId="{627FC880-E59B-92A2-141D-085ABC73CC54}"/>
          </ac:spMkLst>
        </pc:spChg>
        <pc:picChg chg="add mod">
          <ac:chgData name="Vladimir Lobaskin" userId="ac3509c9-4055-46ab-8191-51355a6c300e" providerId="ADAL" clId="{D685E413-2A61-4CD0-9413-B62EB93A71B4}" dt="2026-07-06T20:59:35.805" v="9529" actId="1076"/>
          <ac:picMkLst>
            <pc:docMk/>
            <pc:sldMk cId="1232664763" sldId="283"/>
            <ac:picMk id="3" creationId="{CFBA5E2D-D29C-B8CE-9B42-C5128BFB0477}"/>
          </ac:picMkLst>
        </pc:picChg>
        <pc:picChg chg="add mod">
          <ac:chgData name="Vladimir Lobaskin" userId="ac3509c9-4055-46ab-8191-51355a6c300e" providerId="ADAL" clId="{D685E413-2A61-4CD0-9413-B62EB93A71B4}" dt="2026-07-06T21:22:40.362" v="10484" actId="1035"/>
          <ac:picMkLst>
            <pc:docMk/>
            <pc:sldMk cId="1232664763" sldId="283"/>
            <ac:picMk id="5" creationId="{01849515-6982-0B30-8267-7E34299110E4}"/>
          </ac:picMkLst>
        </pc:picChg>
        <pc:picChg chg="add mod">
          <ac:chgData name="Vladimir Lobaskin" userId="ac3509c9-4055-46ab-8191-51355a6c300e" providerId="ADAL" clId="{D685E413-2A61-4CD0-9413-B62EB93A71B4}" dt="2026-07-06T21:22:40.362" v="10484" actId="1035"/>
          <ac:picMkLst>
            <pc:docMk/>
            <pc:sldMk cId="1232664763" sldId="283"/>
            <ac:picMk id="7" creationId="{82EE7407-642D-F3B1-9BC1-9D0BB98872DE}"/>
          </ac:picMkLst>
        </pc:picChg>
        <pc:picChg chg="add mod">
          <ac:chgData name="Vladimir Lobaskin" userId="ac3509c9-4055-46ab-8191-51355a6c300e" providerId="ADAL" clId="{D685E413-2A61-4CD0-9413-B62EB93A71B4}" dt="2026-07-06T21:22:40.362" v="10484" actId="1035"/>
          <ac:picMkLst>
            <pc:docMk/>
            <pc:sldMk cId="1232664763" sldId="283"/>
            <ac:picMk id="9" creationId="{CDFEDA95-2032-3FDA-72D3-258FDB92DA46}"/>
          </ac:picMkLst>
        </pc:picChg>
        <pc:picChg chg="add mod">
          <ac:chgData name="Vladimir Lobaskin" userId="ac3509c9-4055-46ab-8191-51355a6c300e" providerId="ADAL" clId="{D685E413-2A61-4CD0-9413-B62EB93A71B4}" dt="2026-07-06T21:22:40.362" v="10484" actId="1035"/>
          <ac:picMkLst>
            <pc:docMk/>
            <pc:sldMk cId="1232664763" sldId="283"/>
            <ac:picMk id="11" creationId="{27A6AA07-0B45-7A44-0FFF-476C651DE98C}"/>
          </ac:picMkLst>
        </pc:picChg>
      </pc:sldChg>
      <pc:sldChg chg="addSp modSp add del mod setBg">
        <pc:chgData name="Vladimir Lobaskin" userId="ac3509c9-4055-46ab-8191-51355a6c300e" providerId="ADAL" clId="{D685E413-2A61-4CD0-9413-B62EB93A71B4}" dt="2026-07-06T21:03:33.836" v="9602" actId="20577"/>
        <pc:sldMkLst>
          <pc:docMk/>
          <pc:sldMk cId="0" sldId="284"/>
        </pc:sldMkLst>
        <pc:spChg chg="mod">
          <ac:chgData name="Vladimir Lobaskin" userId="ac3509c9-4055-46ab-8191-51355a6c300e" providerId="ADAL" clId="{D685E413-2A61-4CD0-9413-B62EB93A71B4}" dt="2026-07-06T08:19:52.352" v="2912" actId="20577"/>
          <ac:spMkLst>
            <pc:docMk/>
            <pc:sldMk cId="0" sldId="284"/>
            <ac:spMk id="7" creationId="{00000000-0000-0000-0000-000000000000}"/>
          </ac:spMkLst>
        </pc:spChg>
        <pc:spChg chg="mod">
          <ac:chgData name="Vladimir Lobaskin" userId="ac3509c9-4055-46ab-8191-51355a6c300e" providerId="ADAL" clId="{D685E413-2A61-4CD0-9413-B62EB93A71B4}" dt="2026-07-06T21:03:09.022" v="9599" actId="20577"/>
          <ac:spMkLst>
            <pc:docMk/>
            <pc:sldMk cId="0" sldId="284"/>
            <ac:spMk id="11" creationId="{00000000-0000-0000-0000-000000000000}"/>
          </ac:spMkLst>
        </pc:spChg>
        <pc:spChg chg="mod">
          <ac:chgData name="Vladimir Lobaskin" userId="ac3509c9-4055-46ab-8191-51355a6c300e" providerId="ADAL" clId="{D685E413-2A61-4CD0-9413-B62EB93A71B4}" dt="2026-07-06T08:20:16.518" v="2916" actId="20577"/>
          <ac:spMkLst>
            <pc:docMk/>
            <pc:sldMk cId="0" sldId="284"/>
            <ac:spMk id="23" creationId="{00000000-0000-0000-0000-000000000000}"/>
          </ac:spMkLst>
        </pc:spChg>
        <pc:spChg chg="mod">
          <ac:chgData name="Vladimir Lobaskin" userId="ac3509c9-4055-46ab-8191-51355a6c300e" providerId="ADAL" clId="{D685E413-2A61-4CD0-9413-B62EB93A71B4}" dt="2026-07-06T21:03:33.836" v="9602" actId="20577"/>
          <ac:spMkLst>
            <pc:docMk/>
            <pc:sldMk cId="0" sldId="284"/>
            <ac:spMk id="38" creationId="{00000000-0000-0000-0000-000000000000}"/>
          </ac:spMkLst>
        </pc:spChg>
        <pc:picChg chg="add mod">
          <ac:chgData name="Vladimir Lobaskin" userId="ac3509c9-4055-46ab-8191-51355a6c300e" providerId="ADAL" clId="{D685E413-2A61-4CD0-9413-B62EB93A71B4}" dt="2026-07-06T08:21:54.071" v="2995" actId="1038"/>
          <ac:picMkLst>
            <pc:docMk/>
            <pc:sldMk cId="0" sldId="284"/>
            <ac:picMk id="40" creationId="{F43686C9-6DE5-1162-9931-8A07709DF68A}"/>
          </ac:picMkLst>
        </pc:picChg>
      </pc:sldChg>
      <pc:sldChg chg="addSp modSp add mod setBg">
        <pc:chgData name="Vladimir Lobaskin" userId="ac3509c9-4055-46ab-8191-51355a6c300e" providerId="ADAL" clId="{D685E413-2A61-4CD0-9413-B62EB93A71B4}" dt="2026-07-06T08:24:55.119" v="3133" actId="20577"/>
        <pc:sldMkLst>
          <pc:docMk/>
          <pc:sldMk cId="0" sldId="285"/>
        </pc:sldMkLst>
        <pc:spChg chg="mod">
          <ac:chgData name="Vladimir Lobaskin" userId="ac3509c9-4055-46ab-8191-51355a6c300e" providerId="ADAL" clId="{D685E413-2A61-4CD0-9413-B62EB93A71B4}" dt="2026-07-06T08:23:57.009" v="3114" actId="20577"/>
          <ac:spMkLst>
            <pc:docMk/>
            <pc:sldMk cId="0" sldId="285"/>
            <ac:spMk id="3"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5" creationId="{00000000-0000-0000-0000-000000000000}"/>
          </ac:spMkLst>
        </pc:spChg>
        <pc:spChg chg="mod">
          <ac:chgData name="Vladimir Lobaskin" userId="ac3509c9-4055-46ab-8191-51355a6c300e" providerId="ADAL" clId="{D685E413-2A61-4CD0-9413-B62EB93A71B4}" dt="2026-07-05T04:20:26.872" v="19" actId="403"/>
          <ac:spMkLst>
            <pc:docMk/>
            <pc:sldMk cId="0" sldId="285"/>
            <ac:spMk id="7"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8" creationId="{00000000-0000-0000-0000-000000000000}"/>
          </ac:spMkLst>
        </pc:spChg>
        <pc:spChg chg="mod">
          <ac:chgData name="Vladimir Lobaskin" userId="ac3509c9-4055-46ab-8191-51355a6c300e" providerId="ADAL" clId="{D685E413-2A61-4CD0-9413-B62EB93A71B4}" dt="2026-07-06T08:24:55.119" v="3133" actId="20577"/>
          <ac:spMkLst>
            <pc:docMk/>
            <pc:sldMk cId="0" sldId="285"/>
            <ac:spMk id="11"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12"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14" creationId="{00000000-0000-0000-0000-000000000000}"/>
          </ac:spMkLst>
        </pc:spChg>
        <pc:spChg chg="mod">
          <ac:chgData name="Vladimir Lobaskin" userId="ac3509c9-4055-46ab-8191-51355a6c300e" providerId="ADAL" clId="{D685E413-2A61-4CD0-9413-B62EB93A71B4}" dt="2026-07-05T04:20:26.872" v="19" actId="403"/>
          <ac:spMkLst>
            <pc:docMk/>
            <pc:sldMk cId="0" sldId="285"/>
            <ac:spMk id="15"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16"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18" creationId="{00000000-0000-0000-0000-000000000000}"/>
          </ac:spMkLst>
        </pc:spChg>
        <pc:spChg chg="mod">
          <ac:chgData name="Vladimir Lobaskin" userId="ac3509c9-4055-46ab-8191-51355a6c300e" providerId="ADAL" clId="{D685E413-2A61-4CD0-9413-B62EB93A71B4}" dt="2026-07-05T04:20:26.872" v="19" actId="403"/>
          <ac:spMkLst>
            <pc:docMk/>
            <pc:sldMk cId="0" sldId="285"/>
            <ac:spMk id="19"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20" creationId="{00000000-0000-0000-0000-000000000000}"/>
          </ac:spMkLst>
        </pc:spChg>
        <pc:spChg chg="mod">
          <ac:chgData name="Vladimir Lobaskin" userId="ac3509c9-4055-46ab-8191-51355a6c300e" providerId="ADAL" clId="{D685E413-2A61-4CD0-9413-B62EB93A71B4}" dt="2026-07-05T04:20:26.872" v="19" actId="403"/>
          <ac:spMkLst>
            <pc:docMk/>
            <pc:sldMk cId="0" sldId="285"/>
            <ac:spMk id="23"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24" creationId="{00000000-0000-0000-0000-000000000000}"/>
          </ac:spMkLst>
        </pc:spChg>
        <pc:spChg chg="mod">
          <ac:chgData name="Vladimir Lobaskin" userId="ac3509c9-4055-46ab-8191-51355a6c300e" providerId="ADAL" clId="{D685E413-2A61-4CD0-9413-B62EB93A71B4}" dt="2026-07-06T08:22:56.935" v="3030" actId="1036"/>
          <ac:spMkLst>
            <pc:docMk/>
            <pc:sldMk cId="0" sldId="285"/>
            <ac:spMk id="26" creationId="{00000000-0000-0000-0000-000000000000}"/>
          </ac:spMkLst>
        </pc:spChg>
        <pc:spChg chg="mod">
          <ac:chgData name="Vladimir Lobaskin" userId="ac3509c9-4055-46ab-8191-51355a6c300e" providerId="ADAL" clId="{D685E413-2A61-4CD0-9413-B62EB93A71B4}" dt="2026-07-05T04:20:26.872" v="19" actId="403"/>
          <ac:spMkLst>
            <pc:docMk/>
            <pc:sldMk cId="0" sldId="285"/>
            <ac:spMk id="27" creationId="{00000000-0000-0000-0000-000000000000}"/>
          </ac:spMkLst>
        </pc:spChg>
        <pc:spChg chg="mod">
          <ac:chgData name="Vladimir Lobaskin" userId="ac3509c9-4055-46ab-8191-51355a6c300e" providerId="ADAL" clId="{D685E413-2A61-4CD0-9413-B62EB93A71B4}" dt="2026-07-05T07:09:09.385" v="38" actId="20577"/>
          <ac:spMkLst>
            <pc:docMk/>
            <pc:sldMk cId="0" sldId="285"/>
            <ac:spMk id="36" creationId="{00000000-0000-0000-0000-000000000000}"/>
          </ac:spMkLst>
        </pc:spChg>
        <pc:spChg chg="add mod">
          <ac:chgData name="Vladimir Lobaskin" userId="ac3509c9-4055-46ab-8191-51355a6c300e" providerId="ADAL" clId="{D685E413-2A61-4CD0-9413-B62EB93A71B4}" dt="2026-07-06T08:24:30.801" v="3119" actId="404"/>
          <ac:spMkLst>
            <pc:docMk/>
            <pc:sldMk cId="0" sldId="285"/>
            <ac:spMk id="37" creationId="{E73A0AEE-83B7-0841-D4EA-C2ABE0A0B6C7}"/>
          </ac:spMkLst>
        </pc:spChg>
      </pc:sldChg>
      <pc:sldChg chg="modSp add mod setBg">
        <pc:chgData name="Vladimir Lobaskin" userId="ac3509c9-4055-46ab-8191-51355a6c300e" providerId="ADAL" clId="{D685E413-2A61-4CD0-9413-B62EB93A71B4}" dt="2026-07-06T10:41:02.622" v="6711" actId="6549"/>
        <pc:sldMkLst>
          <pc:docMk/>
          <pc:sldMk cId="0" sldId="286"/>
        </pc:sldMkLst>
        <pc:spChg chg="mod">
          <ac:chgData name="Vladimir Lobaskin" userId="ac3509c9-4055-46ab-8191-51355a6c300e" providerId="ADAL" clId="{D685E413-2A61-4CD0-9413-B62EB93A71B4}" dt="2026-07-06T08:26:18.287" v="3207" actId="20577"/>
          <ac:spMkLst>
            <pc:docMk/>
            <pc:sldMk cId="0" sldId="286"/>
            <ac:spMk id="3" creationId="{00000000-0000-0000-0000-000000000000}"/>
          </ac:spMkLst>
        </pc:spChg>
        <pc:spChg chg="mod">
          <ac:chgData name="Vladimir Lobaskin" userId="ac3509c9-4055-46ab-8191-51355a6c300e" providerId="ADAL" clId="{D685E413-2A61-4CD0-9413-B62EB93A71B4}" dt="2026-07-06T08:25:53.460" v="3136" actId="403"/>
          <ac:spMkLst>
            <pc:docMk/>
            <pc:sldMk cId="0" sldId="286"/>
            <ac:spMk id="6" creationId="{00000000-0000-0000-0000-000000000000}"/>
          </ac:spMkLst>
        </pc:spChg>
        <pc:spChg chg="mod">
          <ac:chgData name="Vladimir Lobaskin" userId="ac3509c9-4055-46ab-8191-51355a6c300e" providerId="ADAL" clId="{D685E413-2A61-4CD0-9413-B62EB93A71B4}" dt="2026-07-06T08:27:35.845" v="3281" actId="20577"/>
          <ac:spMkLst>
            <pc:docMk/>
            <pc:sldMk cId="0" sldId="286"/>
            <ac:spMk id="10" creationId="{00000000-0000-0000-0000-000000000000}"/>
          </ac:spMkLst>
        </pc:spChg>
        <pc:spChg chg="mod">
          <ac:chgData name="Vladimir Lobaskin" userId="ac3509c9-4055-46ab-8191-51355a6c300e" providerId="ADAL" clId="{D685E413-2A61-4CD0-9413-B62EB93A71B4}" dt="2026-07-06T10:40:30.083" v="6696" actId="20577"/>
          <ac:spMkLst>
            <pc:docMk/>
            <pc:sldMk cId="0" sldId="286"/>
            <ac:spMk id="11" creationId="{00000000-0000-0000-0000-000000000000}"/>
          </ac:spMkLst>
        </pc:spChg>
        <pc:spChg chg="mod">
          <ac:chgData name="Vladimir Lobaskin" userId="ac3509c9-4055-46ab-8191-51355a6c300e" providerId="ADAL" clId="{D685E413-2A61-4CD0-9413-B62EB93A71B4}" dt="2026-07-06T10:41:02.622" v="6711" actId="6549"/>
          <ac:spMkLst>
            <pc:docMk/>
            <pc:sldMk cId="0" sldId="286"/>
            <ac:spMk id="16" creationId="{00000000-0000-0000-0000-000000000000}"/>
          </ac:spMkLst>
        </pc:spChg>
      </pc:sldChg>
      <pc:sldChg chg="addSp delSp modSp add mod ord">
        <pc:chgData name="Vladimir Lobaskin" userId="ac3509c9-4055-46ab-8191-51355a6c300e" providerId="ADAL" clId="{D685E413-2A61-4CD0-9413-B62EB93A71B4}" dt="2026-07-06T21:06:53.769" v="9644" actId="20577"/>
        <pc:sldMkLst>
          <pc:docMk/>
          <pc:sldMk cId="243298468" sldId="287"/>
        </pc:sldMkLst>
        <pc:spChg chg="mod">
          <ac:chgData name="Vladimir Lobaskin" userId="ac3509c9-4055-46ab-8191-51355a6c300e" providerId="ADAL" clId="{D685E413-2A61-4CD0-9413-B62EB93A71B4}" dt="2026-07-06T09:11:08.301" v="3827" actId="20577"/>
          <ac:spMkLst>
            <pc:docMk/>
            <pc:sldMk cId="243298468" sldId="287"/>
            <ac:spMk id="3" creationId="{1C56F00F-8CF9-CA37-7315-B4AF3F70237D}"/>
          </ac:spMkLst>
        </pc:spChg>
        <pc:spChg chg="mod">
          <ac:chgData name="Vladimir Lobaskin" userId="ac3509c9-4055-46ab-8191-51355a6c300e" providerId="ADAL" clId="{D685E413-2A61-4CD0-9413-B62EB93A71B4}" dt="2026-07-06T09:24:45.389" v="4446" actId="6549"/>
          <ac:spMkLst>
            <pc:docMk/>
            <pc:sldMk cId="243298468" sldId="287"/>
            <ac:spMk id="6" creationId="{D4E3BA56-6238-B57D-899A-2385856E0C9E}"/>
          </ac:spMkLst>
        </pc:spChg>
        <pc:spChg chg="del mod">
          <ac:chgData name="Vladimir Lobaskin" userId="ac3509c9-4055-46ab-8191-51355a6c300e" providerId="ADAL" clId="{D685E413-2A61-4CD0-9413-B62EB93A71B4}" dt="2026-07-06T11:02:44.895" v="6987" actId="478"/>
          <ac:spMkLst>
            <pc:docMk/>
            <pc:sldMk cId="243298468" sldId="287"/>
            <ac:spMk id="7" creationId="{02580A81-212D-6DFC-6E15-4D542F15EE58}"/>
          </ac:spMkLst>
        </pc:spChg>
        <pc:spChg chg="mod">
          <ac:chgData name="Vladimir Lobaskin" userId="ac3509c9-4055-46ab-8191-51355a6c300e" providerId="ADAL" clId="{D685E413-2A61-4CD0-9413-B62EB93A71B4}" dt="2026-07-06T21:06:53.769" v="9644" actId="20577"/>
          <ac:spMkLst>
            <pc:docMk/>
            <pc:sldMk cId="243298468" sldId="287"/>
            <ac:spMk id="8" creationId="{2D205BCC-A917-3CE4-BA38-80722AB64DCB}"/>
          </ac:spMkLst>
        </pc:spChg>
        <pc:spChg chg="add mod">
          <ac:chgData name="Vladimir Lobaskin" userId="ac3509c9-4055-46ab-8191-51355a6c300e" providerId="ADAL" clId="{D685E413-2A61-4CD0-9413-B62EB93A71B4}" dt="2026-07-06T12:40:04.180" v="9237" actId="1036"/>
          <ac:spMkLst>
            <pc:docMk/>
            <pc:sldMk cId="243298468" sldId="287"/>
            <ac:spMk id="15" creationId="{EE3C9A18-ED36-4012-BF2F-D4F6C3AD4665}"/>
          </ac:spMkLst>
        </pc:spChg>
        <pc:graphicFrameChg chg="add del modGraphic">
          <ac:chgData name="Vladimir Lobaskin" userId="ac3509c9-4055-46ab-8191-51355a6c300e" providerId="ADAL" clId="{D685E413-2A61-4CD0-9413-B62EB93A71B4}" dt="2026-07-06T10:38:02.787" v="6644" actId="27309"/>
          <ac:graphicFrameMkLst>
            <pc:docMk/>
            <pc:sldMk cId="243298468" sldId="287"/>
            <ac:graphicFrameMk id="17" creationId="{55D8B3CB-1914-00C8-3072-C05CE8169653}"/>
          </ac:graphicFrameMkLst>
        </pc:graphicFrameChg>
        <pc:picChg chg="add mod">
          <ac:chgData name="Vladimir Lobaskin" userId="ac3509c9-4055-46ab-8191-51355a6c300e" providerId="ADAL" clId="{D685E413-2A61-4CD0-9413-B62EB93A71B4}" dt="2026-07-06T09:14:50.983" v="3833" actId="34807"/>
          <ac:picMkLst>
            <pc:docMk/>
            <pc:sldMk cId="243298468" sldId="287"/>
            <ac:picMk id="9" creationId="{88212D94-75EB-D20E-623F-E978EB35FA3B}"/>
          </ac:picMkLst>
        </pc:picChg>
        <pc:picChg chg="add del">
          <ac:chgData name="Vladimir Lobaskin" userId="ac3509c9-4055-46ab-8191-51355a6c300e" providerId="ADAL" clId="{D685E413-2A61-4CD0-9413-B62EB93A71B4}" dt="2026-07-06T09:17:45.954" v="4060" actId="22"/>
          <ac:picMkLst>
            <pc:docMk/>
            <pc:sldMk cId="243298468" sldId="287"/>
            <ac:picMk id="11" creationId="{D9776957-3FA7-6426-5D87-C92405486A78}"/>
          </ac:picMkLst>
        </pc:picChg>
        <pc:picChg chg="del">
          <ac:chgData name="Vladimir Lobaskin" userId="ac3509c9-4055-46ab-8191-51355a6c300e" providerId="ADAL" clId="{D685E413-2A61-4CD0-9413-B62EB93A71B4}" dt="2026-07-06T09:15:01.713" v="3834" actId="478"/>
          <ac:picMkLst>
            <pc:docMk/>
            <pc:sldMk cId="243298468" sldId="287"/>
            <ac:picMk id="12" creationId="{51410B34-19B4-057B-88EA-501019AE3F54}"/>
          </ac:picMkLst>
        </pc:picChg>
        <pc:picChg chg="del">
          <ac:chgData name="Vladimir Lobaskin" userId="ac3509c9-4055-46ab-8191-51355a6c300e" providerId="ADAL" clId="{D685E413-2A61-4CD0-9413-B62EB93A71B4}" dt="2026-07-06T09:12:35.376" v="3828" actId="478"/>
          <ac:picMkLst>
            <pc:docMk/>
            <pc:sldMk cId="243298468" sldId="287"/>
            <ac:picMk id="13" creationId="{62053E61-8D00-C06B-91D4-3BF9AFD80B56}"/>
          </ac:picMkLst>
        </pc:picChg>
        <pc:picChg chg="del">
          <ac:chgData name="Vladimir Lobaskin" userId="ac3509c9-4055-46ab-8191-51355a6c300e" providerId="ADAL" clId="{D685E413-2A61-4CD0-9413-B62EB93A71B4}" dt="2026-07-06T09:15:04.027" v="3835" actId="478"/>
          <ac:picMkLst>
            <pc:docMk/>
            <pc:sldMk cId="243298468" sldId="287"/>
            <ac:picMk id="14" creationId="{DB57EC21-B52B-D27D-08A8-A0A5685135ED}"/>
          </ac:picMkLst>
        </pc:picChg>
      </pc:sldChg>
      <pc:sldChg chg="addSp delSp modSp add mod">
        <pc:chgData name="Vladimir Lobaskin" userId="ac3509c9-4055-46ab-8191-51355a6c300e" providerId="ADAL" clId="{D685E413-2A61-4CD0-9413-B62EB93A71B4}" dt="2026-07-06T11:01:15.732" v="6986" actId="1076"/>
        <pc:sldMkLst>
          <pc:docMk/>
          <pc:sldMk cId="21971125" sldId="288"/>
        </pc:sldMkLst>
        <pc:spChg chg="del">
          <ac:chgData name="Vladimir Lobaskin" userId="ac3509c9-4055-46ab-8191-51355a6c300e" providerId="ADAL" clId="{D685E413-2A61-4CD0-9413-B62EB93A71B4}" dt="2026-07-06T11:00:15.387" v="6980" actId="478"/>
          <ac:spMkLst>
            <pc:docMk/>
            <pc:sldMk cId="21971125" sldId="288"/>
            <ac:spMk id="7" creationId="{AD34866F-1ED3-9F27-445B-C141F47EF8A2}"/>
          </ac:spMkLst>
        </pc:spChg>
        <pc:spChg chg="del">
          <ac:chgData name="Vladimir Lobaskin" userId="ac3509c9-4055-46ab-8191-51355a6c300e" providerId="ADAL" clId="{D685E413-2A61-4CD0-9413-B62EB93A71B4}" dt="2026-07-06T11:00:15.387" v="6980" actId="478"/>
          <ac:spMkLst>
            <pc:docMk/>
            <pc:sldMk cId="21971125" sldId="288"/>
            <ac:spMk id="8" creationId="{76C61528-1822-951C-E5CB-740339CDACAB}"/>
          </ac:spMkLst>
        </pc:spChg>
        <pc:spChg chg="add del">
          <ac:chgData name="Vladimir Lobaskin" userId="ac3509c9-4055-46ab-8191-51355a6c300e" providerId="ADAL" clId="{D685E413-2A61-4CD0-9413-B62EB93A71B4}" dt="2026-07-06T11:00:25.101" v="6982" actId="478"/>
          <ac:spMkLst>
            <pc:docMk/>
            <pc:sldMk cId="21971125" sldId="288"/>
            <ac:spMk id="9" creationId="{EE4D43D4-272C-C450-D784-0583632E0445}"/>
          </ac:spMkLst>
        </pc:spChg>
        <pc:picChg chg="add mod">
          <ac:chgData name="Vladimir Lobaskin" userId="ac3509c9-4055-46ab-8191-51355a6c300e" providerId="ADAL" clId="{D685E413-2A61-4CD0-9413-B62EB93A71B4}" dt="2026-07-06T11:01:15.732" v="6986" actId="1076"/>
          <ac:picMkLst>
            <pc:docMk/>
            <pc:sldMk cId="21971125" sldId="288"/>
            <ac:picMk id="15" creationId="{1BF7564B-A3E4-27DA-DA9A-AE097E720D72}"/>
          </ac:picMkLst>
        </pc:picChg>
      </pc:sldChg>
      <pc:sldChg chg="add del setBg">
        <pc:chgData name="Vladimir Lobaskin" userId="ac3509c9-4055-46ab-8191-51355a6c300e" providerId="ADAL" clId="{D685E413-2A61-4CD0-9413-B62EB93A71B4}" dt="2026-07-06T09:26:14.140" v="4453" actId="47"/>
        <pc:sldMkLst>
          <pc:docMk/>
          <pc:sldMk cId="841529021" sldId="288"/>
        </pc:sldMkLst>
      </pc:sldChg>
      <pc:sldChg chg="addSp delSp modSp add mod ord">
        <pc:chgData name="Vladimir Lobaskin" userId="ac3509c9-4055-46ab-8191-51355a6c300e" providerId="ADAL" clId="{D685E413-2A61-4CD0-9413-B62EB93A71B4}" dt="2026-07-06T21:32:31.867" v="10658" actId="20577"/>
        <pc:sldMkLst>
          <pc:docMk/>
          <pc:sldMk cId="1929240239" sldId="289"/>
        </pc:sldMkLst>
        <pc:spChg chg="mod">
          <ac:chgData name="Vladimir Lobaskin" userId="ac3509c9-4055-46ab-8191-51355a6c300e" providerId="ADAL" clId="{D685E413-2A61-4CD0-9413-B62EB93A71B4}" dt="2026-07-06T21:32:31.867" v="10658" actId="20577"/>
          <ac:spMkLst>
            <pc:docMk/>
            <pc:sldMk cId="1929240239" sldId="289"/>
            <ac:spMk id="3" creationId="{695C837E-C6AF-3181-0B44-CBAF6E3EFFA1}"/>
          </ac:spMkLst>
        </pc:spChg>
        <pc:spChg chg="mod">
          <ac:chgData name="Vladimir Lobaskin" userId="ac3509c9-4055-46ab-8191-51355a6c300e" providerId="ADAL" clId="{D685E413-2A61-4CD0-9413-B62EB93A71B4}" dt="2026-07-06T12:02:34.818" v="8884" actId="14100"/>
          <ac:spMkLst>
            <pc:docMk/>
            <pc:sldMk cId="1929240239" sldId="289"/>
            <ac:spMk id="4" creationId="{C3C9BC67-7725-3F5F-2B46-DE092535A845}"/>
          </ac:spMkLst>
        </pc:spChg>
        <pc:spChg chg="mod">
          <ac:chgData name="Vladimir Lobaskin" userId="ac3509c9-4055-46ab-8191-51355a6c300e" providerId="ADAL" clId="{D685E413-2A61-4CD0-9413-B62EB93A71B4}" dt="2026-07-06T12:02:34.818" v="8884" actId="14100"/>
          <ac:spMkLst>
            <pc:docMk/>
            <pc:sldMk cId="1929240239" sldId="289"/>
            <ac:spMk id="7" creationId="{EE15A2A9-FA7D-9506-34B3-53A4FF1BA25B}"/>
          </ac:spMkLst>
        </pc:spChg>
        <pc:spChg chg="mod">
          <ac:chgData name="Vladimir Lobaskin" userId="ac3509c9-4055-46ab-8191-51355a6c300e" providerId="ADAL" clId="{D685E413-2A61-4CD0-9413-B62EB93A71B4}" dt="2026-07-06T12:02:34.818" v="8884" actId="14100"/>
          <ac:spMkLst>
            <pc:docMk/>
            <pc:sldMk cId="1929240239" sldId="289"/>
            <ac:spMk id="8" creationId="{BFBC72CD-4388-5502-84FC-CF71B7D10B01}"/>
          </ac:spMkLst>
        </pc:spChg>
        <pc:spChg chg="mod">
          <ac:chgData name="Vladimir Lobaskin" userId="ac3509c9-4055-46ab-8191-51355a6c300e" providerId="ADAL" clId="{D685E413-2A61-4CD0-9413-B62EB93A71B4}" dt="2026-07-06T12:02:34.818" v="8884" actId="14100"/>
          <ac:spMkLst>
            <pc:docMk/>
            <pc:sldMk cId="1929240239" sldId="289"/>
            <ac:spMk id="11" creationId="{39840B52-7E80-321B-E33B-BF846E15CB56}"/>
          </ac:spMkLst>
        </pc:spChg>
        <pc:spChg chg="mod">
          <ac:chgData name="Vladimir Lobaskin" userId="ac3509c9-4055-46ab-8191-51355a6c300e" providerId="ADAL" clId="{D685E413-2A61-4CD0-9413-B62EB93A71B4}" dt="2026-07-06T12:02:34.818" v="8884" actId="14100"/>
          <ac:spMkLst>
            <pc:docMk/>
            <pc:sldMk cId="1929240239" sldId="289"/>
            <ac:spMk id="12" creationId="{8C148D96-5197-9ED2-A939-9297A3E49F2D}"/>
          </ac:spMkLst>
        </pc:spChg>
        <pc:spChg chg="mod">
          <ac:chgData name="Vladimir Lobaskin" userId="ac3509c9-4055-46ab-8191-51355a6c300e" providerId="ADAL" clId="{D685E413-2A61-4CD0-9413-B62EB93A71B4}" dt="2026-07-06T12:02:34.818" v="8884" actId="14100"/>
          <ac:spMkLst>
            <pc:docMk/>
            <pc:sldMk cId="1929240239" sldId="289"/>
            <ac:spMk id="15" creationId="{BF208E21-71AB-3FA8-305F-D02B30199676}"/>
          </ac:spMkLst>
        </pc:spChg>
        <pc:spChg chg="mod">
          <ac:chgData name="Vladimir Lobaskin" userId="ac3509c9-4055-46ab-8191-51355a6c300e" providerId="ADAL" clId="{D685E413-2A61-4CD0-9413-B62EB93A71B4}" dt="2026-07-06T12:00:30.271" v="8611" actId="14100"/>
          <ac:spMkLst>
            <pc:docMk/>
            <pc:sldMk cId="1929240239" sldId="289"/>
            <ac:spMk id="16" creationId="{BF5FE230-8654-EDE7-C141-F978839AB9C1}"/>
          </ac:spMkLst>
        </pc:spChg>
        <pc:picChg chg="del">
          <ac:chgData name="Vladimir Lobaskin" userId="ac3509c9-4055-46ab-8191-51355a6c300e" providerId="ADAL" clId="{D685E413-2A61-4CD0-9413-B62EB93A71B4}" dt="2026-07-06T11:54:00.925" v="8601" actId="478"/>
          <ac:picMkLst>
            <pc:docMk/>
            <pc:sldMk cId="1929240239" sldId="289"/>
            <ac:picMk id="17" creationId="{CC847278-95B3-1DD3-72C0-345E5ED7BC70}"/>
          </ac:picMkLst>
        </pc:picChg>
        <pc:picChg chg="add mod">
          <ac:chgData name="Vladimir Lobaskin" userId="ac3509c9-4055-46ab-8191-51355a6c300e" providerId="ADAL" clId="{D685E413-2A61-4CD0-9413-B62EB93A71B4}" dt="2026-07-06T11:59:45.091" v="8608" actId="1076"/>
          <ac:picMkLst>
            <pc:docMk/>
            <pc:sldMk cId="1929240239" sldId="289"/>
            <ac:picMk id="18" creationId="{F6F4E9FF-BFEF-C64D-0313-57D1741C600D}"/>
          </ac:picMkLst>
        </pc:picChg>
      </pc:sldChg>
      <pc:sldChg chg="addSp delSp modSp add mod ord">
        <pc:chgData name="Vladimir Lobaskin" userId="ac3509c9-4055-46ab-8191-51355a6c300e" providerId="ADAL" clId="{D685E413-2A61-4CD0-9413-B62EB93A71B4}" dt="2026-07-06T11:35:29.249" v="7833"/>
        <pc:sldMkLst>
          <pc:docMk/>
          <pc:sldMk cId="523593667" sldId="290"/>
        </pc:sldMkLst>
        <pc:spChg chg="mod">
          <ac:chgData name="Vladimir Lobaskin" userId="ac3509c9-4055-46ab-8191-51355a6c300e" providerId="ADAL" clId="{D685E413-2A61-4CD0-9413-B62EB93A71B4}" dt="2026-07-06T11:26:55.175" v="7803" actId="1035"/>
          <ac:spMkLst>
            <pc:docMk/>
            <pc:sldMk cId="523593667" sldId="290"/>
            <ac:spMk id="4" creationId="{73482FED-05E8-C141-50A6-BA929883EABD}"/>
          </ac:spMkLst>
        </pc:spChg>
        <pc:spChg chg="mod">
          <ac:chgData name="Vladimir Lobaskin" userId="ac3509c9-4055-46ab-8191-51355a6c300e" providerId="ADAL" clId="{D685E413-2A61-4CD0-9413-B62EB93A71B4}" dt="2026-07-06T11:26:55.175" v="7803" actId="1035"/>
          <ac:spMkLst>
            <pc:docMk/>
            <pc:sldMk cId="523593667" sldId="290"/>
            <ac:spMk id="5" creationId="{DF2AFE7A-40F7-3E7B-8DE4-096F8A560A0F}"/>
          </ac:spMkLst>
        </pc:spChg>
        <pc:spChg chg="mod">
          <ac:chgData name="Vladimir Lobaskin" userId="ac3509c9-4055-46ab-8191-51355a6c300e" providerId="ADAL" clId="{D685E413-2A61-4CD0-9413-B62EB93A71B4}" dt="2026-07-06T11:26:55.175" v="7803" actId="1035"/>
          <ac:spMkLst>
            <pc:docMk/>
            <pc:sldMk cId="523593667" sldId="290"/>
            <ac:spMk id="6" creationId="{DEAD9724-E005-9E08-EBDF-60E0CA4C5E65}"/>
          </ac:spMkLst>
        </pc:spChg>
        <pc:spChg chg="mod">
          <ac:chgData name="Vladimir Lobaskin" userId="ac3509c9-4055-46ab-8191-51355a6c300e" providerId="ADAL" clId="{D685E413-2A61-4CD0-9413-B62EB93A71B4}" dt="2026-07-06T11:26:55.175" v="7803" actId="1035"/>
          <ac:spMkLst>
            <pc:docMk/>
            <pc:sldMk cId="523593667" sldId="290"/>
            <ac:spMk id="7" creationId="{E2DB7C70-6086-C491-2C3C-041B51A74289}"/>
          </ac:spMkLst>
        </pc:spChg>
        <pc:spChg chg="mod">
          <ac:chgData name="Vladimir Lobaskin" userId="ac3509c9-4055-46ab-8191-51355a6c300e" providerId="ADAL" clId="{D685E413-2A61-4CD0-9413-B62EB93A71B4}" dt="2026-07-06T11:26:55.175" v="7803" actId="1035"/>
          <ac:spMkLst>
            <pc:docMk/>
            <pc:sldMk cId="523593667" sldId="290"/>
            <ac:spMk id="8" creationId="{00BE1121-9AE0-8E46-4828-5AC4C625CD83}"/>
          </ac:spMkLst>
        </pc:spChg>
        <pc:spChg chg="mod">
          <ac:chgData name="Vladimir Lobaskin" userId="ac3509c9-4055-46ab-8191-51355a6c300e" providerId="ADAL" clId="{D685E413-2A61-4CD0-9413-B62EB93A71B4}" dt="2026-07-06T11:26:55.175" v="7803" actId="1035"/>
          <ac:spMkLst>
            <pc:docMk/>
            <pc:sldMk cId="523593667" sldId="290"/>
            <ac:spMk id="10" creationId="{C92CA25E-DF72-8830-A511-0D5927250E5C}"/>
          </ac:spMkLst>
        </pc:spChg>
        <pc:spChg chg="mod">
          <ac:chgData name="Vladimir Lobaskin" userId="ac3509c9-4055-46ab-8191-51355a6c300e" providerId="ADAL" clId="{D685E413-2A61-4CD0-9413-B62EB93A71B4}" dt="2026-07-06T11:26:55.175" v="7803" actId="1035"/>
          <ac:spMkLst>
            <pc:docMk/>
            <pc:sldMk cId="523593667" sldId="290"/>
            <ac:spMk id="11" creationId="{FE7D7BD0-0D5A-B660-337B-3F9AA708DBF2}"/>
          </ac:spMkLst>
        </pc:spChg>
        <pc:spChg chg="mod">
          <ac:chgData name="Vladimir Lobaskin" userId="ac3509c9-4055-46ab-8191-51355a6c300e" providerId="ADAL" clId="{D685E413-2A61-4CD0-9413-B62EB93A71B4}" dt="2026-07-06T11:26:55.175" v="7803" actId="1035"/>
          <ac:spMkLst>
            <pc:docMk/>
            <pc:sldMk cId="523593667" sldId="290"/>
            <ac:spMk id="12" creationId="{D6C2F465-C62B-9BA4-CDAB-554A8BFF9273}"/>
          </ac:spMkLst>
        </pc:spChg>
        <pc:spChg chg="mod">
          <ac:chgData name="Vladimir Lobaskin" userId="ac3509c9-4055-46ab-8191-51355a6c300e" providerId="ADAL" clId="{D685E413-2A61-4CD0-9413-B62EB93A71B4}" dt="2026-07-06T11:26:55.175" v="7803" actId="1035"/>
          <ac:spMkLst>
            <pc:docMk/>
            <pc:sldMk cId="523593667" sldId="290"/>
            <ac:spMk id="14" creationId="{AC105995-ED22-4CC7-923A-B74BB97C3285}"/>
          </ac:spMkLst>
        </pc:spChg>
        <pc:spChg chg="mod">
          <ac:chgData name="Vladimir Lobaskin" userId="ac3509c9-4055-46ab-8191-51355a6c300e" providerId="ADAL" clId="{D685E413-2A61-4CD0-9413-B62EB93A71B4}" dt="2026-07-06T11:26:55.175" v="7803" actId="1035"/>
          <ac:spMkLst>
            <pc:docMk/>
            <pc:sldMk cId="523593667" sldId="290"/>
            <ac:spMk id="15" creationId="{BFE01205-65B2-9493-69AF-49B56B443CBA}"/>
          </ac:spMkLst>
        </pc:spChg>
        <pc:spChg chg="mod">
          <ac:chgData name="Vladimir Lobaskin" userId="ac3509c9-4055-46ab-8191-51355a6c300e" providerId="ADAL" clId="{D685E413-2A61-4CD0-9413-B62EB93A71B4}" dt="2026-07-06T11:20:47.709" v="7174" actId="14100"/>
          <ac:spMkLst>
            <pc:docMk/>
            <pc:sldMk cId="523593667" sldId="290"/>
            <ac:spMk id="16" creationId="{52FF64E0-FA6E-A2A8-7BD7-89E11B0F243B}"/>
          </ac:spMkLst>
        </pc:spChg>
        <pc:picChg chg="del">
          <ac:chgData name="Vladimir Lobaskin" userId="ac3509c9-4055-46ab-8191-51355a6c300e" providerId="ADAL" clId="{D685E413-2A61-4CD0-9413-B62EB93A71B4}" dt="2026-07-06T11:19:50.735" v="7170" actId="478"/>
          <ac:picMkLst>
            <pc:docMk/>
            <pc:sldMk cId="523593667" sldId="290"/>
            <ac:picMk id="17" creationId="{E4979393-734E-C6B4-92E8-8FED9B1610D1}"/>
          </ac:picMkLst>
        </pc:picChg>
        <pc:picChg chg="add del mod">
          <ac:chgData name="Vladimir Lobaskin" userId="ac3509c9-4055-46ab-8191-51355a6c300e" providerId="ADAL" clId="{D685E413-2A61-4CD0-9413-B62EB93A71B4}" dt="2026-07-06T11:21:43.611" v="7179" actId="478"/>
          <ac:picMkLst>
            <pc:docMk/>
            <pc:sldMk cId="523593667" sldId="290"/>
            <ac:picMk id="18" creationId="{CAA35BC8-E348-AD08-C78A-4319C2306E06}"/>
          </ac:picMkLst>
        </pc:picChg>
        <pc:picChg chg="add mod">
          <ac:chgData name="Vladimir Lobaskin" userId="ac3509c9-4055-46ab-8191-51355a6c300e" providerId="ADAL" clId="{D685E413-2A61-4CD0-9413-B62EB93A71B4}" dt="2026-07-06T11:20:40.803" v="7173" actId="1076"/>
          <ac:picMkLst>
            <pc:docMk/>
            <pc:sldMk cId="523593667" sldId="290"/>
            <ac:picMk id="19" creationId="{020DF90B-B793-2F00-850B-8D4B29BBC48F}"/>
          </ac:picMkLst>
        </pc:picChg>
        <pc:picChg chg="add mod">
          <ac:chgData name="Vladimir Lobaskin" userId="ac3509c9-4055-46ab-8191-51355a6c300e" providerId="ADAL" clId="{D685E413-2A61-4CD0-9413-B62EB93A71B4}" dt="2026-07-06T11:21:40.593" v="7178" actId="1076"/>
          <ac:picMkLst>
            <pc:docMk/>
            <pc:sldMk cId="523593667" sldId="290"/>
            <ac:picMk id="21" creationId="{2D1B1D73-04D0-26DB-0F46-1B65671B2C68}"/>
          </ac:picMkLst>
        </pc:picChg>
        <pc:picChg chg="add mod modCrop">
          <ac:chgData name="Vladimir Lobaskin" userId="ac3509c9-4055-46ab-8191-51355a6c300e" providerId="ADAL" clId="{D685E413-2A61-4CD0-9413-B62EB93A71B4}" dt="2026-07-06T11:28:15.277" v="7807" actId="732"/>
          <ac:picMkLst>
            <pc:docMk/>
            <pc:sldMk cId="523593667" sldId="290"/>
            <ac:picMk id="22" creationId="{77E36C8D-19C3-40B9-1D98-7D8C7AFE25EF}"/>
          </ac:picMkLst>
        </pc:picChg>
      </pc:sldChg>
      <pc:sldChg chg="delSp modSp add mod">
        <pc:chgData name="Vladimir Lobaskin" userId="ac3509c9-4055-46ab-8191-51355a6c300e" providerId="ADAL" clId="{D685E413-2A61-4CD0-9413-B62EB93A71B4}" dt="2026-07-06T12:22:21.273" v="8950" actId="20577"/>
        <pc:sldMkLst>
          <pc:docMk/>
          <pc:sldMk cId="159513651" sldId="291"/>
        </pc:sldMkLst>
        <pc:spChg chg="mod">
          <ac:chgData name="Vladimir Lobaskin" userId="ac3509c9-4055-46ab-8191-51355a6c300e" providerId="ADAL" clId="{D685E413-2A61-4CD0-9413-B62EB93A71B4}" dt="2026-07-06T11:53:18.160" v="8600" actId="1036"/>
          <ac:spMkLst>
            <pc:docMk/>
            <pc:sldMk cId="159513651" sldId="291"/>
            <ac:spMk id="4" creationId="{3128019F-F6E0-3B33-C998-EB4C6A756C17}"/>
          </ac:spMkLst>
        </pc:spChg>
        <pc:spChg chg="mod">
          <ac:chgData name="Vladimir Lobaskin" userId="ac3509c9-4055-46ab-8191-51355a6c300e" providerId="ADAL" clId="{D685E413-2A61-4CD0-9413-B62EB93A71B4}" dt="2026-07-06T11:53:18.160" v="8600" actId="1036"/>
          <ac:spMkLst>
            <pc:docMk/>
            <pc:sldMk cId="159513651" sldId="291"/>
            <ac:spMk id="5" creationId="{ABC8D7E7-5E2E-4743-E6E5-9C4DF66B03B2}"/>
          </ac:spMkLst>
        </pc:spChg>
        <pc:spChg chg="mod">
          <ac:chgData name="Vladimir Lobaskin" userId="ac3509c9-4055-46ab-8191-51355a6c300e" providerId="ADAL" clId="{D685E413-2A61-4CD0-9413-B62EB93A71B4}" dt="2026-07-06T12:22:21.273" v="8950" actId="20577"/>
          <ac:spMkLst>
            <pc:docMk/>
            <pc:sldMk cId="159513651" sldId="291"/>
            <ac:spMk id="7" creationId="{2E6052CF-2A5A-98CB-6AF3-ACD8AE582C79}"/>
          </ac:spMkLst>
        </pc:spChg>
        <pc:spChg chg="mod">
          <ac:chgData name="Vladimir Lobaskin" userId="ac3509c9-4055-46ab-8191-51355a6c300e" providerId="ADAL" clId="{D685E413-2A61-4CD0-9413-B62EB93A71B4}" dt="2026-07-06T11:53:18.160" v="8600" actId="1036"/>
          <ac:spMkLst>
            <pc:docMk/>
            <pc:sldMk cId="159513651" sldId="291"/>
            <ac:spMk id="8" creationId="{339C62FD-0D6B-6109-7BE2-0738AF2A3042}"/>
          </ac:spMkLst>
        </pc:spChg>
        <pc:spChg chg="mod">
          <ac:chgData name="Vladimir Lobaskin" userId="ac3509c9-4055-46ab-8191-51355a6c300e" providerId="ADAL" clId="{D685E413-2A61-4CD0-9413-B62EB93A71B4}" dt="2026-07-06T11:53:18.160" v="8600" actId="1036"/>
          <ac:spMkLst>
            <pc:docMk/>
            <pc:sldMk cId="159513651" sldId="291"/>
            <ac:spMk id="10" creationId="{B497801D-2849-C9C3-A7B3-30EAFBEC337F}"/>
          </ac:spMkLst>
        </pc:spChg>
        <pc:spChg chg="mod">
          <ac:chgData name="Vladimir Lobaskin" userId="ac3509c9-4055-46ab-8191-51355a6c300e" providerId="ADAL" clId="{D685E413-2A61-4CD0-9413-B62EB93A71B4}" dt="2026-07-06T11:53:18.160" v="8600" actId="1036"/>
          <ac:spMkLst>
            <pc:docMk/>
            <pc:sldMk cId="159513651" sldId="291"/>
            <ac:spMk id="11" creationId="{71E341E1-3048-1B5F-B0A4-4B16A1908CBD}"/>
          </ac:spMkLst>
        </pc:spChg>
        <pc:spChg chg="mod">
          <ac:chgData name="Vladimir Lobaskin" userId="ac3509c9-4055-46ab-8191-51355a6c300e" providerId="ADAL" clId="{D685E413-2A61-4CD0-9413-B62EB93A71B4}" dt="2026-07-06T11:53:18.160" v="8600" actId="1036"/>
          <ac:spMkLst>
            <pc:docMk/>
            <pc:sldMk cId="159513651" sldId="291"/>
            <ac:spMk id="12" creationId="{19705812-5547-0DB2-A453-0562E2B248B3}"/>
          </ac:spMkLst>
        </pc:spChg>
        <pc:spChg chg="mod">
          <ac:chgData name="Vladimir Lobaskin" userId="ac3509c9-4055-46ab-8191-51355a6c300e" providerId="ADAL" clId="{D685E413-2A61-4CD0-9413-B62EB93A71B4}" dt="2026-07-06T11:53:18.160" v="8600" actId="1036"/>
          <ac:spMkLst>
            <pc:docMk/>
            <pc:sldMk cId="159513651" sldId="291"/>
            <ac:spMk id="13" creationId="{D81454D0-1B6B-1DE7-F0AF-D04B62F1889F}"/>
          </ac:spMkLst>
        </pc:spChg>
        <pc:spChg chg="mod">
          <ac:chgData name="Vladimir Lobaskin" userId="ac3509c9-4055-46ab-8191-51355a6c300e" providerId="ADAL" clId="{D685E413-2A61-4CD0-9413-B62EB93A71B4}" dt="2026-07-06T11:53:18.160" v="8600" actId="1036"/>
          <ac:spMkLst>
            <pc:docMk/>
            <pc:sldMk cId="159513651" sldId="291"/>
            <ac:spMk id="14" creationId="{8B01C65C-942C-FFA2-48E9-696E63AAB51D}"/>
          </ac:spMkLst>
        </pc:spChg>
        <pc:spChg chg="mod">
          <ac:chgData name="Vladimir Lobaskin" userId="ac3509c9-4055-46ab-8191-51355a6c300e" providerId="ADAL" clId="{D685E413-2A61-4CD0-9413-B62EB93A71B4}" dt="2026-07-06T11:53:18.160" v="8600" actId="1036"/>
          <ac:spMkLst>
            <pc:docMk/>
            <pc:sldMk cId="159513651" sldId="291"/>
            <ac:spMk id="15" creationId="{804311A2-AFC4-D1AF-51CF-3D50F9C5A9CD}"/>
          </ac:spMkLst>
        </pc:spChg>
        <pc:picChg chg="del">
          <ac:chgData name="Vladimir Lobaskin" userId="ac3509c9-4055-46ab-8191-51355a6c300e" providerId="ADAL" clId="{D685E413-2A61-4CD0-9413-B62EB93A71B4}" dt="2026-07-06T11:52:24.504" v="8572" actId="478"/>
          <ac:picMkLst>
            <pc:docMk/>
            <pc:sldMk cId="159513651" sldId="291"/>
            <ac:picMk id="21" creationId="{1A24C82A-4959-220F-B13E-DB229FF8E5B8}"/>
          </ac:picMkLst>
        </pc:picChg>
      </pc:sldChg>
      <pc:sldChg chg="addSp delSp modSp add mod">
        <pc:chgData name="Vladimir Lobaskin" userId="ac3509c9-4055-46ab-8191-51355a6c300e" providerId="ADAL" clId="{D685E413-2A61-4CD0-9413-B62EB93A71B4}" dt="2026-07-06T21:18:26.879" v="10322" actId="1037"/>
        <pc:sldMkLst>
          <pc:docMk/>
          <pc:sldMk cId="1249993668" sldId="292"/>
        </pc:sldMkLst>
        <pc:spChg chg="mod">
          <ac:chgData name="Vladimir Lobaskin" userId="ac3509c9-4055-46ab-8191-51355a6c300e" providerId="ADAL" clId="{D685E413-2A61-4CD0-9413-B62EB93A71B4}" dt="2026-07-06T21:11:09.640" v="9712" actId="20577"/>
          <ac:spMkLst>
            <pc:docMk/>
            <pc:sldMk cId="1249993668" sldId="292"/>
            <ac:spMk id="2" creationId="{AFA86869-625E-9539-2533-C07288DF22F6}"/>
          </ac:spMkLst>
        </pc:spChg>
        <pc:spChg chg="mod">
          <ac:chgData name="Vladimir Lobaskin" userId="ac3509c9-4055-46ab-8191-51355a6c300e" providerId="ADAL" clId="{D685E413-2A61-4CD0-9413-B62EB93A71B4}" dt="2026-07-06T21:17:59.517" v="10236" actId="20577"/>
          <ac:spMkLst>
            <pc:docMk/>
            <pc:sldMk cId="1249993668" sldId="292"/>
            <ac:spMk id="3" creationId="{0F0C6A7A-3187-8211-1B5C-79466FCD0DFD}"/>
          </ac:spMkLst>
        </pc:spChg>
        <pc:spChg chg="mod">
          <ac:chgData name="Vladimir Lobaskin" userId="ac3509c9-4055-46ab-8191-51355a6c300e" providerId="ADAL" clId="{D685E413-2A61-4CD0-9413-B62EB93A71B4}" dt="2026-07-06T21:18:19.532" v="10287" actId="1038"/>
          <ac:spMkLst>
            <pc:docMk/>
            <pc:sldMk cId="1249993668" sldId="292"/>
            <ac:spMk id="4" creationId="{7134A107-979B-C7B1-EDC4-4814A21ED7A1}"/>
          </ac:spMkLst>
        </pc:spChg>
        <pc:spChg chg="mod">
          <ac:chgData name="Vladimir Lobaskin" userId="ac3509c9-4055-46ab-8191-51355a6c300e" providerId="ADAL" clId="{D685E413-2A61-4CD0-9413-B62EB93A71B4}" dt="2026-07-06T21:18:26.879" v="10322" actId="1037"/>
          <ac:spMkLst>
            <pc:docMk/>
            <pc:sldMk cId="1249993668" sldId="292"/>
            <ac:spMk id="6" creationId="{AD76D383-1675-4645-091A-22ACEA2D7B16}"/>
          </ac:spMkLst>
        </pc:spChg>
        <pc:spChg chg="mod">
          <ac:chgData name="Vladimir Lobaskin" userId="ac3509c9-4055-46ab-8191-51355a6c300e" providerId="ADAL" clId="{D685E413-2A61-4CD0-9413-B62EB93A71B4}" dt="2026-07-06T21:17:55.202" v="10234" actId="14100"/>
          <ac:spMkLst>
            <pc:docMk/>
            <pc:sldMk cId="1249993668" sldId="292"/>
            <ac:spMk id="7" creationId="{E7B42FF1-74DE-6042-3109-F16C5F54DB34}"/>
          </ac:spMkLst>
        </pc:spChg>
        <pc:spChg chg="del mod">
          <ac:chgData name="Vladimir Lobaskin" userId="ac3509c9-4055-46ab-8191-51355a6c300e" providerId="ADAL" clId="{D685E413-2A61-4CD0-9413-B62EB93A71B4}" dt="2026-07-06T21:15:23.874" v="9947" actId="478"/>
          <ac:spMkLst>
            <pc:docMk/>
            <pc:sldMk cId="1249993668" sldId="292"/>
            <ac:spMk id="8" creationId="{32268551-FE44-1D0B-AEC6-EE9348C8CD96}"/>
          </ac:spMkLst>
        </pc:spChg>
        <pc:spChg chg="del mod">
          <ac:chgData name="Vladimir Lobaskin" userId="ac3509c9-4055-46ab-8191-51355a6c300e" providerId="ADAL" clId="{D685E413-2A61-4CD0-9413-B62EB93A71B4}" dt="2026-07-06T21:15:23.874" v="9947" actId="478"/>
          <ac:spMkLst>
            <pc:docMk/>
            <pc:sldMk cId="1249993668" sldId="292"/>
            <ac:spMk id="9" creationId="{FEB617B6-0AD0-CA44-9E49-36E09BAE0F1C}"/>
          </ac:spMkLst>
        </pc:spChg>
        <pc:spChg chg="del mod">
          <ac:chgData name="Vladimir Lobaskin" userId="ac3509c9-4055-46ab-8191-51355a6c300e" providerId="ADAL" clId="{D685E413-2A61-4CD0-9413-B62EB93A71B4}" dt="2026-07-06T21:15:23.874" v="9947" actId="478"/>
          <ac:spMkLst>
            <pc:docMk/>
            <pc:sldMk cId="1249993668" sldId="292"/>
            <ac:spMk id="10" creationId="{EA0FDC91-89C4-186E-C225-1035C9EC3A4A}"/>
          </ac:spMkLst>
        </pc:spChg>
        <pc:spChg chg="del mod">
          <ac:chgData name="Vladimir Lobaskin" userId="ac3509c9-4055-46ab-8191-51355a6c300e" providerId="ADAL" clId="{D685E413-2A61-4CD0-9413-B62EB93A71B4}" dt="2026-07-06T21:15:23.874" v="9947" actId="478"/>
          <ac:spMkLst>
            <pc:docMk/>
            <pc:sldMk cId="1249993668" sldId="292"/>
            <ac:spMk id="11" creationId="{ED2DDE92-6EE7-CEC0-E961-EC88C242F292}"/>
          </ac:spMkLst>
        </pc:spChg>
        <pc:spChg chg="del mod">
          <ac:chgData name="Vladimir Lobaskin" userId="ac3509c9-4055-46ab-8191-51355a6c300e" providerId="ADAL" clId="{D685E413-2A61-4CD0-9413-B62EB93A71B4}" dt="2026-07-06T21:15:23.874" v="9947" actId="478"/>
          <ac:spMkLst>
            <pc:docMk/>
            <pc:sldMk cId="1249993668" sldId="292"/>
            <ac:spMk id="12" creationId="{2CCF12D5-7E34-8261-FF21-9B687756AEE6}"/>
          </ac:spMkLst>
        </pc:spChg>
        <pc:spChg chg="del mod">
          <ac:chgData name="Vladimir Lobaskin" userId="ac3509c9-4055-46ab-8191-51355a6c300e" providerId="ADAL" clId="{D685E413-2A61-4CD0-9413-B62EB93A71B4}" dt="2026-07-06T21:15:23.874" v="9947" actId="478"/>
          <ac:spMkLst>
            <pc:docMk/>
            <pc:sldMk cId="1249993668" sldId="292"/>
            <ac:spMk id="13" creationId="{3170277B-8199-8220-26B3-3E3570009ABD}"/>
          </ac:spMkLst>
        </pc:spChg>
        <pc:spChg chg="del mod">
          <ac:chgData name="Vladimir Lobaskin" userId="ac3509c9-4055-46ab-8191-51355a6c300e" providerId="ADAL" clId="{D685E413-2A61-4CD0-9413-B62EB93A71B4}" dt="2026-07-06T21:15:23.874" v="9947" actId="478"/>
          <ac:spMkLst>
            <pc:docMk/>
            <pc:sldMk cId="1249993668" sldId="292"/>
            <ac:spMk id="14" creationId="{C654D2BA-6E29-0542-E1EC-4FAA85DBD595}"/>
          </ac:spMkLst>
        </pc:spChg>
        <pc:spChg chg="del mod">
          <ac:chgData name="Vladimir Lobaskin" userId="ac3509c9-4055-46ab-8191-51355a6c300e" providerId="ADAL" clId="{D685E413-2A61-4CD0-9413-B62EB93A71B4}" dt="2026-07-06T21:15:23.874" v="9947" actId="478"/>
          <ac:spMkLst>
            <pc:docMk/>
            <pc:sldMk cId="1249993668" sldId="292"/>
            <ac:spMk id="15" creationId="{A1102282-BE6F-ACB5-9FC4-087712FEEA5B}"/>
          </ac:spMkLst>
        </pc:spChg>
        <pc:spChg chg="del mod">
          <ac:chgData name="Vladimir Lobaskin" userId="ac3509c9-4055-46ab-8191-51355a6c300e" providerId="ADAL" clId="{D685E413-2A61-4CD0-9413-B62EB93A71B4}" dt="2026-07-06T21:15:23.874" v="9947" actId="478"/>
          <ac:spMkLst>
            <pc:docMk/>
            <pc:sldMk cId="1249993668" sldId="292"/>
            <ac:spMk id="16" creationId="{58464C2C-95C7-022D-A9B7-319E934D7628}"/>
          </ac:spMkLst>
        </pc:spChg>
        <pc:picChg chg="del">
          <ac:chgData name="Vladimir Lobaskin" userId="ac3509c9-4055-46ab-8191-51355a6c300e" providerId="ADAL" clId="{D685E413-2A61-4CD0-9413-B62EB93A71B4}" dt="2026-07-06T21:10:52.444" v="9697" actId="478"/>
          <ac:picMkLst>
            <pc:docMk/>
            <pc:sldMk cId="1249993668" sldId="292"/>
            <ac:picMk id="5" creationId="{E4E942EB-D5D7-4C38-2D98-79B89980D7A0}"/>
          </ac:picMkLst>
        </pc:picChg>
        <pc:picChg chg="del">
          <ac:chgData name="Vladimir Lobaskin" userId="ac3509c9-4055-46ab-8191-51355a6c300e" providerId="ADAL" clId="{D685E413-2A61-4CD0-9413-B62EB93A71B4}" dt="2026-07-06T21:10:59.907" v="9699" actId="478"/>
          <ac:picMkLst>
            <pc:docMk/>
            <pc:sldMk cId="1249993668" sldId="292"/>
            <ac:picMk id="18" creationId="{019BD33A-9BB1-409E-2E20-0CD375F0812C}"/>
          </ac:picMkLst>
        </pc:picChg>
        <pc:picChg chg="add mod">
          <ac:chgData name="Vladimir Lobaskin" userId="ac3509c9-4055-46ab-8191-51355a6c300e" providerId="ADAL" clId="{D685E413-2A61-4CD0-9413-B62EB93A71B4}" dt="2026-07-06T21:18:19.532" v="10287" actId="1038"/>
          <ac:picMkLst>
            <pc:docMk/>
            <pc:sldMk cId="1249993668" sldId="292"/>
            <ac:picMk id="19" creationId="{B85BB965-0CF1-83B7-7066-736C80E89844}"/>
          </ac:picMkLst>
        </pc:picChg>
        <pc:picChg chg="del">
          <ac:chgData name="Vladimir Lobaskin" userId="ac3509c9-4055-46ab-8191-51355a6c300e" providerId="ADAL" clId="{D685E413-2A61-4CD0-9413-B62EB93A71B4}" dt="2026-07-06T21:10:56.297" v="9698" actId="478"/>
          <ac:picMkLst>
            <pc:docMk/>
            <pc:sldMk cId="1249993668" sldId="292"/>
            <ac:picMk id="20" creationId="{2CFD7533-8312-B86F-70B0-7BA13738B8A3}"/>
          </ac:picMkLst>
        </pc:picChg>
        <pc:picChg chg="del">
          <ac:chgData name="Vladimir Lobaskin" userId="ac3509c9-4055-46ab-8191-51355a6c300e" providerId="ADAL" clId="{D685E413-2A61-4CD0-9413-B62EB93A71B4}" dt="2026-07-06T21:10:56.297" v="9698" actId="478"/>
          <ac:picMkLst>
            <pc:docMk/>
            <pc:sldMk cId="1249993668" sldId="292"/>
            <ac:picMk id="22" creationId="{37534DB0-1DDC-F025-5A9A-65E1332A1D47}"/>
          </ac:picMkLst>
        </pc:picChg>
      </pc:sldChg>
      <pc:sldChg chg="addSp delSp modSp add mod">
        <pc:chgData name="Vladimir Lobaskin" userId="ac3509c9-4055-46ab-8191-51355a6c300e" providerId="ADAL" clId="{D685E413-2A61-4CD0-9413-B62EB93A71B4}" dt="2026-07-06T21:19:02.977" v="10326" actId="1076"/>
        <pc:sldMkLst>
          <pc:docMk/>
          <pc:sldMk cId="4100126532" sldId="293"/>
        </pc:sldMkLst>
        <pc:picChg chg="add mod">
          <ac:chgData name="Vladimir Lobaskin" userId="ac3509c9-4055-46ab-8191-51355a6c300e" providerId="ADAL" clId="{D685E413-2A61-4CD0-9413-B62EB93A71B4}" dt="2026-07-06T21:19:02.977" v="10326" actId="1076"/>
          <ac:picMkLst>
            <pc:docMk/>
            <pc:sldMk cId="4100126532" sldId="293"/>
            <ac:picMk id="8" creationId="{AE9C2FB2-A6DB-3008-8A8E-10DA97F69202}"/>
          </ac:picMkLst>
        </pc:picChg>
        <pc:picChg chg="del">
          <ac:chgData name="Vladimir Lobaskin" userId="ac3509c9-4055-46ab-8191-51355a6c300e" providerId="ADAL" clId="{D685E413-2A61-4CD0-9413-B62EB93A71B4}" dt="2026-07-06T21:18:44.916" v="10324" actId="478"/>
          <ac:picMkLst>
            <pc:docMk/>
            <pc:sldMk cId="4100126532" sldId="293"/>
            <ac:picMk id="19" creationId="{802652A7-7F65-A681-3DA6-3744D93B15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31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cell sees is not the pristine nanoparticle but the corona of proteins and lipids that forms on it. This talk is about making that interface computable — predicting adsorption energies and the corona — by combining physics-based simulation with data-driven models.</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simulate this interface we need a force field — essentially the rule book for how strongly atoms attract and repel. The catch is that standard force fields were never tuned for inorganic surfaces sitting in water, so we derive our own from quantum, density-functional simulations, classifying each atom by its local bonding environment. Why does this matter? As an example, our titanium-dioxide surface turns out less polar than people usually assume — and that single change alters which amino acids stick, and therefore the whole corona downstream (Rouse, PCCP 2021).</a:t>
            </a:r>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that makes all of this possible is coarse-graining. Instead of tracking every atom, we group atoms into a few effective 'beads' — for a protein, one bead per amino acid. A protein of ten thousand atoms becomes a chain of a few hundred beads. Each bead still carries the physics that matters: van der Waals attraction, electrostatics, and the short-range chemistry. By averaging out the fast, small-scale detail, we can reach the nanometre sizes and millisecond times where the corona actually forms. The analogy: you can describe a crowd by its density instead of tracking every single person.</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physics engine is a four-step coarse-graining pipeline: quantum (DFT) for force fields and charges; atomistic MD for the free-energy profiles of the molecular building blocks; the united-atom level where each amino acid becomes a single bead; and a mesoscale level for corona evolution. The figure shows the sequence — binding free energies of amino acids feed the corona, whose outer surface then sets the particle's fate (Power 2019; Rouse PCCP 2021, JCIM 2024).</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challenge is the biomolecules. But they are built from a small alphabet — amino acids, sugars, lipid fragments. So we compute the potential of mean force for each fragment against the surface just once, using all-atom MD with enhanced sampling, and reuse it for any molecule assembled from those pieces (Power 2019; Subbotina &amp; Lobaskin JPCB 2022).</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3C3B-E88E-57FB-BCA0-E6CB2C7413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7FCBFE-C532-2986-38C9-B42AF3A0F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BBC7B-4D09-CE1C-C0F1-7C4945A6F789}"/>
              </a:ext>
            </a:extLst>
          </p:cNvPr>
          <p:cNvSpPr>
            <a:spLocks noGrp="1"/>
          </p:cNvSpPr>
          <p:nvPr>
            <p:ph type="body" idx="1"/>
          </p:nvPr>
        </p:nvSpPr>
        <p:spPr/>
        <p:txBody>
          <a:bodyPr/>
          <a:lstStyle/>
          <a:p>
            <a:r>
              <a:rPr lang="en-US" dirty="0"/>
              <a:t>The second challenge is the biomolecules. But they are built from a small alphabet — amino acids, sugars, lipid fragments. So we compute the potential of mean force for each fragment against the surface just once, using all-atom MD with enhanced sampling, and reuse it for any molecule assembled from those pieces (Power 2019; Subbotina &amp; Lobaskin JPCB 2022).</a:t>
            </a:r>
          </a:p>
        </p:txBody>
      </p:sp>
      <p:sp>
        <p:nvSpPr>
          <p:cNvPr id="4" name="Slide Number Placeholder 3">
            <a:extLst>
              <a:ext uri="{FF2B5EF4-FFF2-40B4-BE49-F238E27FC236}">
                <a16:creationId xmlns:a16="http://schemas.microsoft.com/office/drawing/2014/main" id="{0E2BF895-7773-D598-92E6-7D63DF2E312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2570602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generalise beyond what we've simulated, a machine-learned PMFPredictor predicts the molecule–surface potential — and the resulting adsorption energy — for arbitrary materials and molecules, taking structure via SMILES or CHARMM-GUI. Over 200 small molecules are parameterised (Rouse &amp; Lobaskin, Faraday Discussions 2023).</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material we tabulate interaction parameters per residue: Hamaker constants — the van der Waals attraction of the particle bulk, of order 10 to the minus 20 joules for gold–amino-acid pairs — and the short-range adsorption energies that rank residues by affinity. Aromatic and charged residues like tryptophan, phenylalanine, arginine and glutamate bind most strongly (Power 2019).</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59DA9-3A7D-C3CF-5426-09B311E23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8AFB8-60E6-17F6-2909-B7872359BB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38C298-8143-F68B-8CF5-D332E80A4D81}"/>
              </a:ext>
            </a:extLst>
          </p:cNvPr>
          <p:cNvSpPr>
            <a:spLocks noGrp="1"/>
          </p:cNvSpPr>
          <p:nvPr>
            <p:ph type="body" idx="1"/>
          </p:nvPr>
        </p:nvSpPr>
        <p:spPr/>
        <p:txBody>
          <a:bodyPr/>
          <a:lstStyle/>
          <a:p>
            <a:r>
              <a:rPr lang="en-US" dirty="0"/>
              <a:t>Summing bead energies over orientations gives not just how strongly a protein binds but which face it presents. Here is the orientation-resolved binding-energy heatmap for immunoglobulin G, built on an AlphaFold structure in about a minute with our NPCoronaPredict tool (Rouse JCIM 2024; Subbotina JCIM 2025).</a:t>
            </a:r>
          </a:p>
        </p:txBody>
      </p:sp>
      <p:sp>
        <p:nvSpPr>
          <p:cNvPr id="4" name="Slide Number Placeholder 3">
            <a:extLst>
              <a:ext uri="{FF2B5EF4-FFF2-40B4-BE49-F238E27FC236}">
                <a16:creationId xmlns:a16="http://schemas.microsoft.com/office/drawing/2014/main" id="{F868CDA2-A91E-70E2-6B56-5A13605E4240}"/>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466028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Summing bead energies over orientations gives not just how strongly a protein binds but which face it presents. Here is the orientation-resolved binding-energy heatmap for immunoglobulin G, built on an AlphaFold structure in about a minute with our NPCoronaPredict tool (Rouse JCIM 2024; Subbotina JCIM 2025).</a:t>
            </a:r>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reach genome scale we trained a neural network. A residue branch assigns eight trial energies to each residue from the NP parameters; a sequence branch uses an LSTM summary and a Transformer to weight residues; the weighted sum gives the total binding energy. About 11 million parameters, trained on 20,000 AlphaFold proteins across 40 metal, oxide, carbon and polymer surfaces with varied size and surface potential.</a:t>
            </a:r>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why this matters to everyone. Nanomaterials are already all around us — natural ones and engineered ones — cycling through air, water and soil, as this environmental schematic shows. In daily life they are in cosmetics, food, medicine, combustion soot and industry, and we meet them by breathing, eating, through the skin and by injection. And the moment a particle gets inside and touches blood, lung fluid or the inside of a cell, everything that follows is decided at the bio-nano interface. Predicting that interface is what this talk is about.</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challenge is kinetic barriers and long-time evolution. A kinetic Monte Carlo model evolves the corona, treating proteins as spheres with orientation-specific sizes and binding rates on spherical or cylindrical particles, validated against rate equations with scaled-particle theory. It reproduces the Vroman effect and a strong dependence on curvature — compare the 5 and 50 nanometre particles (Rouse, Biophysical Journal 2021).</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Crucially, these fast predictions hold up: the preferred orientations agree with those from full molecular docking, giving us validation at a tiny fraction of the cost (Annapoorani JCP 2026).</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refinement: single-protein affinities aren't the whole story. Including protein–protein interactions lets us separate the tightly bound hard corona from the loosely associated soft corona, and docking shows the two differ systematically in physicochemical properties (Annapoorani, JPCL 2025).</a:t>
            </a:r>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framework now addresses nanoplastics. We build a composite particle — a solid polystyrene core plus coarse-grained tetramer beads — and get the fragment PMFs by Boltzmann inversion, letting us assess protein adsorption on plastics where experimental data are thin (Subbotina, Environ. Sci. Nano 2026).</a:t>
            </a:r>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these advanced descriptors actually help? Yes — they correlate with gene expression and give mechanistic insight, linking the interfacial physics to the cellular response rather than being mere fitting variables (del Giudice, Nature Nanotechnology 2023).</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payoff: those descriptors predict in-vivo lung inflammation — neutrophil influx — across 52 materials, fully in silico with no wet-lab measurements for novel particles, mechanistically anchored, and transferable to materials outside the training set like cement and plastics (Jacobsen, in preparation). This is the goal: predict a biological outcome from physics alone.</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09BEE-ACAB-4A40-0451-7EDA9030C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99818-E2E3-14FB-1E3A-07EBD56B4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E63DE1-84A4-C3FD-6EC7-0C0D7C7239BF}"/>
              </a:ext>
            </a:extLst>
          </p:cNvPr>
          <p:cNvSpPr>
            <a:spLocks noGrp="1"/>
          </p:cNvSpPr>
          <p:nvPr>
            <p:ph type="body" idx="1"/>
          </p:nvPr>
        </p:nvSpPr>
        <p:spPr/>
        <p:txBody>
          <a:bodyPr/>
          <a:lstStyle/>
          <a:p>
            <a:r>
              <a:rPr lang="en-US" dirty="0"/>
              <a:t>And the payoff: those descriptors predict in-vivo lung inflammation — neutrophil influx — across 52 materials, fully in silico with no wet-lab measurements for novel particles, mechanistically anchored, and transferable to materials outside the training set like cement and plastics (Jacobsen, in preparation). This is the goal: predict a biological outcome from physics alone.</a:t>
            </a:r>
          </a:p>
        </p:txBody>
      </p:sp>
      <p:sp>
        <p:nvSpPr>
          <p:cNvPr id="4" name="Slide Number Placeholder 3">
            <a:extLst>
              <a:ext uri="{FF2B5EF4-FFF2-40B4-BE49-F238E27FC236}">
                <a16:creationId xmlns:a16="http://schemas.microsoft.com/office/drawing/2014/main" id="{638749AD-4F2C-974B-2104-1C8C16E56229}"/>
              </a:ext>
            </a:extLst>
          </p:cNvPr>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53574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CAA4-22E5-10FA-D906-4B748D51D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4639B-814F-358C-03CC-18E4696D1E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9707A-F233-4224-C805-61C89D5EA1FA}"/>
              </a:ext>
            </a:extLst>
          </p:cNvPr>
          <p:cNvSpPr>
            <a:spLocks noGrp="1"/>
          </p:cNvSpPr>
          <p:nvPr>
            <p:ph type="body" idx="1"/>
          </p:nvPr>
        </p:nvSpPr>
        <p:spPr/>
        <p:txBody>
          <a:bodyPr/>
          <a:lstStyle/>
          <a:p>
            <a:r>
              <a:rPr lang="en-US" dirty="0"/>
              <a:t>And the payoff: those descriptors predict in-vivo lung inflammation — neutrophil influx — across 52 materials, fully in silico with no wet-lab measurements for novel particles, mechanistically anchored, and transferable to materials outside the training set like cement and plastics (Jacobsen, in preparation). This is the goal: predict a biological outcome from physics alone.</a:t>
            </a:r>
          </a:p>
        </p:txBody>
      </p:sp>
      <p:sp>
        <p:nvSpPr>
          <p:cNvPr id="4" name="Slide Number Placeholder 3">
            <a:extLst>
              <a:ext uri="{FF2B5EF4-FFF2-40B4-BE49-F238E27FC236}">
                <a16:creationId xmlns:a16="http://schemas.microsoft.com/office/drawing/2014/main" id="{3727ADB9-2DFF-D5A6-2FC2-2241CD9C3012}"/>
              </a:ext>
            </a:extLst>
          </p:cNvPr>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861738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AF175-786B-7A94-6A68-B293CC652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55DC7-5DF1-A5DD-B2A1-4DE83B98DB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6C360-B2D1-8AE9-BF85-34AACD605092}"/>
              </a:ext>
            </a:extLst>
          </p:cNvPr>
          <p:cNvSpPr>
            <a:spLocks noGrp="1"/>
          </p:cNvSpPr>
          <p:nvPr>
            <p:ph type="body" idx="1"/>
          </p:nvPr>
        </p:nvSpPr>
        <p:spPr/>
        <p:txBody>
          <a:bodyPr/>
          <a:lstStyle/>
          <a:p>
            <a:r>
              <a:rPr lang="en-US" dirty="0"/>
              <a:t>What the cell sees is not the pristine nanoparticle but the corona of proteins and lipids that forms on it. This talk is about making that interface computable — predicting adsorption energies and the corona — by combining physics-based simulation with data-driven models.</a:t>
            </a:r>
          </a:p>
        </p:txBody>
      </p:sp>
      <p:sp>
        <p:nvSpPr>
          <p:cNvPr id="4" name="Slide Number Placeholder 3">
            <a:extLst>
              <a:ext uri="{FF2B5EF4-FFF2-40B4-BE49-F238E27FC236}">
                <a16:creationId xmlns:a16="http://schemas.microsoft.com/office/drawing/2014/main" id="{E2218DEF-8F44-0267-E14B-9431F986A0AB}"/>
              </a:ext>
            </a:extLst>
          </p:cNvPr>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238334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13079-416D-3CB1-5C11-19147A468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6505F-9544-F1E4-70CA-2BB9640818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7849F-59A0-6AFA-D90E-4481486ECB45}"/>
              </a:ext>
            </a:extLst>
          </p:cNvPr>
          <p:cNvSpPr>
            <a:spLocks noGrp="1"/>
          </p:cNvSpPr>
          <p:nvPr>
            <p:ph type="body" idx="1"/>
          </p:nvPr>
        </p:nvSpPr>
        <p:spPr/>
        <p:txBody>
          <a:bodyPr/>
          <a:lstStyle/>
          <a:p>
            <a:r>
              <a:rPr lang="en-US" dirty="0"/>
              <a:t>To summarise: multiscale physics-based modelling predicts properties for new materials and composites from first principles; the bio-nano interface data and advanced descriptors carry real predictive power for biological activity; and physics plus data together open the door to safe-by-design.</a:t>
            </a:r>
          </a:p>
        </p:txBody>
      </p:sp>
      <p:sp>
        <p:nvSpPr>
          <p:cNvPr id="4" name="Slide Number Placeholder 3">
            <a:extLst>
              <a:ext uri="{FF2B5EF4-FFF2-40B4-BE49-F238E27FC236}">
                <a16:creationId xmlns:a16="http://schemas.microsoft.com/office/drawing/2014/main" id="{9CAF3379-438A-11B2-2635-E8057458C2A1}"/>
              </a:ext>
            </a:extLst>
          </p:cNvPr>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286741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everything hangs on — and the origin of this talk's title. What matters is not the pristine nanomaterial but the dynamic corona of proteins and lipids that reshapes its surface on contact with a biological fluid. The cell recognises the corona — through membranes and receptors — and that recognition directs uptake and intracellular trafficking and ultimately determines the fate of the particle. The phrase 'what the cell sees' comes from Walczyk, Lynch and Dawson (JACS 2010); the biological-identity picture from Monopoli and Dawson (Nature Nanotech 2012).</a:t>
            </a:r>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81A61-7AF5-03D6-2E60-51E8F20F6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28825-C736-FFDE-AADF-B953212D6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03F4F-B590-531F-6681-D0F249CC119B}"/>
              </a:ext>
            </a:extLst>
          </p:cNvPr>
          <p:cNvSpPr>
            <a:spLocks noGrp="1"/>
          </p:cNvSpPr>
          <p:nvPr>
            <p:ph type="body" idx="1"/>
          </p:nvPr>
        </p:nvSpPr>
        <p:spPr/>
        <p:txBody>
          <a:bodyPr/>
          <a:lstStyle/>
          <a:p>
            <a:r>
              <a:rPr lang="en-US" dirty="0"/>
              <a:t>To summarise: multiscale physics-based modelling predicts properties for new materials and composites from first principles; the bio-nano interface data and advanced descriptors carry real predictive power for biological activity; and physics plus data together open the door to safe-by-design.</a:t>
            </a:r>
          </a:p>
        </p:txBody>
      </p:sp>
      <p:sp>
        <p:nvSpPr>
          <p:cNvPr id="4" name="Slide Number Placeholder 3">
            <a:extLst>
              <a:ext uri="{FF2B5EF4-FFF2-40B4-BE49-F238E27FC236}">
                <a16:creationId xmlns:a16="http://schemas.microsoft.com/office/drawing/2014/main" id="{9F06DC38-B1C3-A5A9-FBD9-A83CD9282E30}"/>
              </a:ext>
            </a:extLst>
          </p:cNvPr>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3497576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summarise: multiscale physics-based modelling predicts properties for new materials and composites from first principles; the bio-nano interface data and advanced descriptors carry real predictive power for biological activity; and physics plus data together open the door to safe-by-design.</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D937-32BC-60FE-1180-119E1CC8B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9DEED-EA83-0630-D27F-3E08D3CF4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2686D-AD94-7D25-D829-7E3C6663D55D}"/>
              </a:ext>
            </a:extLst>
          </p:cNvPr>
          <p:cNvSpPr>
            <a:spLocks noGrp="1"/>
          </p:cNvSpPr>
          <p:nvPr>
            <p:ph type="body" idx="1"/>
          </p:nvPr>
        </p:nvSpPr>
        <p:spPr/>
        <p:txBody>
          <a:bodyPr/>
          <a:lstStyle/>
          <a:p>
            <a:r>
              <a:rPr lang="en-US" dirty="0"/>
              <a:t>To summarise: multiscale physics-based modelling predicts properties for new materials and composites from first principles; the bio-nano interface data and advanced descriptors carry real predictive power for biological activity; and physics plus data together open the door to safe-by-design.</a:t>
            </a:r>
          </a:p>
        </p:txBody>
      </p:sp>
      <p:sp>
        <p:nvSpPr>
          <p:cNvPr id="4" name="Slide Number Placeholder 3">
            <a:extLst>
              <a:ext uri="{FF2B5EF4-FFF2-40B4-BE49-F238E27FC236}">
                <a16:creationId xmlns:a16="http://schemas.microsoft.com/office/drawing/2014/main" id="{BA62736A-869D-D4E3-0B2D-2859CB43A793}"/>
              </a:ext>
            </a:extLst>
          </p:cNvPr>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2180906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981FB-9032-AF56-5A69-E266CBFB9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8AC66-9B55-0A45-FFE4-A821BB420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6B725-8061-533A-91A4-B6A0F55FC8D5}"/>
              </a:ext>
            </a:extLst>
          </p:cNvPr>
          <p:cNvSpPr>
            <a:spLocks noGrp="1"/>
          </p:cNvSpPr>
          <p:nvPr>
            <p:ph type="body" idx="1"/>
          </p:nvPr>
        </p:nvSpPr>
        <p:spPr/>
        <p:txBody>
          <a:bodyPr/>
          <a:lstStyle/>
          <a:p>
            <a:r>
              <a:rPr lang="en-US" dirty="0"/>
              <a:t>With thanks to the UCD Soft Matter Modelling Lab and our collaborators, and to the EU Horizon and SFI programmes that funded this work. Happy to take questions.</a:t>
            </a:r>
          </a:p>
        </p:txBody>
      </p:sp>
      <p:sp>
        <p:nvSpPr>
          <p:cNvPr id="4" name="Slide Number Placeholder 3">
            <a:extLst>
              <a:ext uri="{FF2B5EF4-FFF2-40B4-BE49-F238E27FC236}">
                <a16:creationId xmlns:a16="http://schemas.microsoft.com/office/drawing/2014/main" id="{126FE67F-37D3-AFCA-D6DC-A772493D8E50}"/>
              </a:ext>
            </a:extLst>
          </p:cNvPr>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4237311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worth being clear about where this idea comes from and why it matters. The protein-corona concept was established by Ken Dawson and the Centre for BioNano Interactions here at UCD, and it reframed the whole field. Three points. First, the corona gives the particle a biological identity: the cell reads the corona, not the underlying material (Monopoli, Aberg, Salvati and Dawson, Nature Nanotechnology 2012). Second, the phrase 'what the cell sees' — the title of this talk — comes directly from Walczyk, Lynch and Dawson (JACS 2010). Third, it has real consequences: an adsorbed corona can switch off active targeting, as when transferrin-coated particles lose their targeting once a corona forms (Salvati et al., Nature Nanotechnology 2013). The foundations were laid by Cedervall and colleagues in 2007 and Lynch and Dawson in 2008.</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bio-nano interface sits behind many of the most promising technologies of the decade — targeted drug delivery, mRNA and lipid-nanoparticle vaccines, biosensors and theranostics, engineered interfaces for regenerative medicine. And the very same corona is the key to nanotoxicity. Promise and hazard share one interface, and the corona governs recognition, uptake, trafficking and the downstream biological response.</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are we trying to answer? A handful of questions drive the whole programme. What material properties set a particle's uptake, circulation time and biocompatibility? How do materials affect biotechnology, medicine and food production? How can we improve drug delivery with nanocarriers? Can we recognise the patterns across many materials? And ultimately, can materials be made safe and sustainable by design? Every one of these comes back to the same requirement — we need advanced characterisation of the material and its interface. That is what the rest of the talk builds.</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do all this in silico? Yes — but there are real challenges. The biomolecules and particles are hugely diverse, with complex, active responses. The systems are immense — over a hundred nanometres — and the energies large, thousands of kBT. There's heterogeneity, many-body effects and water everywhere. We lack force fields tuned for these interfaces. Conditions vary — pH, ionic strength, temperature, chemistry — and the materials evolve. And the particles are often poorly defined in shape, size and surface. The hardest part is the multiscale gap: the essential physics lives at ångströms and femtoseconds, but the corona forms over nanometres–micrometres and milliseconds–seconds, while brute-force atomistics stalls at a few hundred nanoseconds.</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strategy is to split the problem: first, advanced materials characterisation to compute the relevant interfacial properties bottom-up, exploiting repeat units in biomolecules to speed things up; second, feed those descriptors into statistical / machine-learning models to predict functionality (Lobaskin, EPL 2023).</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Descriptors come in two families. Intrinsic ones are quantum / semi-empirical — band gap, electronegativity, hardness, and so on, from MOPAC, SIESTA, GFN-xTB. Extrinsic ones come from atomistic and coarse-grained MD — adsorption energies, Hamaker constants, immersion enthalpies giving log P. It's the extrinsic, interfacial descriptors that are the hard, distinctive part.</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1884500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561056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7773810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866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18920215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9629311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7334704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73619497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231188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009801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2392685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7/6/2026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82631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389614742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png"/><Relationship Id="rId7"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7747782" y="-847573"/>
            <a:ext cx="4754880" cy="4754880"/>
          </a:xfrm>
          <a:prstGeom prst="ellipse">
            <a:avLst/>
          </a:prstGeom>
          <a:solidFill>
            <a:srgbClr val="0E3D48"/>
          </a:solidFill>
          <a:ln/>
        </p:spPr>
        <p:txBody>
          <a:bodyPr/>
          <a:lstStyle/>
          <a:p>
            <a:endParaRPr lang="en-IE"/>
          </a:p>
        </p:txBody>
      </p:sp>
      <p:sp>
        <p:nvSpPr>
          <p:cNvPr id="3" name="Shape 1"/>
          <p:cNvSpPr/>
          <p:nvPr/>
        </p:nvSpPr>
        <p:spPr>
          <a:xfrm>
            <a:off x="11783853" y="1904896"/>
            <a:ext cx="357530" cy="357530"/>
          </a:xfrm>
          <a:prstGeom prst="ellipse">
            <a:avLst/>
          </a:prstGeom>
          <a:solidFill>
            <a:srgbClr val="E8A13A"/>
          </a:solidFill>
          <a:ln/>
        </p:spPr>
        <p:txBody>
          <a:bodyPr/>
          <a:lstStyle/>
          <a:p>
            <a:endParaRPr lang="en-IE"/>
          </a:p>
        </p:txBody>
      </p:sp>
      <p:sp>
        <p:nvSpPr>
          <p:cNvPr id="4" name="Shape 2"/>
          <p:cNvSpPr/>
          <p:nvPr/>
        </p:nvSpPr>
        <p:spPr>
          <a:xfrm>
            <a:off x="11247411" y="2757123"/>
            <a:ext cx="357530" cy="357530"/>
          </a:xfrm>
          <a:prstGeom prst="ellipse">
            <a:avLst/>
          </a:prstGeom>
          <a:solidFill>
            <a:srgbClr val="E8A13A"/>
          </a:solidFill>
          <a:ln/>
        </p:spPr>
        <p:txBody>
          <a:bodyPr/>
          <a:lstStyle/>
          <a:p>
            <a:endParaRPr lang="en-IE"/>
          </a:p>
        </p:txBody>
      </p:sp>
      <p:sp>
        <p:nvSpPr>
          <p:cNvPr id="5" name="Shape 3"/>
          <p:cNvSpPr/>
          <p:nvPr/>
        </p:nvSpPr>
        <p:spPr>
          <a:xfrm>
            <a:off x="10356725" y="3226952"/>
            <a:ext cx="357530" cy="357530"/>
          </a:xfrm>
          <a:prstGeom prst="ellipse">
            <a:avLst/>
          </a:prstGeom>
          <a:solidFill>
            <a:srgbClr val="E8A13A"/>
          </a:solidFill>
          <a:ln/>
        </p:spPr>
        <p:txBody>
          <a:bodyPr/>
          <a:lstStyle/>
          <a:p>
            <a:endParaRPr lang="en-IE"/>
          </a:p>
        </p:txBody>
      </p:sp>
      <p:sp>
        <p:nvSpPr>
          <p:cNvPr id="6" name="Shape 4"/>
          <p:cNvSpPr/>
          <p:nvPr/>
        </p:nvSpPr>
        <p:spPr>
          <a:xfrm>
            <a:off x="9350454" y="3188493"/>
            <a:ext cx="357530" cy="357530"/>
          </a:xfrm>
          <a:prstGeom prst="ellipse">
            <a:avLst/>
          </a:prstGeom>
          <a:solidFill>
            <a:srgbClr val="E8A13A"/>
          </a:solidFill>
          <a:ln/>
        </p:spPr>
        <p:txBody>
          <a:bodyPr/>
          <a:lstStyle/>
          <a:p>
            <a:endParaRPr lang="en-IE"/>
          </a:p>
        </p:txBody>
      </p:sp>
      <p:sp>
        <p:nvSpPr>
          <p:cNvPr id="7" name="Shape 5"/>
          <p:cNvSpPr/>
          <p:nvPr/>
        </p:nvSpPr>
        <p:spPr>
          <a:xfrm>
            <a:off x="8498227" y="2652051"/>
            <a:ext cx="357530" cy="357530"/>
          </a:xfrm>
          <a:prstGeom prst="ellipse">
            <a:avLst/>
          </a:prstGeom>
          <a:solidFill>
            <a:srgbClr val="E8A13A"/>
          </a:solidFill>
          <a:ln/>
        </p:spPr>
        <p:txBody>
          <a:bodyPr/>
          <a:lstStyle/>
          <a:p>
            <a:endParaRPr lang="en-IE"/>
          </a:p>
        </p:txBody>
      </p:sp>
      <p:sp>
        <p:nvSpPr>
          <p:cNvPr id="8" name="Shape 6"/>
          <p:cNvSpPr/>
          <p:nvPr/>
        </p:nvSpPr>
        <p:spPr>
          <a:xfrm>
            <a:off x="8028398" y="1761365"/>
            <a:ext cx="357530" cy="357530"/>
          </a:xfrm>
          <a:prstGeom prst="ellipse">
            <a:avLst/>
          </a:prstGeom>
          <a:solidFill>
            <a:srgbClr val="E8A13A"/>
          </a:solidFill>
          <a:ln/>
        </p:spPr>
        <p:txBody>
          <a:bodyPr/>
          <a:lstStyle/>
          <a:p>
            <a:endParaRPr lang="en-IE"/>
          </a:p>
        </p:txBody>
      </p:sp>
      <p:sp>
        <p:nvSpPr>
          <p:cNvPr id="9" name="Shape 7"/>
          <p:cNvSpPr/>
          <p:nvPr/>
        </p:nvSpPr>
        <p:spPr>
          <a:xfrm>
            <a:off x="8066857" y="755094"/>
            <a:ext cx="357530" cy="357530"/>
          </a:xfrm>
          <a:prstGeom prst="ellipse">
            <a:avLst/>
          </a:prstGeom>
          <a:solidFill>
            <a:srgbClr val="E8A13A"/>
          </a:solidFill>
          <a:ln/>
        </p:spPr>
        <p:txBody>
          <a:bodyPr/>
          <a:lstStyle/>
          <a:p>
            <a:endParaRPr lang="en-IE"/>
          </a:p>
        </p:txBody>
      </p:sp>
      <p:sp>
        <p:nvSpPr>
          <p:cNvPr id="10" name="Shape 8"/>
          <p:cNvSpPr/>
          <p:nvPr/>
        </p:nvSpPr>
        <p:spPr>
          <a:xfrm>
            <a:off x="8603299" y="-97133"/>
            <a:ext cx="357530" cy="357530"/>
          </a:xfrm>
          <a:prstGeom prst="ellipse">
            <a:avLst/>
          </a:prstGeom>
          <a:solidFill>
            <a:srgbClr val="E8A13A"/>
          </a:solidFill>
          <a:ln/>
        </p:spPr>
        <p:txBody>
          <a:bodyPr/>
          <a:lstStyle/>
          <a:p>
            <a:endParaRPr lang="en-IE"/>
          </a:p>
        </p:txBody>
      </p:sp>
      <p:sp>
        <p:nvSpPr>
          <p:cNvPr id="11" name="Shape 9"/>
          <p:cNvSpPr/>
          <p:nvPr/>
        </p:nvSpPr>
        <p:spPr>
          <a:xfrm>
            <a:off x="9493984" y="-566962"/>
            <a:ext cx="357530" cy="357530"/>
          </a:xfrm>
          <a:prstGeom prst="ellipse">
            <a:avLst/>
          </a:prstGeom>
          <a:solidFill>
            <a:srgbClr val="E8A13A"/>
          </a:solidFill>
          <a:ln/>
        </p:spPr>
        <p:txBody>
          <a:bodyPr/>
          <a:lstStyle/>
          <a:p>
            <a:endParaRPr lang="en-IE"/>
          </a:p>
        </p:txBody>
      </p:sp>
      <p:sp>
        <p:nvSpPr>
          <p:cNvPr id="12" name="Shape 10"/>
          <p:cNvSpPr/>
          <p:nvPr/>
        </p:nvSpPr>
        <p:spPr>
          <a:xfrm>
            <a:off x="10500256" y="-528503"/>
            <a:ext cx="357530" cy="357530"/>
          </a:xfrm>
          <a:prstGeom prst="ellipse">
            <a:avLst/>
          </a:prstGeom>
          <a:solidFill>
            <a:srgbClr val="E8A13A"/>
          </a:solidFill>
          <a:ln/>
        </p:spPr>
        <p:txBody>
          <a:bodyPr/>
          <a:lstStyle/>
          <a:p>
            <a:endParaRPr lang="en-IE"/>
          </a:p>
        </p:txBody>
      </p:sp>
      <p:sp>
        <p:nvSpPr>
          <p:cNvPr id="13" name="Shape 11"/>
          <p:cNvSpPr/>
          <p:nvPr/>
        </p:nvSpPr>
        <p:spPr>
          <a:xfrm>
            <a:off x="11352483" y="7939"/>
            <a:ext cx="357530" cy="357530"/>
          </a:xfrm>
          <a:prstGeom prst="ellipse">
            <a:avLst/>
          </a:prstGeom>
          <a:solidFill>
            <a:srgbClr val="E8A13A"/>
          </a:solidFill>
          <a:ln/>
        </p:spPr>
        <p:txBody>
          <a:bodyPr/>
          <a:lstStyle/>
          <a:p>
            <a:endParaRPr lang="en-IE"/>
          </a:p>
        </p:txBody>
      </p:sp>
      <p:sp>
        <p:nvSpPr>
          <p:cNvPr id="14" name="Shape 12"/>
          <p:cNvSpPr/>
          <p:nvPr/>
        </p:nvSpPr>
        <p:spPr>
          <a:xfrm>
            <a:off x="11822312" y="898624"/>
            <a:ext cx="357530" cy="357530"/>
          </a:xfrm>
          <a:prstGeom prst="ellipse">
            <a:avLst/>
          </a:prstGeom>
          <a:solidFill>
            <a:srgbClr val="E8A13A"/>
          </a:solidFill>
          <a:ln/>
        </p:spPr>
        <p:txBody>
          <a:bodyPr/>
          <a:lstStyle/>
          <a:p>
            <a:endParaRPr lang="en-IE"/>
          </a:p>
        </p:txBody>
      </p:sp>
      <p:sp>
        <p:nvSpPr>
          <p:cNvPr id="15" name="Shape 13"/>
          <p:cNvSpPr/>
          <p:nvPr/>
        </p:nvSpPr>
        <p:spPr>
          <a:xfrm>
            <a:off x="9052560" y="457200"/>
            <a:ext cx="2103120" cy="2103120"/>
          </a:xfrm>
          <a:prstGeom prst="ellipse">
            <a:avLst/>
          </a:prstGeom>
          <a:solidFill>
            <a:srgbClr val="0F5666"/>
          </a:solidFill>
          <a:ln w="15875">
            <a:solidFill>
              <a:srgbClr val="FFFFFF"/>
            </a:solidFill>
            <a:prstDash val="solid"/>
          </a:ln>
        </p:spPr>
        <p:txBody>
          <a:bodyPr/>
          <a:lstStyle/>
          <a:p>
            <a:endParaRPr lang="en-IE"/>
          </a:p>
        </p:txBody>
      </p:sp>
      <p:sp>
        <p:nvSpPr>
          <p:cNvPr id="16" name="Text 14"/>
          <p:cNvSpPr/>
          <p:nvPr/>
        </p:nvSpPr>
        <p:spPr>
          <a:xfrm>
            <a:off x="777240" y="1188720"/>
            <a:ext cx="10058400" cy="310896"/>
          </a:xfrm>
          <a:prstGeom prst="rect">
            <a:avLst/>
          </a:prstGeom>
          <a:noFill/>
          <a:ln/>
        </p:spPr>
        <p:txBody>
          <a:bodyPr wrap="square" lIns="0" tIns="0" rIns="0" bIns="0" rtlCol="0" anchor="ctr"/>
          <a:lstStyle/>
          <a:p>
            <a:pPr marL="0" indent="0">
              <a:buNone/>
            </a:pPr>
            <a:r>
              <a:rPr lang="en-GB" sz="2400" b="1" kern="0" spc="300" dirty="0">
                <a:solidFill>
                  <a:srgbClr val="38A3A5"/>
                </a:solidFill>
                <a:latin typeface="Calibri" pitchFamily="34" charset="0"/>
                <a:ea typeface="Calibri" pitchFamily="34" charset="-122"/>
                <a:cs typeface="Calibri" pitchFamily="34" charset="-120"/>
              </a:rPr>
              <a:t>SAIP 2026</a:t>
            </a:r>
            <a:endParaRPr lang="en-US" sz="2400" dirty="0"/>
          </a:p>
        </p:txBody>
      </p:sp>
      <p:sp>
        <p:nvSpPr>
          <p:cNvPr id="17" name="Text 15"/>
          <p:cNvSpPr/>
          <p:nvPr/>
        </p:nvSpPr>
        <p:spPr>
          <a:xfrm>
            <a:off x="731520" y="1783080"/>
            <a:ext cx="10607040" cy="1005840"/>
          </a:xfrm>
          <a:prstGeom prst="rect">
            <a:avLst/>
          </a:prstGeom>
          <a:noFill/>
          <a:ln/>
        </p:spPr>
        <p:txBody>
          <a:bodyPr wrap="square" lIns="0" tIns="0" rIns="0" bIns="0" rtlCol="0" anchor="ctr"/>
          <a:lstStyle/>
          <a:p>
            <a:pPr marL="0" indent="0">
              <a:buNone/>
            </a:pPr>
            <a:r>
              <a:rPr lang="en-US" sz="5600" b="1" dirty="0">
                <a:solidFill>
                  <a:schemeClr val="accent4">
                    <a:lumMod val="75000"/>
                  </a:schemeClr>
                </a:solidFill>
                <a:latin typeface="Cambria" pitchFamily="34" charset="0"/>
                <a:ea typeface="Cambria" pitchFamily="34" charset="-122"/>
                <a:cs typeface="Cambria" pitchFamily="34" charset="-120"/>
              </a:rPr>
              <a:t>What the Cell Sees</a:t>
            </a:r>
            <a:endParaRPr lang="en-US" sz="5600" dirty="0">
              <a:solidFill>
                <a:schemeClr val="accent4">
                  <a:lumMod val="75000"/>
                </a:schemeClr>
              </a:solidFill>
            </a:endParaRPr>
          </a:p>
        </p:txBody>
      </p:sp>
      <p:sp>
        <p:nvSpPr>
          <p:cNvPr id="18" name="Text 16"/>
          <p:cNvSpPr/>
          <p:nvPr/>
        </p:nvSpPr>
        <p:spPr>
          <a:xfrm>
            <a:off x="749808" y="2880360"/>
            <a:ext cx="10058400" cy="731520"/>
          </a:xfrm>
          <a:prstGeom prst="rect">
            <a:avLst/>
          </a:prstGeom>
          <a:noFill/>
          <a:ln/>
        </p:spPr>
        <p:txBody>
          <a:bodyPr wrap="square" lIns="0" tIns="0" rIns="0" bIns="0" rtlCol="0" anchor="ctr"/>
          <a:lstStyle/>
          <a:p>
            <a:pPr marL="0" indent="0">
              <a:buNone/>
            </a:pPr>
            <a:r>
              <a:rPr lang="en-US" sz="3000" i="1" dirty="0">
                <a:solidFill>
                  <a:schemeClr val="accent4"/>
                </a:solidFill>
                <a:latin typeface="Cambria" pitchFamily="34" charset="0"/>
                <a:ea typeface="Cambria" pitchFamily="34" charset="-122"/>
                <a:cs typeface="Cambria" pitchFamily="34" charset="-120"/>
              </a:rPr>
              <a:t>Modelling the Bionano Interface</a:t>
            </a:r>
            <a:endParaRPr lang="en-US" sz="3000" dirty="0">
              <a:solidFill>
                <a:schemeClr val="accent4"/>
              </a:solidFill>
            </a:endParaRPr>
          </a:p>
        </p:txBody>
      </p:sp>
      <p:sp>
        <p:nvSpPr>
          <p:cNvPr id="20" name="Shape 18"/>
          <p:cNvSpPr/>
          <p:nvPr/>
        </p:nvSpPr>
        <p:spPr>
          <a:xfrm>
            <a:off x="795528" y="4892040"/>
            <a:ext cx="3108960" cy="0"/>
          </a:xfrm>
          <a:prstGeom prst="line">
            <a:avLst/>
          </a:prstGeom>
          <a:noFill/>
          <a:ln w="19050">
            <a:solidFill>
              <a:srgbClr val="1C8497"/>
            </a:solidFill>
            <a:prstDash val="solid"/>
          </a:ln>
        </p:spPr>
        <p:txBody>
          <a:bodyPr/>
          <a:lstStyle/>
          <a:p>
            <a:endParaRPr lang="en-IE"/>
          </a:p>
        </p:txBody>
      </p:sp>
      <p:sp>
        <p:nvSpPr>
          <p:cNvPr id="21" name="Text 19"/>
          <p:cNvSpPr/>
          <p:nvPr/>
        </p:nvSpPr>
        <p:spPr>
          <a:xfrm>
            <a:off x="777240" y="5074920"/>
            <a:ext cx="9144000" cy="822960"/>
          </a:xfrm>
          <a:prstGeom prst="rect">
            <a:avLst/>
          </a:prstGeom>
          <a:noFill/>
          <a:ln/>
        </p:spPr>
        <p:txBody>
          <a:bodyPr wrap="square" lIns="0" tIns="0" rIns="0" bIns="0" rtlCol="0" anchor="ctr"/>
          <a:lstStyle/>
          <a:p>
            <a:pPr marL="0" indent="0">
              <a:lnSpc>
                <a:spcPct val="115000"/>
              </a:lnSpc>
              <a:buNone/>
            </a:pPr>
            <a:r>
              <a:rPr lang="en-US" sz="2400" b="1" dirty="0">
                <a:solidFill>
                  <a:schemeClr val="accent5">
                    <a:lumMod val="50000"/>
                  </a:schemeClr>
                </a:solidFill>
                <a:latin typeface="Calibri" pitchFamily="34" charset="0"/>
                <a:ea typeface="Calibri" pitchFamily="34" charset="-122"/>
                <a:cs typeface="Calibri" pitchFamily="34" charset="-120"/>
              </a:rPr>
              <a:t>Vladimir Lobaskin</a:t>
            </a:r>
            <a:endParaRPr lang="en-US" sz="2400" dirty="0">
              <a:solidFill>
                <a:schemeClr val="accent5">
                  <a:lumMod val="50000"/>
                </a:schemeClr>
              </a:solidFill>
            </a:endParaRPr>
          </a:p>
          <a:p>
            <a:pPr marL="0" indent="0">
              <a:lnSpc>
                <a:spcPct val="115000"/>
              </a:lnSpc>
              <a:buNone/>
            </a:pPr>
            <a:r>
              <a:rPr lang="en-US" sz="2400" dirty="0">
                <a:solidFill>
                  <a:schemeClr val="accent5">
                    <a:lumMod val="50000"/>
                  </a:schemeClr>
                </a:solidFill>
                <a:latin typeface="Calibri" pitchFamily="34" charset="0"/>
                <a:ea typeface="Calibri" pitchFamily="34" charset="-122"/>
                <a:cs typeface="Calibri" pitchFamily="34" charset="-120"/>
              </a:rPr>
              <a:t>School of Physics · University College Dublin</a:t>
            </a:r>
            <a:endParaRPr lang="en-US" sz="2400" dirty="0">
              <a:solidFill>
                <a:schemeClr val="accent5">
                  <a:lumMod val="50000"/>
                </a:schemeClr>
              </a:solidFill>
            </a:endParaRPr>
          </a:p>
        </p:txBody>
      </p:sp>
      <p:pic>
        <p:nvPicPr>
          <p:cNvPr id="23" name="Picture 3" descr="ucd_brandmark_colour.png">
            <a:extLst>
              <a:ext uri="{FF2B5EF4-FFF2-40B4-BE49-F238E27FC236}">
                <a16:creationId xmlns:a16="http://schemas.microsoft.com/office/drawing/2014/main" id="{8AEC38AF-1BDE-DF27-84BA-1F1B668C3ABD}"/>
              </a:ext>
            </a:extLst>
          </p:cNvPr>
          <p:cNvPicPr>
            <a:picLocks noChangeAspect="1"/>
          </p:cNvPicPr>
          <p:nvPr/>
        </p:nvPicPr>
        <p:blipFill>
          <a:blip r:embed="rId3" cstate="print"/>
          <a:srcRect/>
          <a:stretch>
            <a:fillRect/>
          </a:stretch>
        </p:blipFill>
        <p:spPr bwMode="auto">
          <a:xfrm>
            <a:off x="9636068" y="846048"/>
            <a:ext cx="936104" cy="1365698"/>
          </a:xfrm>
          <a:prstGeom prst="rect">
            <a:avLst/>
          </a:prstGeom>
          <a:noFill/>
          <a:ln w="9525">
            <a:noFill/>
            <a:miter lim="800000"/>
            <a:headEnd/>
            <a:tailEnd/>
          </a:ln>
        </p:spPr>
      </p:pic>
      <p:pic>
        <p:nvPicPr>
          <p:cNvPr id="22" name="Picture 21">
            <a:extLst>
              <a:ext uri="{FF2B5EF4-FFF2-40B4-BE49-F238E27FC236}">
                <a16:creationId xmlns:a16="http://schemas.microsoft.com/office/drawing/2014/main" id="{957D05EE-A73B-2E1F-1751-51DB4CAC638A}"/>
              </a:ext>
            </a:extLst>
          </p:cNvPr>
          <p:cNvPicPr>
            <a:picLocks noChangeAspect="1"/>
          </p:cNvPicPr>
          <p:nvPr/>
        </p:nvPicPr>
        <p:blipFill>
          <a:blip r:embed="rId4">
            <a:clrChange>
              <a:clrFrom>
                <a:srgbClr val="FBE7B6"/>
              </a:clrFrom>
              <a:clrTo>
                <a:srgbClr val="FBE7B6">
                  <a:alpha val="0"/>
                </a:srgbClr>
              </a:clrTo>
            </a:clrChange>
          </a:blip>
          <a:stretch>
            <a:fillRect/>
          </a:stretch>
        </p:blipFill>
        <p:spPr>
          <a:xfrm>
            <a:off x="8846979" y="4911720"/>
            <a:ext cx="3256997" cy="18094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INGREDIENTS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Evaluating atom-atom interactions</a:t>
            </a:r>
            <a:endParaRPr lang="en-US" sz="3400" dirty="0"/>
          </a:p>
        </p:txBody>
      </p:sp>
      <p:sp>
        <p:nvSpPr>
          <p:cNvPr id="4" name="Shape 2"/>
          <p:cNvSpPr/>
          <p:nvPr/>
        </p:nvSpPr>
        <p:spPr>
          <a:xfrm>
            <a:off x="8054108" y="618068"/>
            <a:ext cx="3833091" cy="5969000"/>
          </a:xfrm>
          <a:prstGeom prst="roundRect">
            <a:avLst>
              <a:gd name="adj" fmla="val 225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1140501" y="6203020"/>
            <a:ext cx="475488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 Rouse et al., PCCP (2021)</a:t>
            </a:r>
            <a:endParaRPr lang="en-US" sz="1600" dirty="0"/>
          </a:p>
        </p:txBody>
      </p:sp>
      <p:sp>
        <p:nvSpPr>
          <p:cNvPr id="7" name="Text 4"/>
          <p:cNvSpPr/>
          <p:nvPr/>
        </p:nvSpPr>
        <p:spPr>
          <a:xfrm>
            <a:off x="640080" y="1750064"/>
            <a:ext cx="7039956" cy="720663"/>
          </a:xfrm>
          <a:prstGeom prst="rect">
            <a:avLst/>
          </a:prstGeom>
          <a:noFill/>
          <a:ln/>
        </p:spPr>
        <p:txBody>
          <a:bodyPr wrap="square" lIns="0" tIns="0" rIns="0" bIns="0" rtlCol="0" anchor="ctr"/>
          <a:lstStyle/>
          <a:p>
            <a:pPr marL="0" indent="0">
              <a:lnSpc>
                <a:spcPct val="116000"/>
              </a:lnSpc>
              <a:buNone/>
            </a:pPr>
            <a:r>
              <a:rPr lang="en-US" sz="2000" dirty="0">
                <a:solidFill>
                  <a:srgbClr val="16323A"/>
                </a:solidFill>
                <a:latin typeface="Calibri" pitchFamily="34" charset="0"/>
                <a:ea typeface="Calibri" pitchFamily="34" charset="-122"/>
                <a:cs typeface="Calibri" pitchFamily="34" charset="-120"/>
              </a:rPr>
              <a:t>A </a:t>
            </a:r>
            <a:r>
              <a:rPr lang="en-US" sz="2000" b="1" dirty="0">
                <a:solidFill>
                  <a:srgbClr val="0F5666"/>
                </a:solidFill>
                <a:latin typeface="Calibri" pitchFamily="34" charset="0"/>
                <a:ea typeface="Calibri" pitchFamily="34" charset="-122"/>
                <a:cs typeface="Calibri" pitchFamily="34" charset="-120"/>
              </a:rPr>
              <a:t>force field</a:t>
            </a:r>
            <a:r>
              <a:rPr lang="en-US" sz="2000" dirty="0">
                <a:solidFill>
                  <a:srgbClr val="16323A"/>
                </a:solidFill>
                <a:latin typeface="Calibri" pitchFamily="34" charset="0"/>
                <a:ea typeface="Calibri" pitchFamily="34" charset="-122"/>
                <a:cs typeface="Calibri" pitchFamily="34" charset="-120"/>
              </a:rPr>
              <a:t> is the rule book for atomistics simulations: bonds, charges, </a:t>
            </a:r>
            <a:r>
              <a:rPr lang="en-US" sz="2000" dirty="0" err="1">
                <a:solidFill>
                  <a:srgbClr val="16323A"/>
                </a:solidFill>
                <a:latin typeface="Calibri" pitchFamily="34" charset="0"/>
                <a:ea typeface="Calibri" pitchFamily="34" charset="-122"/>
                <a:cs typeface="Calibri" pitchFamily="34" charset="-120"/>
              </a:rPr>
              <a:t>polarisabilities</a:t>
            </a:r>
            <a:r>
              <a:rPr lang="en-US" sz="2000" dirty="0">
                <a:solidFill>
                  <a:srgbClr val="16323A"/>
                </a:solidFill>
                <a:latin typeface="Calibri" pitchFamily="34" charset="0"/>
                <a:ea typeface="Calibri" pitchFamily="34" charset="-122"/>
                <a:cs typeface="Calibri" pitchFamily="34" charset="-120"/>
              </a:rPr>
              <a:t>, van der Waals forces for all atoms.</a:t>
            </a:r>
            <a:endParaRPr lang="en-US" sz="2000" dirty="0"/>
          </a:p>
        </p:txBody>
      </p:sp>
      <p:sp>
        <p:nvSpPr>
          <p:cNvPr id="8" name="Text 5"/>
          <p:cNvSpPr/>
          <p:nvPr/>
        </p:nvSpPr>
        <p:spPr>
          <a:xfrm>
            <a:off x="640079" y="2729077"/>
            <a:ext cx="6961447" cy="1038857"/>
          </a:xfrm>
          <a:prstGeom prst="rect">
            <a:avLst/>
          </a:prstGeom>
          <a:noFill/>
          <a:ln/>
        </p:spPr>
        <p:txBody>
          <a:bodyPr wrap="square" lIns="0" tIns="0" rIns="0" bIns="0" rtlCol="0" anchor="ctr"/>
          <a:lstStyle/>
          <a:p>
            <a:pPr marL="0" indent="0">
              <a:lnSpc>
                <a:spcPct val="116000"/>
              </a:lnSpc>
              <a:buNone/>
            </a:pPr>
            <a:r>
              <a:rPr lang="en-US" sz="1750" dirty="0">
                <a:solidFill>
                  <a:srgbClr val="16323A"/>
                </a:solidFill>
                <a:latin typeface="Calibri" pitchFamily="34" charset="0"/>
                <a:ea typeface="Calibri" pitchFamily="34" charset="-122"/>
                <a:cs typeface="Calibri" pitchFamily="34" charset="-120"/>
              </a:rPr>
              <a:t>Standard force fields aren't tuned for inorganic surfaces in water, or for interactions with biomolecules so we derive our own from quantum (DFT) simulations, evaluating the electron density distributions around atoms in contact with water.</a:t>
            </a:r>
            <a:endParaRPr lang="en-US" sz="1750" dirty="0"/>
          </a:p>
        </p:txBody>
      </p:sp>
      <p:sp>
        <p:nvSpPr>
          <p:cNvPr id="9" name="Shape 6"/>
          <p:cNvSpPr/>
          <p:nvPr/>
        </p:nvSpPr>
        <p:spPr>
          <a:xfrm>
            <a:off x="640080" y="4119033"/>
            <a:ext cx="5852160" cy="1463040"/>
          </a:xfrm>
          <a:prstGeom prst="roundRect">
            <a:avLst>
              <a:gd name="adj" fmla="val 5625"/>
            </a:avLst>
          </a:prstGeom>
          <a:solidFill>
            <a:srgbClr val="FBF1DF"/>
          </a:solidFill>
          <a:ln/>
          <a:effectLst>
            <a:outerShdw blurRad="114300" dist="38100" dir="5400000" algn="bl" rotWithShape="0">
              <a:srgbClr val="0A2E38">
                <a:alpha val="14000"/>
              </a:srgbClr>
            </a:outerShdw>
          </a:effectLst>
        </p:spPr>
        <p:txBody>
          <a:bodyPr/>
          <a:lstStyle/>
          <a:p>
            <a:endParaRPr lang="en-IE"/>
          </a:p>
        </p:txBody>
      </p:sp>
      <p:sp>
        <p:nvSpPr>
          <p:cNvPr id="10" name="Text 7"/>
          <p:cNvSpPr/>
          <p:nvPr/>
        </p:nvSpPr>
        <p:spPr>
          <a:xfrm>
            <a:off x="914400" y="4119033"/>
            <a:ext cx="5349240" cy="1463040"/>
          </a:xfrm>
          <a:prstGeom prst="rect">
            <a:avLst/>
          </a:prstGeom>
          <a:noFill/>
          <a:ln/>
        </p:spPr>
        <p:txBody>
          <a:bodyPr wrap="square" lIns="0" tIns="0" rIns="0" bIns="0" rtlCol="0" anchor="ctr"/>
          <a:lstStyle/>
          <a:p>
            <a:pPr marL="0" indent="0">
              <a:lnSpc>
                <a:spcPct val="114000"/>
              </a:lnSpc>
              <a:buNone/>
            </a:pPr>
            <a:r>
              <a:rPr lang="en-US" sz="1650" b="1" dirty="0">
                <a:solidFill>
                  <a:srgbClr val="B07A1E"/>
                </a:solidFill>
                <a:latin typeface="Calibri" pitchFamily="34" charset="0"/>
                <a:ea typeface="Calibri" pitchFamily="34" charset="-122"/>
                <a:cs typeface="Calibri" pitchFamily="34" charset="-120"/>
              </a:rPr>
              <a:t>Why it matters:  </a:t>
            </a:r>
            <a:r>
              <a:rPr lang="en-US" sz="1650" dirty="0">
                <a:solidFill>
                  <a:srgbClr val="16323A"/>
                </a:solidFill>
                <a:latin typeface="Calibri" pitchFamily="34" charset="0"/>
                <a:ea typeface="Calibri" pitchFamily="34" charset="-122"/>
                <a:cs typeface="Calibri" pitchFamily="34" charset="-120"/>
              </a:rPr>
              <a:t>our TiO₂ surface comes out </a:t>
            </a:r>
            <a:r>
              <a:rPr lang="en-US" sz="1650" b="1" dirty="0">
                <a:solidFill>
                  <a:srgbClr val="0A2E38"/>
                </a:solidFill>
                <a:latin typeface="Calibri" pitchFamily="34" charset="0"/>
                <a:ea typeface="Calibri" pitchFamily="34" charset="-122"/>
                <a:cs typeface="Calibri" pitchFamily="34" charset="-120"/>
              </a:rPr>
              <a:t>less polar</a:t>
            </a:r>
            <a:r>
              <a:rPr lang="en-US" sz="1650" dirty="0">
                <a:solidFill>
                  <a:srgbClr val="16323A"/>
                </a:solidFill>
                <a:latin typeface="Calibri" pitchFamily="34" charset="0"/>
                <a:ea typeface="Calibri" pitchFamily="34" charset="-122"/>
                <a:cs typeface="Calibri" pitchFamily="34" charset="-120"/>
              </a:rPr>
              <a:t> than usually assumed, which changes which residues stick, and so the whole corona.</a:t>
            </a:r>
            <a:endParaRPr lang="en-US" sz="1650" dirty="0"/>
          </a:p>
        </p:txBody>
      </p:sp>
      <p:pic>
        <p:nvPicPr>
          <p:cNvPr id="11" name="Picture 10">
            <a:extLst>
              <a:ext uri="{FF2B5EF4-FFF2-40B4-BE49-F238E27FC236}">
                <a16:creationId xmlns:a16="http://schemas.microsoft.com/office/drawing/2014/main" id="{8AF43D96-319B-C4A3-DF5A-49200B2B0D02}"/>
              </a:ext>
            </a:extLst>
          </p:cNvPr>
          <p:cNvPicPr>
            <a:picLocks noChangeAspect="1"/>
          </p:cNvPicPr>
          <p:nvPr/>
        </p:nvPicPr>
        <p:blipFill>
          <a:blip r:embed="rId3"/>
          <a:stretch>
            <a:fillRect/>
          </a:stretch>
        </p:blipFill>
        <p:spPr>
          <a:xfrm>
            <a:off x="8223092" y="700637"/>
            <a:ext cx="3519096" cy="569986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KEY IDEA</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Coarse-graining: from atoms to beads</a:t>
            </a:r>
            <a:endParaRPr lang="en-US" sz="3400" dirty="0"/>
          </a:p>
        </p:txBody>
      </p:sp>
      <p:sp>
        <p:nvSpPr>
          <p:cNvPr id="4" name="Shape 2"/>
          <p:cNvSpPr/>
          <p:nvPr/>
        </p:nvSpPr>
        <p:spPr>
          <a:xfrm>
            <a:off x="640080" y="1965960"/>
            <a:ext cx="5532120" cy="3977640"/>
          </a:xfrm>
          <a:prstGeom prst="roundRect">
            <a:avLst>
              <a:gd name="adj" fmla="val 2069"/>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44" name="Text 42"/>
          <p:cNvSpPr/>
          <p:nvPr/>
        </p:nvSpPr>
        <p:spPr>
          <a:xfrm>
            <a:off x="891540" y="5161283"/>
            <a:ext cx="1920240" cy="320040"/>
          </a:xfrm>
          <a:prstGeom prst="rect">
            <a:avLst/>
          </a:prstGeom>
          <a:noFill/>
          <a:ln/>
        </p:spPr>
        <p:txBody>
          <a:bodyPr wrap="square" lIns="0" tIns="0" rIns="0" bIns="0" rtlCol="0" anchor="ctr"/>
          <a:lstStyle/>
          <a:p>
            <a:pPr marL="0" indent="0" algn="ctr">
              <a:buNone/>
            </a:pPr>
            <a:r>
              <a:rPr lang="en-US" b="1" dirty="0">
                <a:solidFill>
                  <a:srgbClr val="0A2E38"/>
                </a:solidFill>
                <a:latin typeface="Calibri" pitchFamily="34" charset="0"/>
                <a:ea typeface="Calibri" pitchFamily="34" charset="-122"/>
                <a:cs typeface="Calibri" pitchFamily="34" charset="-120"/>
              </a:rPr>
              <a:t>All-atom</a:t>
            </a:r>
            <a:endParaRPr lang="en-US" dirty="0"/>
          </a:p>
        </p:txBody>
      </p:sp>
      <p:sp>
        <p:nvSpPr>
          <p:cNvPr id="45" name="Text 43"/>
          <p:cNvSpPr/>
          <p:nvPr/>
        </p:nvSpPr>
        <p:spPr>
          <a:xfrm>
            <a:off x="891540" y="5463035"/>
            <a:ext cx="1920240" cy="320040"/>
          </a:xfrm>
          <a:prstGeom prst="rect">
            <a:avLst/>
          </a:prstGeom>
          <a:noFill/>
          <a:ln/>
        </p:spPr>
        <p:txBody>
          <a:bodyPr wrap="square" lIns="0" tIns="0" rIns="0" bIns="0" rtlCol="0" anchor="ctr"/>
          <a:lstStyle/>
          <a:p>
            <a:pPr marL="0" indent="0" algn="ctr">
              <a:buNone/>
            </a:pPr>
            <a:r>
              <a:rPr lang="en-US" sz="1600" dirty="0">
                <a:solidFill>
                  <a:srgbClr val="5E747B"/>
                </a:solidFill>
                <a:latin typeface="Calibri" pitchFamily="34" charset="0"/>
                <a:ea typeface="Calibri" pitchFamily="34" charset="-122"/>
                <a:cs typeface="Calibri" pitchFamily="34" charset="-120"/>
              </a:rPr>
              <a:t>10³–10⁴ atoms</a:t>
            </a:r>
            <a:endParaRPr lang="en-US" sz="1600" dirty="0"/>
          </a:p>
        </p:txBody>
      </p:sp>
      <p:sp>
        <p:nvSpPr>
          <p:cNvPr id="46" name="Shape 44"/>
          <p:cNvSpPr/>
          <p:nvPr/>
        </p:nvSpPr>
        <p:spPr>
          <a:xfrm>
            <a:off x="3075093" y="3316907"/>
            <a:ext cx="480907" cy="329184"/>
          </a:xfrm>
          <a:prstGeom prst="rightArrow">
            <a:avLst/>
          </a:prstGeom>
          <a:solidFill>
            <a:srgbClr val="E8A13A"/>
          </a:solidFill>
          <a:ln/>
        </p:spPr>
        <p:txBody>
          <a:bodyPr/>
          <a:lstStyle/>
          <a:p>
            <a:endParaRPr lang="en-IE"/>
          </a:p>
        </p:txBody>
      </p:sp>
      <p:sp>
        <p:nvSpPr>
          <p:cNvPr id="59" name="Text 57"/>
          <p:cNvSpPr/>
          <p:nvPr/>
        </p:nvSpPr>
        <p:spPr>
          <a:xfrm>
            <a:off x="3840480" y="5178214"/>
            <a:ext cx="1920240" cy="320040"/>
          </a:xfrm>
          <a:prstGeom prst="rect">
            <a:avLst/>
          </a:prstGeom>
          <a:noFill/>
          <a:ln/>
        </p:spPr>
        <p:txBody>
          <a:bodyPr wrap="square" lIns="0" tIns="0" rIns="0" bIns="0" rtlCol="0" anchor="ctr"/>
          <a:lstStyle/>
          <a:p>
            <a:pPr marL="0" indent="0" algn="ctr">
              <a:buNone/>
            </a:pPr>
            <a:r>
              <a:rPr lang="en-US" b="1" dirty="0">
                <a:solidFill>
                  <a:srgbClr val="0A2E38"/>
                </a:solidFill>
                <a:latin typeface="Calibri" pitchFamily="34" charset="0"/>
                <a:ea typeface="Calibri" pitchFamily="34" charset="-122"/>
                <a:cs typeface="Calibri" pitchFamily="34" charset="-120"/>
              </a:rPr>
              <a:t>Coarse-grained</a:t>
            </a:r>
            <a:endParaRPr lang="en-US" dirty="0"/>
          </a:p>
        </p:txBody>
      </p:sp>
      <p:sp>
        <p:nvSpPr>
          <p:cNvPr id="60" name="Text 58"/>
          <p:cNvSpPr/>
          <p:nvPr/>
        </p:nvSpPr>
        <p:spPr>
          <a:xfrm>
            <a:off x="3794760" y="5664691"/>
            <a:ext cx="2011680" cy="320040"/>
          </a:xfrm>
          <a:prstGeom prst="rect">
            <a:avLst/>
          </a:prstGeom>
          <a:noFill/>
          <a:ln/>
        </p:spPr>
        <p:txBody>
          <a:bodyPr wrap="square" lIns="0" tIns="0" rIns="0" bIns="0" rtlCol="0" anchor="ctr"/>
          <a:lstStyle/>
          <a:p>
            <a:pPr marL="0" indent="0" algn="ctr">
              <a:buNone/>
            </a:pPr>
            <a:r>
              <a:rPr lang="en-US" sz="1600" dirty="0">
                <a:solidFill>
                  <a:srgbClr val="5E747B"/>
                </a:solidFill>
                <a:latin typeface="Calibri" pitchFamily="34" charset="0"/>
                <a:ea typeface="Calibri" pitchFamily="34" charset="-122"/>
                <a:cs typeface="Calibri" pitchFamily="34" charset="-120"/>
              </a:rPr>
              <a:t>1 bead per amino acid</a:t>
            </a:r>
          </a:p>
          <a:p>
            <a:pPr algn="ctr"/>
            <a:r>
              <a:rPr lang="en-US" sz="1600" dirty="0">
                <a:solidFill>
                  <a:srgbClr val="5E747B"/>
                </a:solidFill>
                <a:latin typeface="Calibri" pitchFamily="34" charset="0"/>
                <a:ea typeface="Calibri" pitchFamily="34" charset="-122"/>
                <a:cs typeface="Calibri" pitchFamily="34" charset="-120"/>
              </a:rPr>
              <a:t>10</a:t>
            </a:r>
            <a:r>
              <a:rPr lang="en-US" sz="1600" baseline="30000" dirty="0">
                <a:solidFill>
                  <a:srgbClr val="5E747B"/>
                </a:solidFill>
                <a:latin typeface="Calibri" pitchFamily="34" charset="0"/>
                <a:ea typeface="Calibri" pitchFamily="34" charset="-122"/>
                <a:cs typeface="Calibri" pitchFamily="34" charset="-120"/>
              </a:rPr>
              <a:t>2</a:t>
            </a:r>
            <a:r>
              <a:rPr lang="en-US" sz="1600" dirty="0">
                <a:solidFill>
                  <a:srgbClr val="5E747B"/>
                </a:solidFill>
                <a:latin typeface="Calibri" pitchFamily="34" charset="0"/>
                <a:ea typeface="Calibri" pitchFamily="34" charset="-122"/>
                <a:cs typeface="Calibri" pitchFamily="34" charset="-120"/>
              </a:rPr>
              <a:t> beads</a:t>
            </a:r>
            <a:endParaRPr lang="en-US" sz="1600" dirty="0"/>
          </a:p>
          <a:p>
            <a:pPr marL="0" indent="0" algn="ctr">
              <a:buNone/>
            </a:pPr>
            <a:endParaRPr lang="en-US" sz="1600" dirty="0"/>
          </a:p>
        </p:txBody>
      </p:sp>
      <p:sp>
        <p:nvSpPr>
          <p:cNvPr id="61" name="Shape 59"/>
          <p:cNvSpPr/>
          <p:nvPr/>
        </p:nvSpPr>
        <p:spPr>
          <a:xfrm>
            <a:off x="6446520" y="1965960"/>
            <a:ext cx="5074920" cy="1234440"/>
          </a:xfrm>
          <a:prstGeom prst="roundRect">
            <a:avLst>
              <a:gd name="adj" fmla="val 6667"/>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2" name="Text 60"/>
          <p:cNvSpPr/>
          <p:nvPr/>
        </p:nvSpPr>
        <p:spPr>
          <a:xfrm>
            <a:off x="6766560" y="2084832"/>
            <a:ext cx="4434840" cy="411480"/>
          </a:xfrm>
          <a:prstGeom prst="rect">
            <a:avLst/>
          </a:prstGeom>
          <a:noFill/>
          <a:ln/>
        </p:spPr>
        <p:txBody>
          <a:bodyPr wrap="square" lIns="0" tIns="0" rIns="0" bIns="0" rtlCol="0" anchor="ctr"/>
          <a:lstStyle/>
          <a:p>
            <a:pPr marL="0" indent="0">
              <a:buNone/>
            </a:pPr>
            <a:r>
              <a:rPr lang="en-US" sz="1800" b="1" dirty="0">
                <a:solidFill>
                  <a:srgbClr val="0F5666"/>
                </a:solidFill>
                <a:latin typeface="Cambria" pitchFamily="34" charset="0"/>
                <a:ea typeface="Cambria" pitchFamily="34" charset="-122"/>
                <a:cs typeface="Cambria" pitchFamily="34" charset="-120"/>
              </a:rPr>
              <a:t>Group atoms into effective beads</a:t>
            </a:r>
            <a:endParaRPr lang="en-US" sz="1800" dirty="0"/>
          </a:p>
        </p:txBody>
      </p:sp>
      <p:sp>
        <p:nvSpPr>
          <p:cNvPr id="63" name="Text 61"/>
          <p:cNvSpPr/>
          <p:nvPr/>
        </p:nvSpPr>
        <p:spPr>
          <a:xfrm>
            <a:off x="6766560" y="2487168"/>
            <a:ext cx="4434840" cy="685800"/>
          </a:xfrm>
          <a:prstGeom prst="rect">
            <a:avLst/>
          </a:prstGeom>
          <a:noFill/>
          <a:ln/>
        </p:spPr>
        <p:txBody>
          <a:bodyPr wrap="square" lIns="0" tIns="0" rIns="0" bIns="0" rtlCol="0" anchor="ctr"/>
          <a:lstStyle/>
          <a:p>
            <a:pPr marL="0" indent="0">
              <a:lnSpc>
                <a:spcPct val="108000"/>
              </a:lnSpc>
              <a:buNone/>
            </a:pPr>
            <a:r>
              <a:rPr lang="en-US" sz="1550" dirty="0">
                <a:solidFill>
                  <a:srgbClr val="16323A"/>
                </a:solidFill>
                <a:latin typeface="Calibri" pitchFamily="34" charset="0"/>
                <a:ea typeface="Calibri" pitchFamily="34" charset="-122"/>
                <a:cs typeface="Calibri" pitchFamily="34" charset="-120"/>
              </a:rPr>
              <a:t>Each bead keeps the interactions that matter: van der Waals, electrostatics, hydration, short-range chemistry.</a:t>
            </a:r>
            <a:endParaRPr lang="en-US" sz="1550" dirty="0"/>
          </a:p>
        </p:txBody>
      </p:sp>
      <p:sp>
        <p:nvSpPr>
          <p:cNvPr id="64" name="Shape 62"/>
          <p:cNvSpPr/>
          <p:nvPr/>
        </p:nvSpPr>
        <p:spPr>
          <a:xfrm>
            <a:off x="6446520" y="3337560"/>
            <a:ext cx="5074920" cy="1234440"/>
          </a:xfrm>
          <a:prstGeom prst="roundRect">
            <a:avLst>
              <a:gd name="adj" fmla="val 6667"/>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5" name="Text 63"/>
          <p:cNvSpPr/>
          <p:nvPr/>
        </p:nvSpPr>
        <p:spPr>
          <a:xfrm>
            <a:off x="6766560" y="3456432"/>
            <a:ext cx="4434840" cy="411480"/>
          </a:xfrm>
          <a:prstGeom prst="rect">
            <a:avLst/>
          </a:prstGeom>
          <a:noFill/>
          <a:ln/>
        </p:spPr>
        <p:txBody>
          <a:bodyPr wrap="square" lIns="0" tIns="0" rIns="0" bIns="0" rtlCol="0" anchor="ctr"/>
          <a:lstStyle/>
          <a:p>
            <a:pPr marL="0" indent="0">
              <a:buNone/>
            </a:pPr>
            <a:r>
              <a:rPr lang="en-US" b="1" dirty="0">
                <a:solidFill>
                  <a:srgbClr val="0F5666"/>
                </a:solidFill>
                <a:latin typeface="Cambria" pitchFamily="34" charset="0"/>
                <a:ea typeface="Cambria" pitchFamily="34" charset="-122"/>
                <a:cs typeface="Cambria" pitchFamily="34" charset="-120"/>
              </a:rPr>
              <a:t>Integrate</a:t>
            </a:r>
            <a:r>
              <a:rPr lang="en-US" sz="1800" b="1" dirty="0">
                <a:solidFill>
                  <a:srgbClr val="0F5666"/>
                </a:solidFill>
                <a:latin typeface="Cambria" pitchFamily="34" charset="0"/>
                <a:ea typeface="Cambria" pitchFamily="34" charset="-122"/>
                <a:cs typeface="Cambria" pitchFamily="34" charset="-120"/>
              </a:rPr>
              <a:t> out the fast, small detail </a:t>
            </a:r>
            <a:endParaRPr lang="en-US" sz="1800" dirty="0"/>
          </a:p>
        </p:txBody>
      </p:sp>
      <p:sp>
        <p:nvSpPr>
          <p:cNvPr id="66" name="Text 64"/>
          <p:cNvSpPr/>
          <p:nvPr/>
        </p:nvSpPr>
        <p:spPr>
          <a:xfrm>
            <a:off x="6766560" y="3858768"/>
            <a:ext cx="4434840" cy="685800"/>
          </a:xfrm>
          <a:prstGeom prst="rect">
            <a:avLst/>
          </a:prstGeom>
          <a:noFill/>
          <a:ln/>
        </p:spPr>
        <p:txBody>
          <a:bodyPr wrap="square" lIns="0" tIns="0" rIns="0" bIns="0" rtlCol="0" anchor="ctr"/>
          <a:lstStyle/>
          <a:p>
            <a:pPr marL="0" indent="0">
              <a:lnSpc>
                <a:spcPct val="108000"/>
              </a:lnSpc>
              <a:buNone/>
            </a:pPr>
            <a:r>
              <a:rPr lang="en-US" sz="1550" dirty="0">
                <a:solidFill>
                  <a:srgbClr val="16323A"/>
                </a:solidFill>
                <a:latin typeface="Calibri" pitchFamily="34" charset="0"/>
                <a:ea typeface="Calibri" pitchFamily="34" charset="-122"/>
                <a:cs typeface="Calibri" pitchFamily="34" charset="-120"/>
              </a:rPr>
              <a:t>So the simulation can reach the sizes (nm) and times (ms) where the corona actually forms.</a:t>
            </a:r>
            <a:endParaRPr lang="en-US" sz="1550" dirty="0"/>
          </a:p>
        </p:txBody>
      </p:sp>
      <p:sp>
        <p:nvSpPr>
          <p:cNvPr id="67" name="Shape 65"/>
          <p:cNvSpPr/>
          <p:nvPr/>
        </p:nvSpPr>
        <p:spPr>
          <a:xfrm>
            <a:off x="6446520" y="4709160"/>
            <a:ext cx="5074920" cy="1234440"/>
          </a:xfrm>
          <a:prstGeom prst="roundRect">
            <a:avLst>
              <a:gd name="adj" fmla="val 6667"/>
            </a:avLst>
          </a:prstGeom>
          <a:solidFill>
            <a:srgbClr val="0A2E38"/>
          </a:solidFill>
          <a:ln/>
          <a:effectLst>
            <a:outerShdw blurRad="114300" dist="38100" dir="5400000" algn="bl" rotWithShape="0">
              <a:srgbClr val="0A2E38">
                <a:alpha val="14000"/>
              </a:srgbClr>
            </a:outerShdw>
          </a:effectLst>
        </p:spPr>
        <p:txBody>
          <a:bodyPr/>
          <a:lstStyle/>
          <a:p>
            <a:endParaRPr lang="en-IE"/>
          </a:p>
        </p:txBody>
      </p:sp>
      <p:sp>
        <p:nvSpPr>
          <p:cNvPr id="68" name="Shape 66"/>
          <p:cNvSpPr/>
          <p:nvPr/>
        </p:nvSpPr>
        <p:spPr>
          <a:xfrm>
            <a:off x="6446520" y="4709160"/>
            <a:ext cx="5074920" cy="1442258"/>
          </a:xfrm>
          <a:prstGeom prst="roundRect">
            <a:avLst>
              <a:gd name="adj" fmla="val 6667"/>
            </a:avLst>
          </a:prstGeom>
          <a:solidFill>
            <a:srgbClr val="0A2E38"/>
          </a:solidFill>
          <a:ln/>
        </p:spPr>
        <p:txBody>
          <a:bodyPr/>
          <a:lstStyle/>
          <a:p>
            <a:endParaRPr lang="en-IE"/>
          </a:p>
        </p:txBody>
      </p:sp>
      <p:pic>
        <p:nvPicPr>
          <p:cNvPr id="72" name="Picture 71" descr="CGfull">
            <a:extLst>
              <a:ext uri="{FF2B5EF4-FFF2-40B4-BE49-F238E27FC236}">
                <a16:creationId xmlns:a16="http://schemas.microsoft.com/office/drawing/2014/main" id="{C66D76B4-F6BE-622F-B915-732776D37A8E}"/>
              </a:ext>
            </a:extLst>
          </p:cNvPr>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080" y="2122754"/>
            <a:ext cx="5278967" cy="2563052"/>
          </a:xfrm>
          <a:prstGeom prst="rect">
            <a:avLst/>
          </a:prstGeom>
          <a:noFill/>
          <a:ln>
            <a:noFill/>
          </a:ln>
        </p:spPr>
      </p:pic>
      <p:sp>
        <p:nvSpPr>
          <p:cNvPr id="69" name="Text 67"/>
          <p:cNvSpPr/>
          <p:nvPr/>
        </p:nvSpPr>
        <p:spPr>
          <a:xfrm>
            <a:off x="6766560" y="4709160"/>
            <a:ext cx="4434840" cy="1234440"/>
          </a:xfrm>
          <a:prstGeom prst="rect">
            <a:avLst/>
          </a:prstGeom>
          <a:noFill/>
          <a:ln/>
        </p:spPr>
        <p:txBody>
          <a:bodyPr wrap="square" lIns="0" tIns="0" rIns="0" bIns="0" rtlCol="0" anchor="ctr"/>
          <a:lstStyle/>
          <a:p>
            <a:pPr marL="0" indent="0">
              <a:lnSpc>
                <a:spcPct val="110000"/>
              </a:lnSpc>
              <a:buNone/>
            </a:pPr>
            <a:r>
              <a:rPr lang="en-US" sz="1650" b="1" i="1" dirty="0">
                <a:solidFill>
                  <a:srgbClr val="E8A13A"/>
                </a:solidFill>
                <a:latin typeface="Calibri" pitchFamily="34" charset="0"/>
                <a:ea typeface="Calibri" pitchFamily="34" charset="-122"/>
                <a:cs typeface="Calibri" pitchFamily="34" charset="-120"/>
              </a:rPr>
              <a:t>Proteins are made of only 20 amino acids and 6 atom types,</a:t>
            </a:r>
            <a:r>
              <a:rPr lang="en-US" sz="1650" b="1" i="1" dirty="0">
                <a:solidFill>
                  <a:srgbClr val="D6E6E9"/>
                </a:solidFill>
                <a:latin typeface="Calibri" pitchFamily="34" charset="0"/>
                <a:ea typeface="Calibri" pitchFamily="34" charset="-122"/>
                <a:cs typeface="Calibri" pitchFamily="34" charset="-120"/>
              </a:rPr>
              <a:t> </a:t>
            </a:r>
            <a:r>
              <a:rPr lang="en-US" sz="1650" dirty="0">
                <a:solidFill>
                  <a:srgbClr val="D6E6E9"/>
                </a:solidFill>
                <a:latin typeface="Calibri" pitchFamily="34" charset="0"/>
                <a:ea typeface="Calibri" pitchFamily="34" charset="-122"/>
                <a:cs typeface="Calibri" pitchFamily="34" charset="-120"/>
              </a:rPr>
              <a:t>there is much repetitiveness</a:t>
            </a:r>
          </a:p>
          <a:p>
            <a:pPr>
              <a:lnSpc>
                <a:spcPct val="110000"/>
              </a:lnSpc>
            </a:pPr>
            <a:r>
              <a:rPr lang="en-US" sz="1650" b="1" i="1" dirty="0">
                <a:solidFill>
                  <a:srgbClr val="E8A13A"/>
                </a:solidFill>
                <a:latin typeface="Calibri" pitchFamily="34" charset="0"/>
                <a:ea typeface="Calibri" pitchFamily="34" charset="-122"/>
                <a:cs typeface="Calibri" pitchFamily="34" charset="-120"/>
              </a:rPr>
              <a:t>Water molecules and ions are small and fast </a:t>
            </a:r>
            <a:r>
              <a:rPr lang="en-US" sz="1650" dirty="0">
                <a:solidFill>
                  <a:srgbClr val="D6E6E9"/>
                </a:solidFill>
                <a:latin typeface="Calibri" pitchFamily="34" charset="0"/>
                <a:ea typeface="Calibri" pitchFamily="34" charset="-122"/>
                <a:cs typeface="Calibri" pitchFamily="34" charset="-120"/>
              </a:rPr>
              <a:t>their contributions can be averaged out </a:t>
            </a:r>
            <a:endParaRPr lang="en-US" sz="1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COUPLING THE METHODS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A four-step multiscale surface interaction pipeline</a:t>
            </a:r>
            <a:endParaRPr lang="en-US" sz="3400" dirty="0"/>
          </a:p>
        </p:txBody>
      </p:sp>
      <p:sp>
        <p:nvSpPr>
          <p:cNvPr id="4" name="Shape 2"/>
          <p:cNvSpPr/>
          <p:nvPr/>
        </p:nvSpPr>
        <p:spPr>
          <a:xfrm>
            <a:off x="640080" y="1518078"/>
            <a:ext cx="10927080" cy="3383280"/>
          </a:xfrm>
          <a:prstGeom prst="roundRect">
            <a:avLst>
              <a:gd name="adj" fmla="val 2432"/>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5" name="Image 0" descr="figs_final/image19.png"/>
          <p:cNvPicPr>
            <a:picLocks noChangeAspect="1"/>
          </p:cNvPicPr>
          <p:nvPr/>
        </p:nvPicPr>
        <p:blipFill>
          <a:blip r:embed="rId3"/>
          <a:stretch>
            <a:fillRect/>
          </a:stretch>
        </p:blipFill>
        <p:spPr>
          <a:xfrm>
            <a:off x="3087086" y="1518078"/>
            <a:ext cx="8052206" cy="3383280"/>
          </a:xfrm>
          <a:prstGeom prst="rect">
            <a:avLst/>
          </a:prstGeom>
        </p:spPr>
      </p:pic>
      <p:sp>
        <p:nvSpPr>
          <p:cNvPr id="6" name="Text 3"/>
          <p:cNvSpPr/>
          <p:nvPr/>
        </p:nvSpPr>
        <p:spPr>
          <a:xfrm>
            <a:off x="640080" y="6188116"/>
            <a:ext cx="1092708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Power et al. Model. Simul. Mater. Sci. Eng. (2019); Rouse et al. PCCP (2021), JCIM (2024)</a:t>
            </a:r>
            <a:endParaRPr lang="en-US" sz="1600" dirty="0"/>
          </a:p>
        </p:txBody>
      </p:sp>
      <p:sp>
        <p:nvSpPr>
          <p:cNvPr id="7" name="Shape 4"/>
          <p:cNvSpPr/>
          <p:nvPr/>
        </p:nvSpPr>
        <p:spPr>
          <a:xfrm>
            <a:off x="640080" y="5233256"/>
            <a:ext cx="2491740" cy="777240"/>
          </a:xfrm>
          <a:prstGeom prst="roundRect">
            <a:avLst>
              <a:gd name="adj" fmla="val 10588"/>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8" name="Shape 5"/>
          <p:cNvSpPr/>
          <p:nvPr/>
        </p:nvSpPr>
        <p:spPr>
          <a:xfrm>
            <a:off x="877824" y="5416136"/>
            <a:ext cx="411480" cy="411480"/>
          </a:xfrm>
          <a:prstGeom prst="ellipse">
            <a:avLst/>
          </a:prstGeom>
          <a:solidFill>
            <a:srgbClr val="0F5666"/>
          </a:solidFill>
          <a:ln/>
        </p:spPr>
        <p:txBody>
          <a:bodyPr/>
          <a:lstStyle/>
          <a:p>
            <a:endParaRPr lang="en-IE"/>
          </a:p>
        </p:txBody>
      </p:sp>
      <p:sp>
        <p:nvSpPr>
          <p:cNvPr id="9" name="Text 6"/>
          <p:cNvSpPr/>
          <p:nvPr/>
        </p:nvSpPr>
        <p:spPr>
          <a:xfrm>
            <a:off x="877824" y="540699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10" name="Text 7"/>
          <p:cNvSpPr/>
          <p:nvPr/>
        </p:nvSpPr>
        <p:spPr>
          <a:xfrm>
            <a:off x="1417320" y="5233256"/>
            <a:ext cx="1577340" cy="777240"/>
          </a:xfrm>
          <a:prstGeom prst="rect">
            <a:avLst/>
          </a:prstGeom>
          <a:noFill/>
          <a:ln/>
        </p:spPr>
        <p:txBody>
          <a:bodyPr wrap="square" lIns="0" tIns="0" rIns="0" bIns="0" rtlCol="0" anchor="ctr"/>
          <a:lstStyle/>
          <a:p>
            <a:pPr marL="0" indent="0">
              <a:buNone/>
            </a:pPr>
            <a:r>
              <a:rPr lang="en-US" sz="1650" b="1" dirty="0">
                <a:solidFill>
                  <a:srgbClr val="0A2E38"/>
                </a:solidFill>
                <a:latin typeface="Calibri" pitchFamily="34" charset="0"/>
                <a:ea typeface="Calibri" pitchFamily="34" charset="-122"/>
                <a:cs typeface="Calibri" pitchFamily="34" charset="-120"/>
              </a:rPr>
              <a:t>Quantum</a:t>
            </a:r>
            <a:endParaRPr lang="en-US" sz="1650" dirty="0"/>
          </a:p>
        </p:txBody>
      </p:sp>
      <p:sp>
        <p:nvSpPr>
          <p:cNvPr id="11" name="Shape 8"/>
          <p:cNvSpPr/>
          <p:nvPr/>
        </p:nvSpPr>
        <p:spPr>
          <a:xfrm>
            <a:off x="3177540" y="5521292"/>
            <a:ext cx="228600" cy="201168"/>
          </a:xfrm>
          <a:prstGeom prst="rightArrow">
            <a:avLst/>
          </a:prstGeom>
          <a:solidFill>
            <a:srgbClr val="B9CDD1"/>
          </a:solidFill>
          <a:ln/>
        </p:spPr>
        <p:txBody>
          <a:bodyPr/>
          <a:lstStyle/>
          <a:p>
            <a:endParaRPr lang="en-IE"/>
          </a:p>
        </p:txBody>
      </p:sp>
      <p:sp>
        <p:nvSpPr>
          <p:cNvPr id="12" name="Shape 9"/>
          <p:cNvSpPr/>
          <p:nvPr/>
        </p:nvSpPr>
        <p:spPr>
          <a:xfrm>
            <a:off x="3451860" y="5233256"/>
            <a:ext cx="2491740" cy="777240"/>
          </a:xfrm>
          <a:prstGeom prst="roundRect">
            <a:avLst>
              <a:gd name="adj" fmla="val 10588"/>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3" name="Shape 10"/>
          <p:cNvSpPr/>
          <p:nvPr/>
        </p:nvSpPr>
        <p:spPr>
          <a:xfrm>
            <a:off x="3689604" y="5416136"/>
            <a:ext cx="411480" cy="411480"/>
          </a:xfrm>
          <a:prstGeom prst="ellipse">
            <a:avLst/>
          </a:prstGeom>
          <a:solidFill>
            <a:srgbClr val="1C8497"/>
          </a:solidFill>
          <a:ln/>
        </p:spPr>
        <p:txBody>
          <a:bodyPr/>
          <a:lstStyle/>
          <a:p>
            <a:endParaRPr lang="en-IE"/>
          </a:p>
        </p:txBody>
      </p:sp>
      <p:sp>
        <p:nvSpPr>
          <p:cNvPr id="14" name="Text 11"/>
          <p:cNvSpPr/>
          <p:nvPr/>
        </p:nvSpPr>
        <p:spPr>
          <a:xfrm>
            <a:off x="3689604" y="540699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p:sp>
        <p:nvSpPr>
          <p:cNvPr id="15" name="Text 12"/>
          <p:cNvSpPr/>
          <p:nvPr/>
        </p:nvSpPr>
        <p:spPr>
          <a:xfrm>
            <a:off x="4229100" y="5233256"/>
            <a:ext cx="1577340" cy="777240"/>
          </a:xfrm>
          <a:prstGeom prst="rect">
            <a:avLst/>
          </a:prstGeom>
          <a:noFill/>
          <a:ln/>
        </p:spPr>
        <p:txBody>
          <a:bodyPr wrap="square" lIns="0" tIns="0" rIns="0" bIns="0" rtlCol="0" anchor="ctr"/>
          <a:lstStyle/>
          <a:p>
            <a:pPr marL="0" indent="0">
              <a:buNone/>
            </a:pPr>
            <a:r>
              <a:rPr lang="en-US" sz="1650" b="1" dirty="0">
                <a:solidFill>
                  <a:srgbClr val="0A2E38"/>
                </a:solidFill>
                <a:latin typeface="Calibri" pitchFamily="34" charset="0"/>
                <a:ea typeface="Calibri" pitchFamily="34" charset="-122"/>
                <a:cs typeface="Calibri" pitchFamily="34" charset="-120"/>
              </a:rPr>
              <a:t>Atomistic</a:t>
            </a:r>
            <a:endParaRPr lang="en-US" sz="1650" dirty="0"/>
          </a:p>
        </p:txBody>
      </p:sp>
      <p:sp>
        <p:nvSpPr>
          <p:cNvPr id="16" name="Shape 13"/>
          <p:cNvSpPr/>
          <p:nvPr/>
        </p:nvSpPr>
        <p:spPr>
          <a:xfrm>
            <a:off x="5989320" y="5521292"/>
            <a:ext cx="228600" cy="201168"/>
          </a:xfrm>
          <a:prstGeom prst="rightArrow">
            <a:avLst/>
          </a:prstGeom>
          <a:solidFill>
            <a:srgbClr val="B9CDD1"/>
          </a:solidFill>
          <a:ln/>
        </p:spPr>
        <p:txBody>
          <a:bodyPr/>
          <a:lstStyle/>
          <a:p>
            <a:endParaRPr lang="en-IE"/>
          </a:p>
        </p:txBody>
      </p:sp>
      <p:sp>
        <p:nvSpPr>
          <p:cNvPr id="17" name="Shape 14"/>
          <p:cNvSpPr/>
          <p:nvPr/>
        </p:nvSpPr>
        <p:spPr>
          <a:xfrm>
            <a:off x="6263640" y="5233256"/>
            <a:ext cx="2491740" cy="777240"/>
          </a:xfrm>
          <a:prstGeom prst="roundRect">
            <a:avLst>
              <a:gd name="adj" fmla="val 10588"/>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8" name="Shape 15"/>
          <p:cNvSpPr/>
          <p:nvPr/>
        </p:nvSpPr>
        <p:spPr>
          <a:xfrm>
            <a:off x="6501384" y="5416136"/>
            <a:ext cx="411480" cy="411480"/>
          </a:xfrm>
          <a:prstGeom prst="ellipse">
            <a:avLst/>
          </a:prstGeom>
          <a:solidFill>
            <a:srgbClr val="38A3A5"/>
          </a:solidFill>
          <a:ln/>
        </p:spPr>
        <p:txBody>
          <a:bodyPr/>
          <a:lstStyle/>
          <a:p>
            <a:endParaRPr lang="en-IE"/>
          </a:p>
        </p:txBody>
      </p:sp>
      <p:sp>
        <p:nvSpPr>
          <p:cNvPr id="19" name="Text 16"/>
          <p:cNvSpPr/>
          <p:nvPr/>
        </p:nvSpPr>
        <p:spPr>
          <a:xfrm>
            <a:off x="6501384" y="540699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3</a:t>
            </a:r>
            <a:endParaRPr lang="en-US" sz="1600" dirty="0"/>
          </a:p>
        </p:txBody>
      </p:sp>
      <p:sp>
        <p:nvSpPr>
          <p:cNvPr id="20" name="Text 17"/>
          <p:cNvSpPr/>
          <p:nvPr/>
        </p:nvSpPr>
        <p:spPr>
          <a:xfrm>
            <a:off x="7040880" y="5233256"/>
            <a:ext cx="1577340" cy="777240"/>
          </a:xfrm>
          <a:prstGeom prst="rect">
            <a:avLst/>
          </a:prstGeom>
          <a:noFill/>
          <a:ln/>
        </p:spPr>
        <p:txBody>
          <a:bodyPr wrap="square" lIns="0" tIns="0" rIns="0" bIns="0" rtlCol="0" anchor="ctr"/>
          <a:lstStyle/>
          <a:p>
            <a:pPr marL="0" indent="0">
              <a:buNone/>
            </a:pPr>
            <a:r>
              <a:rPr lang="en-US" sz="1650" b="1" dirty="0">
                <a:solidFill>
                  <a:srgbClr val="0A2E38"/>
                </a:solidFill>
                <a:latin typeface="Calibri" pitchFamily="34" charset="0"/>
                <a:ea typeface="Calibri" pitchFamily="34" charset="-122"/>
                <a:cs typeface="Calibri" pitchFamily="34" charset="-120"/>
              </a:rPr>
              <a:t>United atom</a:t>
            </a:r>
            <a:endParaRPr lang="en-US" sz="1650" dirty="0"/>
          </a:p>
        </p:txBody>
      </p:sp>
      <p:sp>
        <p:nvSpPr>
          <p:cNvPr id="21" name="Shape 18"/>
          <p:cNvSpPr/>
          <p:nvPr/>
        </p:nvSpPr>
        <p:spPr>
          <a:xfrm>
            <a:off x="8801100" y="5521292"/>
            <a:ext cx="228600" cy="201168"/>
          </a:xfrm>
          <a:prstGeom prst="rightArrow">
            <a:avLst/>
          </a:prstGeom>
          <a:solidFill>
            <a:srgbClr val="B9CDD1"/>
          </a:solidFill>
          <a:ln/>
        </p:spPr>
        <p:txBody>
          <a:bodyPr/>
          <a:lstStyle/>
          <a:p>
            <a:endParaRPr lang="en-IE"/>
          </a:p>
        </p:txBody>
      </p:sp>
      <p:sp>
        <p:nvSpPr>
          <p:cNvPr id="22" name="Shape 19"/>
          <p:cNvSpPr/>
          <p:nvPr/>
        </p:nvSpPr>
        <p:spPr>
          <a:xfrm>
            <a:off x="9075420" y="5233256"/>
            <a:ext cx="2491740" cy="777240"/>
          </a:xfrm>
          <a:prstGeom prst="roundRect">
            <a:avLst>
              <a:gd name="adj" fmla="val 10588"/>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23" name="Shape 20"/>
          <p:cNvSpPr/>
          <p:nvPr/>
        </p:nvSpPr>
        <p:spPr>
          <a:xfrm>
            <a:off x="9313164" y="5416136"/>
            <a:ext cx="411480" cy="411480"/>
          </a:xfrm>
          <a:prstGeom prst="ellipse">
            <a:avLst/>
          </a:prstGeom>
          <a:solidFill>
            <a:srgbClr val="E8A13A"/>
          </a:solidFill>
          <a:ln/>
        </p:spPr>
        <p:txBody>
          <a:bodyPr/>
          <a:lstStyle/>
          <a:p>
            <a:endParaRPr lang="en-IE"/>
          </a:p>
        </p:txBody>
      </p:sp>
      <p:sp>
        <p:nvSpPr>
          <p:cNvPr id="24" name="Text 21"/>
          <p:cNvSpPr/>
          <p:nvPr/>
        </p:nvSpPr>
        <p:spPr>
          <a:xfrm>
            <a:off x="9313164" y="5406992"/>
            <a:ext cx="411480" cy="41148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4</a:t>
            </a:r>
            <a:endParaRPr lang="en-US" sz="1600" dirty="0"/>
          </a:p>
        </p:txBody>
      </p:sp>
      <p:sp>
        <p:nvSpPr>
          <p:cNvPr id="25" name="Text 22"/>
          <p:cNvSpPr/>
          <p:nvPr/>
        </p:nvSpPr>
        <p:spPr>
          <a:xfrm>
            <a:off x="9852660" y="5233256"/>
            <a:ext cx="1577340" cy="777240"/>
          </a:xfrm>
          <a:prstGeom prst="rect">
            <a:avLst/>
          </a:prstGeom>
          <a:noFill/>
          <a:ln/>
        </p:spPr>
        <p:txBody>
          <a:bodyPr wrap="square" lIns="0" tIns="0" rIns="0" bIns="0" rtlCol="0" anchor="ctr"/>
          <a:lstStyle/>
          <a:p>
            <a:pPr marL="0" indent="0">
              <a:buNone/>
            </a:pPr>
            <a:r>
              <a:rPr lang="en-US" sz="1650" b="1" dirty="0">
                <a:solidFill>
                  <a:srgbClr val="0A2E38"/>
                </a:solidFill>
                <a:latin typeface="Calibri" pitchFamily="34" charset="0"/>
                <a:ea typeface="Calibri" pitchFamily="34" charset="-122"/>
                <a:cs typeface="Calibri" pitchFamily="34" charset="-120"/>
              </a:rPr>
              <a:t>Mesoscale</a:t>
            </a:r>
            <a:endParaRPr lang="en-US" sz="1650" dirty="0"/>
          </a:p>
        </p:txBody>
      </p:sp>
      <p:pic>
        <p:nvPicPr>
          <p:cNvPr id="27" name="Picture 26">
            <a:extLst>
              <a:ext uri="{FF2B5EF4-FFF2-40B4-BE49-F238E27FC236}">
                <a16:creationId xmlns:a16="http://schemas.microsoft.com/office/drawing/2014/main" id="{C5FEAB65-F45D-D8E2-B216-9AC83E2824EC}"/>
              </a:ext>
            </a:extLst>
          </p:cNvPr>
          <p:cNvPicPr>
            <a:picLocks noChangeAspect="1"/>
          </p:cNvPicPr>
          <p:nvPr/>
        </p:nvPicPr>
        <p:blipFill>
          <a:blip r:embed="rId4"/>
          <a:stretch>
            <a:fillRect/>
          </a:stretch>
        </p:blipFill>
        <p:spPr>
          <a:xfrm>
            <a:off x="845639" y="2155435"/>
            <a:ext cx="2191814" cy="1849344"/>
          </a:xfrm>
          <a:prstGeom prst="ellipse">
            <a:avLst/>
          </a:prstGeom>
          <a:ln w="12700">
            <a:solidFill>
              <a:schemeClr val="tx1"/>
            </a:solidFill>
          </a:ln>
        </p:spPr>
      </p:pic>
      <p:cxnSp>
        <p:nvCxnSpPr>
          <p:cNvPr id="29" name="Straight Connector 28">
            <a:extLst>
              <a:ext uri="{FF2B5EF4-FFF2-40B4-BE49-F238E27FC236}">
                <a16:creationId xmlns:a16="http://schemas.microsoft.com/office/drawing/2014/main" id="{8E696DF3-129B-2ACC-A55B-D8E9CFE6CBD3}"/>
              </a:ext>
            </a:extLst>
          </p:cNvPr>
          <p:cNvCxnSpPr>
            <a:cxnSpLocks/>
          </p:cNvCxnSpPr>
          <p:nvPr/>
        </p:nvCxnSpPr>
        <p:spPr>
          <a:xfrm>
            <a:off x="2376462" y="2220134"/>
            <a:ext cx="2029283" cy="4839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6215E65-D04E-D3C0-CC16-AEE36918C7E2}"/>
              </a:ext>
            </a:extLst>
          </p:cNvPr>
          <p:cNvCxnSpPr>
            <a:cxnSpLocks/>
          </p:cNvCxnSpPr>
          <p:nvPr/>
        </p:nvCxnSpPr>
        <p:spPr>
          <a:xfrm flipV="1">
            <a:off x="2537827" y="2856481"/>
            <a:ext cx="1867918" cy="10064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8260F697-F303-BB1D-F9BF-4D614B156AFA}"/>
              </a:ext>
            </a:extLst>
          </p:cNvPr>
          <p:cNvSpPr/>
          <p:nvPr/>
        </p:nvSpPr>
        <p:spPr>
          <a:xfrm>
            <a:off x="4378733" y="2678861"/>
            <a:ext cx="189544" cy="202840"/>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BUILDING BLOCKS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Potentials of mean force: sampling the building blocks</a:t>
            </a:r>
            <a:endParaRPr lang="en-US" sz="3400" dirty="0"/>
          </a:p>
        </p:txBody>
      </p:sp>
      <p:sp>
        <p:nvSpPr>
          <p:cNvPr id="4" name="Shape 2"/>
          <p:cNvSpPr/>
          <p:nvPr/>
        </p:nvSpPr>
        <p:spPr>
          <a:xfrm>
            <a:off x="5852160" y="1737360"/>
            <a:ext cx="5760720" cy="3657600"/>
          </a:xfrm>
          <a:prstGeom prst="roundRect">
            <a:avLst>
              <a:gd name="adj" fmla="val 225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5852160" y="5597682"/>
            <a:ext cx="576072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Free-energy profiles of amino acids approaching a surface. </a:t>
            </a:r>
          </a:p>
          <a:p>
            <a:pPr marL="0" indent="0" algn="ctr">
              <a:buNone/>
            </a:pPr>
            <a:r>
              <a:rPr lang="en-US" sz="1600" i="1" dirty="0">
                <a:solidFill>
                  <a:srgbClr val="5E747B"/>
                </a:solidFill>
                <a:latin typeface="Calibri" pitchFamily="34" charset="0"/>
                <a:ea typeface="Calibri" pitchFamily="34" charset="-122"/>
                <a:cs typeface="Calibri" pitchFamily="34" charset="-120"/>
              </a:rPr>
              <a:t>Power et al. (2019); Subbotina &amp; Lobaskin, JPCB (2022)</a:t>
            </a:r>
            <a:endParaRPr lang="en-US" sz="1600" dirty="0"/>
          </a:p>
        </p:txBody>
      </p:sp>
      <p:sp>
        <p:nvSpPr>
          <p:cNvPr id="7" name="Text 4"/>
          <p:cNvSpPr/>
          <p:nvPr/>
        </p:nvSpPr>
        <p:spPr>
          <a:xfrm>
            <a:off x="640080" y="1965960"/>
            <a:ext cx="5029200" cy="1188720"/>
          </a:xfrm>
          <a:prstGeom prst="rect">
            <a:avLst/>
          </a:prstGeom>
          <a:noFill/>
          <a:ln/>
        </p:spPr>
        <p:txBody>
          <a:bodyPr wrap="square" lIns="0" tIns="0" rIns="0" bIns="0" rtlCol="0" anchor="ctr"/>
          <a:lstStyle/>
          <a:p>
            <a:pPr marL="0" indent="0">
              <a:lnSpc>
                <a:spcPct val="116000"/>
              </a:lnSpc>
              <a:buNone/>
            </a:pPr>
            <a:r>
              <a:rPr lang="en-US" sz="1900" dirty="0">
                <a:solidFill>
                  <a:srgbClr val="16323A"/>
                </a:solidFill>
                <a:latin typeface="Calibri" pitchFamily="34" charset="0"/>
                <a:ea typeface="Calibri" pitchFamily="34" charset="-122"/>
                <a:cs typeface="Calibri" pitchFamily="34" charset="-120"/>
              </a:rPr>
              <a:t>Biomolecules are built from a small alphabet: </a:t>
            </a:r>
            <a:r>
              <a:rPr lang="en-US" sz="1900" b="1" dirty="0">
                <a:solidFill>
                  <a:srgbClr val="0F5666"/>
                </a:solidFill>
                <a:latin typeface="Calibri" pitchFamily="34" charset="0"/>
                <a:ea typeface="Calibri" pitchFamily="34" charset="-122"/>
                <a:cs typeface="Calibri" pitchFamily="34" charset="-120"/>
              </a:rPr>
              <a:t>amino acids, nucleic acids, sugars, lipid fragments.</a:t>
            </a:r>
          </a:p>
          <a:p>
            <a:pPr marL="0" indent="0">
              <a:lnSpc>
                <a:spcPct val="116000"/>
              </a:lnSpc>
              <a:buNone/>
            </a:pPr>
            <a:r>
              <a:rPr lang="en-US" sz="1900" b="1" dirty="0">
                <a:solidFill>
                  <a:srgbClr val="0F5666"/>
                </a:solidFill>
                <a:latin typeface="Calibri" pitchFamily="34" charset="0"/>
                <a:ea typeface="Calibri" pitchFamily="34" charset="-122"/>
                <a:cs typeface="Calibri" pitchFamily="34" charset="-120"/>
              </a:rPr>
              <a:t>Only 20 amino acids in proteins, only 6 elements (C, O, H, N, P, S) in most biomolecules.</a:t>
            </a:r>
            <a:endParaRPr lang="en-US" sz="1900" dirty="0"/>
          </a:p>
        </p:txBody>
      </p:sp>
      <p:sp>
        <p:nvSpPr>
          <p:cNvPr id="8" name="Text 5"/>
          <p:cNvSpPr/>
          <p:nvPr/>
        </p:nvSpPr>
        <p:spPr>
          <a:xfrm>
            <a:off x="640080" y="3246120"/>
            <a:ext cx="5029200" cy="1554480"/>
          </a:xfrm>
          <a:prstGeom prst="rect">
            <a:avLst/>
          </a:prstGeom>
          <a:noFill/>
          <a:ln/>
        </p:spPr>
        <p:txBody>
          <a:bodyPr wrap="square" lIns="0" tIns="0" rIns="0" bIns="0" rtlCol="0" anchor="ctr"/>
          <a:lstStyle/>
          <a:p>
            <a:pPr marL="0" indent="0">
              <a:lnSpc>
                <a:spcPct val="116000"/>
              </a:lnSpc>
              <a:buNone/>
            </a:pPr>
            <a:r>
              <a:rPr lang="en-US" sz="1800" dirty="0">
                <a:solidFill>
                  <a:srgbClr val="16323A"/>
                </a:solidFill>
                <a:latin typeface="Calibri" pitchFamily="34" charset="0"/>
                <a:ea typeface="Calibri" pitchFamily="34" charset="-122"/>
                <a:cs typeface="Calibri" pitchFamily="34" charset="-120"/>
              </a:rPr>
              <a:t>Compute each fragment’s </a:t>
            </a:r>
            <a:r>
              <a:rPr lang="en-US" sz="1800" b="1" dirty="0">
                <a:solidFill>
                  <a:srgbClr val="0F5666"/>
                </a:solidFill>
                <a:latin typeface="Calibri" pitchFamily="34" charset="0"/>
                <a:ea typeface="Calibri" pitchFamily="34" charset="-122"/>
                <a:cs typeface="Calibri" pitchFamily="34" charset="-120"/>
              </a:rPr>
              <a:t>free-energy profile</a:t>
            </a:r>
            <a:r>
              <a:rPr lang="en-US" sz="1800" b="1" dirty="0">
                <a:solidFill>
                  <a:srgbClr val="16323A"/>
                </a:solidFill>
                <a:latin typeface="Calibri" pitchFamily="34" charset="0"/>
                <a:ea typeface="Calibri" pitchFamily="34" charset="-122"/>
                <a:cs typeface="Calibri" pitchFamily="34" charset="-120"/>
              </a:rPr>
              <a:t> </a:t>
            </a:r>
            <a:r>
              <a:rPr lang="en-US" sz="1800" dirty="0">
                <a:solidFill>
                  <a:srgbClr val="16323A"/>
                </a:solidFill>
                <a:latin typeface="Calibri" pitchFamily="34" charset="0"/>
                <a:ea typeface="Calibri" pitchFamily="34" charset="-122"/>
                <a:cs typeface="Calibri" pitchFamily="34" charset="-120"/>
              </a:rPr>
              <a:t>(thermodynamically ensemble-averaged interaction potential) </a:t>
            </a:r>
            <a:r>
              <a:rPr lang="en-US" sz="1800" b="1" i="1" dirty="0">
                <a:solidFill>
                  <a:srgbClr val="E4572E"/>
                </a:solidFill>
                <a:latin typeface="Calibri" pitchFamily="34" charset="0"/>
                <a:ea typeface="Calibri" pitchFamily="34" charset="-122"/>
                <a:cs typeface="Calibri" pitchFamily="34" charset="-120"/>
              </a:rPr>
              <a:t>once</a:t>
            </a:r>
            <a:r>
              <a:rPr lang="en-US" sz="1800" dirty="0">
                <a:solidFill>
                  <a:srgbClr val="16323A"/>
                </a:solidFill>
                <a:latin typeface="Calibri" pitchFamily="34" charset="0"/>
                <a:ea typeface="Calibri" pitchFamily="34" charset="-122"/>
                <a:cs typeface="Calibri" pitchFamily="34" charset="-120"/>
              </a:rPr>
              <a:t>, then reuse it for any molecule.</a:t>
            </a:r>
            <a:endParaRPr lang="en-US" sz="1800" dirty="0"/>
          </a:p>
        </p:txBody>
      </p:sp>
      <p:pic>
        <p:nvPicPr>
          <p:cNvPr id="10" name="Picture 9">
            <a:extLst>
              <a:ext uri="{FF2B5EF4-FFF2-40B4-BE49-F238E27FC236}">
                <a16:creationId xmlns:a16="http://schemas.microsoft.com/office/drawing/2014/main" id="{E8B269BF-7BFC-3BDD-4BFD-E296EC353CBD}"/>
              </a:ext>
            </a:extLst>
          </p:cNvPr>
          <p:cNvPicPr>
            <a:picLocks noChangeAspect="1"/>
          </p:cNvPicPr>
          <p:nvPr/>
        </p:nvPicPr>
        <p:blipFill>
          <a:blip r:embed="rId3"/>
          <a:stretch>
            <a:fillRect/>
          </a:stretch>
        </p:blipFill>
        <p:spPr>
          <a:xfrm>
            <a:off x="8771662" y="1777469"/>
            <a:ext cx="2695098" cy="3479846"/>
          </a:xfrm>
          <a:prstGeom prst="rect">
            <a:avLst/>
          </a:prstGeom>
        </p:spPr>
      </p:pic>
      <p:pic>
        <p:nvPicPr>
          <p:cNvPr id="11" name="Picture 10">
            <a:extLst>
              <a:ext uri="{FF2B5EF4-FFF2-40B4-BE49-F238E27FC236}">
                <a16:creationId xmlns:a16="http://schemas.microsoft.com/office/drawing/2014/main" id="{0137EC80-DCD9-7FE8-4532-BD38B88B43C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33933" y="1518861"/>
            <a:ext cx="2945609" cy="3903531"/>
          </a:xfrm>
          <a:prstGeom prst="rect">
            <a:avLst/>
          </a:prstGeom>
        </p:spPr>
      </p:pic>
      <p:sp>
        <p:nvSpPr>
          <p:cNvPr id="12" name="Shape 44">
            <a:extLst>
              <a:ext uri="{FF2B5EF4-FFF2-40B4-BE49-F238E27FC236}">
                <a16:creationId xmlns:a16="http://schemas.microsoft.com/office/drawing/2014/main" id="{F64A9650-A478-2A8F-3CB6-1D49E37E03DD}"/>
              </a:ext>
            </a:extLst>
          </p:cNvPr>
          <p:cNvSpPr/>
          <p:nvPr/>
        </p:nvSpPr>
        <p:spPr>
          <a:xfrm>
            <a:off x="8354020" y="2461775"/>
            <a:ext cx="480907" cy="329184"/>
          </a:xfrm>
          <a:prstGeom prst="rightArrow">
            <a:avLst/>
          </a:prstGeom>
          <a:solidFill>
            <a:srgbClr val="E8A13A"/>
          </a:solidFill>
          <a:ln/>
        </p:spPr>
        <p:txBody>
          <a:bodyPr/>
          <a:lstStyle/>
          <a:p>
            <a:endParaRPr lang="en-IE"/>
          </a:p>
        </p:txBody>
      </p:sp>
      <p:sp>
        <p:nvSpPr>
          <p:cNvPr id="13" name="Text 3">
            <a:extLst>
              <a:ext uri="{FF2B5EF4-FFF2-40B4-BE49-F238E27FC236}">
                <a16:creationId xmlns:a16="http://schemas.microsoft.com/office/drawing/2014/main" id="{335D0E67-4364-1BDE-4E8B-35C5CE263BAB}"/>
              </a:ext>
            </a:extLst>
          </p:cNvPr>
          <p:cNvSpPr/>
          <p:nvPr/>
        </p:nvSpPr>
        <p:spPr>
          <a:xfrm>
            <a:off x="6048079" y="6180886"/>
            <a:ext cx="576072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The INTERFACE force field  </a:t>
            </a:r>
          </a:p>
          <a:p>
            <a:pPr marL="0" indent="0" algn="ctr">
              <a:buNone/>
            </a:pPr>
            <a:r>
              <a:rPr lang="en-US" sz="1600" i="1" dirty="0">
                <a:solidFill>
                  <a:srgbClr val="5E747B"/>
                </a:solidFill>
                <a:latin typeface="Calibri" pitchFamily="34" charset="0"/>
                <a:ea typeface="Calibri" pitchFamily="34" charset="-122"/>
                <a:cs typeface="Calibri" pitchFamily="34" charset="-120"/>
              </a:rPr>
              <a:t>Heinz et al. Langmuir (2012)</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939A6D4-46FC-96A0-42F5-D63A9E1DB51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86DBE66-1A82-473C-16C4-153E8A4C3C46}"/>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BUILDING BLOCKS</a:t>
            </a:r>
            <a:endParaRPr lang="en-US" sz="1400" dirty="0"/>
          </a:p>
        </p:txBody>
      </p:sp>
      <p:sp>
        <p:nvSpPr>
          <p:cNvPr id="3" name="Text 1">
            <a:extLst>
              <a:ext uri="{FF2B5EF4-FFF2-40B4-BE49-F238E27FC236}">
                <a16:creationId xmlns:a16="http://schemas.microsoft.com/office/drawing/2014/main" id="{678D9D26-BB7B-B213-047A-241E5CF4D3BF}"/>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Potentials of mean force: sampling the building blocks</a:t>
            </a:r>
            <a:endParaRPr lang="en-US" sz="3400" dirty="0"/>
          </a:p>
        </p:txBody>
      </p:sp>
      <p:sp>
        <p:nvSpPr>
          <p:cNvPr id="4" name="Shape 2">
            <a:extLst>
              <a:ext uri="{FF2B5EF4-FFF2-40B4-BE49-F238E27FC236}">
                <a16:creationId xmlns:a16="http://schemas.microsoft.com/office/drawing/2014/main" id="{C5906EA8-EB36-EA04-8436-E534682867FE}"/>
              </a:ext>
            </a:extLst>
          </p:cNvPr>
          <p:cNvSpPr/>
          <p:nvPr/>
        </p:nvSpPr>
        <p:spPr>
          <a:xfrm>
            <a:off x="5852160" y="1737360"/>
            <a:ext cx="5760720" cy="3657600"/>
          </a:xfrm>
          <a:prstGeom prst="roundRect">
            <a:avLst>
              <a:gd name="adj" fmla="val 225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a:extLst>
              <a:ext uri="{FF2B5EF4-FFF2-40B4-BE49-F238E27FC236}">
                <a16:creationId xmlns:a16="http://schemas.microsoft.com/office/drawing/2014/main" id="{6EC266E0-4733-507D-14DD-65AB8B4F5996}"/>
              </a:ext>
            </a:extLst>
          </p:cNvPr>
          <p:cNvSpPr/>
          <p:nvPr/>
        </p:nvSpPr>
        <p:spPr>
          <a:xfrm>
            <a:off x="5852160" y="5597682"/>
            <a:ext cx="576072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Free-energy profiles of amino acids approaching a surface. </a:t>
            </a:r>
          </a:p>
          <a:p>
            <a:pPr marL="0" indent="0" algn="ctr">
              <a:buNone/>
            </a:pPr>
            <a:r>
              <a:rPr lang="en-US" sz="1600" i="1" dirty="0">
                <a:solidFill>
                  <a:srgbClr val="5E747B"/>
                </a:solidFill>
                <a:latin typeface="Calibri" pitchFamily="34" charset="0"/>
                <a:ea typeface="Calibri" pitchFamily="34" charset="-122"/>
                <a:cs typeface="Calibri" pitchFamily="34" charset="-120"/>
              </a:rPr>
              <a:t>Power et al. (2019); Subbotina &amp; Lobaskin, JPCB (2022)</a:t>
            </a:r>
            <a:endParaRPr lang="en-US" sz="1600" dirty="0"/>
          </a:p>
        </p:txBody>
      </p:sp>
      <p:pic>
        <p:nvPicPr>
          <p:cNvPr id="10" name="Picture 9">
            <a:extLst>
              <a:ext uri="{FF2B5EF4-FFF2-40B4-BE49-F238E27FC236}">
                <a16:creationId xmlns:a16="http://schemas.microsoft.com/office/drawing/2014/main" id="{408D4B2B-C77F-8F18-1AEA-D6BDD3E5C251}"/>
              </a:ext>
            </a:extLst>
          </p:cNvPr>
          <p:cNvPicPr>
            <a:picLocks noChangeAspect="1"/>
          </p:cNvPicPr>
          <p:nvPr/>
        </p:nvPicPr>
        <p:blipFill>
          <a:blip r:embed="rId3"/>
          <a:stretch>
            <a:fillRect/>
          </a:stretch>
        </p:blipFill>
        <p:spPr>
          <a:xfrm>
            <a:off x="8771662" y="1777469"/>
            <a:ext cx="2695098" cy="3479846"/>
          </a:xfrm>
          <a:prstGeom prst="rect">
            <a:avLst/>
          </a:prstGeom>
        </p:spPr>
      </p:pic>
      <p:pic>
        <p:nvPicPr>
          <p:cNvPr id="11" name="Picture 10">
            <a:extLst>
              <a:ext uri="{FF2B5EF4-FFF2-40B4-BE49-F238E27FC236}">
                <a16:creationId xmlns:a16="http://schemas.microsoft.com/office/drawing/2014/main" id="{6DC40EFB-7001-4E18-7869-ED63E1B9BA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933933" y="1518861"/>
            <a:ext cx="2945609" cy="3903531"/>
          </a:xfrm>
          <a:prstGeom prst="rect">
            <a:avLst/>
          </a:prstGeom>
        </p:spPr>
      </p:pic>
      <p:sp>
        <p:nvSpPr>
          <p:cNvPr id="12" name="Shape 44">
            <a:extLst>
              <a:ext uri="{FF2B5EF4-FFF2-40B4-BE49-F238E27FC236}">
                <a16:creationId xmlns:a16="http://schemas.microsoft.com/office/drawing/2014/main" id="{499DFA11-9712-CB6C-D174-5AC4C81BE661}"/>
              </a:ext>
            </a:extLst>
          </p:cNvPr>
          <p:cNvSpPr/>
          <p:nvPr/>
        </p:nvSpPr>
        <p:spPr>
          <a:xfrm>
            <a:off x="8354020" y="2461775"/>
            <a:ext cx="480907" cy="329184"/>
          </a:xfrm>
          <a:prstGeom prst="rightArrow">
            <a:avLst/>
          </a:prstGeom>
          <a:solidFill>
            <a:srgbClr val="E8A13A"/>
          </a:solidFill>
          <a:ln/>
        </p:spPr>
        <p:txBody>
          <a:bodyPr/>
          <a:lstStyle/>
          <a:p>
            <a:endParaRPr lang="en-IE"/>
          </a:p>
        </p:txBody>
      </p:sp>
      <p:sp>
        <p:nvSpPr>
          <p:cNvPr id="13" name="Text 3">
            <a:extLst>
              <a:ext uri="{FF2B5EF4-FFF2-40B4-BE49-F238E27FC236}">
                <a16:creationId xmlns:a16="http://schemas.microsoft.com/office/drawing/2014/main" id="{874A9D21-0E5A-8368-7BEE-835BC696618A}"/>
              </a:ext>
            </a:extLst>
          </p:cNvPr>
          <p:cNvSpPr/>
          <p:nvPr/>
        </p:nvSpPr>
        <p:spPr>
          <a:xfrm>
            <a:off x="6048079" y="6180886"/>
            <a:ext cx="576072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The INTERFACE force field  </a:t>
            </a:r>
          </a:p>
          <a:p>
            <a:pPr marL="0" indent="0" algn="ctr">
              <a:buNone/>
            </a:pPr>
            <a:r>
              <a:rPr lang="en-US" sz="1600" i="1" dirty="0">
                <a:solidFill>
                  <a:srgbClr val="5E747B"/>
                </a:solidFill>
                <a:latin typeface="Calibri" pitchFamily="34" charset="0"/>
                <a:ea typeface="Calibri" pitchFamily="34" charset="-122"/>
                <a:cs typeface="Calibri" pitchFamily="34" charset="-120"/>
              </a:rPr>
              <a:t>Heinz et al. Langmuir (2012)</a:t>
            </a:r>
            <a:endParaRPr lang="en-US" sz="1600" dirty="0"/>
          </a:p>
        </p:txBody>
      </p:sp>
      <p:pic>
        <p:nvPicPr>
          <p:cNvPr id="15" name="Picture 14">
            <a:extLst>
              <a:ext uri="{FF2B5EF4-FFF2-40B4-BE49-F238E27FC236}">
                <a16:creationId xmlns:a16="http://schemas.microsoft.com/office/drawing/2014/main" id="{1BF7564B-A3E4-27DA-DA9A-AE097E720D72}"/>
              </a:ext>
            </a:extLst>
          </p:cNvPr>
          <p:cNvPicPr>
            <a:picLocks noChangeAspect="1"/>
          </p:cNvPicPr>
          <p:nvPr/>
        </p:nvPicPr>
        <p:blipFill>
          <a:blip r:embed="rId5"/>
          <a:stretch>
            <a:fillRect/>
          </a:stretch>
        </p:blipFill>
        <p:spPr>
          <a:xfrm>
            <a:off x="805096" y="1337976"/>
            <a:ext cx="4467768" cy="4988331"/>
          </a:xfrm>
          <a:prstGeom prst="rect">
            <a:avLst/>
          </a:prstGeom>
        </p:spPr>
      </p:pic>
    </p:spTree>
    <p:extLst>
      <p:ext uri="{BB962C8B-B14F-4D97-AF65-F5344CB8AC3E}">
        <p14:creationId xmlns:p14="http://schemas.microsoft.com/office/powerpoint/2010/main" val="21971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LEARNING THE PATTERNS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ML potentials for any molecule, any surface</a:t>
            </a:r>
            <a:endParaRPr lang="en-US" sz="3400" dirty="0"/>
          </a:p>
        </p:txBody>
      </p:sp>
      <p:sp>
        <p:nvSpPr>
          <p:cNvPr id="4" name="Shape 2"/>
          <p:cNvSpPr/>
          <p:nvPr/>
        </p:nvSpPr>
        <p:spPr>
          <a:xfrm>
            <a:off x="1464733" y="1350433"/>
            <a:ext cx="9389534" cy="3404447"/>
          </a:xfrm>
          <a:prstGeom prst="roundRect">
            <a:avLst>
              <a:gd name="adj" fmla="val 2813"/>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640080" y="4987539"/>
            <a:ext cx="10972800" cy="384048"/>
          </a:xfrm>
          <a:prstGeom prst="rect">
            <a:avLst/>
          </a:prstGeom>
          <a:noFill/>
          <a:ln/>
        </p:spPr>
        <p:txBody>
          <a:bodyPr wrap="square" lIns="0" tIns="0" rIns="0" bIns="0" rtlCol="0" anchor="ctr"/>
          <a:lstStyle/>
          <a:p>
            <a:pPr marL="0" indent="0" algn="ctr">
              <a:buNone/>
            </a:pPr>
            <a:r>
              <a:rPr lang="en-US" i="1" dirty="0">
                <a:solidFill>
                  <a:srgbClr val="5E747B"/>
                </a:solidFill>
                <a:latin typeface="Calibri" pitchFamily="34" charset="0"/>
                <a:ea typeface="Calibri" pitchFamily="34" charset="-122"/>
                <a:cs typeface="Calibri" pitchFamily="34" charset="-120"/>
              </a:rPr>
              <a:t>Predicted molecule–surface interaction potential (left) and adsorption energy (right).  </a:t>
            </a:r>
          </a:p>
          <a:p>
            <a:pPr marL="0" indent="0" algn="ctr">
              <a:buNone/>
            </a:pPr>
            <a:r>
              <a:rPr lang="en-US" i="1" dirty="0">
                <a:solidFill>
                  <a:srgbClr val="5E747B"/>
                </a:solidFill>
                <a:latin typeface="Calibri" pitchFamily="34" charset="0"/>
                <a:ea typeface="Calibri" pitchFamily="34" charset="-122"/>
                <a:cs typeface="Calibri" pitchFamily="34" charset="-120"/>
              </a:rPr>
              <a:t>Rouse &amp; Lobaskin, Faraday Discuss. 244, 306 (2023)</a:t>
            </a:r>
            <a:endParaRPr lang="en-US" dirty="0"/>
          </a:p>
        </p:txBody>
      </p:sp>
      <p:sp>
        <p:nvSpPr>
          <p:cNvPr id="7" name="Text 4"/>
          <p:cNvSpPr/>
          <p:nvPr/>
        </p:nvSpPr>
        <p:spPr>
          <a:xfrm>
            <a:off x="640080" y="5440680"/>
            <a:ext cx="10972800" cy="1097280"/>
          </a:xfrm>
          <a:prstGeom prst="rect">
            <a:avLst/>
          </a:prstGeom>
          <a:noFill/>
          <a:ln/>
        </p:spPr>
        <p:txBody>
          <a:bodyPr wrap="square" lIns="0" tIns="0" rIns="0" bIns="0" rtlCol="0" anchor="ctr"/>
          <a:lstStyle/>
          <a:p>
            <a:pPr marL="0" indent="0" algn="ctr">
              <a:lnSpc>
                <a:spcPct val="114000"/>
              </a:lnSpc>
              <a:buNone/>
            </a:pPr>
            <a:r>
              <a:rPr lang="en-US" sz="1800" dirty="0">
                <a:solidFill>
                  <a:srgbClr val="16323A"/>
                </a:solidFill>
                <a:latin typeface="Calibri" pitchFamily="34" charset="0"/>
                <a:ea typeface="Calibri" pitchFamily="34" charset="-122"/>
                <a:cs typeface="Calibri" pitchFamily="34" charset="-120"/>
              </a:rPr>
              <a:t>A machine-learned PMFPredictor extends the fragment library to </a:t>
            </a:r>
            <a:r>
              <a:rPr lang="en-US" sz="1800" b="1" dirty="0">
                <a:solidFill>
                  <a:srgbClr val="0F5666"/>
                </a:solidFill>
                <a:latin typeface="Calibri" pitchFamily="34" charset="0"/>
                <a:ea typeface="Calibri" pitchFamily="34" charset="-122"/>
                <a:cs typeface="Calibri" pitchFamily="34" charset="-120"/>
              </a:rPr>
              <a:t>arbitrary materials and molecules</a:t>
            </a:r>
            <a:endParaRPr lang="en-US" b="1" dirty="0">
              <a:solidFill>
                <a:srgbClr val="16323A"/>
              </a:solidFill>
              <a:latin typeface="Calibri" pitchFamily="34" charset="0"/>
              <a:ea typeface="Calibri" pitchFamily="34" charset="-122"/>
              <a:cs typeface="Calibri" pitchFamily="34" charset="-120"/>
            </a:endParaRPr>
          </a:p>
          <a:p>
            <a:pPr marL="0" indent="0" algn="ctr">
              <a:lnSpc>
                <a:spcPct val="114000"/>
              </a:lnSpc>
              <a:buNone/>
            </a:pPr>
            <a:r>
              <a:rPr lang="en-US" sz="1800" dirty="0">
                <a:solidFill>
                  <a:srgbClr val="16323A"/>
                </a:solidFill>
                <a:latin typeface="Calibri" pitchFamily="34" charset="0"/>
                <a:ea typeface="Calibri" pitchFamily="34" charset="-122"/>
                <a:cs typeface="Calibri" pitchFamily="34" charset="-120"/>
              </a:rPr>
              <a:t> 200+ small molecules parameterised; new inputs via SMILES / CHARMM-GUI.</a:t>
            </a:r>
            <a:endParaRPr lang="en-US" sz="1800" dirty="0"/>
          </a:p>
        </p:txBody>
      </p:sp>
      <p:grpSp>
        <p:nvGrpSpPr>
          <p:cNvPr id="8" name="Group 7">
            <a:extLst>
              <a:ext uri="{FF2B5EF4-FFF2-40B4-BE49-F238E27FC236}">
                <a16:creationId xmlns:a16="http://schemas.microsoft.com/office/drawing/2014/main" id="{9CA16BD0-6A17-588B-FF28-41CA52B54B19}"/>
              </a:ext>
            </a:extLst>
          </p:cNvPr>
          <p:cNvGrpSpPr/>
          <p:nvPr/>
        </p:nvGrpSpPr>
        <p:grpSpPr>
          <a:xfrm>
            <a:off x="1962618" y="1485352"/>
            <a:ext cx="3763346" cy="3024336"/>
            <a:chOff x="844920" y="23184000"/>
            <a:chExt cx="7128720" cy="5070960"/>
          </a:xfrm>
        </p:grpSpPr>
        <p:pic>
          <p:nvPicPr>
            <p:cNvPr id="9" name="Picture 4">
              <a:extLst>
                <a:ext uri="{FF2B5EF4-FFF2-40B4-BE49-F238E27FC236}">
                  <a16:creationId xmlns:a16="http://schemas.microsoft.com/office/drawing/2014/main" id="{701B9C18-49FF-EE28-AFC6-AD2A177A3BD4}"/>
                </a:ext>
              </a:extLst>
            </p:cNvPr>
            <p:cNvPicPr/>
            <p:nvPr/>
          </p:nvPicPr>
          <p:blipFill>
            <a:blip r:embed="rId3"/>
            <a:stretch/>
          </p:blipFill>
          <p:spPr>
            <a:xfrm>
              <a:off x="844920" y="23683320"/>
              <a:ext cx="7011720" cy="4571640"/>
            </a:xfrm>
            <a:prstGeom prst="rect">
              <a:avLst/>
            </a:prstGeom>
            <a:ln w="0">
              <a:noFill/>
            </a:ln>
          </p:spPr>
        </p:pic>
        <p:pic>
          <p:nvPicPr>
            <p:cNvPr id="10" name="Picture 1">
              <a:extLst>
                <a:ext uri="{FF2B5EF4-FFF2-40B4-BE49-F238E27FC236}">
                  <a16:creationId xmlns:a16="http://schemas.microsoft.com/office/drawing/2014/main" id="{153AE236-459A-0995-D0B4-8184ED6745FF}"/>
                </a:ext>
              </a:extLst>
            </p:cNvPr>
            <p:cNvPicPr/>
            <p:nvPr/>
          </p:nvPicPr>
          <p:blipFill>
            <a:blip r:embed="rId4"/>
            <a:srcRect l="5800" t="15937" r="69731" b="42881"/>
            <a:stretch/>
          </p:blipFill>
          <p:spPr>
            <a:xfrm>
              <a:off x="3124800" y="23499360"/>
              <a:ext cx="1229400" cy="1216800"/>
            </a:xfrm>
            <a:prstGeom prst="rect">
              <a:avLst/>
            </a:prstGeom>
            <a:ln w="0">
              <a:noFill/>
            </a:ln>
          </p:spPr>
        </p:pic>
        <p:pic>
          <p:nvPicPr>
            <p:cNvPr id="11" name="Picture 5">
              <a:extLst>
                <a:ext uri="{FF2B5EF4-FFF2-40B4-BE49-F238E27FC236}">
                  <a16:creationId xmlns:a16="http://schemas.microsoft.com/office/drawing/2014/main" id="{466115B5-EFB3-10ED-4393-78D2F9E5DF12}"/>
                </a:ext>
              </a:extLst>
            </p:cNvPr>
            <p:cNvPicPr/>
            <p:nvPr/>
          </p:nvPicPr>
          <p:blipFill>
            <a:blip r:embed="rId5"/>
            <a:srcRect r="74547"/>
            <a:stretch/>
          </p:blipFill>
          <p:spPr>
            <a:xfrm rot="5400000">
              <a:off x="5722920" y="22466160"/>
              <a:ext cx="1532880" cy="2968200"/>
            </a:xfrm>
            <a:prstGeom prst="rect">
              <a:avLst/>
            </a:prstGeom>
            <a:ln w="0">
              <a:noFill/>
            </a:ln>
          </p:spPr>
        </p:pic>
      </p:grpSp>
      <p:pic>
        <p:nvPicPr>
          <p:cNvPr id="12" name="Picture 11">
            <a:extLst>
              <a:ext uri="{FF2B5EF4-FFF2-40B4-BE49-F238E27FC236}">
                <a16:creationId xmlns:a16="http://schemas.microsoft.com/office/drawing/2014/main" id="{28F2BC84-29A1-7054-7E8D-198C858B261B}"/>
              </a:ext>
            </a:extLst>
          </p:cNvPr>
          <p:cNvPicPr/>
          <p:nvPr/>
        </p:nvPicPr>
        <p:blipFill>
          <a:blip r:embed="rId6"/>
          <a:stretch/>
        </p:blipFill>
        <p:spPr>
          <a:xfrm>
            <a:off x="6096000" y="1557360"/>
            <a:ext cx="4307645" cy="3168352"/>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NP DESCRIPTORS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Interaction descriptors and fingerprints </a:t>
            </a:r>
            <a:endParaRPr lang="en-US" sz="3400" dirty="0"/>
          </a:p>
        </p:txBody>
      </p:sp>
      <p:sp>
        <p:nvSpPr>
          <p:cNvPr id="4" name="Shape 2"/>
          <p:cNvSpPr/>
          <p:nvPr/>
        </p:nvSpPr>
        <p:spPr>
          <a:xfrm>
            <a:off x="640080" y="1783080"/>
            <a:ext cx="7372858" cy="4206240"/>
          </a:xfrm>
          <a:prstGeom prst="roundRect">
            <a:avLst>
              <a:gd name="adj" fmla="val 1957"/>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5" name="Text 3"/>
          <p:cNvSpPr/>
          <p:nvPr/>
        </p:nvSpPr>
        <p:spPr>
          <a:xfrm>
            <a:off x="868680" y="1938528"/>
            <a:ext cx="6675120" cy="457200"/>
          </a:xfrm>
          <a:prstGeom prst="rect">
            <a:avLst/>
          </a:prstGeom>
          <a:noFill/>
          <a:ln/>
        </p:spPr>
        <p:txBody>
          <a:bodyPr wrap="square" lIns="0" tIns="0" rIns="0" bIns="0" rtlCol="0" anchor="ctr"/>
          <a:lstStyle/>
          <a:p>
            <a:pPr marL="0" indent="0">
              <a:buNone/>
            </a:pPr>
            <a:r>
              <a:rPr lang="en-US" b="1" dirty="0">
                <a:solidFill>
                  <a:srgbClr val="0F5666"/>
                </a:solidFill>
                <a:latin typeface="Calibri" pitchFamily="34" charset="0"/>
                <a:ea typeface="Calibri" pitchFamily="34" charset="-122"/>
                <a:cs typeface="Calibri" pitchFamily="34" charset="-120"/>
              </a:rPr>
              <a:t>Amino-acid adsorption strength on titania (more negative = binds more strongly, positive – no binding)</a:t>
            </a:r>
            <a:endParaRPr lang="en-US" dirty="0"/>
          </a:p>
        </p:txBody>
      </p:sp>
      <p:sp>
        <p:nvSpPr>
          <p:cNvPr id="7" name="Shape 4"/>
          <p:cNvSpPr/>
          <p:nvPr/>
        </p:nvSpPr>
        <p:spPr>
          <a:xfrm>
            <a:off x="8301566" y="1783080"/>
            <a:ext cx="3311314" cy="4206240"/>
          </a:xfrm>
          <a:prstGeom prst="roundRect">
            <a:avLst>
              <a:gd name="adj" fmla="val 2222"/>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8" name="Text 5"/>
          <p:cNvSpPr/>
          <p:nvPr/>
        </p:nvSpPr>
        <p:spPr>
          <a:xfrm>
            <a:off x="8516442" y="2011680"/>
            <a:ext cx="2861629" cy="457200"/>
          </a:xfrm>
          <a:prstGeom prst="rect">
            <a:avLst/>
          </a:prstGeom>
          <a:noFill/>
          <a:ln/>
        </p:spPr>
        <p:txBody>
          <a:bodyPr wrap="square" lIns="0" tIns="0" rIns="0" bIns="0" rtlCol="0" anchor="ctr"/>
          <a:lstStyle/>
          <a:p>
            <a:pPr marL="0" indent="0">
              <a:buNone/>
            </a:pPr>
            <a:r>
              <a:rPr lang="en-US" sz="1900" b="1" dirty="0">
                <a:solidFill>
                  <a:srgbClr val="0F5666"/>
                </a:solidFill>
                <a:latin typeface="Cambria" pitchFamily="34" charset="0"/>
                <a:ea typeface="Cambria" pitchFamily="34" charset="-122"/>
                <a:cs typeface="Cambria" pitchFamily="34" charset="-120"/>
              </a:rPr>
              <a:t>Two descriptors per small molecule</a:t>
            </a:r>
            <a:endParaRPr lang="en-US" sz="1900" dirty="0"/>
          </a:p>
        </p:txBody>
      </p:sp>
      <mc:AlternateContent xmlns:mc="http://schemas.openxmlformats.org/markup-compatibility/2006" xmlns:a14="http://schemas.microsoft.com/office/drawing/2010/main">
        <mc:Choice Requires="a14">
          <p:sp>
            <p:nvSpPr>
              <p:cNvPr id="9" name="Text 6"/>
              <p:cNvSpPr/>
              <p:nvPr/>
            </p:nvSpPr>
            <p:spPr>
              <a:xfrm>
                <a:off x="8516442" y="2606040"/>
                <a:ext cx="2861629" cy="1371600"/>
              </a:xfrm>
              <a:prstGeom prst="rect">
                <a:avLst/>
              </a:prstGeom>
              <a:noFill/>
              <a:ln/>
            </p:spPr>
            <p:txBody>
              <a:bodyPr wrap="square" lIns="0" tIns="0" rIns="0" bIns="0" rtlCol="0" anchor="ctr"/>
              <a:lstStyle/>
              <a:p>
                <a:pPr marL="0" indent="0">
                  <a:lnSpc>
                    <a:spcPct val="114000"/>
                  </a:lnSpc>
                  <a:buNone/>
                </a:pPr>
                <a:r>
                  <a:rPr lang="en-US" sz="1650" b="1" dirty="0">
                    <a:solidFill>
                      <a:srgbClr val="0A2E38"/>
                    </a:solidFill>
                    <a:latin typeface="Calibri" pitchFamily="34" charset="0"/>
                    <a:ea typeface="Calibri" pitchFamily="34" charset="-122"/>
                    <a:cs typeface="Calibri" pitchFamily="34" charset="-120"/>
                  </a:rPr>
                  <a:t>Hamaker constants</a:t>
                </a:r>
                <a:r>
                  <a:rPr lang="en-US" sz="1650" dirty="0">
                    <a:solidFill>
                      <a:srgbClr val="16323A"/>
                    </a:solidFill>
                    <a:latin typeface="Calibri" pitchFamily="34" charset="0"/>
                    <a:ea typeface="Calibri" pitchFamily="34" charset="-122"/>
                    <a:cs typeface="Calibri" pitchFamily="34" charset="-120"/>
                  </a:rPr>
                  <a:t> (material –AA, </a:t>
                </a:r>
                <a14:m>
                  <m:oMath xmlns:m="http://schemas.openxmlformats.org/officeDocument/2006/math">
                    <m:r>
                      <a:rPr lang="en-US" sz="1650" i="1" dirty="0" smtClean="0">
                        <a:solidFill>
                          <a:srgbClr val="16323A"/>
                        </a:solidFill>
                        <a:latin typeface="Cambria Math" panose="02040503050406030204" pitchFamily="18" charset="0"/>
                        <a:ea typeface="Calibri" pitchFamily="34" charset="-122"/>
                        <a:cs typeface="Calibri" pitchFamily="34" charset="-120"/>
                      </a:rPr>
                      <m:t>~10⁻²⁰</m:t>
                    </m:r>
                  </m:oMath>
                </a14:m>
                <a:r>
                  <a:rPr lang="en-US" sz="1650" dirty="0">
                    <a:solidFill>
                      <a:srgbClr val="16323A"/>
                    </a:solidFill>
                    <a:latin typeface="Calibri" pitchFamily="34" charset="0"/>
                    <a:ea typeface="Calibri" pitchFamily="34" charset="-122"/>
                    <a:cs typeface="Calibri" pitchFamily="34" charset="-120"/>
                  </a:rPr>
                  <a:t> J): the van der Waals attraction of the NP bulk.</a:t>
                </a:r>
                <a:endParaRPr lang="en-US" sz="1650" dirty="0"/>
              </a:p>
            </p:txBody>
          </p:sp>
        </mc:Choice>
        <mc:Fallback xmlns="">
          <p:sp>
            <p:nvSpPr>
              <p:cNvPr id="9" name="Text 6"/>
              <p:cNvSpPr>
                <a:spLocks noRot="1" noChangeAspect="1" noMove="1" noResize="1" noEditPoints="1" noAdjustHandles="1" noChangeArrowheads="1" noChangeShapeType="1" noTextEdit="1"/>
              </p:cNvSpPr>
              <p:nvPr/>
            </p:nvSpPr>
            <p:spPr>
              <a:xfrm>
                <a:off x="8516442" y="2606040"/>
                <a:ext cx="2861629" cy="1371600"/>
              </a:xfrm>
              <a:prstGeom prst="rect">
                <a:avLst/>
              </a:prstGeom>
              <a:blipFill>
                <a:blip r:embed="rId3"/>
                <a:stretch>
                  <a:fillRect l="-4478" r="-3625"/>
                </a:stretch>
              </a:blipFill>
              <a:ln/>
            </p:spPr>
            <p:txBody>
              <a:bodyPr/>
              <a:lstStyle/>
              <a:p>
                <a:r>
                  <a:rPr lang="en-IE">
                    <a:noFill/>
                  </a:rPr>
                  <a:t> </a:t>
                </a:r>
              </a:p>
            </p:txBody>
          </p:sp>
        </mc:Fallback>
      </mc:AlternateContent>
      <p:sp>
        <p:nvSpPr>
          <p:cNvPr id="10" name="Text 7"/>
          <p:cNvSpPr/>
          <p:nvPr/>
        </p:nvSpPr>
        <p:spPr>
          <a:xfrm>
            <a:off x="8516442" y="4114800"/>
            <a:ext cx="2861629" cy="1645920"/>
          </a:xfrm>
          <a:prstGeom prst="rect">
            <a:avLst/>
          </a:prstGeom>
          <a:noFill/>
          <a:ln/>
        </p:spPr>
        <p:txBody>
          <a:bodyPr wrap="square" lIns="0" tIns="0" rIns="0" bIns="0" rtlCol="0" anchor="ctr"/>
          <a:lstStyle/>
          <a:p>
            <a:pPr marL="0" indent="0">
              <a:lnSpc>
                <a:spcPct val="114000"/>
              </a:lnSpc>
              <a:buNone/>
            </a:pPr>
            <a:r>
              <a:rPr lang="en-US" sz="1650" b="1" dirty="0">
                <a:solidFill>
                  <a:srgbClr val="0A2E38"/>
                </a:solidFill>
                <a:latin typeface="Calibri" pitchFamily="34" charset="0"/>
                <a:ea typeface="Calibri" pitchFamily="34" charset="-122"/>
                <a:cs typeface="Calibri" pitchFamily="34" charset="-120"/>
              </a:rPr>
              <a:t>Adsorption energies</a:t>
            </a:r>
            <a:r>
              <a:rPr lang="en-US" sz="1650" dirty="0">
                <a:solidFill>
                  <a:srgbClr val="16323A"/>
                </a:solidFill>
                <a:latin typeface="Calibri" pitchFamily="34" charset="0"/>
                <a:ea typeface="Calibri" pitchFamily="34" charset="-122"/>
                <a:cs typeface="Calibri" pitchFamily="34" charset="-120"/>
              </a:rPr>
              <a:t> — the short-range chemistry, ranking residues by affinity.</a:t>
            </a:r>
            <a:endParaRPr lang="en-US" sz="1650" dirty="0"/>
          </a:p>
        </p:txBody>
      </p:sp>
      <p:sp>
        <p:nvSpPr>
          <p:cNvPr id="11" name="Text 8"/>
          <p:cNvSpPr/>
          <p:nvPr/>
        </p:nvSpPr>
        <p:spPr>
          <a:xfrm>
            <a:off x="640080" y="6172200"/>
            <a:ext cx="7315200" cy="320040"/>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Rouse et al. PCCP 2021</a:t>
            </a:r>
            <a:endParaRPr lang="en-US" sz="1600" dirty="0"/>
          </a:p>
        </p:txBody>
      </p:sp>
      <p:pic>
        <p:nvPicPr>
          <p:cNvPr id="13" name="Picture 12">
            <a:extLst>
              <a:ext uri="{FF2B5EF4-FFF2-40B4-BE49-F238E27FC236}">
                <a16:creationId xmlns:a16="http://schemas.microsoft.com/office/drawing/2014/main" id="{1AB5A319-6BD2-AD2E-F844-A582960D2E4D}"/>
              </a:ext>
            </a:extLst>
          </p:cNvPr>
          <p:cNvPicPr>
            <a:picLocks noChangeAspect="1"/>
          </p:cNvPicPr>
          <p:nvPr/>
        </p:nvPicPr>
        <p:blipFill>
          <a:blip r:embed="rId4"/>
          <a:stretch>
            <a:fillRect/>
          </a:stretch>
        </p:blipFill>
        <p:spPr>
          <a:xfrm>
            <a:off x="865840" y="2606040"/>
            <a:ext cx="7045146" cy="23579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0A047C5-8495-49F2-6C28-152B528CFFDA}"/>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8345FEF-EB41-8B2C-45DD-01A6CDCADE4D}"/>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PREDICTION · PROTEINS</a:t>
            </a:r>
            <a:endParaRPr lang="en-US" sz="1400" dirty="0"/>
          </a:p>
        </p:txBody>
      </p:sp>
      <p:sp>
        <p:nvSpPr>
          <p:cNvPr id="3" name="Text 1">
            <a:extLst>
              <a:ext uri="{FF2B5EF4-FFF2-40B4-BE49-F238E27FC236}">
                <a16:creationId xmlns:a16="http://schemas.microsoft.com/office/drawing/2014/main" id="{1C56F00F-8CF9-CA37-7315-B4AF3F70237D}"/>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From small blocks to large molecules</a:t>
            </a:r>
            <a:endParaRPr lang="en-US" sz="3400" dirty="0"/>
          </a:p>
        </p:txBody>
      </p:sp>
      <p:sp>
        <p:nvSpPr>
          <p:cNvPr id="4" name="Shape 2">
            <a:extLst>
              <a:ext uri="{FF2B5EF4-FFF2-40B4-BE49-F238E27FC236}">
                <a16:creationId xmlns:a16="http://schemas.microsoft.com/office/drawing/2014/main" id="{3809DB40-DC1D-AF67-57B9-6CE075342118}"/>
              </a:ext>
            </a:extLst>
          </p:cNvPr>
          <p:cNvSpPr/>
          <p:nvPr/>
        </p:nvSpPr>
        <p:spPr>
          <a:xfrm>
            <a:off x="6968914" y="1671797"/>
            <a:ext cx="4572000" cy="3362284"/>
          </a:xfrm>
          <a:prstGeom prst="roundRect">
            <a:avLst>
              <a:gd name="adj" fmla="val 204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a:extLst>
              <a:ext uri="{FF2B5EF4-FFF2-40B4-BE49-F238E27FC236}">
                <a16:creationId xmlns:a16="http://schemas.microsoft.com/office/drawing/2014/main" id="{D4E3BA56-6238-B57D-899A-2385856E0C9E}"/>
              </a:ext>
            </a:extLst>
          </p:cNvPr>
          <p:cNvSpPr/>
          <p:nvPr/>
        </p:nvSpPr>
        <p:spPr>
          <a:xfrm>
            <a:off x="7084889" y="5365667"/>
            <a:ext cx="45720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United atom approach </a:t>
            </a:r>
          </a:p>
          <a:p>
            <a:pPr marL="0" indent="0" algn="ctr">
              <a:buNone/>
            </a:pPr>
            <a:r>
              <a:rPr lang="en-US" sz="1600" i="1" dirty="0">
                <a:solidFill>
                  <a:srgbClr val="5E747B"/>
                </a:solidFill>
                <a:latin typeface="Calibri" pitchFamily="34" charset="0"/>
                <a:ea typeface="Calibri" pitchFamily="34" charset="-122"/>
                <a:cs typeface="Calibri" pitchFamily="34" charset="-120"/>
              </a:rPr>
              <a:t> Power et al. Modeling Simul. Mater. Sci. Eng. (2019)</a:t>
            </a:r>
            <a:endParaRPr lang="en-US" sz="1600" dirty="0"/>
          </a:p>
        </p:txBody>
      </p:sp>
      <mc:AlternateContent xmlns:mc="http://schemas.openxmlformats.org/markup-compatibility/2006">
        <mc:Choice xmlns:a14="http://schemas.microsoft.com/office/drawing/2010/main" Requires="a14">
          <p:sp>
            <p:nvSpPr>
              <p:cNvPr id="8" name="Text 5">
                <a:extLst>
                  <a:ext uri="{FF2B5EF4-FFF2-40B4-BE49-F238E27FC236}">
                    <a16:creationId xmlns:a16="http://schemas.microsoft.com/office/drawing/2014/main" id="{2D205BCC-A917-3CE4-BA38-80722AB64DCB}"/>
                  </a:ext>
                </a:extLst>
              </p:cNvPr>
              <p:cNvSpPr/>
              <p:nvPr/>
            </p:nvSpPr>
            <p:spPr>
              <a:xfrm>
                <a:off x="579120" y="2400369"/>
                <a:ext cx="6035040" cy="3012141"/>
              </a:xfrm>
              <a:prstGeom prst="rect">
                <a:avLst/>
              </a:prstGeom>
              <a:noFill/>
              <a:ln/>
            </p:spPr>
            <p:txBody>
              <a:bodyPr wrap="square" lIns="0" tIns="0" rIns="0" bIns="0" rtlCol="0" anchor="ctr"/>
              <a:lstStyle/>
              <a:p>
                <a:pPr marL="0" indent="0">
                  <a:lnSpc>
                    <a:spcPct val="116000"/>
                  </a:lnSpc>
                  <a:buNone/>
                </a:pPr>
                <a:r>
                  <a:rPr lang="en-US" dirty="0"/>
                  <a:t>The interaction energy is evaluated as a sum of non-bonded van der Waals and electrostatic energies at different angles and distances, thermodynamically averaged</a:t>
                </a:r>
              </a:p>
              <a:p>
                <a:pPr marL="0" indent="0">
                  <a:lnSpc>
                    <a:spcPct val="116000"/>
                  </a:lnSpc>
                  <a:buNone/>
                </a:pPr>
                <a:endParaRPr lang="en-US" dirty="0"/>
              </a:p>
              <a:p>
                <a14:m>
                  <m:oMath xmlns:m="http://schemas.openxmlformats.org/officeDocument/2006/math">
                    <m:sSub>
                      <m:sSubPr>
                        <m:ctrlPr>
                          <a:rPr lang="en-IE" i="1">
                            <a:latin typeface="Cambria Math" panose="02040503050406030204" pitchFamily="18" charset="0"/>
                          </a:rPr>
                        </m:ctrlPr>
                      </m:sSubPr>
                      <m:e>
                        <m:r>
                          <a:rPr lang="en-IE" i="1">
                            <a:latin typeface="Cambria Math" panose="02040503050406030204" pitchFamily="18" charset="0"/>
                          </a:rPr>
                          <m:t>𝐸</m:t>
                        </m:r>
                      </m:e>
                      <m:sub>
                        <m:r>
                          <a:rPr lang="en-IE" i="1">
                            <a:latin typeface="Cambria Math" panose="02040503050406030204" pitchFamily="18" charset="0"/>
                          </a:rPr>
                          <m:t>𝑡𝑜𝑡</m:t>
                        </m:r>
                      </m:sub>
                    </m:sSub>
                    <m:r>
                      <a:rPr lang="en-IE" i="1">
                        <a:latin typeface="Cambria Math" panose="02040503050406030204" pitchFamily="18" charset="0"/>
                      </a:rPr>
                      <m:t>=</m:t>
                    </m:r>
                    <m:sSub>
                      <m:sSubPr>
                        <m:ctrlPr>
                          <a:rPr lang="en-IE" i="1">
                            <a:latin typeface="Cambria Math" panose="02040503050406030204" pitchFamily="18" charset="0"/>
                          </a:rPr>
                        </m:ctrlPr>
                      </m:sSubPr>
                      <m:e>
                        <m:r>
                          <a:rPr lang="en-IE" i="1">
                            <a:latin typeface="Cambria Math" panose="02040503050406030204" pitchFamily="18" charset="0"/>
                          </a:rPr>
                          <m:t>𝐸</m:t>
                        </m:r>
                      </m:e>
                      <m:sub>
                        <m:r>
                          <a:rPr lang="en-IE" i="1">
                            <a:latin typeface="Cambria Math" panose="02040503050406030204" pitchFamily="18" charset="0"/>
                          </a:rPr>
                          <m:t>𝑛𝑏</m:t>
                        </m:r>
                      </m:sub>
                    </m:sSub>
                    <m:r>
                      <a:rPr lang="en-IE" i="1">
                        <a:latin typeface="Cambria Math" panose="02040503050406030204" pitchFamily="18" charset="0"/>
                      </a:rPr>
                      <m:t>+</m:t>
                    </m:r>
                    <m:sSub>
                      <m:sSubPr>
                        <m:ctrlPr>
                          <a:rPr lang="en-IE" i="1">
                            <a:latin typeface="Cambria Math" panose="02040503050406030204" pitchFamily="18" charset="0"/>
                          </a:rPr>
                        </m:ctrlPr>
                      </m:sSubPr>
                      <m:e>
                        <m:r>
                          <a:rPr lang="en-IE" i="1">
                            <a:latin typeface="Cambria Math" panose="02040503050406030204" pitchFamily="18" charset="0"/>
                          </a:rPr>
                          <m:t>𝐸</m:t>
                        </m:r>
                      </m:e>
                      <m:sub>
                        <m:r>
                          <a:rPr lang="en-IE" i="1">
                            <a:latin typeface="Cambria Math" panose="02040503050406030204" pitchFamily="18" charset="0"/>
                          </a:rPr>
                          <m:t>𝑒𝑙</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0</m:t>
                        </m:r>
                      </m:sub>
                    </m:sSub>
                    <m:r>
                      <a:rPr lang="en-GB" i="1">
                        <a:latin typeface="Cambria Math" panose="02040503050406030204" pitchFamily="18" charset="0"/>
                      </a:rPr>
                      <m:t>=</m:t>
                    </m:r>
                    <m:r>
                      <m:rPr>
                        <m:sty m:val="p"/>
                      </m:rPr>
                      <a:rPr lang="en-GB">
                        <a:latin typeface="Cambria Math" panose="02040503050406030204" pitchFamily="18" charset="0"/>
                      </a:rPr>
                      <m:t>const</m:t>
                    </m:r>
                    <m:r>
                      <a:rPr lang="en-GB" i="1">
                        <a:latin typeface="Cambria Math" panose="02040503050406030204" pitchFamily="18" charset="0"/>
                      </a:rPr>
                      <m:t>) </m:t>
                    </m:r>
                  </m:oMath>
                </a14:m>
                <a:r>
                  <a:rPr lang="en-US" dirty="0">
                    <a:cs typeface="Calibri Light" panose="020F0302020204030204" pitchFamily="34" charset="0"/>
                  </a:rPr>
                  <a:t>  </a:t>
                </a:r>
              </a:p>
              <a:p>
                <a:endParaRPr lang="en-US" dirty="0">
                  <a:cs typeface="Calibri Light" panose="020F0302020204030204" pitchFamily="34" charset="0"/>
                </a:endParaRPr>
              </a:p>
              <a:p>
                <a:pPr/>
                <a14:m>
                  <m:oMathPara xmlns:m="http://schemas.openxmlformats.org/officeDocument/2006/math">
                    <m:oMathParaPr>
                      <m:jc m:val="left"/>
                    </m:oMathParaPr>
                    <m:oMath xmlns:m="http://schemas.openxmlformats.org/officeDocument/2006/math">
                      <m:sSub>
                        <m:sSubPr>
                          <m:ctrlPr>
                            <a:rPr lang="en-IE" i="1">
                              <a:latin typeface="Cambria Math" panose="02040503050406030204" pitchFamily="18" charset="0"/>
                            </a:rPr>
                          </m:ctrlPr>
                        </m:sSubPr>
                        <m:e>
                          <m:r>
                            <a:rPr lang="en-IE" i="1">
                              <a:latin typeface="Cambria Math" panose="02040503050406030204" pitchFamily="18" charset="0"/>
                            </a:rPr>
                            <m:t>𝐸</m:t>
                          </m:r>
                        </m:e>
                        <m:sub>
                          <m:r>
                            <a:rPr lang="en-IE" i="1">
                              <a:latin typeface="Cambria Math" panose="02040503050406030204" pitchFamily="18" charset="0"/>
                            </a:rPr>
                            <m:t>𝑛𝑏</m:t>
                          </m:r>
                        </m:sub>
                      </m:sSub>
                      <m:d>
                        <m:dPr>
                          <m:ctrlPr>
                            <a:rPr lang="en-IE" i="1">
                              <a:latin typeface="Cambria Math" panose="02040503050406030204" pitchFamily="18" charset="0"/>
                            </a:rPr>
                          </m:ctrlPr>
                        </m:dPr>
                        <m:e>
                          <m:r>
                            <a:rPr lang="en-IE" i="1">
                              <a:latin typeface="Cambria Math" panose="02040503050406030204" pitchFamily="18" charset="0"/>
                            </a:rPr>
                            <m:t>𝑑</m:t>
                          </m:r>
                          <m:r>
                            <a:rPr lang="en-IE" i="1">
                              <a:latin typeface="Cambria Math" panose="02040503050406030204" pitchFamily="18" charset="0"/>
                            </a:rPr>
                            <m:t>,</m:t>
                          </m:r>
                          <m:r>
                            <a:rPr lang="en-IE" i="1">
                              <a:latin typeface="Cambria Math" panose="02040503050406030204" pitchFamily="18" charset="0"/>
                            </a:rPr>
                            <m:t>𝜃</m:t>
                          </m:r>
                          <m:r>
                            <a:rPr lang="en-IE" i="1">
                              <a:latin typeface="Cambria Math" panose="02040503050406030204" pitchFamily="18" charset="0"/>
                            </a:rPr>
                            <m:t>,</m:t>
                          </m:r>
                          <m:r>
                            <a:rPr lang="en-IE" i="1">
                              <a:latin typeface="Cambria Math" panose="02040503050406030204" pitchFamily="18" charset="0"/>
                            </a:rPr>
                            <m:t>𝜙</m:t>
                          </m:r>
                        </m:e>
                      </m:d>
                      <m:r>
                        <a:rPr lang="en-IE" i="1">
                          <a:latin typeface="Cambria Math" panose="02040503050406030204" pitchFamily="18" charset="0"/>
                        </a:rPr>
                        <m:t>=</m:t>
                      </m:r>
                      <m:nary>
                        <m:naryPr>
                          <m:chr m:val="∑"/>
                          <m:ctrlPr>
                            <a:rPr lang="is-IS" i="1">
                              <a:latin typeface="Cambria Math" panose="02040503050406030204" pitchFamily="18" charset="0"/>
                            </a:rPr>
                          </m:ctrlPr>
                        </m:naryPr>
                        <m:sub>
                          <m:r>
                            <m:rPr>
                              <m:brk m:alnAt="23"/>
                            </m:rPr>
                            <a:rPr lang="en-IE" i="1">
                              <a:latin typeface="Cambria Math" panose="02040503050406030204" pitchFamily="18" charset="0"/>
                            </a:rPr>
                            <m:t>𝑖</m:t>
                          </m:r>
                          <m:r>
                            <a:rPr lang="en-IE" i="1">
                              <a:latin typeface="Cambria Math" panose="02040503050406030204" pitchFamily="18" charset="0"/>
                            </a:rPr>
                            <m:t>=1</m:t>
                          </m:r>
                        </m:sub>
                        <m:sup>
                          <m:sSub>
                            <m:sSubPr>
                              <m:ctrlPr>
                                <a:rPr lang="en-IE" i="1">
                                  <a:latin typeface="Cambria Math" panose="02040503050406030204" pitchFamily="18" charset="0"/>
                                </a:rPr>
                              </m:ctrlPr>
                            </m:sSubPr>
                            <m:e>
                              <m:r>
                                <a:rPr lang="en-IE" i="1">
                                  <a:latin typeface="Cambria Math" panose="02040503050406030204" pitchFamily="18" charset="0"/>
                                </a:rPr>
                                <m:t>𝑁</m:t>
                              </m:r>
                            </m:e>
                            <m:sub>
                              <m:r>
                                <a:rPr lang="en-IE" i="1">
                                  <a:latin typeface="Cambria Math" panose="02040503050406030204" pitchFamily="18" charset="0"/>
                                </a:rPr>
                                <m:t>𝐴𝐴</m:t>
                              </m:r>
                            </m:sub>
                          </m:sSub>
                        </m:sup>
                        <m:e>
                          <m:sSub>
                            <m:sSubPr>
                              <m:ctrlPr>
                                <a:rPr lang="en-IE" i="1">
                                  <a:latin typeface="Cambria Math" panose="02040503050406030204" pitchFamily="18" charset="0"/>
                                </a:rPr>
                              </m:ctrlPr>
                            </m:sSubPr>
                            <m:e>
                              <m:r>
                                <a:rPr lang="en-IE" i="1">
                                  <a:latin typeface="Cambria Math" panose="02040503050406030204" pitchFamily="18" charset="0"/>
                                </a:rPr>
                                <m:t>𝑈</m:t>
                              </m:r>
                            </m:e>
                            <m:sub>
                              <m:r>
                                <a:rPr lang="en-IE" i="1">
                                  <a:latin typeface="Cambria Math" panose="02040503050406030204" pitchFamily="18" charset="0"/>
                                </a:rPr>
                                <m:t>𝑖</m:t>
                              </m:r>
                            </m:sub>
                          </m:sSub>
                          <m:d>
                            <m:dPr>
                              <m:ctrlPr>
                                <a:rPr lang="en-IE" i="1">
                                  <a:latin typeface="Cambria Math" panose="02040503050406030204" pitchFamily="18" charset="0"/>
                                </a:rPr>
                              </m:ctrlPr>
                            </m:dPr>
                            <m:e>
                              <m:sSub>
                                <m:sSubPr>
                                  <m:ctrlPr>
                                    <a:rPr lang="en-IE" i="1">
                                      <a:latin typeface="Cambria Math" panose="02040503050406030204" pitchFamily="18" charset="0"/>
                                    </a:rPr>
                                  </m:ctrlPr>
                                </m:sSubPr>
                                <m:e>
                                  <m:r>
                                    <a:rPr lang="en-IE" i="1">
                                      <a:latin typeface="Cambria Math" panose="02040503050406030204" pitchFamily="18" charset="0"/>
                                    </a:rPr>
                                    <m:t>𝑑</m:t>
                                  </m:r>
                                </m:e>
                                <m:sub>
                                  <m:r>
                                    <a:rPr lang="en-IE" i="1">
                                      <a:latin typeface="Cambria Math" panose="02040503050406030204" pitchFamily="18" charset="0"/>
                                    </a:rPr>
                                    <m:t>𝑖</m:t>
                                  </m:r>
                                </m:sub>
                              </m:sSub>
                              <m:d>
                                <m:dPr>
                                  <m:ctrlPr>
                                    <a:rPr lang="en-IE" i="1">
                                      <a:latin typeface="Cambria Math" panose="02040503050406030204" pitchFamily="18" charset="0"/>
                                    </a:rPr>
                                  </m:ctrlPr>
                                </m:dPr>
                                <m:e>
                                  <m:r>
                                    <a:rPr lang="en-IE" i="1">
                                      <a:latin typeface="Cambria Math" panose="02040503050406030204" pitchFamily="18" charset="0"/>
                                    </a:rPr>
                                    <m:t>𝜃</m:t>
                                  </m:r>
                                  <m:r>
                                    <a:rPr lang="en-IE" i="1">
                                      <a:latin typeface="Cambria Math" panose="02040503050406030204" pitchFamily="18" charset="0"/>
                                    </a:rPr>
                                    <m:t>,</m:t>
                                  </m:r>
                                  <m:r>
                                    <a:rPr lang="en-IE" i="1">
                                      <a:latin typeface="Cambria Math" panose="02040503050406030204" pitchFamily="18" charset="0"/>
                                    </a:rPr>
                                    <m:t>𝜙</m:t>
                                  </m:r>
                                </m:e>
                              </m:d>
                            </m:e>
                          </m:d>
                        </m:e>
                      </m:nary>
                    </m:oMath>
                  </m:oMathPara>
                </a14:m>
                <a:endParaRPr lang="en-IE" dirty="0">
                  <a:cs typeface="Calibri Light" panose="020F0302020204030204" pitchFamily="34" charset="0"/>
                </a:endParaRPr>
              </a:p>
              <a:p>
                <a14:m>
                  <m:oMath xmlns:m="http://schemas.openxmlformats.org/officeDocument/2006/math">
                    <m:sSub>
                      <m:sSubPr>
                        <m:ctrlPr>
                          <a:rPr lang="en-GB" i="1">
                            <a:latin typeface="Cambria Math" panose="02040503050406030204" pitchFamily="18" charset="0"/>
                            <a:ea typeface="Calibri" charset="0"/>
                            <a:cs typeface="Calibri" charset="0"/>
                          </a:rPr>
                        </m:ctrlPr>
                      </m:sSubPr>
                      <m:e>
                        <m:r>
                          <a:rPr lang="en-GB" i="1">
                            <a:latin typeface="Cambria Math" panose="02040503050406030204" pitchFamily="18" charset="0"/>
                            <a:ea typeface="Calibri" charset="0"/>
                            <a:cs typeface="Calibri" charset="0"/>
                          </a:rPr>
                          <m:t>𝑈</m:t>
                        </m:r>
                      </m:e>
                      <m:sub>
                        <m:r>
                          <a:rPr lang="en-GB" i="1">
                            <a:latin typeface="Cambria Math" panose="02040503050406030204" pitchFamily="18" charset="0"/>
                            <a:ea typeface="Calibri" charset="0"/>
                            <a:cs typeface="Calibri" charset="0"/>
                          </a:rPr>
                          <m:t>𝑖</m:t>
                        </m:r>
                      </m:sub>
                    </m:sSub>
                    <m:r>
                      <a:rPr lang="en-GB" i="1">
                        <a:latin typeface="Cambria Math" panose="02040503050406030204" pitchFamily="18" charset="0"/>
                        <a:ea typeface="Calibri" charset="0"/>
                        <a:cs typeface="Calibri" charset="0"/>
                      </a:rPr>
                      <m:t> </m:t>
                    </m:r>
                  </m:oMath>
                </a14:m>
                <a:r>
                  <a:rPr lang="en-US" dirty="0">
                    <a:cs typeface="Calibri Light" panose="020F0302020204030204" pitchFamily="34" charset="0"/>
                  </a:rPr>
                  <a:t> is a sum of AA-NP surface and AA-NP core interactions</a:t>
                </a:r>
              </a:p>
              <a:p>
                <a:endParaRPr lang="en-US" dirty="0">
                  <a:cs typeface="Calibri Light" panose="020F0302020204030204" pitchFamily="34" charset="0"/>
                </a:endParaRPr>
              </a:p>
              <a:p>
                <a:endParaRPr lang="en-US" dirty="0">
                  <a:cs typeface="Calibri Light" panose="020F0302020204030204" pitchFamily="34" charset="0"/>
                </a:endParaRPr>
              </a:p>
              <a:p>
                <a14:m>
                  <m:oMath xmlns:m="http://schemas.openxmlformats.org/officeDocument/2006/math">
                    <m:sSub>
                      <m:sSubPr>
                        <m:ctrlPr>
                          <a:rPr lang="en-GB" i="1" dirty="0">
                            <a:latin typeface="Cambria Math" panose="02040503050406030204" pitchFamily="18" charset="0"/>
                            <a:cs typeface="Calibri Light" panose="020F0302020204030204" pitchFamily="34" charset="0"/>
                          </a:rPr>
                        </m:ctrlPr>
                      </m:sSubPr>
                      <m:e>
                        <m:r>
                          <a:rPr lang="en-US" i="1" dirty="0">
                            <a:latin typeface="Cambria Math" panose="02040503050406030204" pitchFamily="18" charset="0"/>
                            <a:cs typeface="Calibri Light" panose="020F0302020204030204" pitchFamily="34" charset="0"/>
                          </a:rPr>
                          <m:t>𝑈</m:t>
                        </m:r>
                      </m:e>
                      <m:sub>
                        <m:r>
                          <a:rPr lang="en-US" i="1" dirty="0">
                            <a:latin typeface="Cambria Math" panose="02040503050406030204" pitchFamily="18" charset="0"/>
                            <a:cs typeface="Calibri Light" panose="020F0302020204030204" pitchFamily="34" charset="0"/>
                          </a:rPr>
                          <m:t>𝑠</m:t>
                        </m:r>
                      </m:sub>
                    </m:sSub>
                  </m:oMath>
                </a14:m>
                <a:r>
                  <a:rPr lang="en-US" dirty="0">
                    <a:cs typeface="Calibri Light" panose="020F0302020204030204" pitchFamily="34" charset="0"/>
                  </a:rPr>
                  <a:t> – atomistic level (PMF)</a:t>
                </a:r>
              </a:p>
              <a:p>
                <a14:m>
                  <m:oMath xmlns:m="http://schemas.openxmlformats.org/officeDocument/2006/math">
                    <m:sSub>
                      <m:sSubPr>
                        <m:ctrlPr>
                          <a:rPr lang="en-GB" i="1" dirty="0">
                            <a:latin typeface="Cambria Math" panose="02040503050406030204" pitchFamily="18" charset="0"/>
                            <a:cs typeface="Calibri Light" panose="020F0302020204030204" pitchFamily="34" charset="0"/>
                          </a:rPr>
                        </m:ctrlPr>
                      </m:sSubPr>
                      <m:e>
                        <m:r>
                          <a:rPr lang="en-US" i="1" dirty="0">
                            <a:latin typeface="Cambria Math" panose="02040503050406030204" pitchFamily="18" charset="0"/>
                            <a:cs typeface="Calibri Light" panose="020F0302020204030204" pitchFamily="34" charset="0"/>
                          </a:rPr>
                          <m:t>𝑈</m:t>
                        </m:r>
                      </m:e>
                      <m:sub>
                        <m:r>
                          <a:rPr lang="en-US" i="1" dirty="0">
                            <a:latin typeface="Cambria Math" panose="02040503050406030204" pitchFamily="18" charset="0"/>
                            <a:cs typeface="Calibri Light" panose="020F0302020204030204" pitchFamily="34" charset="0"/>
                          </a:rPr>
                          <m:t>𝑐</m:t>
                        </m:r>
                      </m:sub>
                    </m:sSub>
                  </m:oMath>
                </a14:m>
                <a:r>
                  <a:rPr lang="en-US" dirty="0">
                    <a:cs typeface="Calibri Light" panose="020F0302020204030204" pitchFamily="34" charset="0"/>
                  </a:rPr>
                  <a:t> – continuum level (Lifshitz theory)</a:t>
                </a:r>
              </a:p>
              <a:p>
                <a14:m>
                  <m:oMath xmlns:m="http://schemas.openxmlformats.org/officeDocument/2006/math">
                    <m:sSub>
                      <m:sSubPr>
                        <m:ctrlPr>
                          <a:rPr lang="en-GB" i="1" dirty="0">
                            <a:latin typeface="Cambria Math" panose="02040503050406030204" pitchFamily="18" charset="0"/>
                            <a:cs typeface="Calibri Light" panose="020F0302020204030204" pitchFamily="34" charset="0"/>
                          </a:rPr>
                        </m:ctrlPr>
                      </m:sSubPr>
                      <m:e>
                        <m:r>
                          <a:rPr lang="en-IE" b="0" i="1" dirty="0" smtClean="0">
                            <a:latin typeface="Cambria Math" panose="02040503050406030204" pitchFamily="18" charset="0"/>
                            <a:cs typeface="Calibri Light" panose="020F0302020204030204" pitchFamily="34" charset="0"/>
                          </a:rPr>
                          <m:t>𝐸</m:t>
                        </m:r>
                      </m:e>
                      <m:sub>
                        <m:r>
                          <a:rPr lang="en-IE" b="0" i="1" dirty="0" smtClean="0">
                            <a:latin typeface="Cambria Math" panose="02040503050406030204" pitchFamily="18" charset="0"/>
                            <a:cs typeface="Calibri Light" panose="020F0302020204030204" pitchFamily="34" charset="0"/>
                          </a:rPr>
                          <m:t>𝑒𝑙</m:t>
                        </m:r>
                      </m:sub>
                    </m:sSub>
                  </m:oMath>
                </a14:m>
                <a:r>
                  <a:rPr lang="en-US" dirty="0">
                    <a:cs typeface="Calibri Light" panose="020F0302020204030204" pitchFamily="34" charset="0"/>
                  </a:rPr>
                  <a:t> – electrostatic Debye-</a:t>
                </a:r>
                <a:r>
                  <a:rPr lang="en-US" dirty="0" err="1">
                    <a:cs typeface="Calibri Light" panose="020F0302020204030204" pitchFamily="34" charset="0"/>
                  </a:rPr>
                  <a:t>Hückel</a:t>
                </a:r>
                <a:r>
                  <a:rPr lang="en-US" dirty="0">
                    <a:cs typeface="Calibri Light" panose="020F0302020204030204" pitchFamily="34" charset="0"/>
                  </a:rPr>
                  <a:t> theory potential</a:t>
                </a:r>
              </a:p>
              <a:p>
                <a:endParaRPr lang="en-IE" dirty="0">
                  <a:cs typeface="Calibri Light" panose="020F0302020204030204" pitchFamily="34" charset="0"/>
                </a:endParaRPr>
              </a:p>
              <a:p>
                <a:pPr marL="0" indent="0">
                  <a:lnSpc>
                    <a:spcPct val="116000"/>
                  </a:lnSpc>
                  <a:buNone/>
                </a:pPr>
                <a:endParaRPr lang="en-US" dirty="0">
                  <a:solidFill>
                    <a:srgbClr val="5E747B"/>
                  </a:solidFill>
                  <a:ea typeface="Calibri" pitchFamily="34" charset="-122"/>
                  <a:cs typeface="Calibri" pitchFamily="34" charset="-120"/>
                </a:endParaRPr>
              </a:p>
              <a:p>
                <a:pPr marL="0" indent="0">
                  <a:lnSpc>
                    <a:spcPct val="116000"/>
                  </a:lnSpc>
                  <a:buNone/>
                </a:pPr>
                <a:endParaRPr lang="en-US" sz="1800" dirty="0">
                  <a:solidFill>
                    <a:srgbClr val="5E747B"/>
                  </a:solidFill>
                  <a:ea typeface="Calibri" pitchFamily="34" charset="-122"/>
                  <a:cs typeface="Calibri" pitchFamily="34" charset="-120"/>
                </a:endParaRPr>
              </a:p>
            </p:txBody>
          </p:sp>
        </mc:Choice>
        <mc:Fallback>
          <p:sp>
            <p:nvSpPr>
              <p:cNvPr id="8" name="Text 5">
                <a:extLst>
                  <a:ext uri="{FF2B5EF4-FFF2-40B4-BE49-F238E27FC236}">
                    <a16:creationId xmlns:a16="http://schemas.microsoft.com/office/drawing/2014/main" id="{2D205BCC-A917-3CE4-BA38-80722AB64DCB}"/>
                  </a:ext>
                </a:extLst>
              </p:cNvPr>
              <p:cNvSpPr>
                <a:spLocks noRot="1" noChangeAspect="1" noMove="1" noResize="1" noEditPoints="1" noAdjustHandles="1" noChangeArrowheads="1" noChangeShapeType="1" noTextEdit="1"/>
              </p:cNvSpPr>
              <p:nvPr/>
            </p:nvSpPr>
            <p:spPr>
              <a:xfrm>
                <a:off x="579120" y="2400369"/>
                <a:ext cx="6035040" cy="3012141"/>
              </a:xfrm>
              <a:prstGeom prst="rect">
                <a:avLst/>
              </a:prstGeom>
              <a:blipFill>
                <a:blip r:embed="rId3"/>
                <a:stretch>
                  <a:fillRect l="-2323" t="-37045" r="-1616" b="-10526"/>
                </a:stretch>
              </a:blipFill>
              <a:ln/>
            </p:spPr>
            <p:txBody>
              <a:bodyPr/>
              <a:lstStyle/>
              <a:p>
                <a:r>
                  <a:rPr lang="en-IE">
                    <a:noFill/>
                  </a:rPr>
                  <a:t> </a:t>
                </a:r>
              </a:p>
            </p:txBody>
          </p:sp>
        </mc:Fallback>
      </mc:AlternateContent>
      <p:pic>
        <p:nvPicPr>
          <p:cNvPr id="9" name="Picture 8">
            <a:extLst>
              <a:ext uri="{FF2B5EF4-FFF2-40B4-BE49-F238E27FC236}">
                <a16:creationId xmlns:a16="http://schemas.microsoft.com/office/drawing/2014/main" id="{88212D94-75EB-D20E-623F-E978EB35FA3B}"/>
              </a:ext>
            </a:extLst>
          </p:cNvPr>
          <p:cNvPicPr>
            <a:picLocks noChangeAspect="1"/>
          </p:cNvPicPr>
          <p:nvPr/>
        </p:nvPicPr>
        <p:blipFill>
          <a:blip r:embed="rId4"/>
          <a:stretch/>
        </p:blipFill>
        <p:spPr>
          <a:xfrm>
            <a:off x="7154731" y="1861728"/>
            <a:ext cx="4325659" cy="2338808"/>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E3C9A18-ED36-4012-BF2F-D4F6C3AD4665}"/>
                  </a:ext>
                </a:extLst>
              </p:cNvPr>
              <p:cNvSpPr/>
              <p:nvPr/>
            </p:nvSpPr>
            <p:spPr>
              <a:xfrm>
                <a:off x="433149" y="4253098"/>
                <a:ext cx="3329629" cy="4473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IE" i="1" smtClean="0">
                              <a:solidFill>
                                <a:schemeClr val="tx1"/>
                              </a:solidFill>
                              <a:latin typeface="Cambria Math" panose="02040503050406030204" pitchFamily="18" charset="0"/>
                            </a:rPr>
                          </m:ctrlPr>
                        </m:sSubPr>
                        <m:e>
                          <m:r>
                            <a:rPr lang="en-IE" i="1">
                              <a:solidFill>
                                <a:schemeClr val="tx1"/>
                              </a:solidFill>
                              <a:latin typeface="Cambria Math" panose="02040503050406030204" pitchFamily="18" charset="0"/>
                            </a:rPr>
                            <m:t>𝑈</m:t>
                          </m:r>
                        </m:e>
                        <m:sub>
                          <m:r>
                            <a:rPr lang="en-IE" i="1">
                              <a:solidFill>
                                <a:schemeClr val="tx1"/>
                              </a:solidFill>
                              <a:latin typeface="Cambria Math" panose="02040503050406030204" pitchFamily="18" charset="0"/>
                            </a:rPr>
                            <m:t>𝑖</m:t>
                          </m:r>
                        </m:sub>
                      </m:sSub>
                      <m:d>
                        <m:dPr>
                          <m:ctrlPr>
                            <a:rPr lang="en-IE" i="1">
                              <a:solidFill>
                                <a:schemeClr val="tx1"/>
                              </a:solidFill>
                              <a:latin typeface="Cambria Math" panose="02040503050406030204" pitchFamily="18" charset="0"/>
                            </a:rPr>
                          </m:ctrlPr>
                        </m:dPr>
                        <m:e>
                          <m:sSub>
                            <m:sSubPr>
                              <m:ctrlPr>
                                <a:rPr lang="en-IE" i="1">
                                  <a:solidFill>
                                    <a:schemeClr val="tx1"/>
                                  </a:solidFill>
                                  <a:latin typeface="Cambria Math" panose="02040503050406030204" pitchFamily="18" charset="0"/>
                                </a:rPr>
                              </m:ctrlPr>
                            </m:sSubPr>
                            <m:e>
                              <m:r>
                                <a:rPr lang="en-IE" i="1">
                                  <a:solidFill>
                                    <a:schemeClr val="tx1"/>
                                  </a:solidFill>
                                  <a:latin typeface="Cambria Math" panose="02040503050406030204" pitchFamily="18" charset="0"/>
                                </a:rPr>
                                <m:t>h</m:t>
                              </m:r>
                            </m:e>
                            <m:sub>
                              <m:r>
                                <a:rPr lang="en-IE" i="1">
                                  <a:solidFill>
                                    <a:schemeClr val="tx1"/>
                                  </a:solidFill>
                                  <a:latin typeface="Cambria Math" panose="02040503050406030204" pitchFamily="18" charset="0"/>
                                </a:rPr>
                                <m:t>𝑖</m:t>
                              </m:r>
                            </m:sub>
                          </m:sSub>
                          <m:d>
                            <m:dPr>
                              <m:ctrlPr>
                                <a:rPr lang="en-IE" i="1">
                                  <a:solidFill>
                                    <a:schemeClr val="tx1"/>
                                  </a:solidFill>
                                  <a:latin typeface="Cambria Math" panose="02040503050406030204" pitchFamily="18" charset="0"/>
                                </a:rPr>
                              </m:ctrlPr>
                            </m:dPr>
                            <m:e>
                              <m:r>
                                <a:rPr lang="en-IE" i="1">
                                  <a:solidFill>
                                    <a:schemeClr val="tx1"/>
                                  </a:solidFill>
                                  <a:latin typeface="Cambria Math" panose="02040503050406030204" pitchFamily="18" charset="0"/>
                                </a:rPr>
                                <m:t>𝑑</m:t>
                              </m:r>
                              <m:r>
                                <a:rPr lang="en-IE" i="0">
                                  <a:solidFill>
                                    <a:schemeClr val="tx1"/>
                                  </a:solidFill>
                                  <a:latin typeface="Cambria Math" panose="02040503050406030204" pitchFamily="18" charset="0"/>
                                </a:rPr>
                                <m:t>,</m:t>
                              </m:r>
                              <m:r>
                                <a:rPr lang="en-IE" i="1">
                                  <a:solidFill>
                                    <a:schemeClr val="tx1"/>
                                  </a:solidFill>
                                  <a:latin typeface="Cambria Math" panose="02040503050406030204" pitchFamily="18" charset="0"/>
                                </a:rPr>
                                <m:t>𝜃</m:t>
                              </m:r>
                              <m:r>
                                <a:rPr lang="en-IE" i="0">
                                  <a:solidFill>
                                    <a:schemeClr val="tx1"/>
                                  </a:solidFill>
                                  <a:latin typeface="Cambria Math" panose="02040503050406030204" pitchFamily="18" charset="0"/>
                                </a:rPr>
                                <m:t>,</m:t>
                              </m:r>
                              <m:r>
                                <a:rPr lang="en-IE" i="1">
                                  <a:solidFill>
                                    <a:schemeClr val="tx1"/>
                                  </a:solidFill>
                                  <a:latin typeface="Cambria Math" panose="02040503050406030204" pitchFamily="18" charset="0"/>
                                </a:rPr>
                                <m:t>𝜙</m:t>
                              </m:r>
                            </m:e>
                          </m:d>
                        </m:e>
                      </m:d>
                      <m:r>
                        <a:rPr lang="en-IE" i="0">
                          <a:solidFill>
                            <a:schemeClr val="tx1"/>
                          </a:solidFill>
                          <a:latin typeface="Cambria Math" panose="02040503050406030204" pitchFamily="18" charset="0"/>
                        </a:rPr>
                        <m:t>=</m:t>
                      </m:r>
                      <m:sSub>
                        <m:sSubPr>
                          <m:ctrlPr>
                            <a:rPr lang="en-IE" i="1">
                              <a:solidFill>
                                <a:schemeClr val="tx1"/>
                              </a:solidFill>
                              <a:latin typeface="Cambria Math" panose="02040503050406030204" pitchFamily="18" charset="0"/>
                            </a:rPr>
                          </m:ctrlPr>
                        </m:sSubPr>
                        <m:e>
                          <m:d>
                            <m:dPr>
                              <m:begChr m:val=""/>
                              <m:ctrlPr>
                                <a:rPr lang="en-IE" i="1">
                                  <a:solidFill>
                                    <a:schemeClr val="tx1"/>
                                  </a:solidFill>
                                  <a:latin typeface="Cambria Math" panose="02040503050406030204" pitchFamily="18" charset="0"/>
                                </a:rPr>
                              </m:ctrlPr>
                            </m:dPr>
                            <m:e>
                              <m:sSub>
                                <m:sSubPr>
                                  <m:ctrlPr>
                                    <a:rPr lang="en-IE" i="1">
                                      <a:solidFill>
                                        <a:schemeClr val="tx1"/>
                                      </a:solidFill>
                                      <a:latin typeface="Cambria Math" panose="02040503050406030204" pitchFamily="18" charset="0"/>
                                    </a:rPr>
                                  </m:ctrlPr>
                                </m:sSubPr>
                                <m:e>
                                  <m:d>
                                    <m:dPr>
                                      <m:endChr m:val=""/>
                                      <m:ctrlPr>
                                        <a:rPr lang="en-IE" i="1">
                                          <a:solidFill>
                                            <a:schemeClr val="tx1"/>
                                          </a:solidFill>
                                          <a:latin typeface="Cambria Math" panose="02040503050406030204" pitchFamily="18" charset="0"/>
                                        </a:rPr>
                                      </m:ctrlPr>
                                    </m:dPr>
                                    <m:e>
                                      <m:r>
                                        <a:rPr lang="en-IE" i="1">
                                          <a:solidFill>
                                            <a:schemeClr val="tx1"/>
                                          </a:solidFill>
                                          <a:latin typeface="Cambria Math" panose="02040503050406030204" pitchFamily="18" charset="0"/>
                                        </a:rPr>
                                        <m:t>𝑈</m:t>
                                      </m:r>
                                    </m:e>
                                  </m:d>
                                </m:e>
                                <m:sub>
                                  <m:r>
                                    <a:rPr lang="en-IE" i="1">
                                      <a:solidFill>
                                        <a:schemeClr val="tx1"/>
                                      </a:solidFill>
                                      <a:latin typeface="Cambria Math" panose="02040503050406030204" pitchFamily="18" charset="0"/>
                                    </a:rPr>
                                    <m:t>𝑠</m:t>
                                  </m:r>
                                </m:sub>
                              </m:sSub>
                            </m:e>
                          </m:d>
                        </m:e>
                        <m:sub>
                          <m:r>
                            <a:rPr lang="en-IE" i="1">
                              <a:solidFill>
                                <a:schemeClr val="tx1"/>
                              </a:solidFill>
                              <a:latin typeface="Cambria Math" panose="02040503050406030204" pitchFamily="18" charset="0"/>
                            </a:rPr>
                            <m:t>𝑖</m:t>
                          </m:r>
                        </m:sub>
                      </m:sSub>
                      <m:r>
                        <a:rPr lang="en-IE" i="0">
                          <a:solidFill>
                            <a:schemeClr val="tx1"/>
                          </a:solidFill>
                          <a:latin typeface="Cambria Math" panose="02040503050406030204" pitchFamily="18" charset="0"/>
                        </a:rPr>
                        <m:t>+</m:t>
                      </m:r>
                      <m:sSub>
                        <m:sSubPr>
                          <m:ctrlPr>
                            <a:rPr lang="en-IE" i="1">
                              <a:solidFill>
                                <a:schemeClr val="tx1"/>
                              </a:solidFill>
                              <a:latin typeface="Cambria Math" panose="02040503050406030204" pitchFamily="18" charset="0"/>
                            </a:rPr>
                          </m:ctrlPr>
                        </m:sSubPr>
                        <m:e>
                          <m:d>
                            <m:dPr>
                              <m:begChr m:val=""/>
                              <m:ctrlPr>
                                <a:rPr lang="en-IE" i="1">
                                  <a:solidFill>
                                    <a:schemeClr val="tx1"/>
                                  </a:solidFill>
                                  <a:latin typeface="Cambria Math" panose="02040503050406030204" pitchFamily="18" charset="0"/>
                                </a:rPr>
                              </m:ctrlPr>
                            </m:dPr>
                            <m:e>
                              <m:sSub>
                                <m:sSubPr>
                                  <m:ctrlPr>
                                    <a:rPr lang="en-IE" i="1">
                                      <a:solidFill>
                                        <a:schemeClr val="tx1"/>
                                      </a:solidFill>
                                      <a:latin typeface="Cambria Math" panose="02040503050406030204" pitchFamily="18" charset="0"/>
                                    </a:rPr>
                                  </m:ctrlPr>
                                </m:sSubPr>
                                <m:e>
                                  <m:d>
                                    <m:dPr>
                                      <m:endChr m:val=""/>
                                      <m:ctrlPr>
                                        <a:rPr lang="en-IE" i="1">
                                          <a:solidFill>
                                            <a:schemeClr val="tx1"/>
                                          </a:solidFill>
                                          <a:latin typeface="Cambria Math" panose="02040503050406030204" pitchFamily="18" charset="0"/>
                                        </a:rPr>
                                      </m:ctrlPr>
                                    </m:dPr>
                                    <m:e>
                                      <m:r>
                                        <a:rPr lang="en-IE" i="1">
                                          <a:solidFill>
                                            <a:schemeClr val="tx1"/>
                                          </a:solidFill>
                                          <a:latin typeface="Cambria Math" panose="02040503050406030204" pitchFamily="18" charset="0"/>
                                        </a:rPr>
                                        <m:t>𝑈</m:t>
                                      </m:r>
                                    </m:e>
                                  </m:d>
                                </m:e>
                                <m:sub>
                                  <m:r>
                                    <a:rPr lang="en-IE" i="1">
                                      <a:solidFill>
                                        <a:schemeClr val="tx1"/>
                                      </a:solidFill>
                                      <a:latin typeface="Cambria Math" panose="02040503050406030204" pitchFamily="18" charset="0"/>
                                    </a:rPr>
                                    <m:t>𝑐</m:t>
                                  </m:r>
                                </m:sub>
                              </m:sSub>
                            </m:e>
                          </m:d>
                        </m:e>
                        <m:sub>
                          <m:r>
                            <a:rPr lang="en-IE" i="1">
                              <a:solidFill>
                                <a:schemeClr val="tx1"/>
                              </a:solidFill>
                              <a:latin typeface="Cambria Math" panose="02040503050406030204" pitchFamily="18" charset="0"/>
                            </a:rPr>
                            <m:t>𝑖</m:t>
                          </m:r>
                        </m:sub>
                      </m:sSub>
                      <m:r>
                        <a:rPr lang="en-IE" i="0">
                          <a:solidFill>
                            <a:schemeClr val="tx1"/>
                          </a:solidFill>
                          <a:latin typeface="Cambria Math" panose="02040503050406030204" pitchFamily="18" charset="0"/>
                        </a:rPr>
                        <m:t> </m:t>
                      </m:r>
                    </m:oMath>
                  </m:oMathPara>
                </a14:m>
                <a:endParaRPr lang="en-IE" dirty="0">
                  <a:solidFill>
                    <a:schemeClr val="tx1"/>
                  </a:solidFill>
                  <a:cs typeface="Calibri Light" panose="020F0302020204030204" pitchFamily="34" charset="0"/>
                </a:endParaRPr>
              </a:p>
            </p:txBody>
          </p:sp>
        </mc:Choice>
        <mc:Fallback xmlns="">
          <p:sp>
            <p:nvSpPr>
              <p:cNvPr id="15" name="Rectangle 14">
                <a:extLst>
                  <a:ext uri="{FF2B5EF4-FFF2-40B4-BE49-F238E27FC236}">
                    <a16:creationId xmlns:a16="http://schemas.microsoft.com/office/drawing/2014/main" id="{EE3C9A18-ED36-4012-BF2F-D4F6C3AD4665}"/>
                  </a:ext>
                </a:extLst>
              </p:cNvPr>
              <p:cNvSpPr>
                <a:spLocks noRot="1" noChangeAspect="1" noMove="1" noResize="1" noEditPoints="1" noAdjustHandles="1" noChangeArrowheads="1" noChangeShapeType="1" noTextEdit="1"/>
              </p:cNvSpPr>
              <p:nvPr/>
            </p:nvSpPr>
            <p:spPr>
              <a:xfrm>
                <a:off x="433149" y="4253098"/>
                <a:ext cx="3329629" cy="447367"/>
              </a:xfrm>
              <a:prstGeom prst="rect">
                <a:avLst/>
              </a:prstGeom>
              <a:blipFill>
                <a:blip r:embed="rId5"/>
                <a:stretch>
                  <a:fillRect t="-141096" r="-15385" b="-201370"/>
                </a:stretch>
              </a:blipFill>
            </p:spPr>
            <p:txBody>
              <a:bodyPr/>
              <a:lstStyle/>
              <a:p>
                <a:r>
                  <a:rPr lang="en-IE">
                    <a:noFill/>
                  </a:rPr>
                  <a:t> </a:t>
                </a:r>
              </a:p>
            </p:txBody>
          </p:sp>
        </mc:Fallback>
      </mc:AlternateContent>
    </p:spTree>
    <p:extLst>
      <p:ext uri="{BB962C8B-B14F-4D97-AF65-F5344CB8AC3E}">
        <p14:creationId xmlns:p14="http://schemas.microsoft.com/office/powerpoint/2010/main" val="24329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PREDICTION · PROTEINS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Which face does a protein present?</a:t>
            </a:r>
            <a:endParaRPr lang="en-US" sz="3400" dirty="0"/>
          </a:p>
        </p:txBody>
      </p:sp>
      <p:sp>
        <p:nvSpPr>
          <p:cNvPr id="4" name="Shape 2"/>
          <p:cNvSpPr/>
          <p:nvPr/>
        </p:nvSpPr>
        <p:spPr>
          <a:xfrm>
            <a:off x="6968914" y="1671797"/>
            <a:ext cx="4572000" cy="3362284"/>
          </a:xfrm>
          <a:prstGeom prst="roundRect">
            <a:avLst>
              <a:gd name="adj" fmla="val 204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7040880" y="5749715"/>
            <a:ext cx="45720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Orientation-specific binding energies for IgG on a NP.  </a:t>
            </a:r>
            <a:r>
              <a:rPr lang="en-US" sz="1600" i="1" dirty="0" err="1">
                <a:solidFill>
                  <a:srgbClr val="5E747B"/>
                </a:solidFill>
                <a:latin typeface="Calibri" pitchFamily="34" charset="0"/>
                <a:ea typeface="Calibri" pitchFamily="34" charset="-122"/>
                <a:cs typeface="Calibri" pitchFamily="34" charset="-120"/>
              </a:rPr>
              <a:t>NPCoronaPredict</a:t>
            </a:r>
            <a:endParaRPr lang="en-US" sz="1600" i="1" dirty="0">
              <a:solidFill>
                <a:srgbClr val="5E747B"/>
              </a:solidFill>
              <a:latin typeface="Calibri" pitchFamily="34" charset="0"/>
              <a:ea typeface="Calibri" pitchFamily="34" charset="-122"/>
              <a:cs typeface="Calibri" pitchFamily="34" charset="-120"/>
            </a:endParaRPr>
          </a:p>
          <a:p>
            <a:pPr marL="0" indent="0" algn="ctr">
              <a:buNone/>
            </a:pPr>
            <a:r>
              <a:rPr lang="en-US" sz="1600" i="1" dirty="0">
                <a:solidFill>
                  <a:srgbClr val="5E747B"/>
                </a:solidFill>
                <a:latin typeface="Calibri" pitchFamily="34" charset="0"/>
                <a:ea typeface="Calibri" pitchFamily="34" charset="-122"/>
                <a:cs typeface="Calibri" pitchFamily="34" charset="-120"/>
              </a:rPr>
              <a:t> Rouse et al. JCIM (2024); Subbotina et al. JCIM (2025)</a:t>
            </a:r>
            <a:endParaRPr lang="en-US" sz="1600" dirty="0"/>
          </a:p>
        </p:txBody>
      </p:sp>
      <p:sp>
        <p:nvSpPr>
          <p:cNvPr id="7" name="Text 4"/>
          <p:cNvSpPr/>
          <p:nvPr/>
        </p:nvSpPr>
        <p:spPr>
          <a:xfrm>
            <a:off x="579120" y="1615271"/>
            <a:ext cx="6035040" cy="768096"/>
          </a:xfrm>
          <a:prstGeom prst="rect">
            <a:avLst/>
          </a:prstGeom>
          <a:noFill/>
          <a:ln/>
        </p:spPr>
        <p:txBody>
          <a:bodyPr wrap="square" lIns="0" tIns="0" rIns="0" bIns="0" rtlCol="0" anchor="ctr"/>
          <a:lstStyle/>
          <a:p>
            <a:pPr marL="0" indent="0">
              <a:lnSpc>
                <a:spcPct val="116000"/>
              </a:lnSpc>
              <a:buNone/>
            </a:pPr>
            <a:r>
              <a:rPr lang="en-US" sz="1900" dirty="0">
                <a:solidFill>
                  <a:srgbClr val="16323A"/>
                </a:solidFill>
                <a:latin typeface="Calibri" pitchFamily="34" charset="0"/>
                <a:ea typeface="Calibri" pitchFamily="34" charset="-122"/>
                <a:cs typeface="Calibri" pitchFamily="34" charset="-120"/>
              </a:rPr>
              <a:t>Now our interaction model is </a:t>
            </a:r>
            <a:r>
              <a:rPr lang="en-US" sz="1900" b="1" dirty="0">
                <a:solidFill>
                  <a:srgbClr val="0F5666"/>
                </a:solidFill>
                <a:latin typeface="Calibri" pitchFamily="34" charset="0"/>
                <a:ea typeface="Calibri" pitchFamily="34" charset="-122"/>
                <a:cs typeface="Calibri" pitchFamily="34" charset="-120"/>
              </a:rPr>
              <a:t>orientation-resolved</a:t>
            </a:r>
            <a:r>
              <a:rPr lang="en-US" sz="1900" dirty="0">
                <a:solidFill>
                  <a:srgbClr val="16323A"/>
                </a:solidFill>
                <a:latin typeface="Calibri" pitchFamily="34" charset="0"/>
                <a:ea typeface="Calibri" pitchFamily="34" charset="-122"/>
                <a:cs typeface="Calibri" pitchFamily="34" charset="-120"/>
              </a:rPr>
              <a:t>: it returns the binding energy for every way a protein can meet the particle.</a:t>
            </a:r>
            <a:endParaRPr lang="en-US" sz="1900" dirty="0"/>
          </a:p>
        </p:txBody>
      </p:sp>
      <p:sp>
        <p:nvSpPr>
          <p:cNvPr id="8" name="Text 5"/>
          <p:cNvSpPr/>
          <p:nvPr/>
        </p:nvSpPr>
        <p:spPr>
          <a:xfrm>
            <a:off x="579120" y="2113280"/>
            <a:ext cx="6035040" cy="1645920"/>
          </a:xfrm>
          <a:prstGeom prst="rect">
            <a:avLst/>
          </a:prstGeom>
          <a:noFill/>
          <a:ln/>
        </p:spPr>
        <p:txBody>
          <a:bodyPr wrap="square" lIns="0" tIns="0" rIns="0" bIns="0" rtlCol="0" anchor="ctr"/>
          <a:lstStyle/>
          <a:p>
            <a:pPr marL="0" indent="0">
              <a:lnSpc>
                <a:spcPct val="116000"/>
              </a:lnSpc>
              <a:buNone/>
            </a:pPr>
            <a:r>
              <a:rPr lang="en-US" sz="1800" dirty="0">
                <a:solidFill>
                  <a:srgbClr val="5E747B"/>
                </a:solidFill>
                <a:latin typeface="Calibri" pitchFamily="34" charset="0"/>
                <a:ea typeface="Calibri" pitchFamily="34" charset="-122"/>
                <a:cs typeface="Calibri" pitchFamily="34" charset="-120"/>
              </a:rPr>
              <a:t>This heatmap reveals the preferred orientations of IgG computed on an AlphaFold structure in about a minute.</a:t>
            </a:r>
            <a:endParaRPr lang="en-US" sz="1800" dirty="0"/>
          </a:p>
        </p:txBody>
      </p:sp>
      <p:pic>
        <p:nvPicPr>
          <p:cNvPr id="12" name="Picture 11">
            <a:extLst>
              <a:ext uri="{FF2B5EF4-FFF2-40B4-BE49-F238E27FC236}">
                <a16:creationId xmlns:a16="http://schemas.microsoft.com/office/drawing/2014/main" id="{BF92AF56-F5AC-12E9-BF39-A3706C094985}"/>
              </a:ext>
            </a:extLst>
          </p:cNvPr>
          <p:cNvPicPr>
            <a:picLocks noChangeAspect="1"/>
          </p:cNvPicPr>
          <p:nvPr/>
        </p:nvPicPr>
        <p:blipFill>
          <a:blip r:embed="rId3"/>
          <a:stretch>
            <a:fillRect/>
          </a:stretch>
        </p:blipFill>
        <p:spPr>
          <a:xfrm>
            <a:off x="3234824" y="3352939"/>
            <a:ext cx="3379336" cy="3142567"/>
          </a:xfrm>
          <a:prstGeom prst="rect">
            <a:avLst/>
          </a:prstGeom>
        </p:spPr>
      </p:pic>
      <p:pic>
        <p:nvPicPr>
          <p:cNvPr id="13" name="Picture 12">
            <a:extLst>
              <a:ext uri="{FF2B5EF4-FFF2-40B4-BE49-F238E27FC236}">
                <a16:creationId xmlns:a16="http://schemas.microsoft.com/office/drawing/2014/main" id="{AA31CE88-E8D2-2BB5-B931-FE6481D356BF}"/>
              </a:ext>
            </a:extLst>
          </p:cNvPr>
          <p:cNvPicPr>
            <a:picLocks noChangeAspect="1"/>
          </p:cNvPicPr>
          <p:nvPr/>
        </p:nvPicPr>
        <p:blipFill>
          <a:blip r:embed="rId4"/>
          <a:stretch>
            <a:fillRect/>
          </a:stretch>
        </p:blipFill>
        <p:spPr>
          <a:xfrm>
            <a:off x="6940254" y="2160893"/>
            <a:ext cx="4600660" cy="3210162"/>
          </a:xfrm>
          <a:prstGeom prst="rect">
            <a:avLst/>
          </a:prstGeom>
        </p:spPr>
      </p:pic>
      <p:pic>
        <p:nvPicPr>
          <p:cNvPr id="14" name="Picture 13">
            <a:extLst>
              <a:ext uri="{FF2B5EF4-FFF2-40B4-BE49-F238E27FC236}">
                <a16:creationId xmlns:a16="http://schemas.microsoft.com/office/drawing/2014/main" id="{BAF6D3DE-33C4-F18A-2C99-A9D891E2142E}"/>
              </a:ext>
            </a:extLst>
          </p:cNvPr>
          <p:cNvPicPr>
            <a:picLocks noChangeAspect="1"/>
          </p:cNvPicPr>
          <p:nvPr/>
        </p:nvPicPr>
        <p:blipFill>
          <a:blip r:embed="rId5"/>
          <a:stretch>
            <a:fillRect/>
          </a:stretch>
        </p:blipFill>
        <p:spPr>
          <a:xfrm>
            <a:off x="580640" y="4200536"/>
            <a:ext cx="2491137" cy="108689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LEARNING THE PATTERNS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A neural network for protein binding energies</a:t>
            </a:r>
            <a:endParaRPr lang="en-US" sz="3400" dirty="0"/>
          </a:p>
        </p:txBody>
      </p:sp>
      <p:sp>
        <p:nvSpPr>
          <p:cNvPr id="23" name="Shape 2">
            <a:extLst>
              <a:ext uri="{FF2B5EF4-FFF2-40B4-BE49-F238E27FC236}">
                <a16:creationId xmlns:a16="http://schemas.microsoft.com/office/drawing/2014/main" id="{A054213C-DE28-A83B-0B3D-A6FF578782E8}"/>
              </a:ext>
            </a:extLst>
          </p:cNvPr>
          <p:cNvSpPr/>
          <p:nvPr/>
        </p:nvSpPr>
        <p:spPr>
          <a:xfrm>
            <a:off x="5246821" y="1609344"/>
            <a:ext cx="6835731" cy="3855637"/>
          </a:xfrm>
          <a:prstGeom prst="roundRect">
            <a:avLst>
              <a:gd name="adj" fmla="val 2647"/>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24" name="Graphic 23">
            <a:extLst>
              <a:ext uri="{FF2B5EF4-FFF2-40B4-BE49-F238E27FC236}">
                <a16:creationId xmlns:a16="http://schemas.microsoft.com/office/drawing/2014/main" id="{2340CF63-D385-CF25-3008-404C301A2F0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84008" y="1739232"/>
            <a:ext cx="6594023" cy="3072320"/>
          </a:xfrm>
          <a:prstGeom prst="rect">
            <a:avLst/>
          </a:prstGeom>
        </p:spPr>
      </p:pic>
      <p:sp>
        <p:nvSpPr>
          <p:cNvPr id="25" name="Shape 5">
            <a:extLst>
              <a:ext uri="{FF2B5EF4-FFF2-40B4-BE49-F238E27FC236}">
                <a16:creationId xmlns:a16="http://schemas.microsoft.com/office/drawing/2014/main" id="{573C351B-7012-37EB-343F-E573002474C4}"/>
              </a:ext>
            </a:extLst>
          </p:cNvPr>
          <p:cNvSpPr/>
          <p:nvPr/>
        </p:nvSpPr>
        <p:spPr>
          <a:xfrm>
            <a:off x="508054" y="1669634"/>
            <a:ext cx="4568914"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26" name="Shape 6">
            <a:extLst>
              <a:ext uri="{FF2B5EF4-FFF2-40B4-BE49-F238E27FC236}">
                <a16:creationId xmlns:a16="http://schemas.microsoft.com/office/drawing/2014/main" id="{BC486B97-288E-D071-9BDC-AC9107719D89}"/>
              </a:ext>
            </a:extLst>
          </p:cNvPr>
          <p:cNvSpPr/>
          <p:nvPr/>
        </p:nvSpPr>
        <p:spPr>
          <a:xfrm>
            <a:off x="709222" y="1925666"/>
            <a:ext cx="223339" cy="219456"/>
          </a:xfrm>
          <a:prstGeom prst="ellipse">
            <a:avLst/>
          </a:prstGeom>
          <a:solidFill>
            <a:srgbClr val="38A3A5"/>
          </a:solidFill>
          <a:ln/>
        </p:spPr>
        <p:txBody>
          <a:bodyPr/>
          <a:lstStyle/>
          <a:p>
            <a:endParaRPr lang="en-IE"/>
          </a:p>
        </p:txBody>
      </p:sp>
      <mc:AlternateContent xmlns:mc="http://schemas.openxmlformats.org/markup-compatibility/2006" xmlns:a14="http://schemas.microsoft.com/office/drawing/2010/main">
        <mc:Choice Requires="a14">
          <p:sp>
            <p:nvSpPr>
              <p:cNvPr id="27" name="Text 7">
                <a:extLst>
                  <a:ext uri="{FF2B5EF4-FFF2-40B4-BE49-F238E27FC236}">
                    <a16:creationId xmlns:a16="http://schemas.microsoft.com/office/drawing/2014/main" id="{B8D1E7EA-9D2D-39CC-0CEF-A8D14A74A79B}"/>
                  </a:ext>
                </a:extLst>
              </p:cNvPr>
              <p:cNvSpPr/>
              <p:nvPr/>
            </p:nvSpPr>
            <p:spPr>
              <a:xfrm>
                <a:off x="1102414" y="1669634"/>
                <a:ext cx="4061257" cy="731520"/>
              </a:xfrm>
              <a:prstGeom prst="rect">
                <a:avLst/>
              </a:prstGeom>
              <a:noFill/>
              <a:ln/>
            </p:spPr>
            <p:txBody>
              <a:bodyPr wrap="square" lIns="0" tIns="0" rIns="0" bIns="0" rtlCol="0" anchor="ctr"/>
              <a:lstStyle/>
              <a:p>
                <a14:m>
                  <m:oMath xmlns:m="http://schemas.openxmlformats.org/officeDocument/2006/math">
                    <m:r>
                      <a:rPr lang="en-US" b="1" i="1" dirty="0">
                        <a:latin typeface="Cambria Math" panose="02040503050406030204" pitchFamily="18" charset="0"/>
                      </a:rPr>
                      <m:t>~</m:t>
                    </m:r>
                    <m:r>
                      <a:rPr lang="en-US" b="1" i="1" dirty="0">
                        <a:latin typeface="Cambria Math" panose="02040503050406030204" pitchFamily="18" charset="0"/>
                      </a:rPr>
                      <m:t>𝟏𝟏</m:t>
                    </m:r>
                  </m:oMath>
                </a14:m>
                <a:r>
                  <a:rPr lang="en-US" dirty="0"/>
                  <a:t> M parameters · Keras / TensorFlow</a:t>
                </a:r>
                <a:endParaRPr lang="en-US" sz="1650" dirty="0"/>
              </a:p>
            </p:txBody>
          </p:sp>
        </mc:Choice>
        <mc:Fallback xmlns="">
          <p:sp>
            <p:nvSpPr>
              <p:cNvPr id="27" name="Text 7">
                <a:extLst>
                  <a:ext uri="{FF2B5EF4-FFF2-40B4-BE49-F238E27FC236}">
                    <a16:creationId xmlns:a16="http://schemas.microsoft.com/office/drawing/2014/main" id="{B8D1E7EA-9D2D-39CC-0CEF-A8D14A74A79B}"/>
                  </a:ext>
                </a:extLst>
              </p:cNvPr>
              <p:cNvSpPr>
                <a:spLocks noRot="1" noChangeAspect="1" noMove="1" noResize="1" noEditPoints="1" noAdjustHandles="1" noChangeArrowheads="1" noChangeShapeType="1" noTextEdit="1"/>
              </p:cNvSpPr>
              <p:nvPr/>
            </p:nvSpPr>
            <p:spPr>
              <a:xfrm>
                <a:off x="1102414" y="1669634"/>
                <a:ext cx="4061257" cy="731520"/>
              </a:xfrm>
              <a:prstGeom prst="rect">
                <a:avLst/>
              </a:prstGeom>
              <a:blipFill>
                <a:blip r:embed="rId4"/>
                <a:stretch>
                  <a:fillRect l="-1201"/>
                </a:stretch>
              </a:blipFill>
              <a:ln/>
            </p:spPr>
            <p:txBody>
              <a:bodyPr/>
              <a:lstStyle/>
              <a:p>
                <a:r>
                  <a:rPr lang="en-IE">
                    <a:noFill/>
                  </a:rPr>
                  <a:t> </a:t>
                </a:r>
              </a:p>
            </p:txBody>
          </p:sp>
        </mc:Fallback>
      </mc:AlternateContent>
      <p:sp>
        <p:nvSpPr>
          <p:cNvPr id="28" name="Shape 8">
            <a:extLst>
              <a:ext uri="{FF2B5EF4-FFF2-40B4-BE49-F238E27FC236}">
                <a16:creationId xmlns:a16="http://schemas.microsoft.com/office/drawing/2014/main" id="{3F27B318-DD03-971D-198C-FC1214B98507}"/>
              </a:ext>
            </a:extLst>
          </p:cNvPr>
          <p:cNvSpPr/>
          <p:nvPr/>
        </p:nvSpPr>
        <p:spPr>
          <a:xfrm>
            <a:off x="508054" y="2492594"/>
            <a:ext cx="4568914"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29" name="Shape 9">
            <a:extLst>
              <a:ext uri="{FF2B5EF4-FFF2-40B4-BE49-F238E27FC236}">
                <a16:creationId xmlns:a16="http://schemas.microsoft.com/office/drawing/2014/main" id="{6EAE32D5-BB9B-31BF-EB00-1F64F208F030}"/>
              </a:ext>
            </a:extLst>
          </p:cNvPr>
          <p:cNvSpPr/>
          <p:nvPr/>
        </p:nvSpPr>
        <p:spPr>
          <a:xfrm>
            <a:off x="709222" y="2748626"/>
            <a:ext cx="223339" cy="219456"/>
          </a:xfrm>
          <a:prstGeom prst="ellipse">
            <a:avLst/>
          </a:prstGeom>
          <a:solidFill>
            <a:srgbClr val="38A3A5"/>
          </a:solidFill>
          <a:ln/>
        </p:spPr>
        <p:txBody>
          <a:bodyPr/>
          <a:lstStyle/>
          <a:p>
            <a:endParaRPr lang="en-IE"/>
          </a:p>
        </p:txBody>
      </p:sp>
      <p:sp>
        <p:nvSpPr>
          <p:cNvPr id="30" name="Text 10">
            <a:extLst>
              <a:ext uri="{FF2B5EF4-FFF2-40B4-BE49-F238E27FC236}">
                <a16:creationId xmlns:a16="http://schemas.microsoft.com/office/drawing/2014/main" id="{8CA0613B-5FB9-C048-2D36-D83BC036A642}"/>
              </a:ext>
            </a:extLst>
          </p:cNvPr>
          <p:cNvSpPr/>
          <p:nvPr/>
        </p:nvSpPr>
        <p:spPr>
          <a:xfrm>
            <a:off x="1102414" y="2492594"/>
            <a:ext cx="4061257" cy="731520"/>
          </a:xfrm>
          <a:prstGeom prst="rect">
            <a:avLst/>
          </a:prstGeom>
          <a:noFill/>
          <a:ln/>
        </p:spPr>
        <p:txBody>
          <a:bodyPr wrap="square" lIns="0" tIns="0" rIns="0" bIns="0" rtlCol="0" anchor="ctr"/>
          <a:lstStyle/>
          <a:p>
            <a:pPr marL="0" indent="0">
              <a:buNone/>
            </a:pPr>
            <a:r>
              <a:rPr lang="en-US" b="1" dirty="0">
                <a:solidFill>
                  <a:srgbClr val="16323A"/>
                </a:solidFill>
                <a:latin typeface="Calibri" pitchFamily="34" charset="0"/>
                <a:ea typeface="Calibri" pitchFamily="34" charset="-122"/>
                <a:cs typeface="Calibri" pitchFamily="34" charset="-120"/>
              </a:rPr>
              <a:t>Inputs: </a:t>
            </a:r>
            <a:r>
              <a:rPr lang="en-US" dirty="0">
                <a:solidFill>
                  <a:srgbClr val="16323A"/>
                </a:solidFill>
                <a:latin typeface="Calibri" pitchFamily="34" charset="0"/>
                <a:ea typeface="Calibri" pitchFamily="34" charset="-122"/>
                <a:cs typeface="Calibri" pitchFamily="34" charset="-120"/>
              </a:rPr>
              <a:t>Protein AA sequence, van der </a:t>
            </a:r>
          </a:p>
          <a:p>
            <a:pPr marL="0" indent="0">
              <a:buNone/>
            </a:pPr>
            <a:r>
              <a:rPr lang="en-US" dirty="0">
                <a:solidFill>
                  <a:srgbClr val="16323A"/>
                </a:solidFill>
                <a:latin typeface="Calibri" pitchFamily="34" charset="0"/>
                <a:ea typeface="Calibri" pitchFamily="34" charset="-122"/>
                <a:cs typeface="Calibri" pitchFamily="34" charset="-120"/>
              </a:rPr>
              <a:t>Waals energies and AA binding energies</a:t>
            </a:r>
            <a:endParaRPr lang="en-US" sz="1650" dirty="0"/>
          </a:p>
        </p:txBody>
      </p:sp>
      <p:sp>
        <p:nvSpPr>
          <p:cNvPr id="31" name="Shape 11">
            <a:extLst>
              <a:ext uri="{FF2B5EF4-FFF2-40B4-BE49-F238E27FC236}">
                <a16:creationId xmlns:a16="http://schemas.microsoft.com/office/drawing/2014/main" id="{1B7A5E5C-22EA-9BAC-71FA-C2A33CE888DC}"/>
              </a:ext>
            </a:extLst>
          </p:cNvPr>
          <p:cNvSpPr/>
          <p:nvPr/>
        </p:nvSpPr>
        <p:spPr>
          <a:xfrm>
            <a:off x="508054" y="3315554"/>
            <a:ext cx="4568914"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32" name="Shape 12">
            <a:extLst>
              <a:ext uri="{FF2B5EF4-FFF2-40B4-BE49-F238E27FC236}">
                <a16:creationId xmlns:a16="http://schemas.microsoft.com/office/drawing/2014/main" id="{162358A3-70C3-C72B-30D0-6FEE70240208}"/>
              </a:ext>
            </a:extLst>
          </p:cNvPr>
          <p:cNvSpPr/>
          <p:nvPr/>
        </p:nvSpPr>
        <p:spPr>
          <a:xfrm>
            <a:off x="709222" y="3571586"/>
            <a:ext cx="223339" cy="219456"/>
          </a:xfrm>
          <a:prstGeom prst="ellipse">
            <a:avLst/>
          </a:prstGeom>
          <a:solidFill>
            <a:srgbClr val="38A3A5"/>
          </a:solidFill>
          <a:ln/>
        </p:spPr>
        <p:txBody>
          <a:bodyPr/>
          <a:lstStyle/>
          <a:p>
            <a:endParaRPr lang="en-IE"/>
          </a:p>
        </p:txBody>
      </p:sp>
      <p:sp>
        <p:nvSpPr>
          <p:cNvPr id="33" name="Text 13">
            <a:extLst>
              <a:ext uri="{FF2B5EF4-FFF2-40B4-BE49-F238E27FC236}">
                <a16:creationId xmlns:a16="http://schemas.microsoft.com/office/drawing/2014/main" id="{5A616DC1-5B05-400C-A728-714C29C2A075}"/>
              </a:ext>
            </a:extLst>
          </p:cNvPr>
          <p:cNvSpPr/>
          <p:nvPr/>
        </p:nvSpPr>
        <p:spPr>
          <a:xfrm>
            <a:off x="1102414" y="3315554"/>
            <a:ext cx="4061257" cy="731520"/>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Trained on 20,000 AlphaFold proteins x 40 surfaces (metals, oxides, carbon, polymer)</a:t>
            </a:r>
            <a:endParaRPr lang="en-US" sz="1650" dirty="0"/>
          </a:p>
        </p:txBody>
      </p:sp>
      <p:sp>
        <p:nvSpPr>
          <p:cNvPr id="34" name="Shape 14">
            <a:extLst>
              <a:ext uri="{FF2B5EF4-FFF2-40B4-BE49-F238E27FC236}">
                <a16:creationId xmlns:a16="http://schemas.microsoft.com/office/drawing/2014/main" id="{1B1635B2-7231-469A-3C23-CF51474113C2}"/>
              </a:ext>
            </a:extLst>
          </p:cNvPr>
          <p:cNvSpPr/>
          <p:nvPr/>
        </p:nvSpPr>
        <p:spPr>
          <a:xfrm>
            <a:off x="508054" y="4138514"/>
            <a:ext cx="4568914"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dirty="0"/>
          </a:p>
        </p:txBody>
      </p:sp>
      <p:sp>
        <p:nvSpPr>
          <p:cNvPr id="35" name="Shape 15">
            <a:extLst>
              <a:ext uri="{FF2B5EF4-FFF2-40B4-BE49-F238E27FC236}">
                <a16:creationId xmlns:a16="http://schemas.microsoft.com/office/drawing/2014/main" id="{E78C57A7-7C5D-A7BC-BC9D-5A7F60A80139}"/>
              </a:ext>
            </a:extLst>
          </p:cNvPr>
          <p:cNvSpPr/>
          <p:nvPr/>
        </p:nvSpPr>
        <p:spPr>
          <a:xfrm>
            <a:off x="709222" y="4394546"/>
            <a:ext cx="223339" cy="219456"/>
          </a:xfrm>
          <a:prstGeom prst="ellipse">
            <a:avLst/>
          </a:prstGeom>
          <a:solidFill>
            <a:srgbClr val="38A3A5"/>
          </a:solidFill>
          <a:ln/>
        </p:spPr>
        <p:txBody>
          <a:bodyPr/>
          <a:lstStyle/>
          <a:p>
            <a:endParaRPr lang="en-IE"/>
          </a:p>
        </p:txBody>
      </p:sp>
      <p:sp>
        <p:nvSpPr>
          <p:cNvPr id="36" name="Text 16">
            <a:extLst>
              <a:ext uri="{FF2B5EF4-FFF2-40B4-BE49-F238E27FC236}">
                <a16:creationId xmlns:a16="http://schemas.microsoft.com/office/drawing/2014/main" id="{ED72497F-52D4-B104-671A-A8B135234A0A}"/>
              </a:ext>
            </a:extLst>
          </p:cNvPr>
          <p:cNvSpPr/>
          <p:nvPr/>
        </p:nvSpPr>
        <p:spPr>
          <a:xfrm>
            <a:off x="1102414" y="4138514"/>
            <a:ext cx="4849707" cy="731520"/>
          </a:xfrm>
          <a:prstGeom prst="rect">
            <a:avLst/>
          </a:prstGeom>
          <a:noFill/>
          <a:ln/>
        </p:spPr>
        <p:txBody>
          <a:bodyPr wrap="square" lIns="0" tIns="0" rIns="0" bIns="0" rtlCol="0" anchor="ctr"/>
          <a:lstStyle/>
          <a:p>
            <a:pPr marL="0" indent="0">
              <a:buNone/>
            </a:pPr>
            <a:endParaRPr lang="en-US" sz="1650" dirty="0"/>
          </a:p>
        </p:txBody>
      </p:sp>
      <p:sp>
        <p:nvSpPr>
          <p:cNvPr id="38" name="Text 13">
            <a:extLst>
              <a:ext uri="{FF2B5EF4-FFF2-40B4-BE49-F238E27FC236}">
                <a16:creationId xmlns:a16="http://schemas.microsoft.com/office/drawing/2014/main" id="{9A233183-41F7-5EF4-2C97-56BF4E1529A5}"/>
              </a:ext>
            </a:extLst>
          </p:cNvPr>
          <p:cNvSpPr/>
          <p:nvPr/>
        </p:nvSpPr>
        <p:spPr>
          <a:xfrm>
            <a:off x="1127674" y="4118310"/>
            <a:ext cx="4061257" cy="731520"/>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Accurate energy prediction for new proteins and materials. </a:t>
            </a:r>
            <a:endParaRPr lang="en-US" sz="1650" dirty="0"/>
          </a:p>
        </p:txBody>
      </p:sp>
      <p:sp>
        <p:nvSpPr>
          <p:cNvPr id="39" name="Text 3">
            <a:extLst>
              <a:ext uri="{FF2B5EF4-FFF2-40B4-BE49-F238E27FC236}">
                <a16:creationId xmlns:a16="http://schemas.microsoft.com/office/drawing/2014/main" id="{47316D14-D7FD-0F50-6459-314CFA6BCBE1}"/>
              </a:ext>
            </a:extLst>
          </p:cNvPr>
          <p:cNvSpPr/>
          <p:nvPr/>
        </p:nvSpPr>
        <p:spPr>
          <a:xfrm>
            <a:off x="5355167" y="5844921"/>
            <a:ext cx="66167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Directly computed vs NN-predicted NP-protein adsorption energies </a:t>
            </a:r>
          </a:p>
          <a:p>
            <a:pPr marL="0" indent="0" algn="ctr">
              <a:buNone/>
            </a:pPr>
            <a:r>
              <a:rPr lang="en-US" sz="1600" i="1" dirty="0">
                <a:solidFill>
                  <a:srgbClr val="5E747B"/>
                </a:solidFill>
                <a:latin typeface="Calibri" pitchFamily="34" charset="0"/>
                <a:ea typeface="Calibri" pitchFamily="34" charset="-122"/>
                <a:cs typeface="Calibri" pitchFamily="34" charset="-120"/>
              </a:rPr>
              <a:t>Rouse et al. (in preparation)</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MOTIVATION</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We are all exposed to nanomaterials</a:t>
            </a:r>
            <a:endParaRPr lang="en-US" sz="3400" dirty="0"/>
          </a:p>
        </p:txBody>
      </p:sp>
      <p:sp>
        <p:nvSpPr>
          <p:cNvPr id="4" name="Shape 2"/>
          <p:cNvSpPr/>
          <p:nvPr/>
        </p:nvSpPr>
        <p:spPr>
          <a:xfrm>
            <a:off x="5989320" y="1737360"/>
            <a:ext cx="5577840" cy="3703320"/>
          </a:xfrm>
          <a:prstGeom prst="roundRect">
            <a:avLst>
              <a:gd name="adj" fmla="val 2222"/>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5" name="Image 0" descr="figs_final/env.png"/>
          <p:cNvPicPr>
            <a:picLocks noChangeAspect="1"/>
          </p:cNvPicPr>
          <p:nvPr/>
        </p:nvPicPr>
        <p:blipFill>
          <a:blip r:embed="rId3"/>
          <a:stretch>
            <a:fillRect/>
          </a:stretch>
        </p:blipFill>
        <p:spPr>
          <a:xfrm>
            <a:off x="5989320" y="2039620"/>
            <a:ext cx="5577840" cy="3098800"/>
          </a:xfrm>
          <a:prstGeom prst="rect">
            <a:avLst/>
          </a:prstGeom>
        </p:spPr>
      </p:pic>
      <p:sp>
        <p:nvSpPr>
          <p:cNvPr id="6" name="Text 3"/>
          <p:cNvSpPr/>
          <p:nvPr/>
        </p:nvSpPr>
        <p:spPr>
          <a:xfrm>
            <a:off x="5989320" y="5495544"/>
            <a:ext cx="557784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Natural and engineered nanoparticles cycle through air, water and soil and into us.  </a:t>
            </a:r>
          </a:p>
          <a:p>
            <a:pPr marL="0" indent="0" algn="ctr">
              <a:buNone/>
            </a:pPr>
            <a:r>
              <a:rPr lang="en-US" sz="1600" i="1" dirty="0" err="1">
                <a:solidFill>
                  <a:srgbClr val="5E747B"/>
                </a:solidFill>
                <a:latin typeface="Calibri" pitchFamily="34" charset="0"/>
                <a:ea typeface="Calibri" pitchFamily="34" charset="-122"/>
                <a:cs typeface="Calibri" pitchFamily="34" charset="-120"/>
              </a:rPr>
              <a:t>Kurwadkar</a:t>
            </a:r>
            <a:r>
              <a:rPr lang="en-US" sz="1600" i="1" dirty="0">
                <a:solidFill>
                  <a:srgbClr val="5E747B"/>
                </a:solidFill>
                <a:latin typeface="Calibri" pitchFamily="34" charset="0"/>
                <a:ea typeface="Calibri" pitchFamily="34" charset="-122"/>
                <a:cs typeface="Calibri" pitchFamily="34" charset="-120"/>
              </a:rPr>
              <a:t> et al., J. Hazard. Toxic Radioact. Waste (2015)</a:t>
            </a:r>
            <a:endParaRPr lang="en-US" sz="1600" dirty="0"/>
          </a:p>
        </p:txBody>
      </p:sp>
      <p:sp>
        <p:nvSpPr>
          <p:cNvPr id="7" name="Text 4"/>
          <p:cNvSpPr/>
          <p:nvPr/>
        </p:nvSpPr>
        <p:spPr>
          <a:xfrm>
            <a:off x="662940" y="1572768"/>
            <a:ext cx="5074920" cy="1143000"/>
          </a:xfrm>
          <a:prstGeom prst="rect">
            <a:avLst/>
          </a:prstGeom>
          <a:noFill/>
          <a:ln/>
        </p:spPr>
        <p:txBody>
          <a:bodyPr wrap="square" lIns="0" tIns="0" rIns="0" bIns="0" rtlCol="0" anchor="ctr"/>
          <a:lstStyle/>
          <a:p>
            <a:pPr>
              <a:lnSpc>
                <a:spcPct val="116000"/>
              </a:lnSpc>
            </a:pPr>
            <a:r>
              <a:rPr lang="en-US" sz="1850" dirty="0">
                <a:solidFill>
                  <a:srgbClr val="16323A"/>
                </a:solidFill>
                <a:latin typeface="Calibri" pitchFamily="34" charset="0"/>
                <a:cs typeface="Calibri" pitchFamily="34" charset="-120"/>
              </a:rPr>
              <a:t>Air pollution is responsible for up to 7 millions premature deaths worldwide annually (WHO, 2021).</a:t>
            </a:r>
            <a:endParaRPr lang="en-US" sz="1850" dirty="0"/>
          </a:p>
          <a:p>
            <a:pPr marL="0" indent="0">
              <a:lnSpc>
                <a:spcPct val="116000"/>
              </a:lnSpc>
              <a:buNone/>
            </a:pPr>
            <a:r>
              <a:rPr lang="en-US" sz="1850" dirty="0">
                <a:solidFill>
                  <a:srgbClr val="16323A"/>
                </a:solidFill>
                <a:latin typeface="Calibri" pitchFamily="34" charset="0"/>
                <a:ea typeface="Calibri" pitchFamily="34" charset="-122"/>
                <a:cs typeface="Calibri" pitchFamily="34" charset="-120"/>
              </a:rPr>
              <a:t>A part of it is nanoparticles (dust, soot, asbestos) moving through the environment into living things.</a:t>
            </a:r>
          </a:p>
        </p:txBody>
      </p:sp>
      <p:sp>
        <p:nvSpPr>
          <p:cNvPr id="8" name="Shape 5"/>
          <p:cNvSpPr/>
          <p:nvPr/>
        </p:nvSpPr>
        <p:spPr>
          <a:xfrm>
            <a:off x="640080" y="3108960"/>
            <a:ext cx="5074920" cy="914400"/>
          </a:xfrm>
          <a:prstGeom prst="roundRect">
            <a:avLst>
              <a:gd name="adj" fmla="val 900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Text 6"/>
          <p:cNvSpPr/>
          <p:nvPr/>
        </p:nvSpPr>
        <p:spPr>
          <a:xfrm>
            <a:off x="914400" y="3108960"/>
            <a:ext cx="4572000" cy="914400"/>
          </a:xfrm>
          <a:prstGeom prst="rect">
            <a:avLst/>
          </a:prstGeom>
          <a:noFill/>
          <a:ln/>
        </p:spPr>
        <p:txBody>
          <a:bodyPr wrap="square" lIns="0" tIns="0" rIns="0" bIns="0" rtlCol="0" anchor="ctr"/>
          <a:lstStyle/>
          <a:p>
            <a:pPr>
              <a:lnSpc>
                <a:spcPct val="104000"/>
              </a:lnSpc>
            </a:pPr>
            <a:r>
              <a:rPr lang="en-US" b="1" dirty="0">
                <a:solidFill>
                  <a:srgbClr val="0A2E38"/>
                </a:solidFill>
                <a:latin typeface="Calibri" pitchFamily="34" charset="0"/>
                <a:ea typeface="Calibri" pitchFamily="34" charset="-122"/>
                <a:cs typeface="Calibri" pitchFamily="34" charset="-120"/>
              </a:rPr>
              <a:t>In daily life   </a:t>
            </a:r>
            <a:r>
              <a:rPr lang="en-US" dirty="0">
                <a:solidFill>
                  <a:srgbClr val="5E747B"/>
                </a:solidFill>
                <a:latin typeface="Calibri" pitchFamily="34" charset="0"/>
                <a:ea typeface="Calibri" pitchFamily="34" charset="-122"/>
                <a:cs typeface="Calibri" pitchFamily="34" charset="-120"/>
              </a:rPr>
              <a:t>food · medicine · combustion · industry · construction · agriculture · natural events</a:t>
            </a:r>
            <a:endParaRPr lang="en-US" dirty="0"/>
          </a:p>
        </p:txBody>
      </p:sp>
      <p:sp>
        <p:nvSpPr>
          <p:cNvPr id="10" name="Shape 7"/>
          <p:cNvSpPr/>
          <p:nvPr/>
        </p:nvSpPr>
        <p:spPr>
          <a:xfrm>
            <a:off x="640080" y="4114800"/>
            <a:ext cx="5074920" cy="914400"/>
          </a:xfrm>
          <a:prstGeom prst="roundRect">
            <a:avLst>
              <a:gd name="adj" fmla="val 900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1" name="Text 8"/>
          <p:cNvSpPr/>
          <p:nvPr/>
        </p:nvSpPr>
        <p:spPr>
          <a:xfrm>
            <a:off x="914400" y="4114800"/>
            <a:ext cx="4572000" cy="914400"/>
          </a:xfrm>
          <a:prstGeom prst="rect">
            <a:avLst/>
          </a:prstGeom>
          <a:noFill/>
          <a:ln/>
        </p:spPr>
        <p:txBody>
          <a:bodyPr wrap="square" lIns="0" tIns="0" rIns="0" bIns="0" rtlCol="0" anchor="ctr"/>
          <a:lstStyle/>
          <a:p>
            <a:pPr marL="0" indent="0">
              <a:lnSpc>
                <a:spcPct val="104000"/>
              </a:lnSpc>
              <a:buNone/>
            </a:pPr>
            <a:r>
              <a:rPr lang="en-US" b="1" dirty="0">
                <a:solidFill>
                  <a:srgbClr val="0A2E38"/>
                </a:solidFill>
                <a:latin typeface="Calibri" pitchFamily="34" charset="0"/>
                <a:ea typeface="Calibri" pitchFamily="34" charset="-122"/>
                <a:cs typeface="Calibri" pitchFamily="34" charset="-120"/>
              </a:rPr>
              <a:t>Four ways in   </a:t>
            </a:r>
            <a:r>
              <a:rPr lang="en-US" dirty="0">
                <a:solidFill>
                  <a:srgbClr val="5E747B"/>
                </a:solidFill>
                <a:latin typeface="Calibri" pitchFamily="34" charset="0"/>
                <a:ea typeface="Calibri" pitchFamily="34" charset="-122"/>
                <a:cs typeface="Calibri" pitchFamily="34" charset="-120"/>
              </a:rPr>
              <a:t>inhalation · ingestion · skin · injection</a:t>
            </a:r>
            <a:endParaRPr lang="en-US" dirty="0"/>
          </a:p>
        </p:txBody>
      </p:sp>
      <p:sp>
        <p:nvSpPr>
          <p:cNvPr id="12" name="Shape 9"/>
          <p:cNvSpPr/>
          <p:nvPr/>
        </p:nvSpPr>
        <p:spPr>
          <a:xfrm>
            <a:off x="640080" y="5120640"/>
            <a:ext cx="5074920" cy="914400"/>
          </a:xfrm>
          <a:prstGeom prst="roundRect">
            <a:avLst>
              <a:gd name="adj" fmla="val 9000"/>
            </a:avLst>
          </a:prstGeom>
          <a:solidFill>
            <a:srgbClr val="FBF1DF"/>
          </a:solidFill>
          <a:ln/>
          <a:effectLst>
            <a:outerShdw blurRad="114300" dist="38100" dir="5400000" algn="bl" rotWithShape="0">
              <a:srgbClr val="0A2E38">
                <a:alpha val="14000"/>
              </a:srgbClr>
            </a:outerShdw>
          </a:effectLst>
        </p:spPr>
        <p:txBody>
          <a:bodyPr/>
          <a:lstStyle/>
          <a:p>
            <a:endParaRPr lang="en-IE"/>
          </a:p>
        </p:txBody>
      </p:sp>
      <p:sp>
        <p:nvSpPr>
          <p:cNvPr id="13" name="Text 10"/>
          <p:cNvSpPr/>
          <p:nvPr/>
        </p:nvSpPr>
        <p:spPr>
          <a:xfrm>
            <a:off x="914400" y="5120640"/>
            <a:ext cx="4572000" cy="914400"/>
          </a:xfrm>
          <a:prstGeom prst="rect">
            <a:avLst/>
          </a:prstGeom>
          <a:noFill/>
          <a:ln/>
        </p:spPr>
        <p:txBody>
          <a:bodyPr wrap="square" lIns="0" tIns="0" rIns="0" bIns="0" rtlCol="0" anchor="ctr"/>
          <a:lstStyle/>
          <a:p>
            <a:pPr marL="0" indent="0">
              <a:lnSpc>
                <a:spcPct val="104000"/>
              </a:lnSpc>
              <a:buNone/>
            </a:pPr>
            <a:r>
              <a:rPr lang="en-US" i="1" dirty="0">
                <a:solidFill>
                  <a:srgbClr val="0A2E38"/>
                </a:solidFill>
                <a:latin typeface="Cambria" pitchFamily="34" charset="0"/>
                <a:ea typeface="Cambria" pitchFamily="34" charset="-122"/>
                <a:cs typeface="Cambria" pitchFamily="34" charset="-120"/>
              </a:rPr>
              <a:t>Once inside, the </a:t>
            </a:r>
            <a:r>
              <a:rPr lang="en-US" b="1" i="1" dirty="0">
                <a:solidFill>
                  <a:srgbClr val="B07A1E"/>
                </a:solidFill>
                <a:latin typeface="Cambria" pitchFamily="34" charset="0"/>
                <a:ea typeface="Cambria" pitchFamily="34" charset="-122"/>
                <a:cs typeface="Cambria" pitchFamily="34" charset="-120"/>
              </a:rPr>
              <a:t>bio-nano interface</a:t>
            </a:r>
            <a:r>
              <a:rPr lang="en-US" i="1" dirty="0">
                <a:solidFill>
                  <a:srgbClr val="0A2E38"/>
                </a:solidFill>
                <a:latin typeface="Cambria" pitchFamily="34" charset="0"/>
                <a:ea typeface="Cambria" pitchFamily="34" charset="-122"/>
                <a:cs typeface="Cambria" pitchFamily="34" charset="-120"/>
              </a:rPr>
              <a:t> decides the outcome.</a:t>
            </a:r>
            <a:endParaRPr lang="en-US" dirty="0"/>
          </a:p>
        </p:txBody>
      </p:sp>
      <p:pic>
        <p:nvPicPr>
          <p:cNvPr id="14" name="Picture 13" descr="Organisation for Economic Co-operation and Development (OECD ...">
            <a:extLst>
              <a:ext uri="{FF2B5EF4-FFF2-40B4-BE49-F238E27FC236}">
                <a16:creationId xmlns:a16="http://schemas.microsoft.com/office/drawing/2014/main" id="{3F52C1F1-2BB3-A88F-71EF-DDA256BAE02E}"/>
              </a:ext>
            </a:extLst>
          </p:cNvPr>
          <p:cNvPicPr>
            <a:picLocks noChangeAspect="1"/>
          </p:cNvPicPr>
          <p:nvPr/>
        </p:nvPicPr>
        <p:blipFill>
          <a:blip r:embed="rId4"/>
          <a:stretch>
            <a:fillRect/>
          </a:stretch>
        </p:blipFill>
        <p:spPr>
          <a:xfrm>
            <a:off x="9969500" y="48471"/>
            <a:ext cx="2177119" cy="11832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PREDICTING THE CORONA</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Competitive adsorption &amp; corona evolution</a:t>
            </a:r>
            <a:endParaRPr lang="en-US" sz="3400" dirty="0"/>
          </a:p>
        </p:txBody>
      </p:sp>
      <p:sp>
        <p:nvSpPr>
          <p:cNvPr id="4" name="Shape 2"/>
          <p:cNvSpPr/>
          <p:nvPr/>
        </p:nvSpPr>
        <p:spPr>
          <a:xfrm>
            <a:off x="6224766" y="1561324"/>
            <a:ext cx="5388114" cy="4023360"/>
          </a:xfrm>
          <a:prstGeom prst="roundRect">
            <a:avLst>
              <a:gd name="adj" fmla="val 204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5" name="Image 0" descr="figs_final/image54.png"/>
          <p:cNvPicPr>
            <a:picLocks noChangeAspect="1"/>
          </p:cNvPicPr>
          <p:nvPr/>
        </p:nvPicPr>
        <p:blipFill>
          <a:blip r:embed="rId3"/>
          <a:stretch>
            <a:fillRect/>
          </a:stretch>
        </p:blipFill>
        <p:spPr>
          <a:xfrm>
            <a:off x="8385273" y="1561324"/>
            <a:ext cx="3057754" cy="4023360"/>
          </a:xfrm>
          <a:prstGeom prst="rect">
            <a:avLst/>
          </a:prstGeom>
        </p:spPr>
      </p:pic>
      <p:sp>
        <p:nvSpPr>
          <p:cNvPr id="6" name="Text 3"/>
          <p:cNvSpPr/>
          <p:nvPr/>
        </p:nvSpPr>
        <p:spPr>
          <a:xfrm>
            <a:off x="6266047" y="5844921"/>
            <a:ext cx="5305552"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Coverage of two proteins on 5 nm (top) and 50 nm (bottom) NPs </a:t>
            </a:r>
          </a:p>
          <a:p>
            <a:pPr marL="0" indent="0" algn="ctr">
              <a:buNone/>
            </a:pPr>
            <a:r>
              <a:rPr lang="en-US" sz="1600" i="1" dirty="0">
                <a:solidFill>
                  <a:srgbClr val="5E747B"/>
                </a:solidFill>
                <a:latin typeface="Calibri" pitchFamily="34" charset="0"/>
                <a:ea typeface="Calibri" pitchFamily="34" charset="-122"/>
                <a:cs typeface="Calibri" pitchFamily="34" charset="-120"/>
              </a:rPr>
              <a:t>Rouse et al., Biophys. J. 120, 4457 (2021)</a:t>
            </a:r>
            <a:endParaRPr lang="en-US" sz="1600" dirty="0"/>
          </a:p>
        </p:txBody>
      </p:sp>
      <p:sp>
        <p:nvSpPr>
          <p:cNvPr id="7" name="Text 4"/>
          <p:cNvSpPr/>
          <p:nvPr/>
        </p:nvSpPr>
        <p:spPr>
          <a:xfrm>
            <a:off x="640080" y="1489932"/>
            <a:ext cx="5455920" cy="1097280"/>
          </a:xfrm>
          <a:prstGeom prst="rect">
            <a:avLst/>
          </a:prstGeom>
          <a:noFill/>
          <a:ln/>
        </p:spPr>
        <p:txBody>
          <a:bodyPr wrap="square" lIns="0" tIns="0" rIns="0" bIns="0" rtlCol="0" anchor="ctr"/>
          <a:lstStyle/>
          <a:p>
            <a:pPr marL="0" indent="0">
              <a:lnSpc>
                <a:spcPct val="114000"/>
              </a:lnSpc>
              <a:buNone/>
            </a:pPr>
            <a:r>
              <a:rPr lang="en-US" sz="1900" dirty="0">
                <a:solidFill>
                  <a:srgbClr val="16323A"/>
                </a:solidFill>
                <a:latin typeface="Calibri" pitchFamily="34" charset="0"/>
                <a:ea typeface="Calibri" pitchFamily="34" charset="-122"/>
                <a:cs typeface="Calibri" pitchFamily="34" charset="-120"/>
              </a:rPr>
              <a:t>A </a:t>
            </a:r>
            <a:r>
              <a:rPr lang="en-US" sz="1900" b="1" dirty="0">
                <a:solidFill>
                  <a:srgbClr val="0F5666"/>
                </a:solidFill>
                <a:latin typeface="Calibri" pitchFamily="34" charset="0"/>
                <a:ea typeface="Calibri" pitchFamily="34" charset="-122"/>
                <a:cs typeface="Calibri" pitchFamily="34" charset="-120"/>
              </a:rPr>
              <a:t>kinetic Monte Carlo</a:t>
            </a:r>
            <a:r>
              <a:rPr lang="en-US" sz="1900" dirty="0">
                <a:solidFill>
                  <a:srgbClr val="16323A"/>
                </a:solidFill>
                <a:latin typeface="Calibri" pitchFamily="34" charset="0"/>
                <a:ea typeface="Calibri" pitchFamily="34" charset="-122"/>
                <a:cs typeface="Calibri" pitchFamily="34" charset="-120"/>
              </a:rPr>
              <a:t> model is a stochastic simulation of binding and unbinding that evolves the corona over </a:t>
            </a:r>
            <a:r>
              <a:rPr lang="en-US" sz="1900" b="1" dirty="0">
                <a:solidFill>
                  <a:srgbClr val="0F5666"/>
                </a:solidFill>
                <a:latin typeface="Calibri" pitchFamily="34" charset="0"/>
                <a:ea typeface="Calibri" pitchFamily="34" charset="-122"/>
                <a:cs typeface="Calibri" pitchFamily="34" charset="-120"/>
              </a:rPr>
              <a:t>long times</a:t>
            </a:r>
            <a:r>
              <a:rPr lang="en-US" sz="1900" dirty="0">
                <a:solidFill>
                  <a:srgbClr val="0F5666"/>
                </a:solidFill>
                <a:latin typeface="Calibri" pitchFamily="34" charset="0"/>
                <a:ea typeface="Calibri" pitchFamily="34" charset="-122"/>
                <a:cs typeface="Calibri" pitchFamily="34" charset="-120"/>
              </a:rPr>
              <a:t>, up to minutes and hours</a:t>
            </a:r>
            <a:r>
              <a:rPr lang="en-US" sz="1900" dirty="0">
                <a:solidFill>
                  <a:srgbClr val="16323A"/>
                </a:solidFill>
                <a:latin typeface="Calibri" pitchFamily="34" charset="0"/>
                <a:ea typeface="Calibri" pitchFamily="34" charset="-122"/>
                <a:cs typeface="Calibri" pitchFamily="34" charset="-120"/>
              </a:rPr>
              <a:t>.</a:t>
            </a:r>
            <a:endParaRPr lang="en-US" sz="1900" dirty="0"/>
          </a:p>
        </p:txBody>
      </p:sp>
      <p:sp>
        <p:nvSpPr>
          <p:cNvPr id="8" name="Shape 5"/>
          <p:cNvSpPr/>
          <p:nvPr/>
        </p:nvSpPr>
        <p:spPr>
          <a:xfrm>
            <a:off x="640080" y="2632932"/>
            <a:ext cx="5455920"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6"/>
          <p:cNvSpPr/>
          <p:nvPr/>
        </p:nvSpPr>
        <p:spPr>
          <a:xfrm>
            <a:off x="841248" y="2888964"/>
            <a:ext cx="223339" cy="219456"/>
          </a:xfrm>
          <a:prstGeom prst="ellipse">
            <a:avLst/>
          </a:prstGeom>
          <a:solidFill>
            <a:srgbClr val="38A3A5"/>
          </a:solidFill>
          <a:ln/>
        </p:spPr>
        <p:txBody>
          <a:bodyPr/>
          <a:lstStyle/>
          <a:p>
            <a:endParaRPr lang="en-IE"/>
          </a:p>
        </p:txBody>
      </p:sp>
      <p:sp>
        <p:nvSpPr>
          <p:cNvPr id="10" name="Text 7"/>
          <p:cNvSpPr/>
          <p:nvPr/>
        </p:nvSpPr>
        <p:spPr>
          <a:xfrm>
            <a:off x="1234440" y="2632932"/>
            <a:ext cx="4849707" cy="731520"/>
          </a:xfrm>
          <a:prstGeom prst="rect">
            <a:avLst/>
          </a:prstGeom>
          <a:noFill/>
          <a:ln/>
        </p:spPr>
        <p:txBody>
          <a:bodyPr wrap="square" lIns="0" tIns="0" rIns="0" bIns="0" rtlCol="0" anchor="ctr"/>
          <a:lstStyle/>
          <a:p>
            <a:pPr marL="0" indent="0">
              <a:buNone/>
            </a:pPr>
            <a:r>
              <a:rPr lang="en-US" sz="1650" dirty="0">
                <a:solidFill>
                  <a:srgbClr val="16323A"/>
                </a:solidFill>
                <a:latin typeface="Calibri" pitchFamily="34" charset="0"/>
                <a:ea typeface="Calibri" pitchFamily="34" charset="-122"/>
                <a:cs typeface="Calibri" pitchFamily="34" charset="-120"/>
              </a:rPr>
              <a:t>Proteins as spheres, each with its own size and binding rate from the multiscale model</a:t>
            </a:r>
            <a:endParaRPr lang="en-US" sz="1650" dirty="0"/>
          </a:p>
        </p:txBody>
      </p:sp>
      <p:sp>
        <p:nvSpPr>
          <p:cNvPr id="11" name="Shape 8"/>
          <p:cNvSpPr/>
          <p:nvPr/>
        </p:nvSpPr>
        <p:spPr>
          <a:xfrm>
            <a:off x="640080" y="3455892"/>
            <a:ext cx="5455920"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2" name="Shape 9"/>
          <p:cNvSpPr/>
          <p:nvPr/>
        </p:nvSpPr>
        <p:spPr>
          <a:xfrm>
            <a:off x="841248" y="3711924"/>
            <a:ext cx="223339" cy="219456"/>
          </a:xfrm>
          <a:prstGeom prst="ellipse">
            <a:avLst/>
          </a:prstGeom>
          <a:solidFill>
            <a:srgbClr val="38A3A5"/>
          </a:solidFill>
          <a:ln/>
        </p:spPr>
        <p:txBody>
          <a:bodyPr/>
          <a:lstStyle/>
          <a:p>
            <a:endParaRPr lang="en-IE"/>
          </a:p>
        </p:txBody>
      </p:sp>
      <p:sp>
        <p:nvSpPr>
          <p:cNvPr id="13" name="Text 10"/>
          <p:cNvSpPr/>
          <p:nvPr/>
        </p:nvSpPr>
        <p:spPr>
          <a:xfrm>
            <a:off x="1234440" y="3455892"/>
            <a:ext cx="4849707" cy="731520"/>
          </a:xfrm>
          <a:prstGeom prst="rect">
            <a:avLst/>
          </a:prstGeom>
          <a:noFill/>
          <a:ln/>
        </p:spPr>
        <p:txBody>
          <a:bodyPr wrap="square" lIns="0" tIns="0" rIns="0" bIns="0" rtlCol="0" anchor="ctr"/>
          <a:lstStyle/>
          <a:p>
            <a:pPr marL="0" indent="0">
              <a:buNone/>
            </a:pPr>
            <a:r>
              <a:rPr lang="en-US" sz="1650" dirty="0">
                <a:solidFill>
                  <a:srgbClr val="16323A"/>
                </a:solidFill>
                <a:latin typeface="Calibri" pitchFamily="34" charset="0"/>
                <a:ea typeface="Calibri" pitchFamily="34" charset="-122"/>
                <a:cs typeface="Calibri" pitchFamily="34" charset="-120"/>
              </a:rPr>
              <a:t>Spherical or cylindrical nanoparticles</a:t>
            </a:r>
            <a:endParaRPr lang="en-US" sz="1650" dirty="0"/>
          </a:p>
        </p:txBody>
      </p:sp>
      <p:sp>
        <p:nvSpPr>
          <p:cNvPr id="14" name="Shape 11"/>
          <p:cNvSpPr/>
          <p:nvPr/>
        </p:nvSpPr>
        <p:spPr>
          <a:xfrm>
            <a:off x="640080" y="4278852"/>
            <a:ext cx="5455920"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5" name="Shape 12"/>
          <p:cNvSpPr/>
          <p:nvPr/>
        </p:nvSpPr>
        <p:spPr>
          <a:xfrm>
            <a:off x="841248" y="4534884"/>
            <a:ext cx="223339" cy="219456"/>
          </a:xfrm>
          <a:prstGeom prst="ellipse">
            <a:avLst/>
          </a:prstGeom>
          <a:solidFill>
            <a:srgbClr val="38A3A5"/>
          </a:solidFill>
          <a:ln/>
        </p:spPr>
        <p:txBody>
          <a:bodyPr/>
          <a:lstStyle/>
          <a:p>
            <a:endParaRPr lang="en-IE"/>
          </a:p>
        </p:txBody>
      </p:sp>
      <p:sp>
        <p:nvSpPr>
          <p:cNvPr id="16" name="Text 13"/>
          <p:cNvSpPr/>
          <p:nvPr/>
        </p:nvSpPr>
        <p:spPr>
          <a:xfrm>
            <a:off x="1234440" y="4278852"/>
            <a:ext cx="4849707" cy="731520"/>
          </a:xfrm>
          <a:prstGeom prst="rect">
            <a:avLst/>
          </a:prstGeom>
          <a:noFill/>
          <a:ln/>
        </p:spPr>
        <p:txBody>
          <a:bodyPr wrap="square" lIns="0" tIns="0" rIns="0" bIns="0" rtlCol="0" anchor="ctr"/>
          <a:lstStyle/>
          <a:p>
            <a:pPr marL="0" indent="0">
              <a:buNone/>
            </a:pPr>
            <a:r>
              <a:rPr lang="en-US" sz="1650" dirty="0">
                <a:solidFill>
                  <a:srgbClr val="16323A"/>
                </a:solidFill>
                <a:latin typeface="Calibri" pitchFamily="34" charset="0"/>
                <a:ea typeface="Calibri" pitchFamily="34" charset="-122"/>
                <a:cs typeface="Calibri" pitchFamily="34" charset="-120"/>
              </a:rPr>
              <a:t>Reproduces the Vroman effect: fast movers first, then displaced</a:t>
            </a:r>
            <a:endParaRPr lang="en-US" sz="1650" dirty="0"/>
          </a:p>
        </p:txBody>
      </p:sp>
      <p:sp>
        <p:nvSpPr>
          <p:cNvPr id="17" name="Shape 14"/>
          <p:cNvSpPr/>
          <p:nvPr/>
        </p:nvSpPr>
        <p:spPr>
          <a:xfrm>
            <a:off x="640080" y="5101812"/>
            <a:ext cx="5455920" cy="731520"/>
          </a:xfrm>
          <a:prstGeom prst="roundRect">
            <a:avLst>
              <a:gd name="adj" fmla="val 1125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8" name="Shape 15"/>
          <p:cNvSpPr/>
          <p:nvPr/>
        </p:nvSpPr>
        <p:spPr>
          <a:xfrm>
            <a:off x="841248" y="5357844"/>
            <a:ext cx="223339" cy="219456"/>
          </a:xfrm>
          <a:prstGeom prst="ellipse">
            <a:avLst/>
          </a:prstGeom>
          <a:solidFill>
            <a:srgbClr val="38A3A5"/>
          </a:solidFill>
          <a:ln/>
        </p:spPr>
        <p:txBody>
          <a:bodyPr/>
          <a:lstStyle/>
          <a:p>
            <a:endParaRPr lang="en-IE"/>
          </a:p>
        </p:txBody>
      </p:sp>
      <p:sp>
        <p:nvSpPr>
          <p:cNvPr id="19" name="Text 16"/>
          <p:cNvSpPr/>
          <p:nvPr/>
        </p:nvSpPr>
        <p:spPr>
          <a:xfrm>
            <a:off x="1234440" y="5101812"/>
            <a:ext cx="4849707" cy="731520"/>
          </a:xfrm>
          <a:prstGeom prst="rect">
            <a:avLst/>
          </a:prstGeom>
          <a:noFill/>
          <a:ln/>
        </p:spPr>
        <p:txBody>
          <a:bodyPr wrap="square" lIns="0" tIns="0" rIns="0" bIns="0" rtlCol="0" anchor="ctr"/>
          <a:lstStyle/>
          <a:p>
            <a:pPr marL="0" indent="0">
              <a:buNone/>
            </a:pPr>
            <a:r>
              <a:rPr lang="en-US" sz="1650" dirty="0">
                <a:solidFill>
                  <a:srgbClr val="16323A"/>
                </a:solidFill>
                <a:latin typeface="Calibri" pitchFamily="34" charset="0"/>
                <a:ea typeface="Calibri" pitchFamily="34" charset="-122"/>
                <a:cs typeface="Calibri" pitchFamily="34" charset="-120"/>
              </a:rPr>
              <a:t>Strong dependence on particle size (curvature)</a:t>
            </a:r>
            <a:endParaRPr lang="en-US" sz="1650" dirty="0"/>
          </a:p>
        </p:txBody>
      </p:sp>
      <p:pic>
        <p:nvPicPr>
          <p:cNvPr id="20" name="Picture 19">
            <a:extLst>
              <a:ext uri="{FF2B5EF4-FFF2-40B4-BE49-F238E27FC236}">
                <a16:creationId xmlns:a16="http://schemas.microsoft.com/office/drawing/2014/main" id="{79997A66-B7E1-88BE-4B2D-C3B4A7160DEC}"/>
              </a:ext>
            </a:extLst>
          </p:cNvPr>
          <p:cNvPicPr>
            <a:picLocks noChangeAspect="1"/>
          </p:cNvPicPr>
          <p:nvPr/>
        </p:nvPicPr>
        <p:blipFill>
          <a:blip r:embed="rId4"/>
          <a:stretch>
            <a:fillRect/>
          </a:stretch>
        </p:blipFill>
        <p:spPr>
          <a:xfrm>
            <a:off x="6307328" y="2569216"/>
            <a:ext cx="2089798" cy="19333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VALIDATION</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Computational predictions agree with experiments</a:t>
            </a:r>
            <a:endParaRPr lang="en-US" sz="3400" dirty="0"/>
          </a:p>
        </p:txBody>
      </p:sp>
      <p:sp>
        <p:nvSpPr>
          <p:cNvPr id="4" name="Shape 2"/>
          <p:cNvSpPr/>
          <p:nvPr/>
        </p:nvSpPr>
        <p:spPr>
          <a:xfrm>
            <a:off x="747656" y="1609344"/>
            <a:ext cx="10972800" cy="3855637"/>
          </a:xfrm>
          <a:prstGeom prst="roundRect">
            <a:avLst>
              <a:gd name="adj" fmla="val 2647"/>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747656" y="5544819"/>
            <a:ext cx="10972800" cy="384048"/>
          </a:xfrm>
          <a:prstGeom prst="rect">
            <a:avLst/>
          </a:prstGeom>
          <a:noFill/>
          <a:ln/>
        </p:spPr>
        <p:txBody>
          <a:bodyPr wrap="square" lIns="0" tIns="0" rIns="0" bIns="0" rtlCol="0" anchor="ctr"/>
          <a:lstStyle/>
          <a:p>
            <a:pPr marL="0" indent="0" algn="ctr">
              <a:buNone/>
            </a:pPr>
            <a:r>
              <a:rPr lang="en-US" i="1" dirty="0" err="1">
                <a:solidFill>
                  <a:srgbClr val="5E747B"/>
                </a:solidFill>
                <a:latin typeface="Calibri" pitchFamily="34" charset="0"/>
                <a:ea typeface="Calibri" pitchFamily="34" charset="-122"/>
                <a:cs typeface="Calibri" pitchFamily="34" charset="-120"/>
              </a:rPr>
              <a:t>Hasenkopf</a:t>
            </a:r>
            <a:r>
              <a:rPr lang="en-US" i="1" dirty="0">
                <a:solidFill>
                  <a:srgbClr val="5E747B"/>
                </a:solidFill>
                <a:latin typeface="Calibri" pitchFamily="34" charset="0"/>
                <a:ea typeface="Calibri" pitchFamily="34" charset="-122"/>
                <a:cs typeface="Calibri" pitchFamily="34" charset="-120"/>
              </a:rPr>
              <a:t> et al. Nano Today (2022)</a:t>
            </a:r>
            <a:endParaRPr lang="en-US" dirty="0"/>
          </a:p>
        </p:txBody>
      </p:sp>
      <p:sp>
        <p:nvSpPr>
          <p:cNvPr id="7" name="Text 4"/>
          <p:cNvSpPr/>
          <p:nvPr/>
        </p:nvSpPr>
        <p:spPr>
          <a:xfrm>
            <a:off x="679198" y="5816493"/>
            <a:ext cx="10972800" cy="1005840"/>
          </a:xfrm>
          <a:prstGeom prst="rect">
            <a:avLst/>
          </a:prstGeom>
          <a:noFill/>
          <a:ln/>
        </p:spPr>
        <p:txBody>
          <a:bodyPr wrap="square" lIns="0" tIns="0" rIns="0" bIns="0" rtlCol="0" anchor="ctr"/>
          <a:lstStyle/>
          <a:p>
            <a:pPr marL="0" indent="0" algn="ctr">
              <a:lnSpc>
                <a:spcPct val="114000"/>
              </a:lnSpc>
              <a:buNone/>
            </a:pPr>
            <a:r>
              <a:rPr lang="en-US" sz="1800" dirty="0">
                <a:solidFill>
                  <a:srgbClr val="16323A"/>
                </a:solidFill>
                <a:latin typeface="Calibri" pitchFamily="34" charset="0"/>
                <a:ea typeface="Calibri" pitchFamily="34" charset="-122"/>
                <a:cs typeface="Calibri" pitchFamily="34" charset="-120"/>
              </a:rPr>
              <a:t>The </a:t>
            </a:r>
            <a:r>
              <a:rPr lang="en-US" dirty="0">
                <a:solidFill>
                  <a:srgbClr val="16323A"/>
                </a:solidFill>
                <a:latin typeface="Calibri" pitchFamily="34" charset="0"/>
                <a:ea typeface="Calibri" pitchFamily="34" charset="-122"/>
                <a:cs typeface="Calibri" pitchFamily="34" charset="-120"/>
              </a:rPr>
              <a:t>multiscale simulation </a:t>
            </a:r>
            <a:r>
              <a:rPr lang="en-US" sz="1800" dirty="0">
                <a:solidFill>
                  <a:srgbClr val="16323A"/>
                </a:solidFill>
                <a:latin typeface="Calibri" pitchFamily="34" charset="0"/>
                <a:ea typeface="Calibri" pitchFamily="34" charset="-122"/>
                <a:cs typeface="Calibri" pitchFamily="34" charset="-120"/>
              </a:rPr>
              <a:t>predictions reproduce the protein adsorption ranking in experiments (blood serum and allergen proteins on silica NPs).</a:t>
            </a:r>
            <a:endParaRPr lang="en-US" sz="1800" dirty="0"/>
          </a:p>
        </p:txBody>
      </p:sp>
      <p:sp>
        <p:nvSpPr>
          <p:cNvPr id="13" name="TextBox 12">
            <a:extLst>
              <a:ext uri="{FF2B5EF4-FFF2-40B4-BE49-F238E27FC236}">
                <a16:creationId xmlns:a16="http://schemas.microsoft.com/office/drawing/2014/main" id="{97B0687F-9667-30AF-CA85-7FC4FA0D62E2}"/>
              </a:ext>
            </a:extLst>
          </p:cNvPr>
          <p:cNvSpPr txBox="1"/>
          <p:nvPr/>
        </p:nvSpPr>
        <p:spPr>
          <a:xfrm>
            <a:off x="7355609" y="1522196"/>
            <a:ext cx="1944216" cy="369332"/>
          </a:xfrm>
          <a:prstGeom prst="rect">
            <a:avLst/>
          </a:prstGeom>
          <a:noFill/>
        </p:spPr>
        <p:txBody>
          <a:bodyPr wrap="square">
            <a:spAutoFit/>
          </a:bodyPr>
          <a:lstStyle/>
          <a:p>
            <a:r>
              <a:rPr lang="en-IE" kern="0" dirty="0">
                <a:solidFill>
                  <a:schemeClr val="tx1"/>
                </a:solidFill>
                <a:cs typeface="Calibri Light" panose="020F0302020204030204" pitchFamily="34" charset="0"/>
                <a:sym typeface="Arial"/>
              </a:rPr>
              <a:t>Simulation</a:t>
            </a:r>
            <a:endParaRPr lang="en-IE" dirty="0"/>
          </a:p>
        </p:txBody>
      </p:sp>
      <p:pic>
        <p:nvPicPr>
          <p:cNvPr id="14" name="Picture 13">
            <a:extLst>
              <a:ext uri="{FF2B5EF4-FFF2-40B4-BE49-F238E27FC236}">
                <a16:creationId xmlns:a16="http://schemas.microsoft.com/office/drawing/2014/main" id="{15F1D881-9264-03D5-C7EE-F4B4E828F36B}"/>
              </a:ext>
            </a:extLst>
          </p:cNvPr>
          <p:cNvPicPr>
            <a:picLocks noChangeAspect="1"/>
          </p:cNvPicPr>
          <p:nvPr/>
        </p:nvPicPr>
        <p:blipFill>
          <a:blip r:embed="rId3"/>
          <a:stretch>
            <a:fillRect/>
          </a:stretch>
        </p:blipFill>
        <p:spPr>
          <a:xfrm>
            <a:off x="915149" y="1805688"/>
            <a:ext cx="5917624" cy="2972747"/>
          </a:xfrm>
          <a:prstGeom prst="rect">
            <a:avLst/>
          </a:prstGeom>
        </p:spPr>
      </p:pic>
      <p:pic>
        <p:nvPicPr>
          <p:cNvPr id="15" name="Picture 14">
            <a:extLst>
              <a:ext uri="{FF2B5EF4-FFF2-40B4-BE49-F238E27FC236}">
                <a16:creationId xmlns:a16="http://schemas.microsoft.com/office/drawing/2014/main" id="{2456AAE4-F7B7-2821-E3DA-AEDC33A29F70}"/>
              </a:ext>
            </a:extLst>
          </p:cNvPr>
          <p:cNvPicPr>
            <a:picLocks noChangeAspect="1"/>
          </p:cNvPicPr>
          <p:nvPr/>
        </p:nvPicPr>
        <p:blipFill>
          <a:blip r:embed="rId4"/>
          <a:stretch>
            <a:fillRect/>
          </a:stretch>
        </p:blipFill>
        <p:spPr>
          <a:xfrm>
            <a:off x="7190241" y="1918468"/>
            <a:ext cx="3606525" cy="1903444"/>
          </a:xfrm>
          <a:prstGeom prst="rect">
            <a:avLst/>
          </a:prstGeom>
        </p:spPr>
      </p:pic>
      <p:pic>
        <p:nvPicPr>
          <p:cNvPr id="16" name="Picture 15">
            <a:extLst>
              <a:ext uri="{FF2B5EF4-FFF2-40B4-BE49-F238E27FC236}">
                <a16:creationId xmlns:a16="http://schemas.microsoft.com/office/drawing/2014/main" id="{40ADE03A-B8AF-9620-08AF-435F852FD76C}"/>
              </a:ext>
            </a:extLst>
          </p:cNvPr>
          <p:cNvPicPr>
            <a:picLocks noChangeAspect="1"/>
          </p:cNvPicPr>
          <p:nvPr/>
        </p:nvPicPr>
        <p:blipFill>
          <a:blip r:embed="rId5"/>
          <a:stretch>
            <a:fillRect/>
          </a:stretch>
        </p:blipFill>
        <p:spPr>
          <a:xfrm>
            <a:off x="7190241" y="3823056"/>
            <a:ext cx="3900786" cy="1585926"/>
          </a:xfrm>
          <a:prstGeom prst="rect">
            <a:avLst/>
          </a:prstGeom>
        </p:spPr>
      </p:pic>
      <p:sp>
        <p:nvSpPr>
          <p:cNvPr id="17" name="TextBox 16">
            <a:extLst>
              <a:ext uri="{FF2B5EF4-FFF2-40B4-BE49-F238E27FC236}">
                <a16:creationId xmlns:a16="http://schemas.microsoft.com/office/drawing/2014/main" id="{2FBD991F-BCE4-FEB5-E7C3-6959A84468F9}"/>
              </a:ext>
            </a:extLst>
          </p:cNvPr>
          <p:cNvSpPr txBox="1"/>
          <p:nvPr/>
        </p:nvSpPr>
        <p:spPr>
          <a:xfrm>
            <a:off x="1526002" y="1501274"/>
            <a:ext cx="1944216" cy="369332"/>
          </a:xfrm>
          <a:prstGeom prst="rect">
            <a:avLst/>
          </a:prstGeom>
          <a:noFill/>
        </p:spPr>
        <p:txBody>
          <a:bodyPr wrap="square">
            <a:spAutoFit/>
          </a:bodyPr>
          <a:lstStyle/>
          <a:p>
            <a:r>
              <a:rPr lang="en-IE" sz="1800" kern="0" dirty="0">
                <a:solidFill>
                  <a:schemeClr val="tx1"/>
                </a:solidFill>
                <a:cs typeface="Calibri Light" panose="020F0302020204030204" pitchFamily="34" charset="0"/>
                <a:sym typeface="Arial"/>
              </a:rPr>
              <a:t>Experiment</a:t>
            </a:r>
            <a:endParaRPr lang="en-I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PREDICTING THE CORONA</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Soft coronas need protein–protein interactions</a:t>
            </a:r>
            <a:endParaRPr lang="en-US" sz="3400" dirty="0"/>
          </a:p>
        </p:txBody>
      </p:sp>
      <p:sp>
        <p:nvSpPr>
          <p:cNvPr id="4" name="Shape 2"/>
          <p:cNvSpPr/>
          <p:nvPr/>
        </p:nvSpPr>
        <p:spPr>
          <a:xfrm>
            <a:off x="6352877" y="1583977"/>
            <a:ext cx="5047856" cy="4380245"/>
          </a:xfrm>
          <a:prstGeom prst="roundRect">
            <a:avLst>
              <a:gd name="adj" fmla="val 2308"/>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5" name="Image 0" descr="figs_final/image68.png"/>
          <p:cNvPicPr>
            <a:picLocks noChangeAspect="1"/>
          </p:cNvPicPr>
          <p:nvPr/>
        </p:nvPicPr>
        <p:blipFill>
          <a:blip r:embed="rId3"/>
          <a:stretch>
            <a:fillRect/>
          </a:stretch>
        </p:blipFill>
        <p:spPr>
          <a:xfrm>
            <a:off x="6127583" y="1583977"/>
            <a:ext cx="5650515" cy="4380245"/>
          </a:xfrm>
          <a:prstGeom prst="rect">
            <a:avLst/>
          </a:prstGeom>
        </p:spPr>
      </p:pic>
      <p:sp>
        <p:nvSpPr>
          <p:cNvPr id="6" name="Text 3"/>
          <p:cNvSpPr/>
          <p:nvPr/>
        </p:nvSpPr>
        <p:spPr>
          <a:xfrm>
            <a:off x="6737293" y="6147360"/>
            <a:ext cx="466344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Docking: hard and soft coronas differ in physicochemical properties.  Annapoorani et al., JPCL (2025)</a:t>
            </a:r>
            <a:endParaRPr lang="en-US" sz="1600" dirty="0"/>
          </a:p>
        </p:txBody>
      </p:sp>
      <p:sp>
        <p:nvSpPr>
          <p:cNvPr id="7" name="Text 4"/>
          <p:cNvSpPr/>
          <p:nvPr/>
        </p:nvSpPr>
        <p:spPr>
          <a:xfrm>
            <a:off x="640080" y="2011680"/>
            <a:ext cx="5943600" cy="640080"/>
          </a:xfrm>
          <a:prstGeom prst="rect">
            <a:avLst/>
          </a:prstGeom>
          <a:noFill/>
          <a:ln/>
        </p:spPr>
        <p:txBody>
          <a:bodyPr wrap="square" lIns="0" tIns="0" rIns="0" bIns="0" rtlCol="0" anchor="ctr"/>
          <a:lstStyle/>
          <a:p>
            <a:pPr marL="0" indent="0">
              <a:buNone/>
            </a:pPr>
            <a:r>
              <a:rPr lang="en-US" sz="2000" b="1" dirty="0">
                <a:solidFill>
                  <a:srgbClr val="0F5666"/>
                </a:solidFill>
                <a:latin typeface="Calibri" pitchFamily="34" charset="0"/>
                <a:ea typeface="Calibri" pitchFamily="34" charset="-122"/>
                <a:cs typeface="Calibri" pitchFamily="34" charset="-120"/>
              </a:rPr>
              <a:t>Single-protein affinities are not enough.</a:t>
            </a:r>
            <a:endParaRPr lang="en-US" sz="2000" dirty="0"/>
          </a:p>
        </p:txBody>
      </p:sp>
      <p:sp>
        <p:nvSpPr>
          <p:cNvPr id="8" name="Text 5"/>
          <p:cNvSpPr/>
          <p:nvPr/>
        </p:nvSpPr>
        <p:spPr>
          <a:xfrm>
            <a:off x="640080" y="2743200"/>
            <a:ext cx="5111387" cy="2194560"/>
          </a:xfrm>
          <a:prstGeom prst="rect">
            <a:avLst/>
          </a:prstGeom>
          <a:noFill/>
          <a:ln/>
        </p:spPr>
        <p:txBody>
          <a:bodyPr wrap="square" lIns="0" tIns="0" rIns="0" bIns="0" rtlCol="0" anchor="ctr"/>
          <a:lstStyle/>
          <a:p>
            <a:pPr marL="0" indent="0">
              <a:lnSpc>
                <a:spcPct val="118000"/>
              </a:lnSpc>
              <a:buNone/>
            </a:pPr>
            <a:r>
              <a:rPr lang="en-US" sz="1800" dirty="0">
                <a:solidFill>
                  <a:srgbClr val="16323A"/>
                </a:solidFill>
                <a:latin typeface="Calibri" pitchFamily="34" charset="0"/>
                <a:ea typeface="Calibri" pitchFamily="34" charset="-122"/>
                <a:cs typeface="Calibri" pitchFamily="34" charset="-120"/>
              </a:rPr>
              <a:t>Adding protein–protein interactions distinguishes a tightly bound hard corona from a loosely associated soft corona, and the two differ systematically in their physicochemical character.</a:t>
            </a:r>
            <a:endParaRPr lang="en-US" sz="1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APPLICATION</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Corona on nanoplastics</a:t>
            </a:r>
            <a:endParaRPr lang="en-US" sz="3400" dirty="0"/>
          </a:p>
        </p:txBody>
      </p:sp>
      <p:sp>
        <p:nvSpPr>
          <p:cNvPr id="4" name="Shape 2"/>
          <p:cNvSpPr/>
          <p:nvPr/>
        </p:nvSpPr>
        <p:spPr>
          <a:xfrm>
            <a:off x="7232073" y="1158892"/>
            <a:ext cx="4708915" cy="4281788"/>
          </a:xfrm>
          <a:prstGeom prst="roundRect">
            <a:avLst>
              <a:gd name="adj" fmla="val 2250"/>
            </a:avLst>
          </a:prstGeom>
          <a:solidFill>
            <a:srgbClr val="FFFFFF"/>
          </a:solidFill>
          <a:ln/>
          <a:effectLst>
            <a:outerShdw blurRad="114300" dist="38100" dir="5400000" algn="bl" rotWithShape="0">
              <a:srgbClr val="0A2E38">
                <a:alpha val="14000"/>
              </a:srgbClr>
            </a:outerShdw>
          </a:effectLst>
        </p:spPr>
        <p:txBody>
          <a:bodyPr/>
          <a:lstStyle/>
          <a:p>
            <a:endParaRPr lang="en-IE" sz="2400"/>
          </a:p>
        </p:txBody>
      </p:sp>
      <p:pic>
        <p:nvPicPr>
          <p:cNvPr id="5" name="Image 0" descr="figs_final/image69.png"/>
          <p:cNvPicPr>
            <a:picLocks noChangeAspect="1"/>
          </p:cNvPicPr>
          <p:nvPr/>
        </p:nvPicPr>
        <p:blipFill>
          <a:blip r:embed="rId3"/>
          <a:stretch>
            <a:fillRect/>
          </a:stretch>
        </p:blipFill>
        <p:spPr>
          <a:xfrm>
            <a:off x="7896845" y="1158892"/>
            <a:ext cx="3425431" cy="4281788"/>
          </a:xfrm>
          <a:prstGeom prst="rect">
            <a:avLst/>
          </a:prstGeom>
        </p:spPr>
      </p:pic>
      <p:sp>
        <p:nvSpPr>
          <p:cNvPr id="6" name="Text 3"/>
          <p:cNvSpPr/>
          <p:nvPr/>
        </p:nvSpPr>
        <p:spPr>
          <a:xfrm>
            <a:off x="7498080" y="5879592"/>
            <a:ext cx="41148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Composite PS nanoparticles + proteins.  </a:t>
            </a:r>
          </a:p>
          <a:p>
            <a:pPr marL="0" indent="0" algn="ctr">
              <a:buNone/>
            </a:pPr>
            <a:r>
              <a:rPr lang="en-US" sz="1600" i="1" dirty="0">
                <a:solidFill>
                  <a:srgbClr val="5E747B"/>
                </a:solidFill>
                <a:latin typeface="Calibri" pitchFamily="34" charset="0"/>
                <a:ea typeface="Calibri" pitchFamily="34" charset="-122"/>
                <a:cs typeface="Calibri" pitchFamily="34" charset="-120"/>
              </a:rPr>
              <a:t>Subbotina et al., Environ. Sci. Nano (2026)</a:t>
            </a:r>
            <a:endParaRPr lang="en-US" sz="1600" dirty="0"/>
          </a:p>
        </p:txBody>
      </p:sp>
      <p:sp>
        <p:nvSpPr>
          <p:cNvPr id="7" name="Text 4"/>
          <p:cNvSpPr/>
          <p:nvPr/>
        </p:nvSpPr>
        <p:spPr>
          <a:xfrm>
            <a:off x="640080" y="1454235"/>
            <a:ext cx="6492240" cy="1005840"/>
          </a:xfrm>
          <a:prstGeom prst="rect">
            <a:avLst/>
          </a:prstGeom>
          <a:noFill/>
          <a:ln/>
        </p:spPr>
        <p:txBody>
          <a:bodyPr wrap="square" lIns="0" tIns="0" rIns="0" bIns="0" rtlCol="0" anchor="ctr"/>
          <a:lstStyle/>
          <a:p>
            <a:pPr marL="0" indent="0">
              <a:lnSpc>
                <a:spcPct val="114000"/>
              </a:lnSpc>
              <a:buNone/>
            </a:pPr>
            <a:r>
              <a:rPr lang="en-US" sz="2000" dirty="0">
                <a:solidFill>
                  <a:srgbClr val="16323A"/>
                </a:solidFill>
                <a:latin typeface="Calibri" pitchFamily="34" charset="0"/>
                <a:ea typeface="Calibri" pitchFamily="34" charset="-122"/>
                <a:cs typeface="Calibri" pitchFamily="34" charset="-120"/>
              </a:rPr>
              <a:t>The same machinery tackles </a:t>
            </a:r>
            <a:r>
              <a:rPr lang="en-US" sz="2000" b="1" dirty="0">
                <a:solidFill>
                  <a:srgbClr val="0F5666"/>
                </a:solidFill>
                <a:latin typeface="Calibri" pitchFamily="34" charset="0"/>
                <a:ea typeface="Calibri" pitchFamily="34" charset="-122"/>
                <a:cs typeface="Calibri" pitchFamily="34" charset="-120"/>
              </a:rPr>
              <a:t>micro- and </a:t>
            </a:r>
            <a:r>
              <a:rPr lang="en-US" sz="2000" b="1" dirty="0" err="1">
                <a:solidFill>
                  <a:srgbClr val="0F5666"/>
                </a:solidFill>
                <a:latin typeface="Calibri" pitchFamily="34" charset="0"/>
                <a:ea typeface="Calibri" pitchFamily="34" charset="-122"/>
                <a:cs typeface="Calibri" pitchFamily="34" charset="-120"/>
              </a:rPr>
              <a:t>nanoplastic</a:t>
            </a:r>
            <a:r>
              <a:rPr lang="en-US" sz="2000" b="1" dirty="0">
                <a:solidFill>
                  <a:srgbClr val="0F5666"/>
                </a:solidFill>
                <a:latin typeface="Calibri" pitchFamily="34" charset="0"/>
                <a:ea typeface="Calibri" pitchFamily="34" charset="-122"/>
                <a:cs typeface="Calibri" pitchFamily="34" charset="-120"/>
              </a:rPr>
              <a:t> </a:t>
            </a:r>
            <a:r>
              <a:rPr lang="en-US" sz="2000" b="1" dirty="0" err="1">
                <a:solidFill>
                  <a:srgbClr val="0F5666"/>
                </a:solidFill>
                <a:latin typeface="Calibri" pitchFamily="34" charset="0"/>
                <a:ea typeface="Calibri" pitchFamily="34" charset="-122"/>
                <a:cs typeface="Calibri" pitchFamily="34" charset="-120"/>
              </a:rPr>
              <a:t>biointeractions</a:t>
            </a:r>
            <a:r>
              <a:rPr lang="en-US" sz="2000" b="1" dirty="0">
                <a:solidFill>
                  <a:srgbClr val="0F5666"/>
                </a:solidFill>
                <a:latin typeface="Calibri" pitchFamily="34" charset="0"/>
                <a:ea typeface="Calibri" pitchFamily="34" charset="-122"/>
                <a:cs typeface="Calibri" pitchFamily="34" charset="-120"/>
              </a:rPr>
              <a:t>.</a:t>
            </a:r>
            <a:endParaRPr lang="en-US" sz="2000" dirty="0"/>
          </a:p>
        </p:txBody>
      </p:sp>
      <p:sp>
        <p:nvSpPr>
          <p:cNvPr id="8" name="Shape 5"/>
          <p:cNvSpPr/>
          <p:nvPr/>
        </p:nvSpPr>
        <p:spPr>
          <a:xfrm>
            <a:off x="640080" y="2597235"/>
            <a:ext cx="6492240" cy="777240"/>
          </a:xfrm>
          <a:prstGeom prst="roundRect">
            <a:avLst>
              <a:gd name="adj" fmla="val 10588"/>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9" name="Shape 6"/>
          <p:cNvSpPr/>
          <p:nvPr/>
        </p:nvSpPr>
        <p:spPr>
          <a:xfrm>
            <a:off x="868680" y="2780115"/>
            <a:ext cx="411480" cy="411480"/>
          </a:xfrm>
          <a:prstGeom prst="ellipse">
            <a:avLst/>
          </a:prstGeom>
          <a:solidFill>
            <a:srgbClr val="1C8497"/>
          </a:solidFill>
          <a:ln/>
        </p:spPr>
        <p:txBody>
          <a:bodyPr/>
          <a:lstStyle/>
          <a:p>
            <a:endParaRPr lang="en-IE"/>
          </a:p>
        </p:txBody>
      </p:sp>
      <p:sp>
        <p:nvSpPr>
          <p:cNvPr id="10" name="Text 7"/>
          <p:cNvSpPr/>
          <p:nvPr/>
        </p:nvSpPr>
        <p:spPr>
          <a:xfrm>
            <a:off x="868680" y="2770971"/>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11" name="Text 8"/>
          <p:cNvSpPr/>
          <p:nvPr/>
        </p:nvSpPr>
        <p:spPr>
          <a:xfrm>
            <a:off x="1463040" y="2597235"/>
            <a:ext cx="5486400" cy="777240"/>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Composite particle: solid polystyrene core + coarse-grained beads</a:t>
            </a:r>
            <a:endParaRPr lang="en-US" dirty="0"/>
          </a:p>
        </p:txBody>
      </p:sp>
      <p:sp>
        <p:nvSpPr>
          <p:cNvPr id="12" name="Shape 9"/>
          <p:cNvSpPr/>
          <p:nvPr/>
        </p:nvSpPr>
        <p:spPr>
          <a:xfrm>
            <a:off x="640080" y="3484203"/>
            <a:ext cx="6492240" cy="777240"/>
          </a:xfrm>
          <a:prstGeom prst="roundRect">
            <a:avLst>
              <a:gd name="adj" fmla="val 10588"/>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3" name="Shape 10"/>
          <p:cNvSpPr/>
          <p:nvPr/>
        </p:nvSpPr>
        <p:spPr>
          <a:xfrm>
            <a:off x="868680" y="3667083"/>
            <a:ext cx="411480" cy="411480"/>
          </a:xfrm>
          <a:prstGeom prst="ellipse">
            <a:avLst/>
          </a:prstGeom>
          <a:solidFill>
            <a:srgbClr val="1C8497"/>
          </a:solidFill>
          <a:ln/>
        </p:spPr>
        <p:txBody>
          <a:bodyPr/>
          <a:lstStyle/>
          <a:p>
            <a:endParaRPr lang="en-IE"/>
          </a:p>
        </p:txBody>
      </p:sp>
      <p:sp>
        <p:nvSpPr>
          <p:cNvPr id="14" name="Text 11"/>
          <p:cNvSpPr/>
          <p:nvPr/>
        </p:nvSpPr>
        <p:spPr>
          <a:xfrm>
            <a:off x="868680" y="3657939"/>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p:sp>
        <p:nvSpPr>
          <p:cNvPr id="15" name="Text 12"/>
          <p:cNvSpPr/>
          <p:nvPr/>
        </p:nvSpPr>
        <p:spPr>
          <a:xfrm>
            <a:off x="1463040" y="3484203"/>
            <a:ext cx="5486400" cy="777240"/>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Fragment PMFs obtained from atomistic simulations</a:t>
            </a:r>
            <a:endParaRPr lang="en-US" dirty="0"/>
          </a:p>
        </p:txBody>
      </p:sp>
      <p:sp>
        <p:nvSpPr>
          <p:cNvPr id="16" name="Shape 13"/>
          <p:cNvSpPr/>
          <p:nvPr/>
        </p:nvSpPr>
        <p:spPr>
          <a:xfrm>
            <a:off x="640080" y="4371171"/>
            <a:ext cx="6492240" cy="777240"/>
          </a:xfrm>
          <a:prstGeom prst="roundRect">
            <a:avLst>
              <a:gd name="adj" fmla="val 10588"/>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7" name="Shape 14"/>
          <p:cNvSpPr/>
          <p:nvPr/>
        </p:nvSpPr>
        <p:spPr>
          <a:xfrm>
            <a:off x="868680" y="4554051"/>
            <a:ext cx="411480" cy="411480"/>
          </a:xfrm>
          <a:prstGeom prst="ellipse">
            <a:avLst/>
          </a:prstGeom>
          <a:solidFill>
            <a:srgbClr val="1C8497"/>
          </a:solidFill>
          <a:ln/>
        </p:spPr>
        <p:txBody>
          <a:bodyPr/>
          <a:lstStyle/>
          <a:p>
            <a:endParaRPr lang="en-IE"/>
          </a:p>
        </p:txBody>
      </p:sp>
      <p:sp>
        <p:nvSpPr>
          <p:cNvPr id="18" name="Text 15"/>
          <p:cNvSpPr/>
          <p:nvPr/>
        </p:nvSpPr>
        <p:spPr>
          <a:xfrm>
            <a:off x="868680" y="4544907"/>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3</a:t>
            </a:r>
            <a:endParaRPr lang="en-US" sz="1600" dirty="0"/>
          </a:p>
        </p:txBody>
      </p:sp>
      <p:sp>
        <p:nvSpPr>
          <p:cNvPr id="19" name="Text 16"/>
          <p:cNvSpPr/>
          <p:nvPr/>
        </p:nvSpPr>
        <p:spPr>
          <a:xfrm>
            <a:off x="1463040" y="4371171"/>
            <a:ext cx="5486400" cy="777240"/>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Assesses protein adsorption where experimental data are scarce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DO THE DESCRIPTORS HELP?</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err="1">
                <a:solidFill>
                  <a:srgbClr val="0A2E38"/>
                </a:solidFill>
                <a:latin typeface="Cambria" pitchFamily="34" charset="0"/>
                <a:ea typeface="Cambria" pitchFamily="34" charset="-122"/>
                <a:cs typeface="Cambria" pitchFamily="34" charset="-120"/>
              </a:rPr>
              <a:t>Bionano</a:t>
            </a:r>
            <a:r>
              <a:rPr lang="en-US" sz="3400" b="1" dirty="0">
                <a:solidFill>
                  <a:srgbClr val="0A2E38"/>
                </a:solidFill>
                <a:latin typeface="Cambria" pitchFamily="34" charset="0"/>
                <a:ea typeface="Cambria" pitchFamily="34" charset="-122"/>
                <a:cs typeface="Cambria" pitchFamily="34" charset="-120"/>
              </a:rPr>
              <a:t> interaction descriptors track the real biology</a:t>
            </a:r>
            <a:endParaRPr lang="en-US" sz="3400" dirty="0"/>
          </a:p>
        </p:txBody>
      </p:sp>
      <p:sp>
        <p:nvSpPr>
          <p:cNvPr id="4" name="Shape 2"/>
          <p:cNvSpPr/>
          <p:nvPr/>
        </p:nvSpPr>
        <p:spPr>
          <a:xfrm>
            <a:off x="6997359" y="1457172"/>
            <a:ext cx="4948519" cy="5007196"/>
          </a:xfrm>
          <a:prstGeom prst="roundRect">
            <a:avLst>
              <a:gd name="adj" fmla="val 2093"/>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5" name="Image 0" descr="figs_final/image71.png"/>
          <p:cNvPicPr>
            <a:picLocks noChangeAspect="1"/>
          </p:cNvPicPr>
          <p:nvPr/>
        </p:nvPicPr>
        <p:blipFill>
          <a:blip r:embed="rId3"/>
          <a:stretch>
            <a:fillRect/>
          </a:stretch>
        </p:blipFill>
        <p:spPr>
          <a:xfrm>
            <a:off x="7433045" y="1478559"/>
            <a:ext cx="4036237" cy="4922241"/>
          </a:xfrm>
          <a:prstGeom prst="rect">
            <a:avLst/>
          </a:prstGeom>
        </p:spPr>
      </p:pic>
      <p:sp>
        <p:nvSpPr>
          <p:cNvPr id="6" name="Text 3"/>
          <p:cNvSpPr/>
          <p:nvPr/>
        </p:nvSpPr>
        <p:spPr>
          <a:xfrm>
            <a:off x="532993" y="6016752"/>
            <a:ext cx="6249213"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Advanced descriptors correlate with gene expression across different species.  del Giudice et al., Nat. Nanotechnol. (2023)</a:t>
            </a:r>
            <a:endParaRPr lang="en-US" sz="1600" dirty="0"/>
          </a:p>
        </p:txBody>
      </p:sp>
      <p:sp>
        <p:nvSpPr>
          <p:cNvPr id="7" name="Text 4"/>
          <p:cNvSpPr/>
          <p:nvPr/>
        </p:nvSpPr>
        <p:spPr>
          <a:xfrm>
            <a:off x="640080" y="1560343"/>
            <a:ext cx="6142126" cy="1463040"/>
          </a:xfrm>
          <a:prstGeom prst="rect">
            <a:avLst/>
          </a:prstGeom>
          <a:noFill/>
          <a:ln/>
        </p:spPr>
        <p:txBody>
          <a:bodyPr wrap="square" lIns="0" tIns="0" rIns="0" bIns="0" rtlCol="0" anchor="ctr"/>
          <a:lstStyle/>
          <a:p>
            <a:pPr marL="0" indent="0">
              <a:lnSpc>
                <a:spcPct val="118000"/>
              </a:lnSpc>
              <a:buNone/>
            </a:pPr>
            <a:r>
              <a:rPr lang="en-US" sz="2000" dirty="0">
                <a:solidFill>
                  <a:srgbClr val="16323A"/>
                </a:solidFill>
                <a:latin typeface="Calibri" pitchFamily="34" charset="0"/>
                <a:ea typeface="Calibri" pitchFamily="34" charset="-122"/>
                <a:cs typeface="Calibri" pitchFamily="34" charset="-120"/>
              </a:rPr>
              <a:t>The </a:t>
            </a:r>
            <a:r>
              <a:rPr lang="en-US" sz="2000" dirty="0" err="1">
                <a:solidFill>
                  <a:srgbClr val="16323A"/>
                </a:solidFill>
                <a:latin typeface="Calibri" pitchFamily="34" charset="0"/>
                <a:ea typeface="Calibri" pitchFamily="34" charset="-122"/>
                <a:cs typeface="Calibri" pitchFamily="34" charset="-120"/>
              </a:rPr>
              <a:t>bionano</a:t>
            </a:r>
            <a:r>
              <a:rPr lang="en-US" sz="2000" dirty="0">
                <a:solidFill>
                  <a:srgbClr val="16323A"/>
                </a:solidFill>
                <a:latin typeface="Calibri" pitchFamily="34" charset="0"/>
                <a:ea typeface="Calibri" pitchFamily="34" charset="-122"/>
                <a:cs typeface="Calibri" pitchFamily="34" charset="-120"/>
              </a:rPr>
              <a:t> descriptors (surface charges, van der Waals forces) </a:t>
            </a:r>
            <a:r>
              <a:rPr lang="en-US" sz="2000" b="1" dirty="0">
                <a:solidFill>
                  <a:srgbClr val="0F5666"/>
                </a:solidFill>
                <a:latin typeface="Calibri" pitchFamily="34" charset="0"/>
                <a:ea typeface="Calibri" pitchFamily="34" charset="-122"/>
                <a:cs typeface="Calibri" pitchFamily="34" charset="-120"/>
              </a:rPr>
              <a:t>correlate with gene expression</a:t>
            </a:r>
            <a:r>
              <a:rPr lang="en-US" sz="2000" dirty="0">
                <a:solidFill>
                  <a:srgbClr val="16323A"/>
                </a:solidFill>
                <a:latin typeface="Calibri" pitchFamily="34" charset="0"/>
                <a:ea typeface="Calibri" pitchFamily="34" charset="-122"/>
                <a:cs typeface="Calibri" pitchFamily="34" charset="-120"/>
              </a:rPr>
              <a:t> in exposed organisms and point to the toxicity mechanism.</a:t>
            </a:r>
            <a:endParaRPr lang="en-US" sz="2000" dirty="0"/>
          </a:p>
        </p:txBody>
      </p:sp>
      <p:sp>
        <p:nvSpPr>
          <p:cNvPr id="8" name="Text 5"/>
          <p:cNvSpPr/>
          <p:nvPr/>
        </p:nvSpPr>
        <p:spPr>
          <a:xfrm>
            <a:off x="640080" y="3206263"/>
            <a:ext cx="6675120" cy="1828800"/>
          </a:xfrm>
          <a:prstGeom prst="rect">
            <a:avLst/>
          </a:prstGeom>
          <a:noFill/>
          <a:ln/>
        </p:spPr>
        <p:txBody>
          <a:bodyPr wrap="square" lIns="0" tIns="0" rIns="0" bIns="0" rtlCol="0" anchor="ctr"/>
          <a:lstStyle/>
          <a:p>
            <a:pPr marL="0" indent="0">
              <a:lnSpc>
                <a:spcPct val="118000"/>
              </a:lnSpc>
              <a:buNone/>
            </a:pPr>
            <a:r>
              <a:rPr lang="en-US" sz="2000" dirty="0">
                <a:solidFill>
                  <a:srgbClr val="5E747B"/>
                </a:solidFill>
                <a:latin typeface="Calibri" pitchFamily="34" charset="0"/>
                <a:ea typeface="Calibri" pitchFamily="34" charset="-122"/>
                <a:cs typeface="Calibri" pitchFamily="34" charset="-120"/>
              </a:rPr>
              <a:t>Not just correlation for prediction: the descriptors carry mechanistic meaning, linking what the particle does at the interface to how cells respond.</a:t>
            </a:r>
            <a:endParaRPr lang="en-US"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RESULT</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Predicting in-vivo lung inflammation</a:t>
            </a:r>
            <a:endParaRPr lang="en-US" sz="3400" dirty="0"/>
          </a:p>
        </p:txBody>
      </p:sp>
      <p:sp>
        <p:nvSpPr>
          <p:cNvPr id="4" name="Shape 2"/>
          <p:cNvSpPr/>
          <p:nvPr/>
        </p:nvSpPr>
        <p:spPr>
          <a:xfrm>
            <a:off x="7040880" y="1737360"/>
            <a:ext cx="4572000" cy="4023360"/>
          </a:xfrm>
          <a:prstGeom prst="roundRect">
            <a:avLst>
              <a:gd name="adj" fmla="val 204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5" name="Image 0" descr="figs_final/image72.png"/>
          <p:cNvPicPr>
            <a:picLocks noChangeAspect="1"/>
          </p:cNvPicPr>
          <p:nvPr/>
        </p:nvPicPr>
        <p:blipFill>
          <a:blip r:embed="rId3"/>
          <a:stretch>
            <a:fillRect/>
          </a:stretch>
        </p:blipFill>
        <p:spPr>
          <a:xfrm>
            <a:off x="7295083" y="1737360"/>
            <a:ext cx="4063594" cy="4023360"/>
          </a:xfrm>
          <a:prstGeom prst="rect">
            <a:avLst/>
          </a:prstGeom>
        </p:spPr>
      </p:pic>
      <p:sp>
        <p:nvSpPr>
          <p:cNvPr id="6" name="Text 3"/>
          <p:cNvSpPr/>
          <p:nvPr/>
        </p:nvSpPr>
        <p:spPr>
          <a:xfrm>
            <a:off x="7040880" y="5815584"/>
            <a:ext cx="45720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Predicted vs experimental neutrophil influx, 52 materials.  Jacobsen et al. (in preparation)</a:t>
            </a:r>
            <a:endParaRPr lang="en-US" sz="1600" dirty="0"/>
          </a:p>
        </p:txBody>
      </p:sp>
      <p:sp>
        <p:nvSpPr>
          <p:cNvPr id="7" name="Text 4"/>
          <p:cNvSpPr/>
          <p:nvPr/>
        </p:nvSpPr>
        <p:spPr>
          <a:xfrm>
            <a:off x="640080" y="961823"/>
            <a:ext cx="6035040" cy="1371600"/>
          </a:xfrm>
          <a:prstGeom prst="rect">
            <a:avLst/>
          </a:prstGeom>
          <a:noFill/>
          <a:ln/>
        </p:spPr>
        <p:txBody>
          <a:bodyPr wrap="square" lIns="0" tIns="0" rIns="0" bIns="0" rtlCol="0" anchor="ctr"/>
          <a:lstStyle/>
          <a:p>
            <a:pPr marL="0" indent="0">
              <a:lnSpc>
                <a:spcPct val="116000"/>
              </a:lnSpc>
              <a:buNone/>
            </a:pPr>
            <a:r>
              <a:rPr lang="en-US" sz="2000" dirty="0">
                <a:solidFill>
                  <a:srgbClr val="16323A"/>
                </a:solidFill>
                <a:latin typeface="Calibri" pitchFamily="34" charset="0"/>
                <a:ea typeface="Calibri" pitchFamily="34" charset="-122"/>
                <a:cs typeface="Calibri" pitchFamily="34" charset="-120"/>
              </a:rPr>
              <a:t>Bio-nano descriptors (AA binding, aspect ratio, …) predict the </a:t>
            </a:r>
            <a:r>
              <a:rPr lang="en-US" sz="2000" b="1" dirty="0">
                <a:solidFill>
                  <a:srgbClr val="0F5666"/>
                </a:solidFill>
                <a:latin typeface="Calibri" pitchFamily="34" charset="0"/>
                <a:ea typeface="Calibri" pitchFamily="34" charset="-122"/>
                <a:cs typeface="Calibri" pitchFamily="34" charset="-120"/>
              </a:rPr>
              <a:t>degree of lung inflammation</a:t>
            </a:r>
            <a:r>
              <a:rPr lang="en-US" sz="2000" dirty="0">
                <a:solidFill>
                  <a:srgbClr val="16323A"/>
                </a:solidFill>
                <a:latin typeface="Calibri" pitchFamily="34" charset="0"/>
                <a:ea typeface="Calibri" pitchFamily="34" charset="-122"/>
                <a:cs typeface="Calibri" pitchFamily="34" charset="-120"/>
              </a:rPr>
              <a:t> across 52 materials.</a:t>
            </a:r>
            <a:endParaRPr lang="en-US" sz="2000" dirty="0"/>
          </a:p>
        </p:txBody>
      </p:sp>
      <p:sp>
        <p:nvSpPr>
          <p:cNvPr id="8" name="Shape 5"/>
          <p:cNvSpPr/>
          <p:nvPr/>
        </p:nvSpPr>
        <p:spPr>
          <a:xfrm>
            <a:off x="640080" y="2100416"/>
            <a:ext cx="6035040"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6"/>
          <p:cNvSpPr/>
          <p:nvPr/>
        </p:nvSpPr>
        <p:spPr>
          <a:xfrm>
            <a:off x="841248" y="2365592"/>
            <a:ext cx="219456" cy="219456"/>
          </a:xfrm>
          <a:prstGeom prst="ellipse">
            <a:avLst/>
          </a:prstGeom>
          <a:solidFill>
            <a:srgbClr val="E8A13A"/>
          </a:solidFill>
          <a:ln/>
        </p:spPr>
        <p:txBody>
          <a:bodyPr/>
          <a:lstStyle/>
          <a:p>
            <a:endParaRPr lang="en-IE"/>
          </a:p>
        </p:txBody>
      </p:sp>
      <p:sp>
        <p:nvSpPr>
          <p:cNvPr id="10" name="Text 7"/>
          <p:cNvSpPr/>
          <p:nvPr/>
        </p:nvSpPr>
        <p:spPr>
          <a:xfrm>
            <a:off x="1234440" y="2100416"/>
            <a:ext cx="5212080" cy="749808"/>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Fully in silico, no wet-lab data for novel materials</a:t>
            </a:r>
            <a:endParaRPr lang="en-US" dirty="0"/>
          </a:p>
        </p:txBody>
      </p:sp>
      <p:sp>
        <p:nvSpPr>
          <p:cNvPr id="11" name="Shape 8"/>
          <p:cNvSpPr/>
          <p:nvPr/>
        </p:nvSpPr>
        <p:spPr>
          <a:xfrm>
            <a:off x="640080" y="2959952"/>
            <a:ext cx="6035040"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sz="2000"/>
          </a:p>
        </p:txBody>
      </p:sp>
      <p:sp>
        <p:nvSpPr>
          <p:cNvPr id="12" name="Shape 9"/>
          <p:cNvSpPr/>
          <p:nvPr/>
        </p:nvSpPr>
        <p:spPr>
          <a:xfrm>
            <a:off x="841248" y="3225128"/>
            <a:ext cx="219456" cy="219456"/>
          </a:xfrm>
          <a:prstGeom prst="ellipse">
            <a:avLst/>
          </a:prstGeom>
          <a:solidFill>
            <a:srgbClr val="E8A13A"/>
          </a:solidFill>
          <a:ln/>
        </p:spPr>
        <p:txBody>
          <a:bodyPr/>
          <a:lstStyle/>
          <a:p>
            <a:endParaRPr lang="en-IE"/>
          </a:p>
        </p:txBody>
      </p:sp>
      <p:sp>
        <p:nvSpPr>
          <p:cNvPr id="13" name="Text 10"/>
          <p:cNvSpPr/>
          <p:nvPr/>
        </p:nvSpPr>
        <p:spPr>
          <a:xfrm>
            <a:off x="1234440" y="2959952"/>
            <a:ext cx="5212080" cy="749808"/>
          </a:xfrm>
          <a:prstGeom prst="rect">
            <a:avLst/>
          </a:prstGeom>
          <a:noFill/>
          <a:ln/>
        </p:spPr>
        <p:txBody>
          <a:bodyPr wrap="square" lIns="0" tIns="0" rIns="0" bIns="0" rtlCol="0" anchor="ctr"/>
          <a:lstStyle/>
          <a:p>
            <a:r>
              <a:rPr lang="en-US" dirty="0">
                <a:solidFill>
                  <a:srgbClr val="16323A"/>
                </a:solidFill>
                <a:latin typeface="Calibri" pitchFamily="34" charset="0"/>
                <a:ea typeface="Calibri" pitchFamily="34" charset="-122"/>
                <a:cs typeface="Calibri" pitchFamily="34" charset="-120"/>
              </a:rPr>
              <a:t>Mechanistically anchored to hazard via protein–surface interactions</a:t>
            </a:r>
            <a:endParaRPr lang="en-US" dirty="0"/>
          </a:p>
        </p:txBody>
      </p:sp>
      <p:sp>
        <p:nvSpPr>
          <p:cNvPr id="14" name="Shape 11"/>
          <p:cNvSpPr/>
          <p:nvPr/>
        </p:nvSpPr>
        <p:spPr>
          <a:xfrm>
            <a:off x="640080" y="3819488"/>
            <a:ext cx="6035040"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5" name="Shape 12"/>
          <p:cNvSpPr/>
          <p:nvPr/>
        </p:nvSpPr>
        <p:spPr>
          <a:xfrm>
            <a:off x="841248" y="4084664"/>
            <a:ext cx="219456" cy="219456"/>
          </a:xfrm>
          <a:prstGeom prst="ellipse">
            <a:avLst/>
          </a:prstGeom>
          <a:solidFill>
            <a:srgbClr val="E8A13A"/>
          </a:solidFill>
          <a:ln/>
        </p:spPr>
        <p:txBody>
          <a:bodyPr/>
          <a:lstStyle/>
          <a:p>
            <a:endParaRPr lang="en-IE"/>
          </a:p>
        </p:txBody>
      </p:sp>
      <p:sp>
        <p:nvSpPr>
          <p:cNvPr id="16" name="Text 13"/>
          <p:cNvSpPr/>
          <p:nvPr/>
        </p:nvSpPr>
        <p:spPr>
          <a:xfrm>
            <a:off x="1234440" y="3819488"/>
            <a:ext cx="5212080" cy="749808"/>
          </a:xfrm>
          <a:prstGeom prst="rect">
            <a:avLst/>
          </a:prstGeom>
          <a:noFill/>
          <a:ln/>
        </p:spPr>
        <p:txBody>
          <a:bodyPr wrap="square" lIns="0" tIns="0" rIns="0" bIns="0" rtlCol="0" anchor="ctr"/>
          <a:lstStyle/>
          <a:p>
            <a:pPr marL="0" indent="0">
              <a:buNone/>
            </a:pPr>
            <a:r>
              <a:rPr lang="en-US" dirty="0">
                <a:solidFill>
                  <a:srgbClr val="16323A"/>
                </a:solidFill>
                <a:latin typeface="Calibri" pitchFamily="34" charset="0"/>
                <a:ea typeface="Calibri" pitchFamily="34" charset="-122"/>
                <a:cs typeface="Calibri" pitchFamily="34" charset="-120"/>
              </a:rPr>
              <a:t>Transferable beyond the training set (cement, plastics)</a:t>
            </a:r>
            <a:endParaRPr lang="en-US" dirty="0"/>
          </a:p>
        </p:txBody>
      </p:sp>
      <p:pic>
        <p:nvPicPr>
          <p:cNvPr id="18" name="Picture 17">
            <a:extLst>
              <a:ext uri="{FF2B5EF4-FFF2-40B4-BE49-F238E27FC236}">
                <a16:creationId xmlns:a16="http://schemas.microsoft.com/office/drawing/2014/main" id="{F3854F19-3B85-C0DA-78DF-1D017D265740}"/>
              </a:ext>
            </a:extLst>
          </p:cNvPr>
          <p:cNvPicPr>
            <a:picLocks noChangeAspect="1"/>
          </p:cNvPicPr>
          <p:nvPr/>
        </p:nvPicPr>
        <p:blipFill>
          <a:blip r:embed="rId4"/>
          <a:stretch>
            <a:fillRect/>
          </a:stretch>
        </p:blipFill>
        <p:spPr>
          <a:xfrm>
            <a:off x="627297" y="4777437"/>
            <a:ext cx="6097210" cy="1966565"/>
          </a:xfrm>
          <a:prstGeom prst="rect">
            <a:avLst/>
          </a:prstGeom>
        </p:spPr>
      </p:pic>
      <p:pic>
        <p:nvPicPr>
          <p:cNvPr id="20" name="Picture 19">
            <a:extLst>
              <a:ext uri="{FF2B5EF4-FFF2-40B4-BE49-F238E27FC236}">
                <a16:creationId xmlns:a16="http://schemas.microsoft.com/office/drawing/2014/main" id="{C422683C-583F-6D60-EABD-6463D712AFF9}"/>
              </a:ext>
            </a:extLst>
          </p:cNvPr>
          <p:cNvPicPr>
            <a:picLocks noChangeAspect="1"/>
          </p:cNvPicPr>
          <p:nvPr/>
        </p:nvPicPr>
        <p:blipFill>
          <a:blip r:embed="rId5"/>
          <a:stretch>
            <a:fillRect/>
          </a:stretch>
        </p:blipFill>
        <p:spPr>
          <a:xfrm>
            <a:off x="10542756" y="4569296"/>
            <a:ext cx="628682" cy="657259"/>
          </a:xfrm>
          <a:prstGeom prst="rect">
            <a:avLst/>
          </a:prstGeom>
        </p:spPr>
      </p:pic>
      <p:pic>
        <p:nvPicPr>
          <p:cNvPr id="22" name="Picture 21">
            <a:extLst>
              <a:ext uri="{FF2B5EF4-FFF2-40B4-BE49-F238E27FC236}">
                <a16:creationId xmlns:a16="http://schemas.microsoft.com/office/drawing/2014/main" id="{81198420-D9D2-0D3D-E612-FC1199A67862}"/>
              </a:ext>
            </a:extLst>
          </p:cNvPr>
          <p:cNvPicPr>
            <a:picLocks noChangeAspect="1"/>
          </p:cNvPicPr>
          <p:nvPr/>
        </p:nvPicPr>
        <p:blipFill>
          <a:blip r:embed="rId6"/>
          <a:stretch>
            <a:fillRect/>
          </a:stretch>
        </p:blipFill>
        <p:spPr>
          <a:xfrm>
            <a:off x="7967926" y="1918264"/>
            <a:ext cx="666784" cy="66678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C0765C7-3249-DED2-C80F-5789E1EF928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FA86869-625E-9539-2533-C07288DF22F6}"/>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CONCEPT</a:t>
            </a:r>
            <a:endParaRPr lang="en-US" sz="1400" dirty="0"/>
          </a:p>
        </p:txBody>
      </p:sp>
      <p:sp>
        <p:nvSpPr>
          <p:cNvPr id="3" name="Text 1">
            <a:extLst>
              <a:ext uri="{FF2B5EF4-FFF2-40B4-BE49-F238E27FC236}">
                <a16:creationId xmlns:a16="http://schemas.microsoft.com/office/drawing/2014/main" id="{0F0C6A7A-3187-8211-1B5C-79466FCD0DFD}"/>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Describing nanomaterials algorithmically</a:t>
            </a:r>
            <a:endParaRPr lang="en-US" sz="3400" dirty="0"/>
          </a:p>
        </p:txBody>
      </p:sp>
      <p:sp>
        <p:nvSpPr>
          <p:cNvPr id="4" name="Shape 2">
            <a:extLst>
              <a:ext uri="{FF2B5EF4-FFF2-40B4-BE49-F238E27FC236}">
                <a16:creationId xmlns:a16="http://schemas.microsoft.com/office/drawing/2014/main" id="{7134A107-979B-C7B1-EDC4-4814A21ED7A1}"/>
              </a:ext>
            </a:extLst>
          </p:cNvPr>
          <p:cNvSpPr/>
          <p:nvPr/>
        </p:nvSpPr>
        <p:spPr>
          <a:xfrm>
            <a:off x="1760213" y="1786466"/>
            <a:ext cx="8886612" cy="4473787"/>
          </a:xfrm>
          <a:prstGeom prst="roundRect">
            <a:avLst>
              <a:gd name="adj" fmla="val 204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a:extLst>
              <a:ext uri="{FF2B5EF4-FFF2-40B4-BE49-F238E27FC236}">
                <a16:creationId xmlns:a16="http://schemas.microsoft.com/office/drawing/2014/main" id="{AD76D383-1675-4645-091A-22ACEA2D7B16}"/>
              </a:ext>
            </a:extLst>
          </p:cNvPr>
          <p:cNvSpPr/>
          <p:nvPr/>
        </p:nvSpPr>
        <p:spPr>
          <a:xfrm>
            <a:off x="3688079" y="6269397"/>
            <a:ext cx="45720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Lynch et al. Nanomaterials (2020)</a:t>
            </a:r>
            <a:endParaRPr lang="en-US" sz="1600" dirty="0"/>
          </a:p>
        </p:txBody>
      </p:sp>
      <p:sp>
        <p:nvSpPr>
          <p:cNvPr id="7" name="Text 4">
            <a:extLst>
              <a:ext uri="{FF2B5EF4-FFF2-40B4-BE49-F238E27FC236}">
                <a16:creationId xmlns:a16="http://schemas.microsoft.com/office/drawing/2014/main" id="{E7B42FF1-74DE-6042-3109-F16C5F54DB34}"/>
              </a:ext>
            </a:extLst>
          </p:cNvPr>
          <p:cNvSpPr/>
          <p:nvPr/>
        </p:nvSpPr>
        <p:spPr>
          <a:xfrm>
            <a:off x="640079" y="1406323"/>
            <a:ext cx="7686887" cy="346277"/>
          </a:xfrm>
          <a:prstGeom prst="rect">
            <a:avLst/>
          </a:prstGeom>
          <a:noFill/>
          <a:ln/>
        </p:spPr>
        <p:txBody>
          <a:bodyPr wrap="square" lIns="0" tIns="0" rIns="0" bIns="0" rtlCol="0" anchor="ctr"/>
          <a:lstStyle/>
          <a:p>
            <a:pPr marL="0" indent="0">
              <a:lnSpc>
                <a:spcPct val="116000"/>
              </a:lnSpc>
              <a:buNone/>
            </a:pPr>
            <a:r>
              <a:rPr lang="en-US" sz="2000" dirty="0">
                <a:solidFill>
                  <a:srgbClr val="16323A"/>
                </a:solidFill>
                <a:latin typeface="Calibri" pitchFamily="34" charset="0"/>
                <a:ea typeface="Calibri" pitchFamily="34" charset="-122"/>
                <a:cs typeface="Calibri" pitchFamily="34" charset="-120"/>
              </a:rPr>
              <a:t>InChI for Nano: Structure encoding for nanomaterials</a:t>
            </a:r>
            <a:endParaRPr lang="en-US" sz="2000" dirty="0"/>
          </a:p>
        </p:txBody>
      </p:sp>
      <p:pic>
        <p:nvPicPr>
          <p:cNvPr id="19" name="Picture 18">
            <a:extLst>
              <a:ext uri="{FF2B5EF4-FFF2-40B4-BE49-F238E27FC236}">
                <a16:creationId xmlns:a16="http://schemas.microsoft.com/office/drawing/2014/main" id="{B85BB965-0CF1-83B7-7066-736C80E89844}"/>
              </a:ext>
            </a:extLst>
          </p:cNvPr>
          <p:cNvPicPr>
            <a:picLocks noChangeAspect="1"/>
          </p:cNvPicPr>
          <p:nvPr/>
        </p:nvPicPr>
        <p:blipFill>
          <a:blip r:embed="rId3"/>
          <a:stretch>
            <a:fillRect/>
          </a:stretch>
        </p:blipFill>
        <p:spPr>
          <a:xfrm>
            <a:off x="1891457" y="1872690"/>
            <a:ext cx="8603398" cy="4301338"/>
          </a:xfrm>
          <a:prstGeom prst="rect">
            <a:avLst/>
          </a:prstGeom>
        </p:spPr>
      </p:pic>
    </p:spTree>
    <p:extLst>
      <p:ext uri="{BB962C8B-B14F-4D97-AF65-F5344CB8AC3E}">
        <p14:creationId xmlns:p14="http://schemas.microsoft.com/office/powerpoint/2010/main" val="1249993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AEDFF99-FF5E-DFC0-72FD-5DF997593D4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32ECA41-DBF5-F802-7801-6A2F3D3B83E5}"/>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CONCEPT</a:t>
            </a:r>
            <a:endParaRPr lang="en-US" sz="1400" dirty="0"/>
          </a:p>
        </p:txBody>
      </p:sp>
      <p:sp>
        <p:nvSpPr>
          <p:cNvPr id="3" name="Text 1">
            <a:extLst>
              <a:ext uri="{FF2B5EF4-FFF2-40B4-BE49-F238E27FC236}">
                <a16:creationId xmlns:a16="http://schemas.microsoft.com/office/drawing/2014/main" id="{213BE054-17B8-B65C-F887-7AC66D6083AA}"/>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Describing nanomaterials algorithmically</a:t>
            </a:r>
            <a:endParaRPr lang="en-US" sz="3400" dirty="0"/>
          </a:p>
        </p:txBody>
      </p:sp>
      <p:sp>
        <p:nvSpPr>
          <p:cNvPr id="4" name="Shape 2">
            <a:extLst>
              <a:ext uri="{FF2B5EF4-FFF2-40B4-BE49-F238E27FC236}">
                <a16:creationId xmlns:a16="http://schemas.microsoft.com/office/drawing/2014/main" id="{DA7293E7-5A30-B7D0-BAF4-8BE6AF14D717}"/>
              </a:ext>
            </a:extLst>
          </p:cNvPr>
          <p:cNvSpPr/>
          <p:nvPr/>
        </p:nvSpPr>
        <p:spPr>
          <a:xfrm>
            <a:off x="1760213" y="1786466"/>
            <a:ext cx="8886612" cy="4473787"/>
          </a:xfrm>
          <a:prstGeom prst="roundRect">
            <a:avLst>
              <a:gd name="adj" fmla="val 204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a:extLst>
              <a:ext uri="{FF2B5EF4-FFF2-40B4-BE49-F238E27FC236}">
                <a16:creationId xmlns:a16="http://schemas.microsoft.com/office/drawing/2014/main" id="{6B2E96FB-3A31-C18C-5EAF-1C6FFDA305A8}"/>
              </a:ext>
            </a:extLst>
          </p:cNvPr>
          <p:cNvSpPr/>
          <p:nvPr/>
        </p:nvSpPr>
        <p:spPr>
          <a:xfrm>
            <a:off x="3688079" y="6269397"/>
            <a:ext cx="457200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Lynch et al. Nanomaterials (2020)</a:t>
            </a:r>
            <a:endParaRPr lang="en-US" sz="1600" dirty="0"/>
          </a:p>
        </p:txBody>
      </p:sp>
      <p:sp>
        <p:nvSpPr>
          <p:cNvPr id="7" name="Text 4">
            <a:extLst>
              <a:ext uri="{FF2B5EF4-FFF2-40B4-BE49-F238E27FC236}">
                <a16:creationId xmlns:a16="http://schemas.microsoft.com/office/drawing/2014/main" id="{DBB6A6E7-FE4B-7772-87D2-8AFBF1DB85B6}"/>
              </a:ext>
            </a:extLst>
          </p:cNvPr>
          <p:cNvSpPr/>
          <p:nvPr/>
        </p:nvSpPr>
        <p:spPr>
          <a:xfrm>
            <a:off x="640079" y="1406323"/>
            <a:ext cx="7686887" cy="346277"/>
          </a:xfrm>
          <a:prstGeom prst="rect">
            <a:avLst/>
          </a:prstGeom>
          <a:noFill/>
          <a:ln/>
        </p:spPr>
        <p:txBody>
          <a:bodyPr wrap="square" lIns="0" tIns="0" rIns="0" bIns="0" rtlCol="0" anchor="ctr"/>
          <a:lstStyle/>
          <a:p>
            <a:pPr marL="0" indent="0">
              <a:lnSpc>
                <a:spcPct val="116000"/>
              </a:lnSpc>
              <a:buNone/>
            </a:pPr>
            <a:r>
              <a:rPr lang="en-US" sz="2000" dirty="0">
                <a:solidFill>
                  <a:srgbClr val="16323A"/>
                </a:solidFill>
                <a:latin typeface="Calibri" pitchFamily="34" charset="0"/>
                <a:ea typeface="Calibri" pitchFamily="34" charset="-122"/>
                <a:cs typeface="Calibri" pitchFamily="34" charset="-120"/>
              </a:rPr>
              <a:t>InChI for Nano: Structure encoding for nanomaterials</a:t>
            </a:r>
            <a:endParaRPr lang="en-US" sz="2000" dirty="0"/>
          </a:p>
        </p:txBody>
      </p:sp>
      <p:pic>
        <p:nvPicPr>
          <p:cNvPr id="8" name="Picture 7">
            <a:extLst>
              <a:ext uri="{FF2B5EF4-FFF2-40B4-BE49-F238E27FC236}">
                <a16:creationId xmlns:a16="http://schemas.microsoft.com/office/drawing/2014/main" id="{AE9C2FB2-A6DB-3008-8A8E-10DA97F69202}"/>
              </a:ext>
            </a:extLst>
          </p:cNvPr>
          <p:cNvPicPr>
            <a:picLocks noChangeAspect="1"/>
          </p:cNvPicPr>
          <p:nvPr/>
        </p:nvPicPr>
        <p:blipFill>
          <a:blip r:embed="rId3"/>
          <a:stretch>
            <a:fillRect/>
          </a:stretch>
        </p:blipFill>
        <p:spPr>
          <a:xfrm>
            <a:off x="2449333" y="1834793"/>
            <a:ext cx="7508371" cy="4377132"/>
          </a:xfrm>
          <a:prstGeom prst="rect">
            <a:avLst/>
          </a:prstGeom>
        </p:spPr>
      </p:pic>
    </p:spTree>
    <p:extLst>
      <p:ext uri="{BB962C8B-B14F-4D97-AF65-F5344CB8AC3E}">
        <p14:creationId xmlns:p14="http://schemas.microsoft.com/office/powerpoint/2010/main" val="4100126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662EB-89CA-21FC-4233-2593E0250991}"/>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012EDE3F-5595-2E88-D5F5-150AB3EFF162}"/>
              </a:ext>
            </a:extLst>
          </p:cNvPr>
          <p:cNvSpPr/>
          <p:nvPr/>
        </p:nvSpPr>
        <p:spPr>
          <a:xfrm>
            <a:off x="7747782" y="-847573"/>
            <a:ext cx="4754880" cy="4754880"/>
          </a:xfrm>
          <a:prstGeom prst="ellipse">
            <a:avLst/>
          </a:prstGeom>
          <a:solidFill>
            <a:srgbClr val="0E3D48"/>
          </a:solidFill>
          <a:ln/>
        </p:spPr>
        <p:txBody>
          <a:bodyPr/>
          <a:lstStyle/>
          <a:p>
            <a:endParaRPr lang="en-IE"/>
          </a:p>
        </p:txBody>
      </p:sp>
      <p:sp>
        <p:nvSpPr>
          <p:cNvPr id="3" name="Shape 1">
            <a:extLst>
              <a:ext uri="{FF2B5EF4-FFF2-40B4-BE49-F238E27FC236}">
                <a16:creationId xmlns:a16="http://schemas.microsoft.com/office/drawing/2014/main" id="{60A320C2-D571-3489-1770-E07CFF0E3447}"/>
              </a:ext>
            </a:extLst>
          </p:cNvPr>
          <p:cNvSpPr/>
          <p:nvPr/>
        </p:nvSpPr>
        <p:spPr>
          <a:xfrm>
            <a:off x="11783853" y="1904896"/>
            <a:ext cx="357530" cy="357530"/>
          </a:xfrm>
          <a:prstGeom prst="ellipse">
            <a:avLst/>
          </a:prstGeom>
          <a:solidFill>
            <a:srgbClr val="E8A13A"/>
          </a:solidFill>
          <a:ln/>
        </p:spPr>
        <p:txBody>
          <a:bodyPr/>
          <a:lstStyle/>
          <a:p>
            <a:endParaRPr lang="en-IE"/>
          </a:p>
        </p:txBody>
      </p:sp>
      <p:sp>
        <p:nvSpPr>
          <p:cNvPr id="4" name="Shape 2">
            <a:extLst>
              <a:ext uri="{FF2B5EF4-FFF2-40B4-BE49-F238E27FC236}">
                <a16:creationId xmlns:a16="http://schemas.microsoft.com/office/drawing/2014/main" id="{F5A71428-B013-5505-B66D-4BDA2968C0DD}"/>
              </a:ext>
            </a:extLst>
          </p:cNvPr>
          <p:cNvSpPr/>
          <p:nvPr/>
        </p:nvSpPr>
        <p:spPr>
          <a:xfrm>
            <a:off x="11247411" y="2757123"/>
            <a:ext cx="357530" cy="357530"/>
          </a:xfrm>
          <a:prstGeom prst="ellipse">
            <a:avLst/>
          </a:prstGeom>
          <a:solidFill>
            <a:srgbClr val="E8A13A"/>
          </a:solidFill>
          <a:ln/>
        </p:spPr>
        <p:txBody>
          <a:bodyPr/>
          <a:lstStyle/>
          <a:p>
            <a:endParaRPr lang="en-IE"/>
          </a:p>
        </p:txBody>
      </p:sp>
      <p:sp>
        <p:nvSpPr>
          <p:cNvPr id="5" name="Shape 3">
            <a:extLst>
              <a:ext uri="{FF2B5EF4-FFF2-40B4-BE49-F238E27FC236}">
                <a16:creationId xmlns:a16="http://schemas.microsoft.com/office/drawing/2014/main" id="{74779D72-7FFD-4020-65FC-0EC6ACE537EC}"/>
              </a:ext>
            </a:extLst>
          </p:cNvPr>
          <p:cNvSpPr/>
          <p:nvPr/>
        </p:nvSpPr>
        <p:spPr>
          <a:xfrm>
            <a:off x="10356725" y="3226952"/>
            <a:ext cx="357530" cy="357530"/>
          </a:xfrm>
          <a:prstGeom prst="ellipse">
            <a:avLst/>
          </a:prstGeom>
          <a:solidFill>
            <a:srgbClr val="E8A13A"/>
          </a:solidFill>
          <a:ln/>
        </p:spPr>
        <p:txBody>
          <a:bodyPr/>
          <a:lstStyle/>
          <a:p>
            <a:endParaRPr lang="en-IE"/>
          </a:p>
        </p:txBody>
      </p:sp>
      <p:sp>
        <p:nvSpPr>
          <p:cNvPr id="6" name="Shape 4">
            <a:extLst>
              <a:ext uri="{FF2B5EF4-FFF2-40B4-BE49-F238E27FC236}">
                <a16:creationId xmlns:a16="http://schemas.microsoft.com/office/drawing/2014/main" id="{33D28BC0-BF5B-C4A4-8DFB-3722AD5D5996}"/>
              </a:ext>
            </a:extLst>
          </p:cNvPr>
          <p:cNvSpPr/>
          <p:nvPr/>
        </p:nvSpPr>
        <p:spPr>
          <a:xfrm>
            <a:off x="9350454" y="3188493"/>
            <a:ext cx="357530" cy="357530"/>
          </a:xfrm>
          <a:prstGeom prst="ellipse">
            <a:avLst/>
          </a:prstGeom>
          <a:solidFill>
            <a:srgbClr val="E8A13A"/>
          </a:solidFill>
          <a:ln/>
        </p:spPr>
        <p:txBody>
          <a:bodyPr/>
          <a:lstStyle/>
          <a:p>
            <a:endParaRPr lang="en-IE"/>
          </a:p>
        </p:txBody>
      </p:sp>
      <p:sp>
        <p:nvSpPr>
          <p:cNvPr id="7" name="Shape 5">
            <a:extLst>
              <a:ext uri="{FF2B5EF4-FFF2-40B4-BE49-F238E27FC236}">
                <a16:creationId xmlns:a16="http://schemas.microsoft.com/office/drawing/2014/main" id="{27063163-8F7E-006C-3E71-DFA9D30C0A96}"/>
              </a:ext>
            </a:extLst>
          </p:cNvPr>
          <p:cNvSpPr/>
          <p:nvPr/>
        </p:nvSpPr>
        <p:spPr>
          <a:xfrm>
            <a:off x="8498227" y="2652051"/>
            <a:ext cx="357530" cy="357530"/>
          </a:xfrm>
          <a:prstGeom prst="ellipse">
            <a:avLst/>
          </a:prstGeom>
          <a:solidFill>
            <a:srgbClr val="E8A13A"/>
          </a:solidFill>
          <a:ln/>
        </p:spPr>
        <p:txBody>
          <a:bodyPr/>
          <a:lstStyle/>
          <a:p>
            <a:endParaRPr lang="en-IE"/>
          </a:p>
        </p:txBody>
      </p:sp>
      <p:sp>
        <p:nvSpPr>
          <p:cNvPr id="8" name="Shape 6">
            <a:extLst>
              <a:ext uri="{FF2B5EF4-FFF2-40B4-BE49-F238E27FC236}">
                <a16:creationId xmlns:a16="http://schemas.microsoft.com/office/drawing/2014/main" id="{3FECB7C1-3277-70D6-DCD0-1E1D846F4A3B}"/>
              </a:ext>
            </a:extLst>
          </p:cNvPr>
          <p:cNvSpPr/>
          <p:nvPr/>
        </p:nvSpPr>
        <p:spPr>
          <a:xfrm>
            <a:off x="8028398" y="1761365"/>
            <a:ext cx="357530" cy="357530"/>
          </a:xfrm>
          <a:prstGeom prst="ellipse">
            <a:avLst/>
          </a:prstGeom>
          <a:solidFill>
            <a:srgbClr val="E8A13A"/>
          </a:solidFill>
          <a:ln/>
        </p:spPr>
        <p:txBody>
          <a:bodyPr/>
          <a:lstStyle/>
          <a:p>
            <a:endParaRPr lang="en-IE"/>
          </a:p>
        </p:txBody>
      </p:sp>
      <p:sp>
        <p:nvSpPr>
          <p:cNvPr id="9" name="Shape 7">
            <a:extLst>
              <a:ext uri="{FF2B5EF4-FFF2-40B4-BE49-F238E27FC236}">
                <a16:creationId xmlns:a16="http://schemas.microsoft.com/office/drawing/2014/main" id="{B8B0FD5D-8EF6-F166-B0F5-B414EF1F742C}"/>
              </a:ext>
            </a:extLst>
          </p:cNvPr>
          <p:cNvSpPr/>
          <p:nvPr/>
        </p:nvSpPr>
        <p:spPr>
          <a:xfrm>
            <a:off x="8066857" y="755094"/>
            <a:ext cx="357530" cy="357530"/>
          </a:xfrm>
          <a:prstGeom prst="ellipse">
            <a:avLst/>
          </a:prstGeom>
          <a:solidFill>
            <a:srgbClr val="E8A13A"/>
          </a:solidFill>
          <a:ln/>
        </p:spPr>
        <p:txBody>
          <a:bodyPr/>
          <a:lstStyle/>
          <a:p>
            <a:endParaRPr lang="en-IE"/>
          </a:p>
        </p:txBody>
      </p:sp>
      <p:sp>
        <p:nvSpPr>
          <p:cNvPr id="10" name="Shape 8">
            <a:extLst>
              <a:ext uri="{FF2B5EF4-FFF2-40B4-BE49-F238E27FC236}">
                <a16:creationId xmlns:a16="http://schemas.microsoft.com/office/drawing/2014/main" id="{EFB9A049-4A34-E891-D70D-32E60260FC47}"/>
              </a:ext>
            </a:extLst>
          </p:cNvPr>
          <p:cNvSpPr/>
          <p:nvPr/>
        </p:nvSpPr>
        <p:spPr>
          <a:xfrm>
            <a:off x="8603299" y="-97133"/>
            <a:ext cx="357530" cy="357530"/>
          </a:xfrm>
          <a:prstGeom prst="ellipse">
            <a:avLst/>
          </a:prstGeom>
          <a:solidFill>
            <a:srgbClr val="E8A13A"/>
          </a:solidFill>
          <a:ln/>
        </p:spPr>
        <p:txBody>
          <a:bodyPr/>
          <a:lstStyle/>
          <a:p>
            <a:endParaRPr lang="en-IE"/>
          </a:p>
        </p:txBody>
      </p:sp>
      <p:sp>
        <p:nvSpPr>
          <p:cNvPr id="11" name="Shape 9">
            <a:extLst>
              <a:ext uri="{FF2B5EF4-FFF2-40B4-BE49-F238E27FC236}">
                <a16:creationId xmlns:a16="http://schemas.microsoft.com/office/drawing/2014/main" id="{F71EC009-D4D6-300A-9C51-096096C05CC6}"/>
              </a:ext>
            </a:extLst>
          </p:cNvPr>
          <p:cNvSpPr/>
          <p:nvPr/>
        </p:nvSpPr>
        <p:spPr>
          <a:xfrm>
            <a:off x="9493984" y="-566962"/>
            <a:ext cx="357530" cy="357530"/>
          </a:xfrm>
          <a:prstGeom prst="ellipse">
            <a:avLst/>
          </a:prstGeom>
          <a:solidFill>
            <a:srgbClr val="E8A13A"/>
          </a:solidFill>
          <a:ln/>
        </p:spPr>
        <p:txBody>
          <a:bodyPr/>
          <a:lstStyle/>
          <a:p>
            <a:endParaRPr lang="en-IE"/>
          </a:p>
        </p:txBody>
      </p:sp>
      <p:sp>
        <p:nvSpPr>
          <p:cNvPr id="12" name="Shape 10">
            <a:extLst>
              <a:ext uri="{FF2B5EF4-FFF2-40B4-BE49-F238E27FC236}">
                <a16:creationId xmlns:a16="http://schemas.microsoft.com/office/drawing/2014/main" id="{59A27404-2C44-C297-FBE4-1EF015B4047F}"/>
              </a:ext>
            </a:extLst>
          </p:cNvPr>
          <p:cNvSpPr/>
          <p:nvPr/>
        </p:nvSpPr>
        <p:spPr>
          <a:xfrm>
            <a:off x="10500256" y="-528503"/>
            <a:ext cx="357530" cy="357530"/>
          </a:xfrm>
          <a:prstGeom prst="ellipse">
            <a:avLst/>
          </a:prstGeom>
          <a:solidFill>
            <a:srgbClr val="E8A13A"/>
          </a:solidFill>
          <a:ln/>
        </p:spPr>
        <p:txBody>
          <a:bodyPr/>
          <a:lstStyle/>
          <a:p>
            <a:endParaRPr lang="en-IE"/>
          </a:p>
        </p:txBody>
      </p:sp>
      <p:sp>
        <p:nvSpPr>
          <p:cNvPr id="13" name="Shape 11">
            <a:extLst>
              <a:ext uri="{FF2B5EF4-FFF2-40B4-BE49-F238E27FC236}">
                <a16:creationId xmlns:a16="http://schemas.microsoft.com/office/drawing/2014/main" id="{835F8EFA-55CA-68BD-E6A5-9D8BDBA372F7}"/>
              </a:ext>
            </a:extLst>
          </p:cNvPr>
          <p:cNvSpPr/>
          <p:nvPr/>
        </p:nvSpPr>
        <p:spPr>
          <a:xfrm>
            <a:off x="11352483" y="7939"/>
            <a:ext cx="357530" cy="357530"/>
          </a:xfrm>
          <a:prstGeom prst="ellipse">
            <a:avLst/>
          </a:prstGeom>
          <a:solidFill>
            <a:srgbClr val="E8A13A"/>
          </a:solidFill>
          <a:ln/>
        </p:spPr>
        <p:txBody>
          <a:bodyPr/>
          <a:lstStyle/>
          <a:p>
            <a:endParaRPr lang="en-IE"/>
          </a:p>
        </p:txBody>
      </p:sp>
      <p:sp>
        <p:nvSpPr>
          <p:cNvPr id="14" name="Shape 12">
            <a:extLst>
              <a:ext uri="{FF2B5EF4-FFF2-40B4-BE49-F238E27FC236}">
                <a16:creationId xmlns:a16="http://schemas.microsoft.com/office/drawing/2014/main" id="{1B850439-DE93-7B82-1C15-45380BFE2193}"/>
              </a:ext>
            </a:extLst>
          </p:cNvPr>
          <p:cNvSpPr/>
          <p:nvPr/>
        </p:nvSpPr>
        <p:spPr>
          <a:xfrm>
            <a:off x="11822312" y="898624"/>
            <a:ext cx="357530" cy="357530"/>
          </a:xfrm>
          <a:prstGeom prst="ellipse">
            <a:avLst/>
          </a:prstGeom>
          <a:solidFill>
            <a:srgbClr val="E8A13A"/>
          </a:solidFill>
          <a:ln/>
        </p:spPr>
        <p:txBody>
          <a:bodyPr/>
          <a:lstStyle/>
          <a:p>
            <a:endParaRPr lang="en-IE"/>
          </a:p>
        </p:txBody>
      </p:sp>
      <p:sp>
        <p:nvSpPr>
          <p:cNvPr id="15" name="Shape 13">
            <a:extLst>
              <a:ext uri="{FF2B5EF4-FFF2-40B4-BE49-F238E27FC236}">
                <a16:creationId xmlns:a16="http://schemas.microsoft.com/office/drawing/2014/main" id="{6D3F05B9-9744-63CF-4227-5903DC44398F}"/>
              </a:ext>
            </a:extLst>
          </p:cNvPr>
          <p:cNvSpPr/>
          <p:nvPr/>
        </p:nvSpPr>
        <p:spPr>
          <a:xfrm>
            <a:off x="9052560" y="457200"/>
            <a:ext cx="2103120" cy="2103120"/>
          </a:xfrm>
          <a:prstGeom prst="ellipse">
            <a:avLst/>
          </a:prstGeom>
          <a:solidFill>
            <a:srgbClr val="0F5666"/>
          </a:solidFill>
          <a:ln w="15875">
            <a:solidFill>
              <a:srgbClr val="FFFFFF"/>
            </a:solidFill>
            <a:prstDash val="solid"/>
          </a:ln>
        </p:spPr>
        <p:txBody>
          <a:bodyPr/>
          <a:lstStyle/>
          <a:p>
            <a:endParaRPr lang="en-IE"/>
          </a:p>
        </p:txBody>
      </p:sp>
      <p:pic>
        <p:nvPicPr>
          <p:cNvPr id="23" name="Picture 3" descr="ucd_brandmark_colour.png">
            <a:extLst>
              <a:ext uri="{FF2B5EF4-FFF2-40B4-BE49-F238E27FC236}">
                <a16:creationId xmlns:a16="http://schemas.microsoft.com/office/drawing/2014/main" id="{07A4270F-5438-A7BB-9517-8A8C34084AC7}"/>
              </a:ext>
            </a:extLst>
          </p:cNvPr>
          <p:cNvPicPr>
            <a:picLocks noChangeAspect="1"/>
          </p:cNvPicPr>
          <p:nvPr/>
        </p:nvPicPr>
        <p:blipFill>
          <a:blip r:embed="rId3" cstate="print"/>
          <a:srcRect/>
          <a:stretch>
            <a:fillRect/>
          </a:stretch>
        </p:blipFill>
        <p:spPr bwMode="auto">
          <a:xfrm>
            <a:off x="9636068" y="846048"/>
            <a:ext cx="936104" cy="1365698"/>
          </a:xfrm>
          <a:prstGeom prst="rect">
            <a:avLst/>
          </a:prstGeom>
          <a:noFill/>
          <a:ln w="9525">
            <a:noFill/>
            <a:miter lim="800000"/>
            <a:headEnd/>
            <a:tailEnd/>
          </a:ln>
        </p:spPr>
      </p:pic>
      <p:sp>
        <p:nvSpPr>
          <p:cNvPr id="22" name="Text 13">
            <a:extLst>
              <a:ext uri="{FF2B5EF4-FFF2-40B4-BE49-F238E27FC236}">
                <a16:creationId xmlns:a16="http://schemas.microsoft.com/office/drawing/2014/main" id="{176DC5DD-82D9-A350-6308-99150BCAD68C}"/>
              </a:ext>
            </a:extLst>
          </p:cNvPr>
          <p:cNvSpPr/>
          <p:nvPr/>
        </p:nvSpPr>
        <p:spPr>
          <a:xfrm>
            <a:off x="777240" y="1783080"/>
            <a:ext cx="10058400" cy="310896"/>
          </a:xfrm>
          <a:prstGeom prst="rect">
            <a:avLst/>
          </a:prstGeom>
          <a:noFill/>
          <a:ln/>
        </p:spPr>
        <p:txBody>
          <a:bodyPr wrap="square" lIns="0" tIns="0" rIns="0" bIns="0" rtlCol="0" anchor="ctr"/>
          <a:lstStyle/>
          <a:p>
            <a:pPr marL="0" indent="0">
              <a:buNone/>
            </a:pPr>
            <a:r>
              <a:rPr lang="en-US" b="1" kern="0" spc="300" dirty="0">
                <a:solidFill>
                  <a:srgbClr val="38A3A5"/>
                </a:solidFill>
                <a:latin typeface="Calibri" pitchFamily="34" charset="0"/>
                <a:ea typeface="Calibri" pitchFamily="34" charset="-122"/>
                <a:cs typeface="Calibri" pitchFamily="34" charset="-120"/>
              </a:rPr>
              <a:t>THE TAKE-HOME</a:t>
            </a:r>
            <a:endParaRPr lang="en-US" dirty="0"/>
          </a:p>
        </p:txBody>
      </p:sp>
      <p:sp>
        <p:nvSpPr>
          <p:cNvPr id="25" name="Text 14">
            <a:extLst>
              <a:ext uri="{FF2B5EF4-FFF2-40B4-BE49-F238E27FC236}">
                <a16:creationId xmlns:a16="http://schemas.microsoft.com/office/drawing/2014/main" id="{DA446D27-2070-68D3-F332-4F4445FE4508}"/>
              </a:ext>
            </a:extLst>
          </p:cNvPr>
          <p:cNvSpPr/>
          <p:nvPr/>
        </p:nvSpPr>
        <p:spPr>
          <a:xfrm>
            <a:off x="777240" y="2286000"/>
            <a:ext cx="6486913" cy="2743200"/>
          </a:xfrm>
          <a:prstGeom prst="rect">
            <a:avLst/>
          </a:prstGeom>
          <a:noFill/>
          <a:ln/>
        </p:spPr>
        <p:txBody>
          <a:bodyPr wrap="square" lIns="0" tIns="0" rIns="0" bIns="0" rtlCol="0" anchor="t"/>
          <a:lstStyle/>
          <a:p>
            <a:pPr marL="0" indent="0">
              <a:lnSpc>
                <a:spcPct val="115000"/>
              </a:lnSpc>
              <a:buNone/>
            </a:pPr>
            <a:r>
              <a:rPr lang="en-US" sz="3400" i="1" dirty="0">
                <a:latin typeface="Cambria" pitchFamily="34" charset="0"/>
                <a:ea typeface="Cambria" pitchFamily="34" charset="-122"/>
                <a:cs typeface="Cambria" pitchFamily="34" charset="-120"/>
              </a:rPr>
              <a:t>Soft matter physics provides the </a:t>
            </a:r>
            <a:r>
              <a:rPr lang="en-US" sz="3400" b="1" i="1" dirty="0">
                <a:solidFill>
                  <a:schemeClr val="accent6"/>
                </a:solidFill>
                <a:latin typeface="Cambria" pitchFamily="34" charset="0"/>
                <a:ea typeface="Cambria" pitchFamily="34" charset="-122"/>
                <a:cs typeface="Cambria" pitchFamily="34" charset="-120"/>
              </a:rPr>
              <a:t>mechanistic backbone</a:t>
            </a:r>
            <a:r>
              <a:rPr lang="en-US" sz="3400" i="1" dirty="0">
                <a:latin typeface="Cambria" pitchFamily="34" charset="0"/>
                <a:ea typeface="Cambria" pitchFamily="34" charset="-122"/>
                <a:cs typeface="Cambria" pitchFamily="34" charset="-120"/>
              </a:rPr>
              <a:t> that both next-generation nanotechnologies and regulatory science increasingly need. Nanoinformatics connects it to in silico predictive models.</a:t>
            </a:r>
            <a:endParaRPr lang="en-US" sz="3400" dirty="0"/>
          </a:p>
        </p:txBody>
      </p:sp>
    </p:spTree>
    <p:extLst>
      <p:ext uri="{BB962C8B-B14F-4D97-AF65-F5344CB8AC3E}">
        <p14:creationId xmlns:p14="http://schemas.microsoft.com/office/powerpoint/2010/main" val="451379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BE0F72A-4E5A-DE61-A814-D81F6482660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4B24B80-1F60-BBF9-7FC7-DC8759100A33}"/>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SUMMARY · OUTLOOK</a:t>
            </a:r>
            <a:endParaRPr lang="en-US" sz="1400" dirty="0"/>
          </a:p>
        </p:txBody>
      </p:sp>
      <p:sp>
        <p:nvSpPr>
          <p:cNvPr id="3" name="Text 1">
            <a:extLst>
              <a:ext uri="{FF2B5EF4-FFF2-40B4-BE49-F238E27FC236}">
                <a16:creationId xmlns:a16="http://schemas.microsoft.com/office/drawing/2014/main" id="{695C837E-C6AF-3181-0B44-CBAF6E3EFFA1}"/>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What </a:t>
            </a:r>
            <a:r>
              <a:rPr lang="en-US" sz="3400" b="1">
                <a:solidFill>
                  <a:srgbClr val="0A2E38"/>
                </a:solidFill>
                <a:latin typeface="Cambria" pitchFamily="34" charset="0"/>
                <a:ea typeface="Cambria" pitchFamily="34" charset="-122"/>
                <a:cs typeface="Cambria" pitchFamily="34" charset="-120"/>
              </a:rPr>
              <a:t>the approach </a:t>
            </a:r>
            <a:r>
              <a:rPr lang="en-US" sz="3400" b="1" dirty="0">
                <a:solidFill>
                  <a:srgbClr val="0A2E38"/>
                </a:solidFill>
                <a:latin typeface="Cambria" pitchFamily="34" charset="0"/>
                <a:ea typeface="Cambria" pitchFamily="34" charset="-122"/>
                <a:cs typeface="Cambria" pitchFamily="34" charset="-120"/>
              </a:rPr>
              <a:t>delivers</a:t>
            </a:r>
            <a:endParaRPr lang="en-US" sz="3400" dirty="0"/>
          </a:p>
        </p:txBody>
      </p:sp>
      <p:sp>
        <p:nvSpPr>
          <p:cNvPr id="4" name="Shape 2">
            <a:extLst>
              <a:ext uri="{FF2B5EF4-FFF2-40B4-BE49-F238E27FC236}">
                <a16:creationId xmlns:a16="http://schemas.microsoft.com/office/drawing/2014/main" id="{C3C9BC67-7725-3F5F-2B46-DE092535A845}"/>
              </a:ext>
            </a:extLst>
          </p:cNvPr>
          <p:cNvSpPr/>
          <p:nvPr/>
        </p:nvSpPr>
        <p:spPr>
          <a:xfrm>
            <a:off x="640080" y="1965960"/>
            <a:ext cx="5455920" cy="1051560"/>
          </a:xfrm>
          <a:prstGeom prst="roundRect">
            <a:avLst>
              <a:gd name="adj" fmla="val 782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5" name="Shape 3">
            <a:extLst>
              <a:ext uri="{FF2B5EF4-FFF2-40B4-BE49-F238E27FC236}">
                <a16:creationId xmlns:a16="http://schemas.microsoft.com/office/drawing/2014/main" id="{35942D15-3E5F-1F30-3CBB-40E128292472}"/>
              </a:ext>
            </a:extLst>
          </p:cNvPr>
          <p:cNvSpPr/>
          <p:nvPr/>
        </p:nvSpPr>
        <p:spPr>
          <a:xfrm>
            <a:off x="914400" y="2258568"/>
            <a:ext cx="457200" cy="457200"/>
          </a:xfrm>
          <a:prstGeom prst="ellipse">
            <a:avLst/>
          </a:prstGeom>
          <a:solidFill>
            <a:srgbClr val="0F5666"/>
          </a:solidFill>
          <a:ln/>
        </p:spPr>
        <p:txBody>
          <a:bodyPr/>
          <a:lstStyle/>
          <a:p>
            <a:endParaRPr lang="en-IE"/>
          </a:p>
        </p:txBody>
      </p:sp>
      <p:sp>
        <p:nvSpPr>
          <p:cNvPr id="6" name="Text 4">
            <a:extLst>
              <a:ext uri="{FF2B5EF4-FFF2-40B4-BE49-F238E27FC236}">
                <a16:creationId xmlns:a16="http://schemas.microsoft.com/office/drawing/2014/main" id="{ABE96C99-4832-9128-C254-ADCB8CD1505C}"/>
              </a:ext>
            </a:extLst>
          </p:cNvPr>
          <p:cNvSpPr/>
          <p:nvPr/>
        </p:nvSpPr>
        <p:spPr>
          <a:xfrm>
            <a:off x="914400" y="2249424"/>
            <a:ext cx="457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7" name="Text 5">
            <a:extLst>
              <a:ext uri="{FF2B5EF4-FFF2-40B4-BE49-F238E27FC236}">
                <a16:creationId xmlns:a16="http://schemas.microsoft.com/office/drawing/2014/main" id="{EE15A2A9-FA7D-9506-34B3-53A4FF1BA25B}"/>
              </a:ext>
            </a:extLst>
          </p:cNvPr>
          <p:cNvSpPr/>
          <p:nvPr/>
        </p:nvSpPr>
        <p:spPr>
          <a:xfrm>
            <a:off x="1554481" y="1965960"/>
            <a:ext cx="4287625"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Adsorption energies from first principles</a:t>
            </a:r>
          </a:p>
          <a:p>
            <a:pPr marL="0" indent="0">
              <a:lnSpc>
                <a:spcPct val="106000"/>
              </a:lnSpc>
              <a:buNone/>
            </a:pPr>
            <a:r>
              <a:rPr lang="en-US" sz="1750" dirty="0">
                <a:solidFill>
                  <a:srgbClr val="0A2E38"/>
                </a:solidFill>
                <a:latin typeface="Calibri" pitchFamily="34" charset="0"/>
                <a:ea typeface="Calibri" pitchFamily="34" charset="-122"/>
                <a:cs typeface="Calibri" pitchFamily="34" charset="-120"/>
              </a:rPr>
              <a:t>Multiscale physics-based pipeline</a:t>
            </a:r>
            <a:r>
              <a:rPr lang="en-US" sz="1750" b="1" dirty="0">
                <a:solidFill>
                  <a:srgbClr val="0A2E38"/>
                </a:solidFill>
                <a:latin typeface="Calibri" pitchFamily="34" charset="0"/>
                <a:ea typeface="Calibri" pitchFamily="34" charset="-122"/>
                <a:cs typeface="Calibri" pitchFamily="34" charset="-120"/>
              </a:rPr>
              <a:t>   </a:t>
            </a:r>
            <a:endParaRPr lang="en-US" sz="1750" dirty="0"/>
          </a:p>
        </p:txBody>
      </p:sp>
      <p:sp>
        <p:nvSpPr>
          <p:cNvPr id="8" name="Shape 6">
            <a:extLst>
              <a:ext uri="{FF2B5EF4-FFF2-40B4-BE49-F238E27FC236}">
                <a16:creationId xmlns:a16="http://schemas.microsoft.com/office/drawing/2014/main" id="{BFBC72CD-4388-5502-84FC-CF71B7D10B01}"/>
              </a:ext>
            </a:extLst>
          </p:cNvPr>
          <p:cNvSpPr/>
          <p:nvPr/>
        </p:nvSpPr>
        <p:spPr>
          <a:xfrm>
            <a:off x="640080" y="3136392"/>
            <a:ext cx="5455920" cy="1051560"/>
          </a:xfrm>
          <a:prstGeom prst="roundRect">
            <a:avLst>
              <a:gd name="adj" fmla="val 782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7">
            <a:extLst>
              <a:ext uri="{FF2B5EF4-FFF2-40B4-BE49-F238E27FC236}">
                <a16:creationId xmlns:a16="http://schemas.microsoft.com/office/drawing/2014/main" id="{72F23A81-4043-31C7-59FD-6AB27CBAAA54}"/>
              </a:ext>
            </a:extLst>
          </p:cNvPr>
          <p:cNvSpPr/>
          <p:nvPr/>
        </p:nvSpPr>
        <p:spPr>
          <a:xfrm>
            <a:off x="914400" y="3429000"/>
            <a:ext cx="457200" cy="457200"/>
          </a:xfrm>
          <a:prstGeom prst="ellipse">
            <a:avLst/>
          </a:prstGeom>
          <a:solidFill>
            <a:srgbClr val="1C8497"/>
          </a:solidFill>
          <a:ln/>
        </p:spPr>
        <p:txBody>
          <a:bodyPr/>
          <a:lstStyle/>
          <a:p>
            <a:endParaRPr lang="en-IE"/>
          </a:p>
        </p:txBody>
      </p:sp>
      <p:sp>
        <p:nvSpPr>
          <p:cNvPr id="10" name="Text 8">
            <a:extLst>
              <a:ext uri="{FF2B5EF4-FFF2-40B4-BE49-F238E27FC236}">
                <a16:creationId xmlns:a16="http://schemas.microsoft.com/office/drawing/2014/main" id="{B19494AC-FF0F-14A9-D81E-3BEB29F50372}"/>
              </a:ext>
            </a:extLst>
          </p:cNvPr>
          <p:cNvSpPr/>
          <p:nvPr/>
        </p:nvSpPr>
        <p:spPr>
          <a:xfrm>
            <a:off x="914400" y="3419856"/>
            <a:ext cx="457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p:sp>
        <p:nvSpPr>
          <p:cNvPr id="11" name="Text 9">
            <a:extLst>
              <a:ext uri="{FF2B5EF4-FFF2-40B4-BE49-F238E27FC236}">
                <a16:creationId xmlns:a16="http://schemas.microsoft.com/office/drawing/2014/main" id="{39840B52-7E80-321B-E33B-BF846E15CB56}"/>
              </a:ext>
            </a:extLst>
          </p:cNvPr>
          <p:cNvSpPr/>
          <p:nvPr/>
        </p:nvSpPr>
        <p:spPr>
          <a:xfrm>
            <a:off x="1554481" y="3136392"/>
            <a:ext cx="4287626"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The corona predicted</a:t>
            </a:r>
          </a:p>
          <a:p>
            <a:pPr marL="0" indent="0">
              <a:lnSpc>
                <a:spcPct val="106000"/>
              </a:lnSpc>
              <a:buNone/>
            </a:pPr>
            <a:r>
              <a:rPr lang="en-US" sz="1750" dirty="0">
                <a:solidFill>
                  <a:srgbClr val="0A2E38"/>
                </a:solidFill>
                <a:latin typeface="Calibri" pitchFamily="34" charset="0"/>
                <a:ea typeface="Calibri" pitchFamily="34" charset="-122"/>
                <a:cs typeface="Calibri" pitchFamily="34" charset="-120"/>
              </a:rPr>
              <a:t>Arbitrary materials, arbitrary molecules</a:t>
            </a:r>
            <a:r>
              <a:rPr lang="en-US" sz="1750" b="1" dirty="0">
                <a:solidFill>
                  <a:srgbClr val="0A2E38"/>
                </a:solidFill>
                <a:latin typeface="Calibri" pitchFamily="34" charset="0"/>
                <a:ea typeface="Calibri" pitchFamily="34" charset="-122"/>
                <a:cs typeface="Calibri" pitchFamily="34" charset="-120"/>
              </a:rPr>
              <a:t>   </a:t>
            </a:r>
            <a:endParaRPr lang="en-US" sz="1750" dirty="0"/>
          </a:p>
        </p:txBody>
      </p:sp>
      <p:sp>
        <p:nvSpPr>
          <p:cNvPr id="12" name="Shape 10">
            <a:extLst>
              <a:ext uri="{FF2B5EF4-FFF2-40B4-BE49-F238E27FC236}">
                <a16:creationId xmlns:a16="http://schemas.microsoft.com/office/drawing/2014/main" id="{8C148D96-5197-9ED2-A939-9297A3E49F2D}"/>
              </a:ext>
            </a:extLst>
          </p:cNvPr>
          <p:cNvSpPr/>
          <p:nvPr/>
        </p:nvSpPr>
        <p:spPr>
          <a:xfrm>
            <a:off x="640080" y="4306824"/>
            <a:ext cx="5455920" cy="1051560"/>
          </a:xfrm>
          <a:prstGeom prst="roundRect">
            <a:avLst>
              <a:gd name="adj" fmla="val 782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3" name="Shape 11">
            <a:extLst>
              <a:ext uri="{FF2B5EF4-FFF2-40B4-BE49-F238E27FC236}">
                <a16:creationId xmlns:a16="http://schemas.microsoft.com/office/drawing/2014/main" id="{F50D9562-70AC-86D5-D8E2-B4F56A7F5657}"/>
              </a:ext>
            </a:extLst>
          </p:cNvPr>
          <p:cNvSpPr/>
          <p:nvPr/>
        </p:nvSpPr>
        <p:spPr>
          <a:xfrm>
            <a:off x="914400" y="4599432"/>
            <a:ext cx="457200" cy="457200"/>
          </a:xfrm>
          <a:prstGeom prst="ellipse">
            <a:avLst/>
          </a:prstGeom>
          <a:solidFill>
            <a:srgbClr val="E8A13A"/>
          </a:solidFill>
          <a:ln/>
        </p:spPr>
        <p:txBody>
          <a:bodyPr/>
          <a:lstStyle/>
          <a:p>
            <a:endParaRPr lang="en-IE"/>
          </a:p>
        </p:txBody>
      </p:sp>
      <p:sp>
        <p:nvSpPr>
          <p:cNvPr id="14" name="Text 12">
            <a:extLst>
              <a:ext uri="{FF2B5EF4-FFF2-40B4-BE49-F238E27FC236}">
                <a16:creationId xmlns:a16="http://schemas.microsoft.com/office/drawing/2014/main" id="{F8BE8A01-E5C6-B135-6E95-028449B66B4E}"/>
              </a:ext>
            </a:extLst>
          </p:cNvPr>
          <p:cNvSpPr/>
          <p:nvPr/>
        </p:nvSpPr>
        <p:spPr>
          <a:xfrm>
            <a:off x="914400" y="4590288"/>
            <a:ext cx="457200" cy="45720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3</a:t>
            </a:r>
            <a:endParaRPr lang="en-US" sz="1600" dirty="0"/>
          </a:p>
        </p:txBody>
      </p:sp>
      <p:sp>
        <p:nvSpPr>
          <p:cNvPr id="15" name="Text 13">
            <a:extLst>
              <a:ext uri="{FF2B5EF4-FFF2-40B4-BE49-F238E27FC236}">
                <a16:creationId xmlns:a16="http://schemas.microsoft.com/office/drawing/2014/main" id="{BF208E21-71AB-3FA8-305F-D02B30199676}"/>
              </a:ext>
            </a:extLst>
          </p:cNvPr>
          <p:cNvSpPr/>
          <p:nvPr/>
        </p:nvSpPr>
        <p:spPr>
          <a:xfrm>
            <a:off x="1554481" y="4306824"/>
            <a:ext cx="4287626"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Descriptors that reach the biology   </a:t>
            </a:r>
          </a:p>
          <a:p>
            <a:pPr marL="0" indent="0">
              <a:lnSpc>
                <a:spcPct val="106000"/>
              </a:lnSpc>
              <a:buNone/>
            </a:pPr>
            <a:r>
              <a:rPr lang="en-US" sz="1750" dirty="0">
                <a:solidFill>
                  <a:srgbClr val="5E747B"/>
                </a:solidFill>
                <a:latin typeface="Calibri" pitchFamily="34" charset="0"/>
                <a:ea typeface="Calibri" pitchFamily="34" charset="-122"/>
                <a:cs typeface="Calibri" pitchFamily="34" charset="-120"/>
              </a:rPr>
              <a:t>gene expression and in-vivo inflammation, fully in silico</a:t>
            </a:r>
            <a:endParaRPr lang="en-US" sz="1750" dirty="0"/>
          </a:p>
        </p:txBody>
      </p:sp>
      <p:sp>
        <p:nvSpPr>
          <p:cNvPr id="16" name="Shape 14">
            <a:extLst>
              <a:ext uri="{FF2B5EF4-FFF2-40B4-BE49-F238E27FC236}">
                <a16:creationId xmlns:a16="http://schemas.microsoft.com/office/drawing/2014/main" id="{BF5FE230-8654-EDE7-C141-F978839AB9C1}"/>
              </a:ext>
            </a:extLst>
          </p:cNvPr>
          <p:cNvSpPr/>
          <p:nvPr/>
        </p:nvSpPr>
        <p:spPr>
          <a:xfrm>
            <a:off x="6218930" y="1600200"/>
            <a:ext cx="5804671" cy="4023360"/>
          </a:xfrm>
          <a:prstGeom prst="roundRect">
            <a:avLst>
              <a:gd name="adj" fmla="val 250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18" name="Picture 17">
            <a:extLst>
              <a:ext uri="{FF2B5EF4-FFF2-40B4-BE49-F238E27FC236}">
                <a16:creationId xmlns:a16="http://schemas.microsoft.com/office/drawing/2014/main" id="{F6F4E9FF-BFEF-C64D-0313-57D1741C600D}"/>
              </a:ext>
            </a:extLst>
          </p:cNvPr>
          <p:cNvPicPr>
            <a:picLocks noChangeAspect="1"/>
          </p:cNvPicPr>
          <p:nvPr/>
        </p:nvPicPr>
        <p:blipFill>
          <a:blip r:embed="rId3"/>
          <a:stretch>
            <a:fillRect/>
          </a:stretch>
        </p:blipFill>
        <p:spPr>
          <a:xfrm>
            <a:off x="6336924" y="1708571"/>
            <a:ext cx="5974489" cy="3440857"/>
          </a:xfrm>
          <a:prstGeom prst="rect">
            <a:avLst/>
          </a:prstGeom>
        </p:spPr>
      </p:pic>
    </p:spTree>
    <p:extLst>
      <p:ext uri="{BB962C8B-B14F-4D97-AF65-F5344CB8AC3E}">
        <p14:creationId xmlns:p14="http://schemas.microsoft.com/office/powerpoint/2010/main" val="1929240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CENTRAL FACT</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The cell never sees the pristine particle</a:t>
            </a:r>
            <a:endParaRPr lang="en-US" sz="3400" dirty="0"/>
          </a:p>
        </p:txBody>
      </p:sp>
      <p:sp>
        <p:nvSpPr>
          <p:cNvPr id="4" name="Shape 2"/>
          <p:cNvSpPr/>
          <p:nvPr/>
        </p:nvSpPr>
        <p:spPr>
          <a:xfrm>
            <a:off x="7818120" y="1986279"/>
            <a:ext cx="3749040" cy="4023360"/>
          </a:xfrm>
          <a:prstGeom prst="roundRect">
            <a:avLst>
              <a:gd name="adj" fmla="val 2195"/>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7863840" y="6381726"/>
            <a:ext cx="3749040" cy="384048"/>
          </a:xfrm>
          <a:prstGeom prst="rect">
            <a:avLst/>
          </a:prstGeom>
          <a:noFill/>
          <a:ln/>
        </p:spPr>
        <p:txBody>
          <a:bodyPr wrap="square" lIns="0" tIns="0" rIns="0" bIns="0" rtlCol="0" anchor="ctr"/>
          <a:lstStyle/>
          <a:p>
            <a:pPr algn="ctr"/>
            <a:r>
              <a:rPr lang="en-US" sz="1300" i="1" dirty="0" err="1">
                <a:solidFill>
                  <a:srgbClr val="5E747B"/>
                </a:solidFill>
                <a:latin typeface="Calibri" pitchFamily="34" charset="0"/>
                <a:ea typeface="Calibri" pitchFamily="34" charset="-122"/>
                <a:cs typeface="Calibri" pitchFamily="34" charset="-120"/>
              </a:rPr>
              <a:t>Nanowerk</a:t>
            </a:r>
            <a:r>
              <a:rPr lang="en-US" sz="1300" i="1" dirty="0">
                <a:solidFill>
                  <a:srgbClr val="5E747B"/>
                </a:solidFill>
                <a:latin typeface="Calibri" pitchFamily="34" charset="0"/>
                <a:ea typeface="Calibri" pitchFamily="34" charset="-122"/>
                <a:cs typeface="Calibri" pitchFamily="34" charset="-120"/>
              </a:rPr>
              <a:t>: </a:t>
            </a:r>
            <a:br>
              <a:rPr lang="en-US" sz="1300" i="1" dirty="0">
                <a:solidFill>
                  <a:srgbClr val="5E747B"/>
                </a:solidFill>
                <a:latin typeface="Calibri" pitchFamily="34" charset="0"/>
                <a:ea typeface="Calibri" pitchFamily="34" charset="-122"/>
                <a:cs typeface="Calibri" pitchFamily="34" charset="-120"/>
              </a:rPr>
            </a:br>
            <a:r>
              <a:rPr lang="en-US" sz="1300" i="1" dirty="0">
                <a:solidFill>
                  <a:srgbClr val="5E747B"/>
                </a:solidFill>
                <a:latin typeface="Calibri" pitchFamily="34" charset="0"/>
                <a:ea typeface="Calibri" pitchFamily="34" charset="-122"/>
                <a:cs typeface="Calibri" pitchFamily="34" charset="-120"/>
              </a:rPr>
              <a:t>https://www.nanowerk.com/biotechnology-glossary/protein-corona.php </a:t>
            </a:r>
            <a:br>
              <a:rPr lang="en-US" sz="1300" i="1" dirty="0">
                <a:solidFill>
                  <a:srgbClr val="5E747B"/>
                </a:solidFill>
                <a:latin typeface="Calibri" pitchFamily="34" charset="0"/>
                <a:ea typeface="Calibri" pitchFamily="34" charset="-122"/>
                <a:cs typeface="Calibri" pitchFamily="34" charset="-120"/>
              </a:rPr>
            </a:br>
            <a:endParaRPr lang="en-US" sz="1300" dirty="0"/>
          </a:p>
        </p:txBody>
      </p:sp>
      <p:sp>
        <p:nvSpPr>
          <p:cNvPr id="7" name="Text 4"/>
          <p:cNvSpPr/>
          <p:nvPr/>
        </p:nvSpPr>
        <p:spPr>
          <a:xfrm>
            <a:off x="640080" y="1752310"/>
            <a:ext cx="6518487" cy="1371600"/>
          </a:xfrm>
          <a:prstGeom prst="rect">
            <a:avLst/>
          </a:prstGeom>
          <a:noFill/>
          <a:ln/>
        </p:spPr>
        <p:txBody>
          <a:bodyPr wrap="square" lIns="0" tIns="0" rIns="0" bIns="0" rtlCol="0" anchor="ctr"/>
          <a:lstStyle/>
          <a:p>
            <a:pPr marL="0" indent="0">
              <a:lnSpc>
                <a:spcPct val="116000"/>
              </a:lnSpc>
              <a:buNone/>
            </a:pPr>
            <a:r>
              <a:rPr lang="en-US" sz="2100" dirty="0">
                <a:solidFill>
                  <a:srgbClr val="16323A"/>
                </a:solidFill>
                <a:latin typeface="Calibri" pitchFamily="34" charset="0"/>
                <a:ea typeface="Calibri" pitchFamily="34" charset="-122"/>
                <a:cs typeface="Calibri" pitchFamily="34" charset="-120"/>
              </a:rPr>
              <a:t>Our bodily fluids contain proteins (blood 6-8%, tear 0.6-1%, saliva 0.1-0.3% w/w), and other biomolecules.</a:t>
            </a:r>
          </a:p>
          <a:p>
            <a:pPr marL="0" indent="0">
              <a:lnSpc>
                <a:spcPct val="116000"/>
              </a:lnSpc>
              <a:buNone/>
            </a:pPr>
            <a:r>
              <a:rPr lang="en-US" sz="2100" dirty="0">
                <a:solidFill>
                  <a:srgbClr val="16323A"/>
                </a:solidFill>
                <a:latin typeface="Calibri" pitchFamily="34" charset="0"/>
                <a:ea typeface="Calibri" pitchFamily="34" charset="-122"/>
                <a:cs typeface="Calibri" pitchFamily="34" charset="-120"/>
              </a:rPr>
              <a:t>The inhaled or ingested nanoparticles bind biomolecules and form a dynamic </a:t>
            </a:r>
            <a:r>
              <a:rPr lang="en-US" sz="2100" b="1" dirty="0">
                <a:solidFill>
                  <a:srgbClr val="0F5666"/>
                </a:solidFill>
                <a:latin typeface="Calibri" pitchFamily="34" charset="0"/>
                <a:ea typeface="Calibri" pitchFamily="34" charset="-122"/>
                <a:cs typeface="Calibri" pitchFamily="34" charset="-120"/>
              </a:rPr>
              <a:t>corona</a:t>
            </a:r>
            <a:r>
              <a:rPr lang="en-US" sz="2100" dirty="0">
                <a:solidFill>
                  <a:srgbClr val="16323A"/>
                </a:solidFill>
                <a:latin typeface="Calibri" pitchFamily="34" charset="0"/>
                <a:ea typeface="Calibri" pitchFamily="34" charset="-122"/>
                <a:cs typeface="Calibri" pitchFamily="34" charset="-120"/>
              </a:rPr>
              <a:t>.</a:t>
            </a:r>
          </a:p>
        </p:txBody>
      </p:sp>
      <p:sp>
        <p:nvSpPr>
          <p:cNvPr id="8" name="Shape 5"/>
          <p:cNvSpPr/>
          <p:nvPr/>
        </p:nvSpPr>
        <p:spPr>
          <a:xfrm>
            <a:off x="640080" y="3429000"/>
            <a:ext cx="6858000"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9" name="Shape 6"/>
          <p:cNvSpPr/>
          <p:nvPr/>
        </p:nvSpPr>
        <p:spPr>
          <a:xfrm>
            <a:off x="868680" y="3602736"/>
            <a:ext cx="411480" cy="411480"/>
          </a:xfrm>
          <a:prstGeom prst="ellipse">
            <a:avLst/>
          </a:prstGeom>
          <a:solidFill>
            <a:srgbClr val="1C8497"/>
          </a:solidFill>
          <a:ln/>
        </p:spPr>
        <p:txBody>
          <a:bodyPr/>
          <a:lstStyle/>
          <a:p>
            <a:endParaRPr lang="en-IE"/>
          </a:p>
        </p:txBody>
      </p:sp>
      <p:sp>
        <p:nvSpPr>
          <p:cNvPr id="10" name="Text 7"/>
          <p:cNvSpPr/>
          <p:nvPr/>
        </p:nvSpPr>
        <p:spPr>
          <a:xfrm>
            <a:off x="868680" y="359359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11" name="Text 8"/>
          <p:cNvSpPr/>
          <p:nvPr/>
        </p:nvSpPr>
        <p:spPr>
          <a:xfrm>
            <a:off x="1463040" y="3429000"/>
            <a:ext cx="5852160" cy="749808"/>
          </a:xfrm>
          <a:prstGeom prst="rect">
            <a:avLst/>
          </a:prstGeom>
          <a:noFill/>
          <a:ln/>
        </p:spPr>
        <p:txBody>
          <a:bodyPr wrap="square" lIns="0" tIns="0" rIns="0" bIns="0" rtlCol="0" anchor="ctr"/>
          <a:lstStyle/>
          <a:p>
            <a:pPr marL="0" indent="0">
              <a:buNone/>
            </a:pPr>
            <a:r>
              <a:rPr lang="en-US" sz="1750" dirty="0">
                <a:solidFill>
                  <a:srgbClr val="16323A"/>
                </a:solidFill>
                <a:latin typeface="Calibri" pitchFamily="34" charset="0"/>
                <a:ea typeface="Calibri" pitchFamily="34" charset="-122"/>
                <a:cs typeface="Calibri" pitchFamily="34" charset="-120"/>
              </a:rPr>
              <a:t>The cell reads the corona, not the surface you engineered</a:t>
            </a:r>
            <a:endParaRPr lang="en-US" sz="1750" dirty="0"/>
          </a:p>
        </p:txBody>
      </p:sp>
      <p:sp>
        <p:nvSpPr>
          <p:cNvPr id="12" name="Shape 9"/>
          <p:cNvSpPr/>
          <p:nvPr/>
        </p:nvSpPr>
        <p:spPr>
          <a:xfrm>
            <a:off x="640080" y="4270248"/>
            <a:ext cx="6858000"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3" name="Shape 10"/>
          <p:cNvSpPr/>
          <p:nvPr/>
        </p:nvSpPr>
        <p:spPr>
          <a:xfrm>
            <a:off x="868680" y="4443984"/>
            <a:ext cx="411480" cy="411480"/>
          </a:xfrm>
          <a:prstGeom prst="ellipse">
            <a:avLst/>
          </a:prstGeom>
          <a:solidFill>
            <a:srgbClr val="1C8497"/>
          </a:solidFill>
          <a:ln/>
        </p:spPr>
        <p:txBody>
          <a:bodyPr/>
          <a:lstStyle/>
          <a:p>
            <a:endParaRPr lang="en-IE"/>
          </a:p>
        </p:txBody>
      </p:sp>
      <p:sp>
        <p:nvSpPr>
          <p:cNvPr id="14" name="Text 11"/>
          <p:cNvSpPr/>
          <p:nvPr/>
        </p:nvSpPr>
        <p:spPr>
          <a:xfrm>
            <a:off x="868680" y="4434840"/>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p:sp>
        <p:nvSpPr>
          <p:cNvPr id="15" name="Text 12"/>
          <p:cNvSpPr/>
          <p:nvPr/>
        </p:nvSpPr>
        <p:spPr>
          <a:xfrm>
            <a:off x="1463040" y="4270248"/>
            <a:ext cx="5852160" cy="749808"/>
          </a:xfrm>
          <a:prstGeom prst="rect">
            <a:avLst/>
          </a:prstGeom>
          <a:noFill/>
          <a:ln/>
        </p:spPr>
        <p:txBody>
          <a:bodyPr wrap="square" lIns="0" tIns="0" rIns="0" bIns="0" rtlCol="0" anchor="ctr"/>
          <a:lstStyle/>
          <a:p>
            <a:pPr marL="0" indent="0">
              <a:buNone/>
            </a:pPr>
            <a:r>
              <a:rPr lang="en-US" sz="1750" dirty="0">
                <a:solidFill>
                  <a:srgbClr val="16323A"/>
                </a:solidFill>
                <a:latin typeface="Calibri" pitchFamily="34" charset="0"/>
                <a:ea typeface="Calibri" pitchFamily="34" charset="-122"/>
                <a:cs typeface="Calibri" pitchFamily="34" charset="-120"/>
              </a:rPr>
              <a:t>It directs recognition, uptake and intracellular trafficking</a:t>
            </a:r>
            <a:endParaRPr lang="en-US" sz="1750" dirty="0"/>
          </a:p>
        </p:txBody>
      </p:sp>
      <p:sp>
        <p:nvSpPr>
          <p:cNvPr id="16" name="Shape 13"/>
          <p:cNvSpPr/>
          <p:nvPr/>
        </p:nvSpPr>
        <p:spPr>
          <a:xfrm>
            <a:off x="640080" y="5111496"/>
            <a:ext cx="6858000"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7" name="Shape 14"/>
          <p:cNvSpPr/>
          <p:nvPr/>
        </p:nvSpPr>
        <p:spPr>
          <a:xfrm>
            <a:off x="868680" y="5285232"/>
            <a:ext cx="411480" cy="411480"/>
          </a:xfrm>
          <a:prstGeom prst="ellipse">
            <a:avLst/>
          </a:prstGeom>
          <a:solidFill>
            <a:srgbClr val="1C8497"/>
          </a:solidFill>
          <a:ln/>
        </p:spPr>
        <p:txBody>
          <a:bodyPr/>
          <a:lstStyle/>
          <a:p>
            <a:endParaRPr lang="en-IE"/>
          </a:p>
        </p:txBody>
      </p:sp>
      <p:sp>
        <p:nvSpPr>
          <p:cNvPr id="18" name="Text 15"/>
          <p:cNvSpPr/>
          <p:nvPr/>
        </p:nvSpPr>
        <p:spPr>
          <a:xfrm>
            <a:off x="868680" y="5276088"/>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3</a:t>
            </a:r>
            <a:endParaRPr lang="en-US" sz="1600" dirty="0"/>
          </a:p>
        </p:txBody>
      </p:sp>
      <p:sp>
        <p:nvSpPr>
          <p:cNvPr id="19" name="Text 16"/>
          <p:cNvSpPr/>
          <p:nvPr/>
        </p:nvSpPr>
        <p:spPr>
          <a:xfrm>
            <a:off x="1463040" y="5111496"/>
            <a:ext cx="5852160" cy="749808"/>
          </a:xfrm>
          <a:prstGeom prst="rect">
            <a:avLst/>
          </a:prstGeom>
          <a:noFill/>
          <a:ln/>
        </p:spPr>
        <p:txBody>
          <a:bodyPr wrap="square" lIns="0" tIns="0" rIns="0" bIns="0" rtlCol="0" anchor="ctr"/>
          <a:lstStyle/>
          <a:p>
            <a:pPr marL="0" indent="0">
              <a:buNone/>
            </a:pPr>
            <a:r>
              <a:rPr lang="en-US" sz="1750" dirty="0">
                <a:solidFill>
                  <a:srgbClr val="16323A"/>
                </a:solidFill>
                <a:latin typeface="Calibri" pitchFamily="34" charset="0"/>
                <a:ea typeface="Calibri" pitchFamily="34" charset="-122"/>
                <a:cs typeface="Calibri" pitchFamily="34" charset="-120"/>
              </a:rPr>
              <a:t>It ultimately determines the fate of the particle</a:t>
            </a:r>
            <a:endParaRPr lang="en-US" sz="1750" dirty="0"/>
          </a:p>
        </p:txBody>
      </p:sp>
      <p:sp>
        <p:nvSpPr>
          <p:cNvPr id="20" name="Text 17"/>
          <p:cNvSpPr/>
          <p:nvPr/>
        </p:nvSpPr>
        <p:spPr>
          <a:xfrm>
            <a:off x="640080" y="6053328"/>
            <a:ext cx="6858000" cy="365760"/>
          </a:xfrm>
          <a:prstGeom prst="rect">
            <a:avLst/>
          </a:prstGeom>
          <a:noFill/>
          <a:ln/>
        </p:spPr>
        <p:txBody>
          <a:bodyPr wrap="square" lIns="0" tIns="0" rIns="0" bIns="0" rtlCol="0" anchor="ctr"/>
          <a:lstStyle/>
          <a:p>
            <a:r>
              <a:rPr lang="en-US" sz="1600" i="1" dirty="0">
                <a:solidFill>
                  <a:srgbClr val="5E747B"/>
                </a:solidFill>
                <a:latin typeface="Calibri" pitchFamily="34" charset="0"/>
                <a:ea typeface="Calibri" pitchFamily="34" charset="-122"/>
                <a:cs typeface="Calibri" pitchFamily="34" charset="-120"/>
              </a:rPr>
              <a:t>Walczyk, Lynch &amp; Dawson (JACS 2010), Monopoli et al., Nat. </a:t>
            </a:r>
            <a:r>
              <a:rPr lang="en-US" sz="1600" i="1" dirty="0" err="1">
                <a:solidFill>
                  <a:srgbClr val="5E747B"/>
                </a:solidFill>
                <a:latin typeface="Calibri" pitchFamily="34" charset="0"/>
                <a:ea typeface="Calibri" pitchFamily="34" charset="-122"/>
                <a:cs typeface="Calibri" pitchFamily="34" charset="-120"/>
              </a:rPr>
              <a:t>Nanotechnol</a:t>
            </a:r>
            <a:r>
              <a:rPr lang="en-US" sz="1600" i="1" dirty="0">
                <a:solidFill>
                  <a:srgbClr val="5E747B"/>
                </a:solidFill>
                <a:latin typeface="Calibri" pitchFamily="34" charset="0"/>
                <a:ea typeface="Calibri" pitchFamily="34" charset="-122"/>
                <a:cs typeface="Calibri" pitchFamily="34" charset="-120"/>
              </a:rPr>
              <a:t>. (2012).</a:t>
            </a:r>
            <a:endParaRPr lang="en-US" sz="1600" dirty="0"/>
          </a:p>
        </p:txBody>
      </p:sp>
      <p:pic>
        <p:nvPicPr>
          <p:cNvPr id="22" name="Picture 21">
            <a:extLst>
              <a:ext uri="{FF2B5EF4-FFF2-40B4-BE49-F238E27FC236}">
                <a16:creationId xmlns:a16="http://schemas.microsoft.com/office/drawing/2014/main" id="{D8532F1B-4E57-4CF0-9579-F134F35D65D9}"/>
              </a:ext>
            </a:extLst>
          </p:cNvPr>
          <p:cNvPicPr>
            <a:picLocks noChangeAspect="1"/>
          </p:cNvPicPr>
          <p:nvPr/>
        </p:nvPicPr>
        <p:blipFill>
          <a:blip r:embed="rId3"/>
          <a:stretch>
            <a:fillRect/>
          </a:stretch>
        </p:blipFill>
        <p:spPr>
          <a:xfrm>
            <a:off x="7471248" y="1413023"/>
            <a:ext cx="4442783" cy="478582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45E76C2-1431-F775-1DF7-5AAC0E8BFAC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7874B2F-8215-A01E-0A37-0938F56F51C4}"/>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SUMMARY · OUTLOOK</a:t>
            </a:r>
            <a:endParaRPr lang="en-US" sz="1400" dirty="0"/>
          </a:p>
        </p:txBody>
      </p:sp>
      <p:sp>
        <p:nvSpPr>
          <p:cNvPr id="3" name="Text 1">
            <a:extLst>
              <a:ext uri="{FF2B5EF4-FFF2-40B4-BE49-F238E27FC236}">
                <a16:creationId xmlns:a16="http://schemas.microsoft.com/office/drawing/2014/main" id="{FA63AF99-5A23-EFF2-B724-83791AD3FDAB}"/>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Can physics be enhanced by AI? </a:t>
            </a:r>
            <a:endParaRPr lang="en-US" sz="3400" dirty="0"/>
          </a:p>
        </p:txBody>
      </p:sp>
      <p:sp>
        <p:nvSpPr>
          <p:cNvPr id="4" name="Shape 2">
            <a:extLst>
              <a:ext uri="{FF2B5EF4-FFF2-40B4-BE49-F238E27FC236}">
                <a16:creationId xmlns:a16="http://schemas.microsoft.com/office/drawing/2014/main" id="{73482FED-05E8-C141-50A6-BA929883EABD}"/>
              </a:ext>
            </a:extLst>
          </p:cNvPr>
          <p:cNvSpPr/>
          <p:nvPr/>
        </p:nvSpPr>
        <p:spPr>
          <a:xfrm>
            <a:off x="640080" y="1491829"/>
            <a:ext cx="5419886" cy="1051560"/>
          </a:xfrm>
          <a:prstGeom prst="roundRect">
            <a:avLst>
              <a:gd name="adj" fmla="val 782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5" name="Shape 3">
            <a:extLst>
              <a:ext uri="{FF2B5EF4-FFF2-40B4-BE49-F238E27FC236}">
                <a16:creationId xmlns:a16="http://schemas.microsoft.com/office/drawing/2014/main" id="{DF2AFE7A-40F7-3E7B-8DE4-096F8A560A0F}"/>
              </a:ext>
            </a:extLst>
          </p:cNvPr>
          <p:cNvSpPr/>
          <p:nvPr/>
        </p:nvSpPr>
        <p:spPr>
          <a:xfrm>
            <a:off x="914400" y="1784437"/>
            <a:ext cx="457200" cy="457200"/>
          </a:xfrm>
          <a:prstGeom prst="ellipse">
            <a:avLst/>
          </a:prstGeom>
          <a:solidFill>
            <a:srgbClr val="0F5666"/>
          </a:solidFill>
          <a:ln/>
        </p:spPr>
        <p:txBody>
          <a:bodyPr/>
          <a:lstStyle/>
          <a:p>
            <a:endParaRPr lang="en-IE"/>
          </a:p>
        </p:txBody>
      </p:sp>
      <p:sp>
        <p:nvSpPr>
          <p:cNvPr id="6" name="Text 4">
            <a:extLst>
              <a:ext uri="{FF2B5EF4-FFF2-40B4-BE49-F238E27FC236}">
                <a16:creationId xmlns:a16="http://schemas.microsoft.com/office/drawing/2014/main" id="{DEAD9724-E005-9E08-EBDF-60E0CA4C5E65}"/>
              </a:ext>
            </a:extLst>
          </p:cNvPr>
          <p:cNvSpPr/>
          <p:nvPr/>
        </p:nvSpPr>
        <p:spPr>
          <a:xfrm>
            <a:off x="914400" y="1775293"/>
            <a:ext cx="457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7" name="Text 5">
            <a:extLst>
              <a:ext uri="{FF2B5EF4-FFF2-40B4-BE49-F238E27FC236}">
                <a16:creationId xmlns:a16="http://schemas.microsoft.com/office/drawing/2014/main" id="{E2DB7C70-6086-C491-2C3C-041B51A74289}"/>
              </a:ext>
            </a:extLst>
          </p:cNvPr>
          <p:cNvSpPr/>
          <p:nvPr/>
        </p:nvSpPr>
        <p:spPr>
          <a:xfrm>
            <a:off x="1554480" y="1491829"/>
            <a:ext cx="4126653"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Good quality data on materials are needed  </a:t>
            </a:r>
            <a:endParaRPr lang="en-US" sz="1750" dirty="0"/>
          </a:p>
          <a:p>
            <a:pPr marL="0" indent="0">
              <a:lnSpc>
                <a:spcPct val="106000"/>
              </a:lnSpc>
              <a:buNone/>
            </a:pPr>
            <a:r>
              <a:rPr lang="en-US" sz="1750" dirty="0">
                <a:solidFill>
                  <a:srgbClr val="5E747B"/>
                </a:solidFill>
                <a:latin typeface="Calibri" pitchFamily="34" charset="0"/>
                <a:ea typeface="Calibri" pitchFamily="34" charset="-122"/>
                <a:cs typeface="Calibri" pitchFamily="34" charset="-120"/>
              </a:rPr>
              <a:t>Experiments, simulations, theories</a:t>
            </a:r>
            <a:endParaRPr lang="en-US" sz="1750" dirty="0"/>
          </a:p>
        </p:txBody>
      </p:sp>
      <p:sp>
        <p:nvSpPr>
          <p:cNvPr id="8" name="Shape 6">
            <a:extLst>
              <a:ext uri="{FF2B5EF4-FFF2-40B4-BE49-F238E27FC236}">
                <a16:creationId xmlns:a16="http://schemas.microsoft.com/office/drawing/2014/main" id="{00BE1121-9AE0-8E46-4828-5AC4C625CD83}"/>
              </a:ext>
            </a:extLst>
          </p:cNvPr>
          <p:cNvSpPr/>
          <p:nvPr/>
        </p:nvSpPr>
        <p:spPr>
          <a:xfrm>
            <a:off x="640080" y="2662261"/>
            <a:ext cx="5358553" cy="1051560"/>
          </a:xfrm>
          <a:prstGeom prst="roundRect">
            <a:avLst>
              <a:gd name="adj" fmla="val 782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7">
            <a:extLst>
              <a:ext uri="{FF2B5EF4-FFF2-40B4-BE49-F238E27FC236}">
                <a16:creationId xmlns:a16="http://schemas.microsoft.com/office/drawing/2014/main" id="{A96244C2-62F3-B5B0-31FB-BD6C661EF579}"/>
              </a:ext>
            </a:extLst>
          </p:cNvPr>
          <p:cNvSpPr/>
          <p:nvPr/>
        </p:nvSpPr>
        <p:spPr>
          <a:xfrm>
            <a:off x="914400" y="2954869"/>
            <a:ext cx="457200" cy="457200"/>
          </a:xfrm>
          <a:prstGeom prst="ellipse">
            <a:avLst/>
          </a:prstGeom>
          <a:solidFill>
            <a:srgbClr val="1C8497"/>
          </a:solidFill>
          <a:ln/>
        </p:spPr>
        <p:txBody>
          <a:bodyPr/>
          <a:lstStyle/>
          <a:p>
            <a:endParaRPr lang="en-IE"/>
          </a:p>
        </p:txBody>
      </p:sp>
      <p:sp>
        <p:nvSpPr>
          <p:cNvPr id="10" name="Text 8">
            <a:extLst>
              <a:ext uri="{FF2B5EF4-FFF2-40B4-BE49-F238E27FC236}">
                <a16:creationId xmlns:a16="http://schemas.microsoft.com/office/drawing/2014/main" id="{C92CA25E-DF72-8830-A511-0D5927250E5C}"/>
              </a:ext>
            </a:extLst>
          </p:cNvPr>
          <p:cNvSpPr/>
          <p:nvPr/>
        </p:nvSpPr>
        <p:spPr>
          <a:xfrm>
            <a:off x="914400" y="2945725"/>
            <a:ext cx="457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p:sp>
        <p:nvSpPr>
          <p:cNvPr id="11" name="Text 9">
            <a:extLst>
              <a:ext uri="{FF2B5EF4-FFF2-40B4-BE49-F238E27FC236}">
                <a16:creationId xmlns:a16="http://schemas.microsoft.com/office/drawing/2014/main" id="{FE7D7BD0-0D5A-B660-337B-3F9AA708DBF2}"/>
              </a:ext>
            </a:extLst>
          </p:cNvPr>
          <p:cNvSpPr/>
          <p:nvPr/>
        </p:nvSpPr>
        <p:spPr>
          <a:xfrm>
            <a:off x="1554480" y="2662261"/>
            <a:ext cx="4410287"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Metadata, ontologies are important</a:t>
            </a:r>
            <a:endParaRPr lang="en-US" sz="1750" dirty="0"/>
          </a:p>
          <a:p>
            <a:pPr>
              <a:lnSpc>
                <a:spcPct val="106000"/>
              </a:lnSpc>
            </a:pPr>
            <a:r>
              <a:rPr lang="en-US" sz="1750" dirty="0">
                <a:solidFill>
                  <a:srgbClr val="5E747B"/>
                </a:solidFill>
                <a:latin typeface="Calibri" pitchFamily="34" charset="0"/>
                <a:ea typeface="Calibri" pitchFamily="34" charset="-122"/>
                <a:cs typeface="Calibri" pitchFamily="34" charset="-120"/>
              </a:rPr>
              <a:t>Experiment conditions, extraction methods</a:t>
            </a:r>
            <a:endParaRPr lang="en-US" sz="1750" dirty="0"/>
          </a:p>
        </p:txBody>
      </p:sp>
      <p:sp>
        <p:nvSpPr>
          <p:cNvPr id="12" name="Shape 10">
            <a:extLst>
              <a:ext uri="{FF2B5EF4-FFF2-40B4-BE49-F238E27FC236}">
                <a16:creationId xmlns:a16="http://schemas.microsoft.com/office/drawing/2014/main" id="{D6C2F465-C62B-9BA4-CDAB-554A8BFF9273}"/>
              </a:ext>
            </a:extLst>
          </p:cNvPr>
          <p:cNvSpPr/>
          <p:nvPr/>
        </p:nvSpPr>
        <p:spPr>
          <a:xfrm>
            <a:off x="640079" y="3832693"/>
            <a:ext cx="5358553" cy="1051560"/>
          </a:xfrm>
          <a:prstGeom prst="roundRect">
            <a:avLst>
              <a:gd name="adj" fmla="val 782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3" name="Shape 11">
            <a:extLst>
              <a:ext uri="{FF2B5EF4-FFF2-40B4-BE49-F238E27FC236}">
                <a16:creationId xmlns:a16="http://schemas.microsoft.com/office/drawing/2014/main" id="{1371FE65-5FAD-E047-53C7-BB10D86AC349}"/>
              </a:ext>
            </a:extLst>
          </p:cNvPr>
          <p:cNvSpPr/>
          <p:nvPr/>
        </p:nvSpPr>
        <p:spPr>
          <a:xfrm>
            <a:off x="914400" y="4125301"/>
            <a:ext cx="457200" cy="457200"/>
          </a:xfrm>
          <a:prstGeom prst="ellipse">
            <a:avLst/>
          </a:prstGeom>
          <a:solidFill>
            <a:srgbClr val="E8A13A"/>
          </a:solidFill>
          <a:ln/>
        </p:spPr>
        <p:txBody>
          <a:bodyPr/>
          <a:lstStyle/>
          <a:p>
            <a:endParaRPr lang="en-IE"/>
          </a:p>
        </p:txBody>
      </p:sp>
      <p:sp>
        <p:nvSpPr>
          <p:cNvPr id="14" name="Text 12">
            <a:extLst>
              <a:ext uri="{FF2B5EF4-FFF2-40B4-BE49-F238E27FC236}">
                <a16:creationId xmlns:a16="http://schemas.microsoft.com/office/drawing/2014/main" id="{AC105995-ED22-4CC7-923A-B74BB97C3285}"/>
              </a:ext>
            </a:extLst>
          </p:cNvPr>
          <p:cNvSpPr/>
          <p:nvPr/>
        </p:nvSpPr>
        <p:spPr>
          <a:xfrm>
            <a:off x="914400" y="4116157"/>
            <a:ext cx="457200" cy="45720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3</a:t>
            </a:r>
            <a:endParaRPr lang="en-US" sz="1600" dirty="0"/>
          </a:p>
        </p:txBody>
      </p:sp>
      <p:sp>
        <p:nvSpPr>
          <p:cNvPr id="15" name="Text 13">
            <a:extLst>
              <a:ext uri="{FF2B5EF4-FFF2-40B4-BE49-F238E27FC236}">
                <a16:creationId xmlns:a16="http://schemas.microsoft.com/office/drawing/2014/main" id="{BFE01205-65B2-9493-69AF-49B56B443CBA}"/>
              </a:ext>
            </a:extLst>
          </p:cNvPr>
          <p:cNvSpPr/>
          <p:nvPr/>
        </p:nvSpPr>
        <p:spPr>
          <a:xfrm>
            <a:off x="1554480" y="3832693"/>
            <a:ext cx="4514861"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Advanced </a:t>
            </a:r>
            <a:r>
              <a:rPr lang="en-US" sz="1750" b="1" dirty="0" err="1">
                <a:solidFill>
                  <a:srgbClr val="0A2E38"/>
                </a:solidFill>
                <a:latin typeface="Calibri" pitchFamily="34" charset="0"/>
                <a:ea typeface="Calibri" pitchFamily="34" charset="-122"/>
                <a:cs typeface="Calibri" pitchFamily="34" charset="-120"/>
              </a:rPr>
              <a:t>characterisation</a:t>
            </a:r>
            <a:r>
              <a:rPr lang="en-US" sz="1750" b="1" dirty="0">
                <a:solidFill>
                  <a:srgbClr val="0A2E38"/>
                </a:solidFill>
                <a:latin typeface="Calibri" pitchFamily="34" charset="0"/>
                <a:ea typeface="Calibri" pitchFamily="34" charset="-122"/>
                <a:cs typeface="Calibri" pitchFamily="34" charset="-120"/>
              </a:rPr>
              <a:t>    </a:t>
            </a:r>
            <a:endParaRPr lang="en-US" sz="1750" dirty="0"/>
          </a:p>
          <a:p>
            <a:pPr marL="0" indent="0">
              <a:lnSpc>
                <a:spcPct val="106000"/>
              </a:lnSpc>
              <a:buNone/>
            </a:pPr>
            <a:r>
              <a:rPr lang="en-US" sz="1750" dirty="0">
                <a:solidFill>
                  <a:srgbClr val="5E747B"/>
                </a:solidFill>
                <a:latin typeface="Calibri" pitchFamily="34" charset="0"/>
                <a:ea typeface="Calibri" pitchFamily="34" charset="-122"/>
                <a:cs typeface="Calibri" pitchFamily="34" charset="-120"/>
              </a:rPr>
              <a:t>Extrinsic descriptors, real-life materials</a:t>
            </a:r>
            <a:endParaRPr lang="en-US" sz="1750" dirty="0"/>
          </a:p>
        </p:txBody>
      </p:sp>
      <p:sp>
        <p:nvSpPr>
          <p:cNvPr id="16" name="Shape 14">
            <a:extLst>
              <a:ext uri="{FF2B5EF4-FFF2-40B4-BE49-F238E27FC236}">
                <a16:creationId xmlns:a16="http://schemas.microsoft.com/office/drawing/2014/main" id="{52FF64E0-FA6E-A2A8-7BD7-89E11B0F243B}"/>
              </a:ext>
            </a:extLst>
          </p:cNvPr>
          <p:cNvSpPr/>
          <p:nvPr/>
        </p:nvSpPr>
        <p:spPr>
          <a:xfrm>
            <a:off x="6239164" y="1456613"/>
            <a:ext cx="5556596" cy="4580775"/>
          </a:xfrm>
          <a:prstGeom prst="roundRect">
            <a:avLst>
              <a:gd name="adj" fmla="val 250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19" name="Picture 18">
            <a:extLst>
              <a:ext uri="{FF2B5EF4-FFF2-40B4-BE49-F238E27FC236}">
                <a16:creationId xmlns:a16="http://schemas.microsoft.com/office/drawing/2014/main" id="{020DF90B-B793-2F00-850B-8D4B29BBC48F}"/>
              </a:ext>
            </a:extLst>
          </p:cNvPr>
          <p:cNvPicPr>
            <a:picLocks noChangeAspect="1"/>
          </p:cNvPicPr>
          <p:nvPr/>
        </p:nvPicPr>
        <p:blipFill>
          <a:blip r:embed="rId3"/>
          <a:stretch>
            <a:fillRect/>
          </a:stretch>
        </p:blipFill>
        <p:spPr>
          <a:xfrm>
            <a:off x="6059966" y="1740798"/>
            <a:ext cx="5735794" cy="4012404"/>
          </a:xfrm>
          <a:prstGeom prst="rect">
            <a:avLst/>
          </a:prstGeom>
        </p:spPr>
      </p:pic>
      <p:pic>
        <p:nvPicPr>
          <p:cNvPr id="21" name="Picture 20">
            <a:extLst>
              <a:ext uri="{FF2B5EF4-FFF2-40B4-BE49-F238E27FC236}">
                <a16:creationId xmlns:a16="http://schemas.microsoft.com/office/drawing/2014/main" id="{2D1B1D73-04D0-26DB-0F46-1B65671B2C68}"/>
              </a:ext>
            </a:extLst>
          </p:cNvPr>
          <p:cNvPicPr>
            <a:picLocks noChangeAspect="1"/>
          </p:cNvPicPr>
          <p:nvPr/>
        </p:nvPicPr>
        <p:blipFill>
          <a:blip r:embed="rId4"/>
          <a:stretch>
            <a:fillRect/>
          </a:stretch>
        </p:blipFill>
        <p:spPr>
          <a:xfrm>
            <a:off x="9053180" y="4867831"/>
            <a:ext cx="2572757" cy="794528"/>
          </a:xfrm>
          <a:prstGeom prst="rect">
            <a:avLst/>
          </a:prstGeom>
        </p:spPr>
      </p:pic>
      <p:pic>
        <p:nvPicPr>
          <p:cNvPr id="22" name="Picture 21">
            <a:extLst>
              <a:ext uri="{FF2B5EF4-FFF2-40B4-BE49-F238E27FC236}">
                <a16:creationId xmlns:a16="http://schemas.microsoft.com/office/drawing/2014/main" id="{77E36C8D-19C3-40B9-1D98-7D8C7AFE25EF}"/>
              </a:ext>
            </a:extLst>
          </p:cNvPr>
          <p:cNvPicPr>
            <a:picLocks noChangeAspect="1"/>
          </p:cNvPicPr>
          <p:nvPr/>
        </p:nvPicPr>
        <p:blipFill rotWithShape="1">
          <a:blip r:embed="rId5"/>
          <a:srcRect r="-4" b="39723"/>
          <a:stretch>
            <a:fillRect/>
          </a:stretch>
        </p:blipFill>
        <p:spPr>
          <a:xfrm>
            <a:off x="1054281" y="5218303"/>
            <a:ext cx="4530147" cy="1249219"/>
          </a:xfrm>
          <a:prstGeom prst="rect">
            <a:avLst/>
          </a:prstGeom>
          <a:noFill/>
        </p:spPr>
      </p:pic>
    </p:spTree>
    <p:extLst>
      <p:ext uri="{BB962C8B-B14F-4D97-AF65-F5344CB8AC3E}">
        <p14:creationId xmlns:p14="http://schemas.microsoft.com/office/powerpoint/2010/main" val="523593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SUMMARY · OUTLOOK</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AI in science </a:t>
            </a:r>
            <a:endParaRPr lang="en-US" sz="3400" dirty="0"/>
          </a:p>
        </p:txBody>
      </p:sp>
      <p:pic>
        <p:nvPicPr>
          <p:cNvPr id="22" name="Picture 21" descr="Understanding AlphaFold: The Breakthrough in Protein Structure Prediction |  by shashank Jain | AI Mind">
            <a:extLst>
              <a:ext uri="{FF2B5EF4-FFF2-40B4-BE49-F238E27FC236}">
                <a16:creationId xmlns:a16="http://schemas.microsoft.com/office/drawing/2014/main" id="{DB71C2C8-EB16-5029-561E-A50435C9DC35}"/>
              </a:ext>
            </a:extLst>
          </p:cNvPr>
          <p:cNvPicPr>
            <a:picLocks noChangeAspect="1"/>
          </p:cNvPicPr>
          <p:nvPr/>
        </p:nvPicPr>
        <p:blipFill>
          <a:blip r:embed="rId3"/>
          <a:stretch>
            <a:fillRect/>
          </a:stretch>
        </p:blipFill>
        <p:spPr>
          <a:xfrm>
            <a:off x="6054737" y="1480968"/>
            <a:ext cx="5145396" cy="5145396"/>
          </a:xfrm>
          <a:prstGeom prst="rect">
            <a:avLst/>
          </a:prstGeom>
        </p:spPr>
      </p:pic>
      <p:pic>
        <p:nvPicPr>
          <p:cNvPr id="23" name="Picture 22" descr="BREAKING NEWS The Royal Swedish Academy of Sciences has decided to award  the 2024 #NobelPrize in Physics to John J. Hopfield and Geoffrey E. Hinton  “for foundational discoveries and inventions that enable">
            <a:extLst>
              <a:ext uri="{FF2B5EF4-FFF2-40B4-BE49-F238E27FC236}">
                <a16:creationId xmlns:a16="http://schemas.microsoft.com/office/drawing/2014/main" id="{F8C197D8-F5F6-746A-A8BB-BD30989756E8}"/>
              </a:ext>
            </a:extLst>
          </p:cNvPr>
          <p:cNvPicPr>
            <a:picLocks noChangeAspect="1"/>
          </p:cNvPicPr>
          <p:nvPr/>
        </p:nvPicPr>
        <p:blipFill>
          <a:blip r:embed="rId4"/>
          <a:stretch>
            <a:fillRect/>
          </a:stretch>
        </p:blipFill>
        <p:spPr>
          <a:xfrm>
            <a:off x="688326" y="1480968"/>
            <a:ext cx="5145396" cy="514539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A9C2113-8A6A-F0D5-D399-1C837E8BF07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5F66B0A-6ADD-38A5-5145-99446DB185B5}"/>
              </a:ext>
            </a:extLst>
          </p:cNvPr>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SUMMARY · OUTLOOK</a:t>
            </a:r>
            <a:endParaRPr lang="en-US" sz="1400" dirty="0"/>
          </a:p>
        </p:txBody>
      </p:sp>
      <p:sp>
        <p:nvSpPr>
          <p:cNvPr id="3" name="Text 1">
            <a:extLst>
              <a:ext uri="{FF2B5EF4-FFF2-40B4-BE49-F238E27FC236}">
                <a16:creationId xmlns:a16="http://schemas.microsoft.com/office/drawing/2014/main" id="{130CD9AB-0467-031D-2357-F3A68C28D38B}"/>
              </a:ext>
            </a:extLst>
          </p:cNvPr>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Patterns are predictive </a:t>
            </a:r>
            <a:endParaRPr lang="en-US" sz="3400" dirty="0"/>
          </a:p>
        </p:txBody>
      </p:sp>
      <p:sp>
        <p:nvSpPr>
          <p:cNvPr id="4" name="Shape 2">
            <a:extLst>
              <a:ext uri="{FF2B5EF4-FFF2-40B4-BE49-F238E27FC236}">
                <a16:creationId xmlns:a16="http://schemas.microsoft.com/office/drawing/2014/main" id="{3128019F-F6E0-3B33-C998-EB4C6A756C17}"/>
              </a:ext>
            </a:extLst>
          </p:cNvPr>
          <p:cNvSpPr/>
          <p:nvPr/>
        </p:nvSpPr>
        <p:spPr>
          <a:xfrm>
            <a:off x="640081" y="1925544"/>
            <a:ext cx="5973824" cy="1051560"/>
          </a:xfrm>
          <a:prstGeom prst="roundRect">
            <a:avLst>
              <a:gd name="adj" fmla="val 782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5" name="Shape 3">
            <a:extLst>
              <a:ext uri="{FF2B5EF4-FFF2-40B4-BE49-F238E27FC236}">
                <a16:creationId xmlns:a16="http://schemas.microsoft.com/office/drawing/2014/main" id="{ABC8D7E7-5E2E-4743-E6E5-9C4DF66B03B2}"/>
              </a:ext>
            </a:extLst>
          </p:cNvPr>
          <p:cNvSpPr/>
          <p:nvPr/>
        </p:nvSpPr>
        <p:spPr>
          <a:xfrm>
            <a:off x="914400" y="2218152"/>
            <a:ext cx="457200" cy="457200"/>
          </a:xfrm>
          <a:prstGeom prst="ellipse">
            <a:avLst/>
          </a:prstGeom>
          <a:solidFill>
            <a:srgbClr val="0F5666"/>
          </a:solidFill>
          <a:ln/>
        </p:spPr>
        <p:txBody>
          <a:bodyPr/>
          <a:lstStyle/>
          <a:p>
            <a:endParaRPr lang="en-IE"/>
          </a:p>
        </p:txBody>
      </p:sp>
      <p:sp>
        <p:nvSpPr>
          <p:cNvPr id="6" name="Text 4">
            <a:extLst>
              <a:ext uri="{FF2B5EF4-FFF2-40B4-BE49-F238E27FC236}">
                <a16:creationId xmlns:a16="http://schemas.microsoft.com/office/drawing/2014/main" id="{EC95D48C-5C86-F0B3-D18E-84A72FD8291A}"/>
              </a:ext>
            </a:extLst>
          </p:cNvPr>
          <p:cNvSpPr/>
          <p:nvPr/>
        </p:nvSpPr>
        <p:spPr>
          <a:xfrm>
            <a:off x="914400" y="2209008"/>
            <a:ext cx="457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7" name="Text 5">
            <a:extLst>
              <a:ext uri="{FF2B5EF4-FFF2-40B4-BE49-F238E27FC236}">
                <a16:creationId xmlns:a16="http://schemas.microsoft.com/office/drawing/2014/main" id="{2E6052CF-2A5A-98CB-6AF3-ACD8AE582C79}"/>
              </a:ext>
            </a:extLst>
          </p:cNvPr>
          <p:cNvSpPr/>
          <p:nvPr/>
        </p:nvSpPr>
        <p:spPr>
          <a:xfrm>
            <a:off x="1554480" y="1925544"/>
            <a:ext cx="5088813"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A general-purpose ML force field from first principles</a:t>
            </a:r>
          </a:p>
          <a:p>
            <a:pPr marL="0" indent="0">
              <a:lnSpc>
                <a:spcPct val="106000"/>
              </a:lnSpc>
              <a:buNone/>
            </a:pPr>
            <a:r>
              <a:rPr lang="en-US" sz="1750" dirty="0">
                <a:solidFill>
                  <a:srgbClr val="0A2E38"/>
                </a:solidFill>
                <a:latin typeface="Calibri" pitchFamily="34" charset="0"/>
                <a:ea typeface="Calibri" pitchFamily="34" charset="-122"/>
                <a:cs typeface="Calibri" pitchFamily="34" charset="-120"/>
              </a:rPr>
              <a:t>Trained on data beyond single atoms</a:t>
            </a:r>
            <a:r>
              <a:rPr lang="en-US" sz="1750" b="1" dirty="0">
                <a:solidFill>
                  <a:srgbClr val="0A2E38"/>
                </a:solidFill>
                <a:latin typeface="Calibri" pitchFamily="34" charset="0"/>
                <a:ea typeface="Calibri" pitchFamily="34" charset="-122"/>
                <a:cs typeface="Calibri" pitchFamily="34" charset="-120"/>
              </a:rPr>
              <a:t>   </a:t>
            </a:r>
            <a:endParaRPr lang="en-US" sz="1750" dirty="0"/>
          </a:p>
        </p:txBody>
      </p:sp>
      <p:sp>
        <p:nvSpPr>
          <p:cNvPr id="8" name="Shape 6">
            <a:extLst>
              <a:ext uri="{FF2B5EF4-FFF2-40B4-BE49-F238E27FC236}">
                <a16:creationId xmlns:a16="http://schemas.microsoft.com/office/drawing/2014/main" id="{339C62FD-0D6B-6109-7BE2-0738AF2A3042}"/>
              </a:ext>
            </a:extLst>
          </p:cNvPr>
          <p:cNvSpPr/>
          <p:nvPr/>
        </p:nvSpPr>
        <p:spPr>
          <a:xfrm>
            <a:off x="640081" y="3095976"/>
            <a:ext cx="5973824" cy="1051560"/>
          </a:xfrm>
          <a:prstGeom prst="roundRect">
            <a:avLst>
              <a:gd name="adj" fmla="val 782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7">
            <a:extLst>
              <a:ext uri="{FF2B5EF4-FFF2-40B4-BE49-F238E27FC236}">
                <a16:creationId xmlns:a16="http://schemas.microsoft.com/office/drawing/2014/main" id="{557ECA64-A6A1-39F8-EA53-8444F7A0E2D7}"/>
              </a:ext>
            </a:extLst>
          </p:cNvPr>
          <p:cNvSpPr/>
          <p:nvPr/>
        </p:nvSpPr>
        <p:spPr>
          <a:xfrm>
            <a:off x="914400" y="3388584"/>
            <a:ext cx="457200" cy="457200"/>
          </a:xfrm>
          <a:prstGeom prst="ellipse">
            <a:avLst/>
          </a:prstGeom>
          <a:solidFill>
            <a:srgbClr val="1C8497"/>
          </a:solidFill>
          <a:ln/>
        </p:spPr>
        <p:txBody>
          <a:bodyPr/>
          <a:lstStyle/>
          <a:p>
            <a:endParaRPr lang="en-IE"/>
          </a:p>
        </p:txBody>
      </p:sp>
      <p:sp>
        <p:nvSpPr>
          <p:cNvPr id="10" name="Text 8">
            <a:extLst>
              <a:ext uri="{FF2B5EF4-FFF2-40B4-BE49-F238E27FC236}">
                <a16:creationId xmlns:a16="http://schemas.microsoft.com/office/drawing/2014/main" id="{B497801D-2849-C9C3-A7B3-30EAFBEC337F}"/>
              </a:ext>
            </a:extLst>
          </p:cNvPr>
          <p:cNvSpPr/>
          <p:nvPr/>
        </p:nvSpPr>
        <p:spPr>
          <a:xfrm>
            <a:off x="914400" y="3379440"/>
            <a:ext cx="457200" cy="45720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p:sp>
        <p:nvSpPr>
          <p:cNvPr id="11" name="Text 9">
            <a:extLst>
              <a:ext uri="{FF2B5EF4-FFF2-40B4-BE49-F238E27FC236}">
                <a16:creationId xmlns:a16="http://schemas.microsoft.com/office/drawing/2014/main" id="{71E341E1-3048-1B5F-B0A4-4B16A1908CBD}"/>
              </a:ext>
            </a:extLst>
          </p:cNvPr>
          <p:cNvSpPr/>
          <p:nvPr/>
        </p:nvSpPr>
        <p:spPr>
          <a:xfrm>
            <a:off x="1554480" y="3095976"/>
            <a:ext cx="5088813"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Data from 200,000+ structures and properties from   </a:t>
            </a:r>
            <a:endParaRPr lang="en-US" sz="1750" dirty="0"/>
          </a:p>
          <a:p>
            <a:pPr marL="0" indent="0">
              <a:lnSpc>
                <a:spcPct val="106000"/>
              </a:lnSpc>
              <a:buNone/>
            </a:pPr>
            <a:r>
              <a:rPr lang="en-US" sz="1750" b="1" dirty="0">
                <a:solidFill>
                  <a:srgbClr val="5E747B"/>
                </a:solidFill>
                <a:latin typeface="Calibri" pitchFamily="34" charset="0"/>
                <a:ea typeface="Calibri" pitchFamily="34" charset="-122"/>
                <a:cs typeface="Calibri" pitchFamily="34" charset="-120"/>
              </a:rPr>
              <a:t>The Materials Project</a:t>
            </a:r>
            <a:endParaRPr lang="en-US" sz="1750" b="1" dirty="0"/>
          </a:p>
        </p:txBody>
      </p:sp>
      <p:sp>
        <p:nvSpPr>
          <p:cNvPr id="12" name="Shape 10">
            <a:extLst>
              <a:ext uri="{FF2B5EF4-FFF2-40B4-BE49-F238E27FC236}">
                <a16:creationId xmlns:a16="http://schemas.microsoft.com/office/drawing/2014/main" id="{19705812-5547-0DB2-A453-0562E2B248B3}"/>
              </a:ext>
            </a:extLst>
          </p:cNvPr>
          <p:cNvSpPr/>
          <p:nvPr/>
        </p:nvSpPr>
        <p:spPr>
          <a:xfrm>
            <a:off x="640081" y="4266408"/>
            <a:ext cx="5973824" cy="1051560"/>
          </a:xfrm>
          <a:prstGeom prst="roundRect">
            <a:avLst>
              <a:gd name="adj" fmla="val 782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3" name="Shape 11">
            <a:extLst>
              <a:ext uri="{FF2B5EF4-FFF2-40B4-BE49-F238E27FC236}">
                <a16:creationId xmlns:a16="http://schemas.microsoft.com/office/drawing/2014/main" id="{D81454D0-1B6B-1DE7-F0AF-D04B62F1889F}"/>
              </a:ext>
            </a:extLst>
          </p:cNvPr>
          <p:cNvSpPr/>
          <p:nvPr/>
        </p:nvSpPr>
        <p:spPr>
          <a:xfrm>
            <a:off x="914400" y="4559016"/>
            <a:ext cx="457200" cy="457200"/>
          </a:xfrm>
          <a:prstGeom prst="ellipse">
            <a:avLst/>
          </a:prstGeom>
          <a:solidFill>
            <a:srgbClr val="E8A13A"/>
          </a:solidFill>
          <a:ln/>
        </p:spPr>
        <p:txBody>
          <a:bodyPr/>
          <a:lstStyle/>
          <a:p>
            <a:endParaRPr lang="en-IE"/>
          </a:p>
        </p:txBody>
      </p:sp>
      <p:sp>
        <p:nvSpPr>
          <p:cNvPr id="14" name="Text 12">
            <a:extLst>
              <a:ext uri="{FF2B5EF4-FFF2-40B4-BE49-F238E27FC236}">
                <a16:creationId xmlns:a16="http://schemas.microsoft.com/office/drawing/2014/main" id="{8B01C65C-942C-FFA2-48E9-696E63AAB51D}"/>
              </a:ext>
            </a:extLst>
          </p:cNvPr>
          <p:cNvSpPr/>
          <p:nvPr/>
        </p:nvSpPr>
        <p:spPr>
          <a:xfrm>
            <a:off x="914400" y="4549872"/>
            <a:ext cx="457200" cy="45720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3</a:t>
            </a:r>
            <a:endParaRPr lang="en-US" sz="1600" dirty="0"/>
          </a:p>
        </p:txBody>
      </p:sp>
      <p:sp>
        <p:nvSpPr>
          <p:cNvPr id="15" name="Text 13">
            <a:extLst>
              <a:ext uri="{FF2B5EF4-FFF2-40B4-BE49-F238E27FC236}">
                <a16:creationId xmlns:a16="http://schemas.microsoft.com/office/drawing/2014/main" id="{804311A2-AFC4-D1AF-51CF-3D50F9C5A9CD}"/>
              </a:ext>
            </a:extLst>
          </p:cNvPr>
          <p:cNvSpPr/>
          <p:nvPr/>
        </p:nvSpPr>
        <p:spPr>
          <a:xfrm>
            <a:off x="1554480" y="4266408"/>
            <a:ext cx="5088813" cy="1051560"/>
          </a:xfrm>
          <a:prstGeom prst="rect">
            <a:avLst/>
          </a:prstGeom>
          <a:noFill/>
          <a:ln/>
        </p:spPr>
        <p:txBody>
          <a:bodyPr wrap="square" lIns="0" tIns="0" rIns="0" bIns="0" rtlCol="0" anchor="ctr"/>
          <a:lstStyle/>
          <a:p>
            <a:pPr marL="0" indent="0">
              <a:lnSpc>
                <a:spcPct val="106000"/>
              </a:lnSpc>
              <a:buNone/>
            </a:pPr>
            <a:r>
              <a:rPr lang="en-US" sz="1750" b="1" dirty="0">
                <a:solidFill>
                  <a:srgbClr val="0A2E38"/>
                </a:solidFill>
                <a:latin typeface="Calibri" pitchFamily="34" charset="0"/>
                <a:ea typeface="Calibri" pitchFamily="34" charset="-122"/>
                <a:cs typeface="Calibri" pitchFamily="34" charset="-120"/>
              </a:rPr>
              <a:t>Properties of solids, liquids, gases, interfaces predicted   </a:t>
            </a:r>
            <a:endParaRPr lang="en-US" sz="1750" dirty="0"/>
          </a:p>
        </p:txBody>
      </p:sp>
      <p:sp>
        <p:nvSpPr>
          <p:cNvPr id="16" name="Shape 14">
            <a:extLst>
              <a:ext uri="{FF2B5EF4-FFF2-40B4-BE49-F238E27FC236}">
                <a16:creationId xmlns:a16="http://schemas.microsoft.com/office/drawing/2014/main" id="{CBD6058E-7798-CE7A-C072-36E59F19107F}"/>
              </a:ext>
            </a:extLst>
          </p:cNvPr>
          <p:cNvSpPr/>
          <p:nvPr/>
        </p:nvSpPr>
        <p:spPr>
          <a:xfrm>
            <a:off x="7062603" y="1768183"/>
            <a:ext cx="4733157" cy="4901325"/>
          </a:xfrm>
          <a:prstGeom prst="roundRect">
            <a:avLst>
              <a:gd name="adj" fmla="val 250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pic>
        <p:nvPicPr>
          <p:cNvPr id="17" name="Image 0" descr="figs_final/image18.png">
            <a:extLst>
              <a:ext uri="{FF2B5EF4-FFF2-40B4-BE49-F238E27FC236}">
                <a16:creationId xmlns:a16="http://schemas.microsoft.com/office/drawing/2014/main" id="{D0D022B5-24FB-C7BB-3DC3-DAFCCE3DF32E}"/>
              </a:ext>
            </a:extLst>
          </p:cNvPr>
          <p:cNvPicPr>
            <a:picLocks noChangeAspect="1"/>
          </p:cNvPicPr>
          <p:nvPr/>
        </p:nvPicPr>
        <p:blipFill>
          <a:blip r:embed="rId3"/>
          <a:stretch>
            <a:fillRect/>
          </a:stretch>
        </p:blipFill>
        <p:spPr>
          <a:xfrm>
            <a:off x="7166174" y="1843962"/>
            <a:ext cx="4629586" cy="4772769"/>
          </a:xfrm>
          <a:prstGeom prst="rect">
            <a:avLst/>
          </a:prstGeom>
        </p:spPr>
      </p:pic>
      <p:pic>
        <p:nvPicPr>
          <p:cNvPr id="20" name="Picture 19">
            <a:extLst>
              <a:ext uri="{FF2B5EF4-FFF2-40B4-BE49-F238E27FC236}">
                <a16:creationId xmlns:a16="http://schemas.microsoft.com/office/drawing/2014/main" id="{30363994-2A29-B305-A6C9-5DA2DEFC6B61}"/>
              </a:ext>
            </a:extLst>
          </p:cNvPr>
          <p:cNvPicPr>
            <a:picLocks noChangeAspect="1"/>
          </p:cNvPicPr>
          <p:nvPr/>
        </p:nvPicPr>
        <p:blipFill>
          <a:blip r:embed="rId4"/>
          <a:stretch>
            <a:fillRect/>
          </a:stretch>
        </p:blipFill>
        <p:spPr>
          <a:xfrm>
            <a:off x="6905992" y="188492"/>
            <a:ext cx="4597261" cy="1623408"/>
          </a:xfrm>
          <a:prstGeom prst="rect">
            <a:avLst/>
          </a:prstGeom>
        </p:spPr>
      </p:pic>
    </p:spTree>
    <p:extLst>
      <p:ext uri="{BB962C8B-B14F-4D97-AF65-F5344CB8AC3E}">
        <p14:creationId xmlns:p14="http://schemas.microsoft.com/office/powerpoint/2010/main" val="159513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5FD77-18FE-B57C-B9C2-20A7D77808D1}"/>
            </a:ext>
          </a:extLst>
        </p:cNvPr>
        <p:cNvGrpSpPr/>
        <p:nvPr/>
      </p:nvGrpSpPr>
      <p:grpSpPr>
        <a:xfrm>
          <a:off x="0" y="0"/>
          <a:ext cx="0" cy="0"/>
          <a:chOff x="0" y="0"/>
          <a:chExt cx="0" cy="0"/>
        </a:xfrm>
      </p:grpSpPr>
      <p:sp>
        <p:nvSpPr>
          <p:cNvPr id="55" name="Shape 0">
            <a:extLst>
              <a:ext uri="{FF2B5EF4-FFF2-40B4-BE49-F238E27FC236}">
                <a16:creationId xmlns:a16="http://schemas.microsoft.com/office/drawing/2014/main" id="{28736AE1-89EA-1326-66CE-98873EBABEC8}"/>
              </a:ext>
            </a:extLst>
          </p:cNvPr>
          <p:cNvSpPr/>
          <p:nvPr/>
        </p:nvSpPr>
        <p:spPr>
          <a:xfrm>
            <a:off x="7747782" y="-847573"/>
            <a:ext cx="4754880" cy="4754880"/>
          </a:xfrm>
          <a:prstGeom prst="ellipse">
            <a:avLst/>
          </a:prstGeom>
          <a:solidFill>
            <a:srgbClr val="0E3D48"/>
          </a:solidFill>
          <a:ln/>
        </p:spPr>
        <p:txBody>
          <a:bodyPr/>
          <a:lstStyle/>
          <a:p>
            <a:endParaRPr lang="en-IE"/>
          </a:p>
        </p:txBody>
      </p:sp>
      <p:sp>
        <p:nvSpPr>
          <p:cNvPr id="15" name="Text 13">
            <a:extLst>
              <a:ext uri="{FF2B5EF4-FFF2-40B4-BE49-F238E27FC236}">
                <a16:creationId xmlns:a16="http://schemas.microsoft.com/office/drawing/2014/main" id="{9180E666-0C17-F17F-6080-D02B9D899C9A}"/>
              </a:ext>
            </a:extLst>
          </p:cNvPr>
          <p:cNvSpPr/>
          <p:nvPr/>
        </p:nvSpPr>
        <p:spPr>
          <a:xfrm>
            <a:off x="777240" y="640080"/>
            <a:ext cx="10058400" cy="310896"/>
          </a:xfrm>
          <a:prstGeom prst="rect">
            <a:avLst/>
          </a:prstGeom>
          <a:noFill/>
          <a:ln/>
        </p:spPr>
        <p:txBody>
          <a:bodyPr wrap="square" lIns="0" tIns="0" rIns="0" bIns="0" rtlCol="0" anchor="ctr"/>
          <a:lstStyle/>
          <a:p>
            <a:pPr marL="0" indent="0">
              <a:buNone/>
            </a:pPr>
            <a:r>
              <a:rPr lang="en-US" sz="1400" b="1" kern="0" spc="300" dirty="0">
                <a:solidFill>
                  <a:srgbClr val="38A3A5"/>
                </a:solidFill>
                <a:latin typeface="Calibri" pitchFamily="34" charset="0"/>
                <a:ea typeface="Calibri" pitchFamily="34" charset="-122"/>
                <a:cs typeface="Calibri" pitchFamily="34" charset="-120"/>
              </a:rPr>
              <a:t>THANK YOU</a:t>
            </a:r>
            <a:endParaRPr lang="en-US" sz="1400" dirty="0"/>
          </a:p>
        </p:txBody>
      </p:sp>
      <p:sp>
        <p:nvSpPr>
          <p:cNvPr id="16" name="Text 14">
            <a:extLst>
              <a:ext uri="{FF2B5EF4-FFF2-40B4-BE49-F238E27FC236}">
                <a16:creationId xmlns:a16="http://schemas.microsoft.com/office/drawing/2014/main" id="{06786344-FEEE-2AF3-DDC7-6FDA8F480289}"/>
              </a:ext>
            </a:extLst>
          </p:cNvPr>
          <p:cNvSpPr/>
          <p:nvPr/>
        </p:nvSpPr>
        <p:spPr>
          <a:xfrm>
            <a:off x="731520" y="960120"/>
            <a:ext cx="9144000" cy="822960"/>
          </a:xfrm>
          <a:prstGeom prst="rect">
            <a:avLst/>
          </a:prstGeom>
          <a:noFill/>
          <a:ln/>
        </p:spPr>
        <p:txBody>
          <a:bodyPr wrap="square" lIns="0" tIns="0" rIns="0" bIns="0" rtlCol="0" anchor="ctr"/>
          <a:lstStyle/>
          <a:p>
            <a:pPr marL="0" indent="0">
              <a:buNone/>
            </a:pPr>
            <a:r>
              <a:rPr lang="en-US" sz="3600" b="1" dirty="0">
                <a:latin typeface="Cambria" pitchFamily="34" charset="0"/>
                <a:ea typeface="Cambria" pitchFamily="34" charset="-122"/>
                <a:cs typeface="Cambria" pitchFamily="34" charset="-120"/>
              </a:rPr>
              <a:t>Acknowledgements</a:t>
            </a:r>
            <a:endParaRPr lang="en-US" sz="3600" dirty="0"/>
          </a:p>
        </p:txBody>
      </p:sp>
      <p:sp>
        <p:nvSpPr>
          <p:cNvPr id="17" name="Text 15">
            <a:extLst>
              <a:ext uri="{FF2B5EF4-FFF2-40B4-BE49-F238E27FC236}">
                <a16:creationId xmlns:a16="http://schemas.microsoft.com/office/drawing/2014/main" id="{CE28B390-B7E2-4EC5-6792-0411151671E4}"/>
              </a:ext>
            </a:extLst>
          </p:cNvPr>
          <p:cNvSpPr/>
          <p:nvPr/>
        </p:nvSpPr>
        <p:spPr>
          <a:xfrm>
            <a:off x="777240" y="3541742"/>
            <a:ext cx="5486400" cy="365760"/>
          </a:xfrm>
          <a:prstGeom prst="rect">
            <a:avLst/>
          </a:prstGeom>
          <a:noFill/>
          <a:ln/>
        </p:spPr>
        <p:txBody>
          <a:bodyPr wrap="square" lIns="0" tIns="0" rIns="0" bIns="0" rtlCol="0" anchor="ctr"/>
          <a:lstStyle/>
          <a:p>
            <a:pPr marL="0" indent="0">
              <a:buNone/>
            </a:pPr>
            <a:r>
              <a:rPr lang="en-US" b="1" kern="0" spc="200" dirty="0">
                <a:solidFill>
                  <a:srgbClr val="38A3A5"/>
                </a:solidFill>
                <a:latin typeface="Calibri" pitchFamily="34" charset="0"/>
                <a:ea typeface="Calibri" pitchFamily="34" charset="-122"/>
                <a:cs typeface="Calibri" pitchFamily="34" charset="-120"/>
              </a:rPr>
              <a:t>UCD SOFT MATTER MODELLING LAB</a:t>
            </a:r>
            <a:endParaRPr lang="en-US" dirty="0"/>
          </a:p>
        </p:txBody>
      </p:sp>
      <p:sp>
        <p:nvSpPr>
          <p:cNvPr id="18" name="Text 16">
            <a:extLst>
              <a:ext uri="{FF2B5EF4-FFF2-40B4-BE49-F238E27FC236}">
                <a16:creationId xmlns:a16="http://schemas.microsoft.com/office/drawing/2014/main" id="{03B7F03E-9B40-910A-CDBA-B340FD64DB00}"/>
              </a:ext>
            </a:extLst>
          </p:cNvPr>
          <p:cNvSpPr/>
          <p:nvPr/>
        </p:nvSpPr>
        <p:spPr>
          <a:xfrm>
            <a:off x="777240" y="3489249"/>
            <a:ext cx="5577840" cy="2212849"/>
          </a:xfrm>
          <a:prstGeom prst="rect">
            <a:avLst/>
          </a:prstGeom>
          <a:noFill/>
          <a:ln/>
        </p:spPr>
        <p:txBody>
          <a:bodyPr wrap="square" lIns="0" tIns="0" rIns="0" bIns="0" rtlCol="0" anchor="ctr"/>
          <a:lstStyle/>
          <a:p>
            <a:pPr marL="0" indent="0">
              <a:lnSpc>
                <a:spcPct val="130000"/>
              </a:lnSpc>
              <a:buNone/>
            </a:pPr>
            <a:r>
              <a:rPr lang="en-US" sz="1600" dirty="0">
                <a:solidFill>
                  <a:schemeClr val="accent3">
                    <a:lumMod val="75000"/>
                  </a:schemeClr>
                </a:solidFill>
                <a:latin typeface="Calibri" pitchFamily="34" charset="0"/>
                <a:ea typeface="Calibri" pitchFamily="34" charset="-122"/>
                <a:cs typeface="Calibri" pitchFamily="34" charset="-120"/>
              </a:rPr>
              <a:t>Julia Subbotina · Ian Rouse · David Power · Anais Colibaba · Stefano Poggio · Konstantinos Kotsis · Shada Alsharif · Parinaz Mosaddeghi Amini · Oran McElligott · Brian Maloney</a:t>
            </a:r>
            <a:endParaRPr lang="en-US" sz="1600" dirty="0">
              <a:solidFill>
                <a:schemeClr val="accent3">
                  <a:lumMod val="75000"/>
                </a:schemeClr>
              </a:solidFill>
            </a:endParaRPr>
          </a:p>
        </p:txBody>
      </p:sp>
      <p:sp>
        <p:nvSpPr>
          <p:cNvPr id="19" name="Text 17">
            <a:extLst>
              <a:ext uri="{FF2B5EF4-FFF2-40B4-BE49-F238E27FC236}">
                <a16:creationId xmlns:a16="http://schemas.microsoft.com/office/drawing/2014/main" id="{CD9F325A-F417-9C07-0D5C-2FBCC26BDE1D}"/>
              </a:ext>
            </a:extLst>
          </p:cNvPr>
          <p:cNvSpPr/>
          <p:nvPr/>
        </p:nvSpPr>
        <p:spPr>
          <a:xfrm>
            <a:off x="6675120" y="3541742"/>
            <a:ext cx="4572000" cy="365760"/>
          </a:xfrm>
          <a:prstGeom prst="rect">
            <a:avLst/>
          </a:prstGeom>
          <a:noFill/>
          <a:ln/>
        </p:spPr>
        <p:txBody>
          <a:bodyPr wrap="square" lIns="0" tIns="0" rIns="0" bIns="0" rtlCol="0" anchor="ctr"/>
          <a:lstStyle/>
          <a:p>
            <a:pPr marL="0" indent="0">
              <a:buNone/>
            </a:pPr>
            <a:r>
              <a:rPr lang="en-US" b="1" kern="0" spc="200" dirty="0">
                <a:solidFill>
                  <a:srgbClr val="38A3A5"/>
                </a:solidFill>
                <a:latin typeface="Calibri" pitchFamily="34" charset="0"/>
                <a:ea typeface="Calibri" pitchFamily="34" charset="-122"/>
                <a:cs typeface="Calibri" pitchFamily="34" charset="-120"/>
              </a:rPr>
              <a:t>FUNDING</a:t>
            </a:r>
            <a:endParaRPr lang="en-US" dirty="0"/>
          </a:p>
        </p:txBody>
      </p:sp>
      <p:sp>
        <p:nvSpPr>
          <p:cNvPr id="20" name="Text 18">
            <a:extLst>
              <a:ext uri="{FF2B5EF4-FFF2-40B4-BE49-F238E27FC236}">
                <a16:creationId xmlns:a16="http://schemas.microsoft.com/office/drawing/2014/main" id="{627FC880-E59B-92A2-141D-085ABC73CC54}"/>
              </a:ext>
            </a:extLst>
          </p:cNvPr>
          <p:cNvSpPr/>
          <p:nvPr/>
        </p:nvSpPr>
        <p:spPr>
          <a:xfrm>
            <a:off x="6675120" y="3324659"/>
            <a:ext cx="4754880" cy="2560320"/>
          </a:xfrm>
          <a:prstGeom prst="rect">
            <a:avLst/>
          </a:prstGeom>
          <a:noFill/>
          <a:ln/>
        </p:spPr>
        <p:txBody>
          <a:bodyPr wrap="square" lIns="0" tIns="0" rIns="0" bIns="0" rtlCol="0" anchor="ctr"/>
          <a:lstStyle/>
          <a:p>
            <a:pPr marL="0" indent="0">
              <a:lnSpc>
                <a:spcPct val="130000"/>
              </a:lnSpc>
              <a:buNone/>
            </a:pPr>
            <a:r>
              <a:rPr lang="en-US" sz="1600" dirty="0">
                <a:solidFill>
                  <a:schemeClr val="accent3">
                    <a:lumMod val="75000"/>
                  </a:schemeClr>
                </a:solidFill>
                <a:latin typeface="Calibri" pitchFamily="34" charset="0"/>
                <a:ea typeface="Calibri" pitchFamily="34" charset="-122"/>
                <a:cs typeface="Calibri" pitchFamily="34" charset="-120"/>
              </a:rPr>
              <a:t>Horizon 2020 / Europe RIA / INFRAIA · SFI · MSCA-RISE</a:t>
            </a:r>
            <a:endParaRPr lang="en-US" sz="1600" dirty="0">
              <a:solidFill>
                <a:schemeClr val="accent3">
                  <a:lumMod val="75000"/>
                </a:schemeClr>
              </a:solidFill>
            </a:endParaRPr>
          </a:p>
          <a:p>
            <a:pPr marL="0" indent="0">
              <a:lnSpc>
                <a:spcPct val="130000"/>
              </a:lnSpc>
              <a:buNone/>
            </a:pPr>
            <a:r>
              <a:rPr lang="en-US" sz="1600" dirty="0" err="1">
                <a:solidFill>
                  <a:schemeClr val="accent3">
                    <a:lumMod val="75000"/>
                  </a:schemeClr>
                </a:solidFill>
                <a:latin typeface="Calibri" pitchFamily="34" charset="0"/>
                <a:ea typeface="Calibri" pitchFamily="34" charset="-122"/>
                <a:cs typeface="Calibri" pitchFamily="34" charset="-120"/>
              </a:rPr>
              <a:t>SmartNanoTox</a:t>
            </a:r>
            <a:r>
              <a:rPr lang="en-US" sz="1600" dirty="0">
                <a:solidFill>
                  <a:schemeClr val="accent3">
                    <a:lumMod val="75000"/>
                  </a:schemeClr>
                </a:solidFill>
                <a:latin typeface="Calibri" pitchFamily="34" charset="0"/>
                <a:ea typeface="Calibri" pitchFamily="34" charset="-122"/>
                <a:cs typeface="Calibri" pitchFamily="34" charset="-120"/>
              </a:rPr>
              <a:t> · NanoCommons · NanoSolveIT · CompSafeNano · Bio-Interface · nanoPASS</a:t>
            </a:r>
            <a:endParaRPr lang="en-US" sz="1600" dirty="0">
              <a:solidFill>
                <a:schemeClr val="accent3">
                  <a:lumMod val="75000"/>
                </a:schemeClr>
              </a:solidFill>
            </a:endParaRPr>
          </a:p>
        </p:txBody>
      </p:sp>
      <p:sp>
        <p:nvSpPr>
          <p:cNvPr id="21" name="Shape 19">
            <a:extLst>
              <a:ext uri="{FF2B5EF4-FFF2-40B4-BE49-F238E27FC236}">
                <a16:creationId xmlns:a16="http://schemas.microsoft.com/office/drawing/2014/main" id="{27E03BA6-5CB1-3BEC-DB0B-6DB7CF8DCA5A}"/>
              </a:ext>
            </a:extLst>
          </p:cNvPr>
          <p:cNvSpPr/>
          <p:nvPr/>
        </p:nvSpPr>
        <p:spPr>
          <a:xfrm>
            <a:off x="795528" y="5806440"/>
            <a:ext cx="10607040" cy="0"/>
          </a:xfrm>
          <a:prstGeom prst="line">
            <a:avLst/>
          </a:prstGeom>
          <a:noFill/>
          <a:ln w="12700">
            <a:solidFill>
              <a:srgbClr val="0F5666"/>
            </a:solidFill>
            <a:prstDash val="solid"/>
          </a:ln>
        </p:spPr>
        <p:txBody>
          <a:bodyPr/>
          <a:lstStyle/>
          <a:p>
            <a:endParaRPr lang="en-IE"/>
          </a:p>
        </p:txBody>
      </p:sp>
      <p:sp>
        <p:nvSpPr>
          <p:cNvPr id="22" name="Text 20">
            <a:extLst>
              <a:ext uri="{FF2B5EF4-FFF2-40B4-BE49-F238E27FC236}">
                <a16:creationId xmlns:a16="http://schemas.microsoft.com/office/drawing/2014/main" id="{6DDF19D8-177C-9CFF-2B20-B9A7FAA2F80E}"/>
              </a:ext>
            </a:extLst>
          </p:cNvPr>
          <p:cNvSpPr/>
          <p:nvPr/>
        </p:nvSpPr>
        <p:spPr>
          <a:xfrm>
            <a:off x="777240" y="5989320"/>
            <a:ext cx="10698480" cy="457200"/>
          </a:xfrm>
          <a:prstGeom prst="rect">
            <a:avLst/>
          </a:prstGeom>
          <a:noFill/>
          <a:ln/>
        </p:spPr>
        <p:txBody>
          <a:bodyPr wrap="square" lIns="0" tIns="0" rIns="0" bIns="0" rtlCol="0" anchor="ctr"/>
          <a:lstStyle/>
          <a:p>
            <a:pPr marL="0" indent="0">
              <a:buNone/>
            </a:pPr>
            <a:r>
              <a:rPr lang="en-US" dirty="0">
                <a:solidFill>
                  <a:srgbClr val="9FBEC4"/>
                </a:solidFill>
                <a:latin typeface="Calibri" pitchFamily="34" charset="0"/>
                <a:ea typeface="Calibri" pitchFamily="34" charset="-122"/>
                <a:cs typeface="Calibri" pitchFamily="34" charset="-120"/>
              </a:rPr>
              <a:t>Vladimir Lobaskin  ·  University College Dublin  ·  </a:t>
            </a:r>
            <a:r>
              <a:rPr lang="en-US" b="1" dirty="0">
                <a:solidFill>
                  <a:srgbClr val="E8A13A"/>
                </a:solidFill>
                <a:latin typeface="Calibri" pitchFamily="34" charset="0"/>
                <a:ea typeface="Calibri" pitchFamily="34" charset="-122"/>
                <a:cs typeface="Calibri" pitchFamily="34" charset="-120"/>
              </a:rPr>
              <a:t>vladimir.lobaskin@ucd.ie</a:t>
            </a:r>
            <a:endParaRPr lang="en-US" dirty="0"/>
          </a:p>
        </p:txBody>
      </p:sp>
      <p:sp>
        <p:nvSpPr>
          <p:cNvPr id="27" name="Shape 1">
            <a:extLst>
              <a:ext uri="{FF2B5EF4-FFF2-40B4-BE49-F238E27FC236}">
                <a16:creationId xmlns:a16="http://schemas.microsoft.com/office/drawing/2014/main" id="{DF01D184-95A7-FD7E-FB00-FD01B6C2916E}"/>
              </a:ext>
            </a:extLst>
          </p:cNvPr>
          <p:cNvSpPr/>
          <p:nvPr/>
        </p:nvSpPr>
        <p:spPr>
          <a:xfrm>
            <a:off x="11783853" y="1904896"/>
            <a:ext cx="357530" cy="357530"/>
          </a:xfrm>
          <a:prstGeom prst="ellipse">
            <a:avLst/>
          </a:prstGeom>
          <a:solidFill>
            <a:srgbClr val="E8A13A"/>
          </a:solidFill>
          <a:ln/>
        </p:spPr>
        <p:txBody>
          <a:bodyPr/>
          <a:lstStyle/>
          <a:p>
            <a:endParaRPr lang="en-IE"/>
          </a:p>
        </p:txBody>
      </p:sp>
      <p:sp>
        <p:nvSpPr>
          <p:cNvPr id="29" name="Shape 2">
            <a:extLst>
              <a:ext uri="{FF2B5EF4-FFF2-40B4-BE49-F238E27FC236}">
                <a16:creationId xmlns:a16="http://schemas.microsoft.com/office/drawing/2014/main" id="{1B9F35C2-370C-A13B-EAD2-E10A8AE97932}"/>
              </a:ext>
            </a:extLst>
          </p:cNvPr>
          <p:cNvSpPr/>
          <p:nvPr/>
        </p:nvSpPr>
        <p:spPr>
          <a:xfrm>
            <a:off x="11247411" y="2757123"/>
            <a:ext cx="357530" cy="357530"/>
          </a:xfrm>
          <a:prstGeom prst="ellipse">
            <a:avLst/>
          </a:prstGeom>
          <a:solidFill>
            <a:srgbClr val="E8A13A"/>
          </a:solidFill>
          <a:ln/>
        </p:spPr>
        <p:txBody>
          <a:bodyPr/>
          <a:lstStyle/>
          <a:p>
            <a:endParaRPr lang="en-IE"/>
          </a:p>
        </p:txBody>
      </p:sp>
      <p:sp>
        <p:nvSpPr>
          <p:cNvPr id="31" name="Shape 3">
            <a:extLst>
              <a:ext uri="{FF2B5EF4-FFF2-40B4-BE49-F238E27FC236}">
                <a16:creationId xmlns:a16="http://schemas.microsoft.com/office/drawing/2014/main" id="{550A7E28-9B34-8D30-8332-0053DC8F55C8}"/>
              </a:ext>
            </a:extLst>
          </p:cNvPr>
          <p:cNvSpPr/>
          <p:nvPr/>
        </p:nvSpPr>
        <p:spPr>
          <a:xfrm>
            <a:off x="10356725" y="3226952"/>
            <a:ext cx="357530" cy="357530"/>
          </a:xfrm>
          <a:prstGeom prst="ellipse">
            <a:avLst/>
          </a:prstGeom>
          <a:solidFill>
            <a:srgbClr val="E8A13A"/>
          </a:solidFill>
          <a:ln/>
        </p:spPr>
        <p:txBody>
          <a:bodyPr/>
          <a:lstStyle/>
          <a:p>
            <a:endParaRPr lang="en-IE"/>
          </a:p>
        </p:txBody>
      </p:sp>
      <p:sp>
        <p:nvSpPr>
          <p:cNvPr id="33" name="Shape 4">
            <a:extLst>
              <a:ext uri="{FF2B5EF4-FFF2-40B4-BE49-F238E27FC236}">
                <a16:creationId xmlns:a16="http://schemas.microsoft.com/office/drawing/2014/main" id="{EE16BE49-6BC9-58D3-EE38-2072F9156548}"/>
              </a:ext>
            </a:extLst>
          </p:cNvPr>
          <p:cNvSpPr/>
          <p:nvPr/>
        </p:nvSpPr>
        <p:spPr>
          <a:xfrm>
            <a:off x="9350454" y="3188493"/>
            <a:ext cx="357530" cy="357530"/>
          </a:xfrm>
          <a:prstGeom prst="ellipse">
            <a:avLst/>
          </a:prstGeom>
          <a:solidFill>
            <a:srgbClr val="E8A13A"/>
          </a:solidFill>
          <a:ln/>
        </p:spPr>
        <p:txBody>
          <a:bodyPr/>
          <a:lstStyle/>
          <a:p>
            <a:endParaRPr lang="en-IE"/>
          </a:p>
        </p:txBody>
      </p:sp>
      <p:sp>
        <p:nvSpPr>
          <p:cNvPr id="35" name="Shape 5">
            <a:extLst>
              <a:ext uri="{FF2B5EF4-FFF2-40B4-BE49-F238E27FC236}">
                <a16:creationId xmlns:a16="http://schemas.microsoft.com/office/drawing/2014/main" id="{22A9409C-7B1C-687A-4868-7DFF29660D38}"/>
              </a:ext>
            </a:extLst>
          </p:cNvPr>
          <p:cNvSpPr/>
          <p:nvPr/>
        </p:nvSpPr>
        <p:spPr>
          <a:xfrm>
            <a:off x="8498227" y="2652051"/>
            <a:ext cx="357530" cy="357530"/>
          </a:xfrm>
          <a:prstGeom prst="ellipse">
            <a:avLst/>
          </a:prstGeom>
          <a:solidFill>
            <a:srgbClr val="E8A13A"/>
          </a:solidFill>
          <a:ln/>
        </p:spPr>
        <p:txBody>
          <a:bodyPr/>
          <a:lstStyle/>
          <a:p>
            <a:endParaRPr lang="en-IE"/>
          </a:p>
        </p:txBody>
      </p:sp>
      <p:sp>
        <p:nvSpPr>
          <p:cNvPr id="37" name="Shape 6">
            <a:extLst>
              <a:ext uri="{FF2B5EF4-FFF2-40B4-BE49-F238E27FC236}">
                <a16:creationId xmlns:a16="http://schemas.microsoft.com/office/drawing/2014/main" id="{0781098B-CA14-D24C-11B7-8D01D82D5CF2}"/>
              </a:ext>
            </a:extLst>
          </p:cNvPr>
          <p:cNvSpPr/>
          <p:nvPr/>
        </p:nvSpPr>
        <p:spPr>
          <a:xfrm>
            <a:off x="8028398" y="1761365"/>
            <a:ext cx="357530" cy="357530"/>
          </a:xfrm>
          <a:prstGeom prst="ellipse">
            <a:avLst/>
          </a:prstGeom>
          <a:solidFill>
            <a:srgbClr val="E8A13A"/>
          </a:solidFill>
          <a:ln/>
        </p:spPr>
        <p:txBody>
          <a:bodyPr/>
          <a:lstStyle/>
          <a:p>
            <a:endParaRPr lang="en-IE"/>
          </a:p>
        </p:txBody>
      </p:sp>
      <p:sp>
        <p:nvSpPr>
          <p:cNvPr id="39" name="Shape 7">
            <a:extLst>
              <a:ext uri="{FF2B5EF4-FFF2-40B4-BE49-F238E27FC236}">
                <a16:creationId xmlns:a16="http://schemas.microsoft.com/office/drawing/2014/main" id="{E40D8C83-8A7E-7EE0-1687-2EC2A5060328}"/>
              </a:ext>
            </a:extLst>
          </p:cNvPr>
          <p:cNvSpPr/>
          <p:nvPr/>
        </p:nvSpPr>
        <p:spPr>
          <a:xfrm>
            <a:off x="8066857" y="755094"/>
            <a:ext cx="357530" cy="357530"/>
          </a:xfrm>
          <a:prstGeom prst="ellipse">
            <a:avLst/>
          </a:prstGeom>
          <a:solidFill>
            <a:srgbClr val="E8A13A"/>
          </a:solidFill>
          <a:ln/>
        </p:spPr>
        <p:txBody>
          <a:bodyPr/>
          <a:lstStyle/>
          <a:p>
            <a:endParaRPr lang="en-IE"/>
          </a:p>
        </p:txBody>
      </p:sp>
      <p:sp>
        <p:nvSpPr>
          <p:cNvPr id="41" name="Shape 8">
            <a:extLst>
              <a:ext uri="{FF2B5EF4-FFF2-40B4-BE49-F238E27FC236}">
                <a16:creationId xmlns:a16="http://schemas.microsoft.com/office/drawing/2014/main" id="{97AC5CAB-97A4-A774-C713-62C195CBE103}"/>
              </a:ext>
            </a:extLst>
          </p:cNvPr>
          <p:cNvSpPr/>
          <p:nvPr/>
        </p:nvSpPr>
        <p:spPr>
          <a:xfrm>
            <a:off x="8603299" y="-97133"/>
            <a:ext cx="357530" cy="357530"/>
          </a:xfrm>
          <a:prstGeom prst="ellipse">
            <a:avLst/>
          </a:prstGeom>
          <a:solidFill>
            <a:srgbClr val="E8A13A"/>
          </a:solidFill>
          <a:ln/>
        </p:spPr>
        <p:txBody>
          <a:bodyPr/>
          <a:lstStyle/>
          <a:p>
            <a:endParaRPr lang="en-IE"/>
          </a:p>
        </p:txBody>
      </p:sp>
      <p:sp>
        <p:nvSpPr>
          <p:cNvPr id="43" name="Shape 9">
            <a:extLst>
              <a:ext uri="{FF2B5EF4-FFF2-40B4-BE49-F238E27FC236}">
                <a16:creationId xmlns:a16="http://schemas.microsoft.com/office/drawing/2014/main" id="{130861B1-3E1E-DC0B-0B7D-3FC938C19265}"/>
              </a:ext>
            </a:extLst>
          </p:cNvPr>
          <p:cNvSpPr/>
          <p:nvPr/>
        </p:nvSpPr>
        <p:spPr>
          <a:xfrm>
            <a:off x="9493984" y="-566962"/>
            <a:ext cx="357530" cy="357530"/>
          </a:xfrm>
          <a:prstGeom prst="ellipse">
            <a:avLst/>
          </a:prstGeom>
          <a:solidFill>
            <a:srgbClr val="E8A13A"/>
          </a:solidFill>
          <a:ln/>
        </p:spPr>
        <p:txBody>
          <a:bodyPr/>
          <a:lstStyle/>
          <a:p>
            <a:endParaRPr lang="en-IE"/>
          </a:p>
        </p:txBody>
      </p:sp>
      <p:sp>
        <p:nvSpPr>
          <p:cNvPr id="45" name="Shape 10">
            <a:extLst>
              <a:ext uri="{FF2B5EF4-FFF2-40B4-BE49-F238E27FC236}">
                <a16:creationId xmlns:a16="http://schemas.microsoft.com/office/drawing/2014/main" id="{6BF0F778-2AEC-370B-5CBD-3BD1C758BC4B}"/>
              </a:ext>
            </a:extLst>
          </p:cNvPr>
          <p:cNvSpPr/>
          <p:nvPr/>
        </p:nvSpPr>
        <p:spPr>
          <a:xfrm>
            <a:off x="10500256" y="-528503"/>
            <a:ext cx="357530" cy="357530"/>
          </a:xfrm>
          <a:prstGeom prst="ellipse">
            <a:avLst/>
          </a:prstGeom>
          <a:solidFill>
            <a:srgbClr val="E8A13A"/>
          </a:solidFill>
          <a:ln/>
        </p:spPr>
        <p:txBody>
          <a:bodyPr/>
          <a:lstStyle/>
          <a:p>
            <a:endParaRPr lang="en-IE"/>
          </a:p>
        </p:txBody>
      </p:sp>
      <p:sp>
        <p:nvSpPr>
          <p:cNvPr id="47" name="Shape 11">
            <a:extLst>
              <a:ext uri="{FF2B5EF4-FFF2-40B4-BE49-F238E27FC236}">
                <a16:creationId xmlns:a16="http://schemas.microsoft.com/office/drawing/2014/main" id="{15FBCA76-2DEE-8972-09C5-AD25D974B73A}"/>
              </a:ext>
            </a:extLst>
          </p:cNvPr>
          <p:cNvSpPr/>
          <p:nvPr/>
        </p:nvSpPr>
        <p:spPr>
          <a:xfrm>
            <a:off x="11352483" y="7939"/>
            <a:ext cx="357530" cy="357530"/>
          </a:xfrm>
          <a:prstGeom prst="ellipse">
            <a:avLst/>
          </a:prstGeom>
          <a:solidFill>
            <a:srgbClr val="E8A13A"/>
          </a:solidFill>
          <a:ln/>
        </p:spPr>
        <p:txBody>
          <a:bodyPr/>
          <a:lstStyle/>
          <a:p>
            <a:endParaRPr lang="en-IE"/>
          </a:p>
        </p:txBody>
      </p:sp>
      <p:sp>
        <p:nvSpPr>
          <p:cNvPr id="49" name="Shape 12">
            <a:extLst>
              <a:ext uri="{FF2B5EF4-FFF2-40B4-BE49-F238E27FC236}">
                <a16:creationId xmlns:a16="http://schemas.microsoft.com/office/drawing/2014/main" id="{62C7E195-CF1D-C8FF-4F08-D7E13EEFBDAD}"/>
              </a:ext>
            </a:extLst>
          </p:cNvPr>
          <p:cNvSpPr/>
          <p:nvPr/>
        </p:nvSpPr>
        <p:spPr>
          <a:xfrm>
            <a:off x="11822312" y="898624"/>
            <a:ext cx="357530" cy="357530"/>
          </a:xfrm>
          <a:prstGeom prst="ellipse">
            <a:avLst/>
          </a:prstGeom>
          <a:solidFill>
            <a:srgbClr val="E8A13A"/>
          </a:solidFill>
          <a:ln/>
        </p:spPr>
        <p:txBody>
          <a:bodyPr/>
          <a:lstStyle/>
          <a:p>
            <a:endParaRPr lang="en-IE"/>
          </a:p>
        </p:txBody>
      </p:sp>
      <p:sp>
        <p:nvSpPr>
          <p:cNvPr id="51" name="Shape 13">
            <a:extLst>
              <a:ext uri="{FF2B5EF4-FFF2-40B4-BE49-F238E27FC236}">
                <a16:creationId xmlns:a16="http://schemas.microsoft.com/office/drawing/2014/main" id="{F1FBB75E-C6B1-9B4B-A32B-3AAD378F3D93}"/>
              </a:ext>
            </a:extLst>
          </p:cNvPr>
          <p:cNvSpPr/>
          <p:nvPr/>
        </p:nvSpPr>
        <p:spPr>
          <a:xfrm>
            <a:off x="9052560" y="457200"/>
            <a:ext cx="2103120" cy="2103120"/>
          </a:xfrm>
          <a:prstGeom prst="ellipse">
            <a:avLst/>
          </a:prstGeom>
          <a:solidFill>
            <a:srgbClr val="0F5666"/>
          </a:solidFill>
          <a:ln w="15875">
            <a:solidFill>
              <a:srgbClr val="FFFFFF"/>
            </a:solidFill>
            <a:prstDash val="solid"/>
          </a:ln>
        </p:spPr>
        <p:txBody>
          <a:bodyPr/>
          <a:lstStyle/>
          <a:p>
            <a:endParaRPr lang="en-IE"/>
          </a:p>
        </p:txBody>
      </p:sp>
      <p:pic>
        <p:nvPicPr>
          <p:cNvPr id="53" name="Picture 3" descr="ucd_brandmark_colour.png">
            <a:extLst>
              <a:ext uri="{FF2B5EF4-FFF2-40B4-BE49-F238E27FC236}">
                <a16:creationId xmlns:a16="http://schemas.microsoft.com/office/drawing/2014/main" id="{76290AFD-F067-9C57-1875-52D25EB18C5C}"/>
              </a:ext>
            </a:extLst>
          </p:cNvPr>
          <p:cNvPicPr>
            <a:picLocks noChangeAspect="1"/>
          </p:cNvPicPr>
          <p:nvPr/>
        </p:nvPicPr>
        <p:blipFill>
          <a:blip r:embed="rId3" cstate="print"/>
          <a:srcRect/>
          <a:stretch>
            <a:fillRect/>
          </a:stretch>
        </p:blipFill>
        <p:spPr bwMode="auto">
          <a:xfrm>
            <a:off x="9636068" y="846048"/>
            <a:ext cx="936104" cy="1365698"/>
          </a:xfrm>
          <a:prstGeom prst="rect">
            <a:avLst/>
          </a:prstGeom>
          <a:noFill/>
          <a:ln w="9525">
            <a:noFill/>
            <a:miter lim="800000"/>
            <a:headEnd/>
            <a:tailEnd/>
          </a:ln>
        </p:spPr>
      </p:pic>
      <p:pic>
        <p:nvPicPr>
          <p:cNvPr id="3" name="Picture 2">
            <a:extLst>
              <a:ext uri="{FF2B5EF4-FFF2-40B4-BE49-F238E27FC236}">
                <a16:creationId xmlns:a16="http://schemas.microsoft.com/office/drawing/2014/main" id="{CFBA5E2D-D29C-B8CE-9B42-C5128BFB0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935" y="5825670"/>
            <a:ext cx="3910116" cy="867432"/>
          </a:xfrm>
          <a:prstGeom prst="rect">
            <a:avLst/>
          </a:prstGeom>
        </p:spPr>
      </p:pic>
      <p:pic>
        <p:nvPicPr>
          <p:cNvPr id="5" name="Picture 4">
            <a:extLst>
              <a:ext uri="{FF2B5EF4-FFF2-40B4-BE49-F238E27FC236}">
                <a16:creationId xmlns:a16="http://schemas.microsoft.com/office/drawing/2014/main" id="{01849515-6982-0B30-8267-7E34299110E4}"/>
              </a:ext>
            </a:extLst>
          </p:cNvPr>
          <p:cNvPicPr>
            <a:picLocks noChangeAspect="1"/>
          </p:cNvPicPr>
          <p:nvPr/>
        </p:nvPicPr>
        <p:blipFill rotWithShape="1">
          <a:blip r:embed="rId5"/>
          <a:srcRect l="18022" t="887" r="11989" b="26469"/>
          <a:stretch/>
        </p:blipFill>
        <p:spPr>
          <a:xfrm>
            <a:off x="4871767" y="1761139"/>
            <a:ext cx="1248964" cy="1392895"/>
          </a:xfrm>
          <a:prstGeom prst="rect">
            <a:avLst/>
          </a:prstGeom>
        </p:spPr>
      </p:pic>
      <p:pic>
        <p:nvPicPr>
          <p:cNvPr id="7" name="Picture 6">
            <a:extLst>
              <a:ext uri="{FF2B5EF4-FFF2-40B4-BE49-F238E27FC236}">
                <a16:creationId xmlns:a16="http://schemas.microsoft.com/office/drawing/2014/main" id="{82EE7407-642D-F3B1-9BC1-9D0BB98872DE}"/>
              </a:ext>
            </a:extLst>
          </p:cNvPr>
          <p:cNvPicPr>
            <a:picLocks noChangeAspect="1"/>
          </p:cNvPicPr>
          <p:nvPr/>
        </p:nvPicPr>
        <p:blipFill rotWithShape="1">
          <a:blip r:embed="rId6"/>
          <a:srcRect r="13146" b="42736"/>
          <a:stretch/>
        </p:blipFill>
        <p:spPr>
          <a:xfrm>
            <a:off x="3387923" y="1764458"/>
            <a:ext cx="1416333" cy="1392895"/>
          </a:xfrm>
          <a:prstGeom prst="rect">
            <a:avLst/>
          </a:prstGeom>
        </p:spPr>
      </p:pic>
      <p:pic>
        <p:nvPicPr>
          <p:cNvPr id="9" name="Picture 8" descr="A group of women holding a cake&#10;&#10;Description automatically generated with low confidence">
            <a:extLst>
              <a:ext uri="{FF2B5EF4-FFF2-40B4-BE49-F238E27FC236}">
                <a16:creationId xmlns:a16="http://schemas.microsoft.com/office/drawing/2014/main" id="{CDFEDA95-2032-3FDA-72D3-258FDB92DA46}"/>
              </a:ext>
            </a:extLst>
          </p:cNvPr>
          <p:cNvPicPr>
            <a:picLocks noChangeAspect="1"/>
          </p:cNvPicPr>
          <p:nvPr/>
        </p:nvPicPr>
        <p:blipFill>
          <a:blip r:embed="rId7" cstate="print">
            <a:extLst>
              <a:ext uri="{28A0092B-C50C-407E-A947-70E740481C1C}">
                <a14:useLocalDpi xmlns:a14="http://schemas.microsoft.com/office/drawing/2010/main" val="0"/>
              </a:ext>
            </a:extLst>
          </a:blip>
          <a:srcRect b="12992"/>
          <a:stretch/>
        </p:blipFill>
        <p:spPr>
          <a:xfrm>
            <a:off x="1675534" y="1761140"/>
            <a:ext cx="1635018" cy="1392895"/>
          </a:xfrm>
          <a:prstGeom prst="rect">
            <a:avLst/>
          </a:prstGeom>
        </p:spPr>
      </p:pic>
      <p:pic>
        <p:nvPicPr>
          <p:cNvPr id="11" name="Picture 10">
            <a:extLst>
              <a:ext uri="{FF2B5EF4-FFF2-40B4-BE49-F238E27FC236}">
                <a16:creationId xmlns:a16="http://schemas.microsoft.com/office/drawing/2014/main" id="{27A6AA07-0B45-7A44-0FFF-476C651DE98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729827" y="1774142"/>
            <a:ext cx="877304" cy="1370171"/>
          </a:xfrm>
          <a:prstGeom prst="rect">
            <a:avLst/>
          </a:prstGeom>
        </p:spPr>
      </p:pic>
    </p:spTree>
    <p:extLst>
      <p:ext uri="{BB962C8B-B14F-4D97-AF65-F5344CB8AC3E}">
        <p14:creationId xmlns:p14="http://schemas.microsoft.com/office/powerpoint/2010/main" val="123266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CONCEPT &amp; ITS IMPORTANCE</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The corona gives the nanoparticle a biological identity</a:t>
            </a:r>
            <a:endParaRPr lang="en-US" sz="3400" dirty="0"/>
          </a:p>
        </p:txBody>
      </p:sp>
      <p:sp>
        <p:nvSpPr>
          <p:cNvPr id="4" name="Shape 2"/>
          <p:cNvSpPr/>
          <p:nvPr/>
        </p:nvSpPr>
        <p:spPr>
          <a:xfrm>
            <a:off x="640080" y="2148840"/>
            <a:ext cx="5212080" cy="3291840"/>
          </a:xfrm>
          <a:prstGeom prst="roundRect">
            <a:avLst>
              <a:gd name="adj" fmla="val 250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5" name="Text 3"/>
          <p:cNvSpPr/>
          <p:nvPr/>
        </p:nvSpPr>
        <p:spPr>
          <a:xfrm>
            <a:off x="868680" y="2286000"/>
            <a:ext cx="4754880" cy="411480"/>
          </a:xfrm>
          <a:prstGeom prst="rect">
            <a:avLst/>
          </a:prstGeom>
          <a:noFill/>
          <a:ln/>
        </p:spPr>
        <p:txBody>
          <a:bodyPr wrap="square" lIns="0" tIns="0" rIns="0" bIns="0" rtlCol="0" anchor="ctr"/>
          <a:lstStyle/>
          <a:p>
            <a:pPr marL="0" indent="0">
              <a:buNone/>
            </a:pPr>
            <a:r>
              <a:rPr lang="en-US" b="1" dirty="0">
                <a:solidFill>
                  <a:srgbClr val="0F5666"/>
                </a:solidFill>
                <a:latin typeface="Cambria" pitchFamily="34" charset="0"/>
                <a:ea typeface="Cambria" pitchFamily="34" charset="-122"/>
                <a:cs typeface="Cambria" pitchFamily="34" charset="-120"/>
              </a:rPr>
              <a:t>From material to biological identity</a:t>
            </a:r>
            <a:endParaRPr lang="en-US" dirty="0"/>
          </a:p>
        </p:txBody>
      </p:sp>
      <p:sp>
        <p:nvSpPr>
          <p:cNvPr id="8" name="Text 6"/>
          <p:cNvSpPr/>
          <p:nvPr/>
        </p:nvSpPr>
        <p:spPr>
          <a:xfrm>
            <a:off x="960120" y="4580773"/>
            <a:ext cx="1645920" cy="320040"/>
          </a:xfrm>
          <a:prstGeom prst="rect">
            <a:avLst/>
          </a:prstGeom>
          <a:noFill/>
          <a:ln/>
        </p:spPr>
        <p:txBody>
          <a:bodyPr wrap="square" lIns="0" tIns="0" rIns="0" bIns="0" rtlCol="0" anchor="ctr"/>
          <a:lstStyle/>
          <a:p>
            <a:pPr marL="0" indent="0" algn="ctr">
              <a:buNone/>
            </a:pPr>
            <a:r>
              <a:rPr lang="en-US" b="1" dirty="0">
                <a:solidFill>
                  <a:srgbClr val="0A2E38"/>
                </a:solidFill>
                <a:latin typeface="Calibri" pitchFamily="34" charset="0"/>
                <a:ea typeface="Calibri" pitchFamily="34" charset="-122"/>
                <a:cs typeface="Calibri" pitchFamily="34" charset="-120"/>
              </a:rPr>
              <a:t>Material</a:t>
            </a:r>
            <a:endParaRPr lang="en-US" dirty="0"/>
          </a:p>
        </p:txBody>
      </p:sp>
      <p:sp>
        <p:nvSpPr>
          <p:cNvPr id="9" name="Text 7"/>
          <p:cNvSpPr/>
          <p:nvPr/>
        </p:nvSpPr>
        <p:spPr>
          <a:xfrm>
            <a:off x="731520" y="4882525"/>
            <a:ext cx="2103120" cy="320040"/>
          </a:xfrm>
          <a:prstGeom prst="rect">
            <a:avLst/>
          </a:prstGeom>
          <a:noFill/>
          <a:ln/>
        </p:spPr>
        <p:txBody>
          <a:bodyPr wrap="square" lIns="0" tIns="0" rIns="0" bIns="0" rtlCol="0" anchor="ctr"/>
          <a:lstStyle/>
          <a:p>
            <a:pPr marL="0" indent="0" algn="ctr">
              <a:buNone/>
            </a:pPr>
            <a:r>
              <a:rPr lang="en-US" sz="1400" dirty="0">
                <a:solidFill>
                  <a:srgbClr val="5E747B"/>
                </a:solidFill>
                <a:latin typeface="Calibri" pitchFamily="34" charset="0"/>
                <a:ea typeface="Calibri" pitchFamily="34" charset="-122"/>
                <a:cs typeface="Calibri" pitchFamily="34" charset="-120"/>
              </a:rPr>
              <a:t>size · shape · chemistry</a:t>
            </a:r>
            <a:endParaRPr lang="en-US" sz="1400" dirty="0"/>
          </a:p>
        </p:txBody>
      </p:sp>
      <p:sp>
        <p:nvSpPr>
          <p:cNvPr id="10" name="Shape 8"/>
          <p:cNvSpPr/>
          <p:nvPr/>
        </p:nvSpPr>
        <p:spPr>
          <a:xfrm>
            <a:off x="2514600" y="3474720"/>
            <a:ext cx="822960" cy="274320"/>
          </a:xfrm>
          <a:prstGeom prst="rightArrow">
            <a:avLst/>
          </a:prstGeom>
          <a:solidFill>
            <a:srgbClr val="E8A13A"/>
          </a:solidFill>
          <a:ln/>
        </p:spPr>
        <p:txBody>
          <a:bodyPr/>
          <a:lstStyle/>
          <a:p>
            <a:endParaRPr lang="en-IE"/>
          </a:p>
        </p:txBody>
      </p:sp>
      <p:sp>
        <p:nvSpPr>
          <p:cNvPr id="11" name="Text 9"/>
          <p:cNvSpPr/>
          <p:nvPr/>
        </p:nvSpPr>
        <p:spPr>
          <a:xfrm>
            <a:off x="2377440" y="3108960"/>
            <a:ext cx="1097280" cy="320040"/>
          </a:xfrm>
          <a:prstGeom prst="rect">
            <a:avLst/>
          </a:prstGeom>
          <a:noFill/>
          <a:ln/>
        </p:spPr>
        <p:txBody>
          <a:bodyPr wrap="square" lIns="0" tIns="0" rIns="0" bIns="0" rtlCol="0" anchor="ctr"/>
          <a:lstStyle/>
          <a:p>
            <a:pPr marL="0" indent="0" algn="ctr">
              <a:buNone/>
            </a:pPr>
            <a:r>
              <a:rPr lang="en-US" sz="1600" i="1" dirty="0">
                <a:solidFill>
                  <a:srgbClr val="B07A1E"/>
                </a:solidFill>
                <a:latin typeface="Calibri" pitchFamily="34" charset="0"/>
                <a:ea typeface="Calibri" pitchFamily="34" charset="-122"/>
                <a:cs typeface="Calibri" pitchFamily="34" charset="-120"/>
              </a:rPr>
              <a:t>+ corona</a:t>
            </a:r>
            <a:endParaRPr lang="en-US" sz="1600" dirty="0"/>
          </a:p>
        </p:txBody>
      </p:sp>
      <p:sp>
        <p:nvSpPr>
          <p:cNvPr id="14" name="Text 12"/>
          <p:cNvSpPr/>
          <p:nvPr/>
        </p:nvSpPr>
        <p:spPr>
          <a:xfrm>
            <a:off x="3520440" y="4580773"/>
            <a:ext cx="1645920" cy="320040"/>
          </a:xfrm>
          <a:prstGeom prst="rect">
            <a:avLst/>
          </a:prstGeom>
          <a:noFill/>
          <a:ln/>
        </p:spPr>
        <p:txBody>
          <a:bodyPr wrap="square" lIns="0" tIns="0" rIns="0" bIns="0" rtlCol="0" anchor="ctr"/>
          <a:lstStyle/>
          <a:p>
            <a:pPr marL="0" indent="0" algn="ctr">
              <a:buNone/>
            </a:pPr>
            <a:r>
              <a:rPr lang="en-US" b="1" dirty="0">
                <a:solidFill>
                  <a:srgbClr val="0A2E38"/>
                </a:solidFill>
                <a:latin typeface="Calibri" pitchFamily="34" charset="0"/>
                <a:ea typeface="Calibri" pitchFamily="34" charset="-122"/>
                <a:cs typeface="Calibri" pitchFamily="34" charset="-120"/>
              </a:rPr>
              <a:t>Biological</a:t>
            </a:r>
            <a:endParaRPr lang="en-US" dirty="0"/>
          </a:p>
        </p:txBody>
      </p:sp>
      <p:sp>
        <p:nvSpPr>
          <p:cNvPr id="15" name="Text 13"/>
          <p:cNvSpPr/>
          <p:nvPr/>
        </p:nvSpPr>
        <p:spPr>
          <a:xfrm>
            <a:off x="3291840" y="4882525"/>
            <a:ext cx="2103120" cy="320040"/>
          </a:xfrm>
          <a:prstGeom prst="rect">
            <a:avLst/>
          </a:prstGeom>
          <a:noFill/>
          <a:ln/>
        </p:spPr>
        <p:txBody>
          <a:bodyPr wrap="square" lIns="0" tIns="0" rIns="0" bIns="0" rtlCol="0" anchor="ctr"/>
          <a:lstStyle/>
          <a:p>
            <a:pPr marL="0" indent="0" algn="ctr">
              <a:buNone/>
            </a:pPr>
            <a:r>
              <a:rPr lang="en-US" sz="1400" dirty="0">
                <a:solidFill>
                  <a:srgbClr val="5E747B"/>
                </a:solidFill>
                <a:latin typeface="Calibri" pitchFamily="34" charset="0"/>
                <a:ea typeface="Calibri" pitchFamily="34" charset="-122"/>
                <a:cs typeface="Calibri" pitchFamily="34" charset="-120"/>
              </a:rPr>
              <a:t>what the cell reads</a:t>
            </a:r>
            <a:endParaRPr lang="en-US" sz="1400" dirty="0"/>
          </a:p>
        </p:txBody>
      </p:sp>
      <p:sp>
        <p:nvSpPr>
          <p:cNvPr id="16" name="Text 14"/>
          <p:cNvSpPr/>
          <p:nvPr/>
        </p:nvSpPr>
        <p:spPr>
          <a:xfrm>
            <a:off x="6035040" y="1633099"/>
            <a:ext cx="5532120" cy="1051560"/>
          </a:xfrm>
          <a:prstGeom prst="rect">
            <a:avLst/>
          </a:prstGeom>
          <a:noFill/>
          <a:ln/>
        </p:spPr>
        <p:txBody>
          <a:bodyPr wrap="square" lIns="0" tIns="0" rIns="0" bIns="0" rtlCol="0" anchor="ctr"/>
          <a:lstStyle/>
          <a:p>
            <a:pPr marL="0" indent="0">
              <a:lnSpc>
                <a:spcPct val="114000"/>
              </a:lnSpc>
              <a:buNone/>
            </a:pPr>
            <a:r>
              <a:rPr lang="en-US" sz="1650" dirty="0">
                <a:solidFill>
                  <a:srgbClr val="0A2E38"/>
                </a:solidFill>
                <a:latin typeface="Calibri" pitchFamily="34" charset="0"/>
                <a:ea typeface="Calibri" pitchFamily="34" charset="-122"/>
                <a:cs typeface="Calibri" pitchFamily="34" charset="-120"/>
              </a:rPr>
              <a:t>P</a:t>
            </a:r>
            <a:r>
              <a:rPr lang="en-US" sz="1650" dirty="0">
                <a:solidFill>
                  <a:srgbClr val="16323A"/>
                </a:solidFill>
                <a:latin typeface="Calibri" pitchFamily="34" charset="0"/>
                <a:ea typeface="Calibri" pitchFamily="34" charset="-122"/>
                <a:cs typeface="Calibri" pitchFamily="34" charset="-120"/>
              </a:rPr>
              <a:t>rotein-corona concept reframes how we classify nanomaterials in toxicology and nanomedicine.</a:t>
            </a:r>
            <a:endParaRPr lang="en-US" sz="1650" dirty="0"/>
          </a:p>
        </p:txBody>
      </p:sp>
      <p:sp>
        <p:nvSpPr>
          <p:cNvPr id="17" name="Shape 15"/>
          <p:cNvSpPr/>
          <p:nvPr/>
        </p:nvSpPr>
        <p:spPr>
          <a:xfrm>
            <a:off x="6035040" y="2776099"/>
            <a:ext cx="5532120" cy="896112"/>
          </a:xfrm>
          <a:prstGeom prst="roundRect">
            <a:avLst>
              <a:gd name="adj" fmla="val 9184"/>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8" name="Shape 16"/>
          <p:cNvSpPr/>
          <p:nvPr/>
        </p:nvSpPr>
        <p:spPr>
          <a:xfrm>
            <a:off x="6263640" y="3114427"/>
            <a:ext cx="219456" cy="219456"/>
          </a:xfrm>
          <a:prstGeom prst="ellipse">
            <a:avLst/>
          </a:prstGeom>
          <a:solidFill>
            <a:srgbClr val="0F5666"/>
          </a:solidFill>
          <a:ln/>
        </p:spPr>
        <p:txBody>
          <a:bodyPr/>
          <a:lstStyle/>
          <a:p>
            <a:endParaRPr lang="en-IE" sz="2000"/>
          </a:p>
        </p:txBody>
      </p:sp>
      <p:sp>
        <p:nvSpPr>
          <p:cNvPr id="19" name="Text 17"/>
          <p:cNvSpPr/>
          <p:nvPr/>
        </p:nvSpPr>
        <p:spPr>
          <a:xfrm>
            <a:off x="6629400" y="2776099"/>
            <a:ext cx="4754880" cy="896112"/>
          </a:xfrm>
          <a:prstGeom prst="rect">
            <a:avLst/>
          </a:prstGeom>
          <a:noFill/>
          <a:ln/>
        </p:spPr>
        <p:txBody>
          <a:bodyPr wrap="square" lIns="0" tIns="0" rIns="0" bIns="0" rtlCol="0" anchor="ctr"/>
          <a:lstStyle/>
          <a:p>
            <a:pPr marL="0" indent="0">
              <a:lnSpc>
                <a:spcPct val="104000"/>
              </a:lnSpc>
              <a:buNone/>
            </a:pPr>
            <a:r>
              <a:rPr lang="en-US" sz="1600" b="1" dirty="0">
                <a:solidFill>
                  <a:srgbClr val="0A2E38"/>
                </a:solidFill>
                <a:latin typeface="Calibri" pitchFamily="34" charset="0"/>
                <a:ea typeface="Calibri" pitchFamily="34" charset="-122"/>
                <a:cs typeface="Calibri" pitchFamily="34" charset="-120"/>
              </a:rPr>
              <a:t>A biological identity: </a:t>
            </a:r>
            <a:r>
              <a:rPr lang="en-US" sz="1600" dirty="0">
                <a:solidFill>
                  <a:srgbClr val="16323A"/>
                </a:solidFill>
                <a:latin typeface="Calibri" pitchFamily="34" charset="0"/>
                <a:ea typeface="Calibri" pitchFamily="34" charset="-122"/>
                <a:cs typeface="Calibri" pitchFamily="34" charset="-120"/>
              </a:rPr>
              <a:t>the cell reads the corona, not the material   </a:t>
            </a:r>
            <a:r>
              <a:rPr lang="en-US" sz="1400" i="1" dirty="0">
                <a:solidFill>
                  <a:srgbClr val="5E747B"/>
                </a:solidFill>
                <a:latin typeface="Calibri" pitchFamily="34" charset="0"/>
                <a:ea typeface="Calibri" pitchFamily="34" charset="-122"/>
                <a:cs typeface="Calibri" pitchFamily="34" charset="-120"/>
              </a:rPr>
              <a:t>Monopoli, Åberg, Salvati &amp; Dawson, Nat. Nanotechnol. (2012)</a:t>
            </a:r>
            <a:endParaRPr lang="en-US" sz="1600" dirty="0"/>
          </a:p>
        </p:txBody>
      </p:sp>
      <p:sp>
        <p:nvSpPr>
          <p:cNvPr id="20" name="Shape 18"/>
          <p:cNvSpPr/>
          <p:nvPr/>
        </p:nvSpPr>
        <p:spPr>
          <a:xfrm>
            <a:off x="6035040" y="3745363"/>
            <a:ext cx="5532120" cy="896112"/>
          </a:xfrm>
          <a:prstGeom prst="roundRect">
            <a:avLst>
              <a:gd name="adj" fmla="val 9184"/>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21" name="Shape 19"/>
          <p:cNvSpPr/>
          <p:nvPr/>
        </p:nvSpPr>
        <p:spPr>
          <a:xfrm>
            <a:off x="6263640" y="4083691"/>
            <a:ext cx="219456" cy="219456"/>
          </a:xfrm>
          <a:prstGeom prst="ellipse">
            <a:avLst/>
          </a:prstGeom>
          <a:solidFill>
            <a:srgbClr val="1C8497"/>
          </a:solidFill>
          <a:ln/>
        </p:spPr>
        <p:txBody>
          <a:bodyPr/>
          <a:lstStyle/>
          <a:p>
            <a:endParaRPr lang="en-IE" sz="2000"/>
          </a:p>
        </p:txBody>
      </p:sp>
      <p:sp>
        <p:nvSpPr>
          <p:cNvPr id="22" name="Text 20"/>
          <p:cNvSpPr/>
          <p:nvPr/>
        </p:nvSpPr>
        <p:spPr>
          <a:xfrm>
            <a:off x="6629400" y="3745363"/>
            <a:ext cx="4754880" cy="896112"/>
          </a:xfrm>
          <a:prstGeom prst="rect">
            <a:avLst/>
          </a:prstGeom>
          <a:noFill/>
          <a:ln/>
        </p:spPr>
        <p:txBody>
          <a:bodyPr wrap="square" lIns="0" tIns="0" rIns="0" bIns="0" rtlCol="0" anchor="ctr"/>
          <a:lstStyle/>
          <a:p>
            <a:pPr marL="0" indent="0">
              <a:lnSpc>
                <a:spcPct val="104000"/>
              </a:lnSpc>
              <a:buNone/>
            </a:pPr>
            <a:r>
              <a:rPr lang="en-US" sz="1600" b="1" dirty="0">
                <a:solidFill>
                  <a:srgbClr val="0A2E38"/>
                </a:solidFill>
                <a:latin typeface="Calibri" pitchFamily="34" charset="0"/>
                <a:ea typeface="Calibri" pitchFamily="34" charset="-122"/>
                <a:cs typeface="Calibri" pitchFamily="34" charset="-120"/>
              </a:rPr>
              <a:t>Material determines the corona, corona determines the fate </a:t>
            </a:r>
            <a:r>
              <a:rPr lang="en-US" sz="1400" i="1" dirty="0">
                <a:solidFill>
                  <a:srgbClr val="5E747B"/>
                </a:solidFill>
                <a:latin typeface="Calibri" pitchFamily="34" charset="0"/>
                <a:ea typeface="Calibri" pitchFamily="34" charset="-122"/>
                <a:cs typeface="Calibri" pitchFamily="34" charset="-120"/>
              </a:rPr>
              <a:t>Walkey et al. ACS Nano (2014)</a:t>
            </a:r>
            <a:endParaRPr lang="en-US" sz="1600" dirty="0"/>
          </a:p>
        </p:txBody>
      </p:sp>
      <p:sp>
        <p:nvSpPr>
          <p:cNvPr id="23" name="Shape 21"/>
          <p:cNvSpPr/>
          <p:nvPr/>
        </p:nvSpPr>
        <p:spPr>
          <a:xfrm>
            <a:off x="6035040" y="4714627"/>
            <a:ext cx="5532120" cy="896112"/>
          </a:xfrm>
          <a:prstGeom prst="roundRect">
            <a:avLst>
              <a:gd name="adj" fmla="val 9184"/>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24" name="Shape 22"/>
          <p:cNvSpPr/>
          <p:nvPr/>
        </p:nvSpPr>
        <p:spPr>
          <a:xfrm>
            <a:off x="6263640" y="5052955"/>
            <a:ext cx="219456" cy="219456"/>
          </a:xfrm>
          <a:prstGeom prst="ellipse">
            <a:avLst/>
          </a:prstGeom>
          <a:solidFill>
            <a:srgbClr val="E8A13A"/>
          </a:solidFill>
          <a:ln/>
        </p:spPr>
        <p:txBody>
          <a:bodyPr/>
          <a:lstStyle/>
          <a:p>
            <a:endParaRPr lang="en-IE" sz="2000"/>
          </a:p>
        </p:txBody>
      </p:sp>
      <p:sp>
        <p:nvSpPr>
          <p:cNvPr id="25" name="Text 23"/>
          <p:cNvSpPr/>
          <p:nvPr/>
        </p:nvSpPr>
        <p:spPr>
          <a:xfrm>
            <a:off x="6629400" y="4714627"/>
            <a:ext cx="4754880" cy="896112"/>
          </a:xfrm>
          <a:prstGeom prst="rect">
            <a:avLst/>
          </a:prstGeom>
          <a:noFill/>
          <a:ln/>
        </p:spPr>
        <p:txBody>
          <a:bodyPr wrap="square" lIns="0" tIns="0" rIns="0" bIns="0" rtlCol="0" anchor="ctr"/>
          <a:lstStyle/>
          <a:p>
            <a:pPr marL="0" indent="0">
              <a:lnSpc>
                <a:spcPct val="104000"/>
              </a:lnSpc>
              <a:buNone/>
            </a:pPr>
            <a:r>
              <a:rPr lang="en-US" sz="1600" b="1" dirty="0">
                <a:solidFill>
                  <a:srgbClr val="0A2E38"/>
                </a:solidFill>
                <a:latin typeface="Calibri" pitchFamily="34" charset="0"/>
                <a:ea typeface="Calibri" pitchFamily="34" charset="-122"/>
                <a:cs typeface="Calibri" pitchFamily="34" charset="-120"/>
              </a:rPr>
              <a:t>It can switch on/off targeting: </a:t>
            </a:r>
            <a:r>
              <a:rPr lang="en-US" sz="1600" dirty="0">
                <a:solidFill>
                  <a:srgbClr val="16323A"/>
                </a:solidFill>
                <a:latin typeface="Calibri" pitchFamily="34" charset="0"/>
                <a:ea typeface="Calibri" pitchFamily="34" charset="-122"/>
                <a:cs typeface="Calibri" pitchFamily="34" charset="-120"/>
              </a:rPr>
              <a:t>an adsorbed corona masks targeting ligands or adds a ligand </a:t>
            </a:r>
            <a:r>
              <a:rPr lang="en-US" sz="1400" i="1" dirty="0">
                <a:solidFill>
                  <a:srgbClr val="5E747B"/>
                </a:solidFill>
                <a:latin typeface="Calibri" pitchFamily="34" charset="0"/>
                <a:ea typeface="Calibri" pitchFamily="34" charset="-122"/>
                <a:cs typeface="Calibri" pitchFamily="34" charset="-120"/>
              </a:rPr>
              <a:t>Salvati et al., Nat. Nanotechnol. (2013)</a:t>
            </a:r>
            <a:endParaRPr lang="en-US" sz="1600" dirty="0"/>
          </a:p>
        </p:txBody>
      </p:sp>
      <p:pic>
        <p:nvPicPr>
          <p:cNvPr id="28" name="Picture 27">
            <a:extLst>
              <a:ext uri="{FF2B5EF4-FFF2-40B4-BE49-F238E27FC236}">
                <a16:creationId xmlns:a16="http://schemas.microsoft.com/office/drawing/2014/main" id="{A1B949D5-89E5-355A-06B1-4F1C10A0C5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75110" y="2797913"/>
            <a:ext cx="1639490" cy="1536343"/>
          </a:xfrm>
          <a:prstGeom prst="rect">
            <a:avLst/>
          </a:prstGeom>
        </p:spPr>
      </p:pic>
      <p:sp>
        <p:nvSpPr>
          <p:cNvPr id="29" name="Rectangle 28">
            <a:extLst>
              <a:ext uri="{FF2B5EF4-FFF2-40B4-BE49-F238E27FC236}">
                <a16:creationId xmlns:a16="http://schemas.microsoft.com/office/drawing/2014/main" id="{16E820DD-2F34-65DC-89C0-182E2F1CFFAD}"/>
              </a:ext>
            </a:extLst>
          </p:cNvPr>
          <p:cNvSpPr/>
          <p:nvPr/>
        </p:nvSpPr>
        <p:spPr>
          <a:xfrm>
            <a:off x="926168" y="2829109"/>
            <a:ext cx="256550" cy="188293"/>
          </a:xfrm>
          <a:prstGeom prst="rect">
            <a:avLst/>
          </a:prstGeom>
          <a:solidFill>
            <a:srgbClr val="EAF3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3" name="Picture 32">
            <a:extLst>
              <a:ext uri="{FF2B5EF4-FFF2-40B4-BE49-F238E27FC236}">
                <a16:creationId xmlns:a16="http://schemas.microsoft.com/office/drawing/2014/main" id="{A0127104-2DCB-8212-0367-D7E8FE556F3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12579" y="2780665"/>
            <a:ext cx="1861639" cy="16754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WHY IT MATTERS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One interface behind many questions</a:t>
            </a:r>
            <a:endParaRPr lang="en-US" sz="3400" dirty="0"/>
          </a:p>
        </p:txBody>
      </p:sp>
      <p:sp>
        <p:nvSpPr>
          <p:cNvPr id="4" name="Shape 2"/>
          <p:cNvSpPr/>
          <p:nvPr/>
        </p:nvSpPr>
        <p:spPr>
          <a:xfrm>
            <a:off x="6524287" y="1783080"/>
            <a:ext cx="5337276" cy="3657600"/>
          </a:xfrm>
          <a:prstGeom prst="roundRect">
            <a:avLst>
              <a:gd name="adj" fmla="val 2400"/>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6524287" y="5794733"/>
            <a:ext cx="5042873"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The corona governs recognition, uptake, trafficking and biological response.</a:t>
            </a:r>
          </a:p>
          <a:p>
            <a:pPr algn="ctr"/>
            <a:r>
              <a:rPr lang="en-US" sz="1600" i="1" dirty="0">
                <a:solidFill>
                  <a:srgbClr val="5E747B"/>
                </a:solidFill>
                <a:latin typeface="Calibri" pitchFamily="34" charset="0"/>
                <a:ea typeface="Calibri" pitchFamily="34" charset="-122"/>
                <a:cs typeface="Calibri" pitchFamily="34" charset="-120"/>
              </a:rPr>
              <a:t>Subbotina et al., J Phys Chem B (2022); Kokot et al. Adv. Mat (2021)</a:t>
            </a:r>
            <a:endParaRPr lang="en-US" sz="1600" dirty="0"/>
          </a:p>
        </p:txBody>
      </p:sp>
      <p:sp>
        <p:nvSpPr>
          <p:cNvPr id="7" name="Shape 4"/>
          <p:cNvSpPr/>
          <p:nvPr/>
        </p:nvSpPr>
        <p:spPr>
          <a:xfrm>
            <a:off x="640080" y="1565489"/>
            <a:ext cx="5564167"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8" name="Shape 5"/>
          <p:cNvSpPr/>
          <p:nvPr/>
        </p:nvSpPr>
        <p:spPr>
          <a:xfrm>
            <a:off x="868680" y="1812377"/>
            <a:ext cx="256032" cy="256032"/>
          </a:xfrm>
          <a:prstGeom prst="ellipse">
            <a:avLst/>
          </a:prstGeom>
          <a:solidFill>
            <a:srgbClr val="0F5666"/>
          </a:solidFill>
          <a:ln/>
        </p:spPr>
        <p:txBody>
          <a:bodyPr/>
          <a:lstStyle/>
          <a:p>
            <a:endParaRPr lang="en-IE"/>
          </a:p>
        </p:txBody>
      </p:sp>
      <p:sp>
        <p:nvSpPr>
          <p:cNvPr id="9" name="Text 6"/>
          <p:cNvSpPr/>
          <p:nvPr/>
        </p:nvSpPr>
        <p:spPr>
          <a:xfrm>
            <a:off x="1325880" y="1565489"/>
            <a:ext cx="6217920" cy="749808"/>
          </a:xfrm>
          <a:prstGeom prst="rect">
            <a:avLst/>
          </a:prstGeom>
          <a:noFill/>
          <a:ln/>
        </p:spPr>
        <p:txBody>
          <a:bodyPr wrap="square" lIns="0" tIns="0" rIns="0" bIns="0" rtlCol="0" anchor="ctr"/>
          <a:lstStyle/>
          <a:p>
            <a:pPr marL="0" indent="0">
              <a:buNone/>
            </a:pPr>
            <a:r>
              <a:rPr lang="en-US" sz="1800" dirty="0">
                <a:solidFill>
                  <a:srgbClr val="16323A"/>
                </a:solidFill>
                <a:latin typeface="Calibri" pitchFamily="34" charset="0"/>
                <a:ea typeface="Calibri" pitchFamily="34" charset="-122"/>
                <a:cs typeface="Calibri" pitchFamily="34" charset="-120"/>
              </a:rPr>
              <a:t>Targeted drug delivery</a:t>
            </a:r>
            <a:endParaRPr lang="en-US" sz="1800" dirty="0"/>
          </a:p>
        </p:txBody>
      </p:sp>
      <p:sp>
        <p:nvSpPr>
          <p:cNvPr id="10" name="Shape 7"/>
          <p:cNvSpPr/>
          <p:nvPr/>
        </p:nvSpPr>
        <p:spPr>
          <a:xfrm>
            <a:off x="640080" y="2425025"/>
            <a:ext cx="5564167"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1" name="Shape 8"/>
          <p:cNvSpPr/>
          <p:nvPr/>
        </p:nvSpPr>
        <p:spPr>
          <a:xfrm>
            <a:off x="868680" y="2671913"/>
            <a:ext cx="256032" cy="256032"/>
          </a:xfrm>
          <a:prstGeom prst="ellipse">
            <a:avLst/>
          </a:prstGeom>
          <a:solidFill>
            <a:srgbClr val="1C8497"/>
          </a:solidFill>
          <a:ln/>
        </p:spPr>
        <p:txBody>
          <a:bodyPr/>
          <a:lstStyle/>
          <a:p>
            <a:endParaRPr lang="en-IE"/>
          </a:p>
        </p:txBody>
      </p:sp>
      <p:sp>
        <p:nvSpPr>
          <p:cNvPr id="12" name="Text 9"/>
          <p:cNvSpPr/>
          <p:nvPr/>
        </p:nvSpPr>
        <p:spPr>
          <a:xfrm>
            <a:off x="1325880" y="2425025"/>
            <a:ext cx="6217920" cy="749808"/>
          </a:xfrm>
          <a:prstGeom prst="rect">
            <a:avLst/>
          </a:prstGeom>
          <a:noFill/>
          <a:ln/>
        </p:spPr>
        <p:txBody>
          <a:bodyPr wrap="square" lIns="0" tIns="0" rIns="0" bIns="0" rtlCol="0" anchor="ctr"/>
          <a:lstStyle/>
          <a:p>
            <a:pPr marL="0" indent="0">
              <a:buNone/>
            </a:pPr>
            <a:r>
              <a:rPr lang="en-US" sz="1800" dirty="0">
                <a:solidFill>
                  <a:srgbClr val="16323A"/>
                </a:solidFill>
                <a:latin typeface="Calibri" pitchFamily="34" charset="0"/>
                <a:ea typeface="Calibri" pitchFamily="34" charset="-122"/>
                <a:cs typeface="Calibri" pitchFamily="34" charset="-120"/>
              </a:rPr>
              <a:t>mRNA &amp; lipid-nanoparticle vaccines</a:t>
            </a:r>
            <a:endParaRPr lang="en-US" sz="1800" dirty="0"/>
          </a:p>
        </p:txBody>
      </p:sp>
      <p:sp>
        <p:nvSpPr>
          <p:cNvPr id="13" name="Shape 10"/>
          <p:cNvSpPr/>
          <p:nvPr/>
        </p:nvSpPr>
        <p:spPr>
          <a:xfrm>
            <a:off x="640080" y="3284561"/>
            <a:ext cx="5564167"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4" name="Shape 11"/>
          <p:cNvSpPr/>
          <p:nvPr/>
        </p:nvSpPr>
        <p:spPr>
          <a:xfrm>
            <a:off x="868680" y="3531449"/>
            <a:ext cx="256032" cy="256032"/>
          </a:xfrm>
          <a:prstGeom prst="ellipse">
            <a:avLst/>
          </a:prstGeom>
          <a:solidFill>
            <a:srgbClr val="38A3A5"/>
          </a:solidFill>
          <a:ln/>
        </p:spPr>
        <p:txBody>
          <a:bodyPr/>
          <a:lstStyle/>
          <a:p>
            <a:endParaRPr lang="en-IE"/>
          </a:p>
        </p:txBody>
      </p:sp>
      <p:sp>
        <p:nvSpPr>
          <p:cNvPr id="15" name="Text 12"/>
          <p:cNvSpPr/>
          <p:nvPr/>
        </p:nvSpPr>
        <p:spPr>
          <a:xfrm>
            <a:off x="1325880" y="3284561"/>
            <a:ext cx="6217920" cy="749808"/>
          </a:xfrm>
          <a:prstGeom prst="rect">
            <a:avLst/>
          </a:prstGeom>
          <a:noFill/>
          <a:ln/>
        </p:spPr>
        <p:txBody>
          <a:bodyPr wrap="square" lIns="0" tIns="0" rIns="0" bIns="0" rtlCol="0" anchor="ctr"/>
          <a:lstStyle/>
          <a:p>
            <a:pPr marL="0" indent="0">
              <a:buNone/>
            </a:pPr>
            <a:r>
              <a:rPr lang="en-US" sz="1800" dirty="0">
                <a:solidFill>
                  <a:srgbClr val="16323A"/>
                </a:solidFill>
                <a:latin typeface="Calibri" pitchFamily="34" charset="0"/>
                <a:ea typeface="Calibri" pitchFamily="34" charset="-122"/>
                <a:cs typeface="Calibri" pitchFamily="34" charset="-120"/>
              </a:rPr>
              <a:t>Biosensors &amp; theranostic agents</a:t>
            </a:r>
            <a:endParaRPr lang="en-US" sz="1800" dirty="0"/>
          </a:p>
        </p:txBody>
      </p:sp>
      <p:sp>
        <p:nvSpPr>
          <p:cNvPr id="16" name="Shape 13"/>
          <p:cNvSpPr/>
          <p:nvPr/>
        </p:nvSpPr>
        <p:spPr>
          <a:xfrm>
            <a:off x="640080" y="4144097"/>
            <a:ext cx="5564167"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7" name="Shape 14"/>
          <p:cNvSpPr/>
          <p:nvPr/>
        </p:nvSpPr>
        <p:spPr>
          <a:xfrm>
            <a:off x="868680" y="4390985"/>
            <a:ext cx="256032" cy="256032"/>
          </a:xfrm>
          <a:prstGeom prst="ellipse">
            <a:avLst/>
          </a:prstGeom>
          <a:solidFill>
            <a:srgbClr val="E8A13A"/>
          </a:solidFill>
          <a:ln/>
        </p:spPr>
        <p:txBody>
          <a:bodyPr/>
          <a:lstStyle/>
          <a:p>
            <a:endParaRPr lang="en-IE"/>
          </a:p>
        </p:txBody>
      </p:sp>
      <p:sp>
        <p:nvSpPr>
          <p:cNvPr id="18" name="Text 15"/>
          <p:cNvSpPr/>
          <p:nvPr/>
        </p:nvSpPr>
        <p:spPr>
          <a:xfrm>
            <a:off x="1325880" y="4144097"/>
            <a:ext cx="6217920" cy="749808"/>
          </a:xfrm>
          <a:prstGeom prst="rect">
            <a:avLst/>
          </a:prstGeom>
          <a:noFill/>
          <a:ln/>
        </p:spPr>
        <p:txBody>
          <a:bodyPr wrap="square" lIns="0" tIns="0" rIns="0" bIns="0" rtlCol="0" anchor="ctr"/>
          <a:lstStyle/>
          <a:p>
            <a:pPr marL="0" indent="0">
              <a:buNone/>
            </a:pPr>
            <a:r>
              <a:rPr lang="en-US" sz="1800" dirty="0">
                <a:solidFill>
                  <a:srgbClr val="16323A"/>
                </a:solidFill>
                <a:latin typeface="Calibri" pitchFamily="34" charset="0"/>
                <a:ea typeface="Calibri" pitchFamily="34" charset="-122"/>
                <a:cs typeface="Calibri" pitchFamily="34" charset="-120"/>
              </a:rPr>
              <a:t>Regenerative-medicine interfaces</a:t>
            </a:r>
            <a:endParaRPr lang="en-US" sz="1800" dirty="0"/>
          </a:p>
        </p:txBody>
      </p:sp>
      <p:sp>
        <p:nvSpPr>
          <p:cNvPr id="19" name="Shape 16"/>
          <p:cNvSpPr/>
          <p:nvPr/>
        </p:nvSpPr>
        <p:spPr>
          <a:xfrm>
            <a:off x="640080" y="5049353"/>
            <a:ext cx="5564167" cy="1051560"/>
          </a:xfrm>
          <a:prstGeom prst="roundRect">
            <a:avLst>
              <a:gd name="adj" fmla="val 7826"/>
            </a:avLst>
          </a:prstGeom>
          <a:solidFill>
            <a:srgbClr val="FBF1DF"/>
          </a:solidFill>
          <a:ln/>
          <a:effectLst>
            <a:outerShdw blurRad="114300" dist="38100" dir="5400000" algn="bl" rotWithShape="0">
              <a:srgbClr val="0A2E38">
                <a:alpha val="14000"/>
              </a:srgbClr>
            </a:outerShdw>
          </a:effectLst>
        </p:spPr>
        <p:txBody>
          <a:bodyPr/>
          <a:lstStyle/>
          <a:p>
            <a:endParaRPr lang="en-IE"/>
          </a:p>
        </p:txBody>
      </p:sp>
      <p:sp>
        <p:nvSpPr>
          <p:cNvPr id="20" name="Text 17"/>
          <p:cNvSpPr/>
          <p:nvPr/>
        </p:nvSpPr>
        <p:spPr>
          <a:xfrm>
            <a:off x="960120" y="5049353"/>
            <a:ext cx="5058334" cy="1051560"/>
          </a:xfrm>
          <a:prstGeom prst="rect">
            <a:avLst/>
          </a:prstGeom>
          <a:noFill/>
          <a:ln/>
        </p:spPr>
        <p:txBody>
          <a:bodyPr wrap="square" lIns="0" tIns="0" rIns="0" bIns="0" rtlCol="0" anchor="ctr"/>
          <a:lstStyle/>
          <a:p>
            <a:pPr marL="0" indent="0">
              <a:lnSpc>
                <a:spcPct val="110000"/>
              </a:lnSpc>
              <a:buNone/>
            </a:pPr>
            <a:r>
              <a:rPr lang="en-US" sz="1700" b="1" dirty="0">
                <a:solidFill>
                  <a:srgbClr val="B07A1E"/>
                </a:solidFill>
                <a:latin typeface="Calibri" pitchFamily="34" charset="0"/>
                <a:ea typeface="Calibri" pitchFamily="34" charset="-122"/>
                <a:cs typeface="Calibri" pitchFamily="34" charset="-120"/>
              </a:rPr>
              <a:t>…and the same corona is the key to nanotoxicity.  </a:t>
            </a:r>
            <a:r>
              <a:rPr lang="en-US" sz="1700" dirty="0">
                <a:solidFill>
                  <a:srgbClr val="16323A"/>
                </a:solidFill>
                <a:latin typeface="Calibri" pitchFamily="34" charset="0"/>
                <a:ea typeface="Calibri" pitchFamily="34" charset="-122"/>
                <a:cs typeface="Calibri" pitchFamily="34" charset="-120"/>
              </a:rPr>
              <a:t>Promise and hazard share one interface.</a:t>
            </a:r>
            <a:endParaRPr lang="en-US" sz="1700" dirty="0"/>
          </a:p>
        </p:txBody>
      </p:sp>
      <p:pic>
        <p:nvPicPr>
          <p:cNvPr id="22" name="Picture 21">
            <a:extLst>
              <a:ext uri="{FF2B5EF4-FFF2-40B4-BE49-F238E27FC236}">
                <a16:creationId xmlns:a16="http://schemas.microsoft.com/office/drawing/2014/main" id="{3E8F2B8B-BC1E-306F-E56E-B8EE8FCB3748}"/>
              </a:ext>
            </a:extLst>
          </p:cNvPr>
          <p:cNvPicPr>
            <a:picLocks noChangeAspect="1"/>
          </p:cNvPicPr>
          <p:nvPr/>
        </p:nvPicPr>
        <p:blipFill>
          <a:blip r:embed="rId3"/>
          <a:stretch>
            <a:fillRect/>
          </a:stretch>
        </p:blipFill>
        <p:spPr>
          <a:xfrm>
            <a:off x="6607933" y="1845210"/>
            <a:ext cx="2480519" cy="1940990"/>
          </a:xfrm>
          <a:prstGeom prst="rect">
            <a:avLst/>
          </a:prstGeom>
        </p:spPr>
      </p:pic>
      <p:pic>
        <p:nvPicPr>
          <p:cNvPr id="24" name="Picture 2" descr="Description unavailable">
            <a:extLst>
              <a:ext uri="{FF2B5EF4-FFF2-40B4-BE49-F238E27FC236}">
                <a16:creationId xmlns:a16="http://schemas.microsoft.com/office/drawing/2014/main" id="{04DBDBAF-4B2E-5C77-7664-2F71925FF6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245"/>
          <a:stretch>
            <a:fillRect/>
          </a:stretch>
        </p:blipFill>
        <p:spPr bwMode="auto">
          <a:xfrm>
            <a:off x="9088453" y="2734426"/>
            <a:ext cx="2673219" cy="25874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QUESTIONS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What would we like to understand?</a:t>
            </a:r>
            <a:endParaRPr lang="en-US" sz="3400" dirty="0"/>
          </a:p>
        </p:txBody>
      </p:sp>
      <p:sp>
        <p:nvSpPr>
          <p:cNvPr id="4" name="Shape 2"/>
          <p:cNvSpPr/>
          <p:nvPr/>
        </p:nvSpPr>
        <p:spPr>
          <a:xfrm>
            <a:off x="640080" y="1828800"/>
            <a:ext cx="6858000"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5" name="Shape 3"/>
          <p:cNvSpPr/>
          <p:nvPr/>
        </p:nvSpPr>
        <p:spPr>
          <a:xfrm>
            <a:off x="868680" y="2002536"/>
            <a:ext cx="411480" cy="411480"/>
          </a:xfrm>
          <a:prstGeom prst="ellipse">
            <a:avLst/>
          </a:prstGeom>
          <a:solidFill>
            <a:srgbClr val="0F5666"/>
          </a:solidFill>
          <a:ln/>
        </p:spPr>
        <p:txBody>
          <a:bodyPr/>
          <a:lstStyle/>
          <a:p>
            <a:endParaRPr lang="en-IE"/>
          </a:p>
        </p:txBody>
      </p:sp>
      <p:sp>
        <p:nvSpPr>
          <p:cNvPr id="6" name="Text 4"/>
          <p:cNvSpPr/>
          <p:nvPr/>
        </p:nvSpPr>
        <p:spPr>
          <a:xfrm>
            <a:off x="868680" y="199339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a:t>
            </a:r>
            <a:endParaRPr lang="en-US" sz="1600" dirty="0"/>
          </a:p>
        </p:txBody>
      </p:sp>
      <p:sp>
        <p:nvSpPr>
          <p:cNvPr id="7" name="Text 5"/>
          <p:cNvSpPr/>
          <p:nvPr/>
        </p:nvSpPr>
        <p:spPr>
          <a:xfrm>
            <a:off x="1463040" y="1828800"/>
            <a:ext cx="5852160" cy="749808"/>
          </a:xfrm>
          <a:prstGeom prst="rect">
            <a:avLst/>
          </a:prstGeom>
          <a:noFill/>
          <a:ln/>
        </p:spPr>
        <p:txBody>
          <a:bodyPr wrap="square" lIns="0" tIns="0" rIns="0" bIns="0" rtlCol="0" anchor="ctr"/>
          <a:lstStyle/>
          <a:p>
            <a:pPr marL="0" indent="0">
              <a:lnSpc>
                <a:spcPct val="102000"/>
              </a:lnSpc>
              <a:buNone/>
            </a:pPr>
            <a:r>
              <a:rPr lang="en-US" sz="1650" dirty="0">
                <a:solidFill>
                  <a:srgbClr val="16323A"/>
                </a:solidFill>
                <a:latin typeface="Calibri" pitchFamily="34" charset="0"/>
                <a:ea typeface="Calibri" pitchFamily="34" charset="-122"/>
                <a:cs typeface="Calibri" pitchFamily="34" charset="-120"/>
              </a:rPr>
              <a:t>What material properties determine uptake, hazard, circulation time and biocompatibility?</a:t>
            </a:r>
            <a:endParaRPr lang="en-US" sz="1650" dirty="0"/>
          </a:p>
        </p:txBody>
      </p:sp>
      <p:sp>
        <p:nvSpPr>
          <p:cNvPr id="8" name="Shape 6"/>
          <p:cNvSpPr/>
          <p:nvPr/>
        </p:nvSpPr>
        <p:spPr>
          <a:xfrm>
            <a:off x="640080" y="2651760"/>
            <a:ext cx="6858000"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7"/>
          <p:cNvSpPr/>
          <p:nvPr/>
        </p:nvSpPr>
        <p:spPr>
          <a:xfrm>
            <a:off x="868680" y="2825496"/>
            <a:ext cx="411480" cy="411480"/>
          </a:xfrm>
          <a:prstGeom prst="ellipse">
            <a:avLst/>
          </a:prstGeom>
          <a:solidFill>
            <a:srgbClr val="1C8497"/>
          </a:solidFill>
          <a:ln/>
        </p:spPr>
        <p:txBody>
          <a:bodyPr/>
          <a:lstStyle/>
          <a:p>
            <a:endParaRPr lang="en-IE"/>
          </a:p>
        </p:txBody>
      </p:sp>
      <p:sp>
        <p:nvSpPr>
          <p:cNvPr id="10" name="Text 8"/>
          <p:cNvSpPr/>
          <p:nvPr/>
        </p:nvSpPr>
        <p:spPr>
          <a:xfrm>
            <a:off x="868680" y="281635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a:t>
            </a:r>
            <a:endParaRPr lang="en-US" sz="1600" dirty="0"/>
          </a:p>
        </p:txBody>
      </p:sp>
      <p:sp>
        <p:nvSpPr>
          <p:cNvPr id="11" name="Text 9"/>
          <p:cNvSpPr/>
          <p:nvPr/>
        </p:nvSpPr>
        <p:spPr>
          <a:xfrm>
            <a:off x="1463040" y="2651760"/>
            <a:ext cx="5852160" cy="749808"/>
          </a:xfrm>
          <a:prstGeom prst="rect">
            <a:avLst/>
          </a:prstGeom>
          <a:noFill/>
          <a:ln/>
        </p:spPr>
        <p:txBody>
          <a:bodyPr wrap="square" lIns="0" tIns="0" rIns="0" bIns="0" rtlCol="0" anchor="ctr"/>
          <a:lstStyle/>
          <a:p>
            <a:pPr marL="0" indent="0">
              <a:lnSpc>
                <a:spcPct val="102000"/>
              </a:lnSpc>
              <a:buNone/>
            </a:pPr>
            <a:r>
              <a:rPr lang="en-US" sz="1650" dirty="0">
                <a:solidFill>
                  <a:srgbClr val="16323A"/>
                </a:solidFill>
                <a:latin typeface="Calibri" pitchFamily="34" charset="0"/>
                <a:ea typeface="Calibri" pitchFamily="34" charset="-122"/>
                <a:cs typeface="Calibri" pitchFamily="34" charset="-120"/>
              </a:rPr>
              <a:t>How do materials affect biotechnology, </a:t>
            </a:r>
            <a:r>
              <a:rPr lang="en-US" sz="1650" dirty="0" err="1">
                <a:solidFill>
                  <a:srgbClr val="16323A"/>
                </a:solidFill>
                <a:latin typeface="Calibri" pitchFamily="34" charset="0"/>
                <a:ea typeface="Calibri" pitchFamily="34" charset="-122"/>
                <a:cs typeface="Calibri" pitchFamily="34" charset="-120"/>
              </a:rPr>
              <a:t>medicine,and</a:t>
            </a:r>
            <a:r>
              <a:rPr lang="en-US" sz="1650" dirty="0">
                <a:solidFill>
                  <a:srgbClr val="16323A"/>
                </a:solidFill>
                <a:latin typeface="Calibri" pitchFamily="34" charset="0"/>
                <a:ea typeface="Calibri" pitchFamily="34" charset="-122"/>
                <a:cs typeface="Calibri" pitchFamily="34" charset="-120"/>
              </a:rPr>
              <a:t> food production?</a:t>
            </a:r>
            <a:endParaRPr lang="en-US" sz="1650" dirty="0"/>
          </a:p>
        </p:txBody>
      </p:sp>
      <p:sp>
        <p:nvSpPr>
          <p:cNvPr id="12" name="Shape 10"/>
          <p:cNvSpPr/>
          <p:nvPr/>
        </p:nvSpPr>
        <p:spPr>
          <a:xfrm>
            <a:off x="640080" y="3474720"/>
            <a:ext cx="6858000"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3" name="Shape 11"/>
          <p:cNvSpPr/>
          <p:nvPr/>
        </p:nvSpPr>
        <p:spPr>
          <a:xfrm>
            <a:off x="868680" y="3648456"/>
            <a:ext cx="411480" cy="411480"/>
          </a:xfrm>
          <a:prstGeom prst="ellipse">
            <a:avLst/>
          </a:prstGeom>
          <a:solidFill>
            <a:srgbClr val="38A3A5"/>
          </a:solidFill>
          <a:ln/>
        </p:spPr>
        <p:txBody>
          <a:bodyPr/>
          <a:lstStyle/>
          <a:p>
            <a:endParaRPr lang="en-IE"/>
          </a:p>
        </p:txBody>
      </p:sp>
      <p:sp>
        <p:nvSpPr>
          <p:cNvPr id="14" name="Text 12"/>
          <p:cNvSpPr/>
          <p:nvPr/>
        </p:nvSpPr>
        <p:spPr>
          <a:xfrm>
            <a:off x="868680" y="363931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a:t>
            </a:r>
            <a:endParaRPr lang="en-US" sz="1600" dirty="0"/>
          </a:p>
        </p:txBody>
      </p:sp>
      <p:sp>
        <p:nvSpPr>
          <p:cNvPr id="15" name="Text 13"/>
          <p:cNvSpPr/>
          <p:nvPr/>
        </p:nvSpPr>
        <p:spPr>
          <a:xfrm>
            <a:off x="1463040" y="3474720"/>
            <a:ext cx="5852160" cy="749808"/>
          </a:xfrm>
          <a:prstGeom prst="rect">
            <a:avLst/>
          </a:prstGeom>
          <a:noFill/>
          <a:ln/>
        </p:spPr>
        <p:txBody>
          <a:bodyPr wrap="square" lIns="0" tIns="0" rIns="0" bIns="0" rtlCol="0" anchor="ctr"/>
          <a:lstStyle/>
          <a:p>
            <a:pPr marL="0" indent="0">
              <a:lnSpc>
                <a:spcPct val="102000"/>
              </a:lnSpc>
              <a:buNone/>
            </a:pPr>
            <a:r>
              <a:rPr lang="en-US" sz="1650" dirty="0">
                <a:solidFill>
                  <a:srgbClr val="16323A"/>
                </a:solidFill>
                <a:latin typeface="Calibri" pitchFamily="34" charset="0"/>
                <a:ea typeface="Calibri" pitchFamily="34" charset="-122"/>
                <a:cs typeface="Calibri" pitchFamily="34" charset="-120"/>
              </a:rPr>
              <a:t>How can we improve drug delivery with nanocarriers?</a:t>
            </a:r>
            <a:endParaRPr lang="en-US" sz="1650" dirty="0"/>
          </a:p>
        </p:txBody>
      </p:sp>
      <p:sp>
        <p:nvSpPr>
          <p:cNvPr id="16" name="Shape 14"/>
          <p:cNvSpPr/>
          <p:nvPr/>
        </p:nvSpPr>
        <p:spPr>
          <a:xfrm>
            <a:off x="640080" y="4297680"/>
            <a:ext cx="6858000" cy="749808"/>
          </a:xfrm>
          <a:prstGeom prst="roundRect">
            <a:avLst>
              <a:gd name="adj" fmla="val 10976"/>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7" name="Shape 15"/>
          <p:cNvSpPr/>
          <p:nvPr/>
        </p:nvSpPr>
        <p:spPr>
          <a:xfrm>
            <a:off x="868680" y="4471416"/>
            <a:ext cx="411480" cy="411480"/>
          </a:xfrm>
          <a:prstGeom prst="ellipse">
            <a:avLst/>
          </a:prstGeom>
          <a:solidFill>
            <a:srgbClr val="E8A13A"/>
          </a:solidFill>
          <a:ln/>
        </p:spPr>
        <p:txBody>
          <a:bodyPr/>
          <a:lstStyle/>
          <a:p>
            <a:endParaRPr lang="en-IE"/>
          </a:p>
        </p:txBody>
      </p:sp>
      <p:sp>
        <p:nvSpPr>
          <p:cNvPr id="18" name="Text 16"/>
          <p:cNvSpPr/>
          <p:nvPr/>
        </p:nvSpPr>
        <p:spPr>
          <a:xfrm>
            <a:off x="868680" y="4462272"/>
            <a:ext cx="411480" cy="41148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a:t>
            </a:r>
            <a:endParaRPr lang="en-US" sz="1600" dirty="0"/>
          </a:p>
        </p:txBody>
      </p:sp>
      <p:sp>
        <p:nvSpPr>
          <p:cNvPr id="19" name="Text 17"/>
          <p:cNvSpPr/>
          <p:nvPr/>
        </p:nvSpPr>
        <p:spPr>
          <a:xfrm>
            <a:off x="1463040" y="4297680"/>
            <a:ext cx="5852160" cy="749808"/>
          </a:xfrm>
          <a:prstGeom prst="rect">
            <a:avLst/>
          </a:prstGeom>
          <a:noFill/>
          <a:ln/>
        </p:spPr>
        <p:txBody>
          <a:bodyPr wrap="square" lIns="0" tIns="0" rIns="0" bIns="0" rtlCol="0" anchor="ctr"/>
          <a:lstStyle/>
          <a:p>
            <a:pPr marL="0" indent="0">
              <a:lnSpc>
                <a:spcPct val="102000"/>
              </a:lnSpc>
              <a:buNone/>
            </a:pPr>
            <a:r>
              <a:rPr lang="en-US" sz="1650" dirty="0">
                <a:solidFill>
                  <a:srgbClr val="16323A"/>
                </a:solidFill>
                <a:latin typeface="Calibri" pitchFamily="34" charset="0"/>
                <a:ea typeface="Calibri" pitchFamily="34" charset="-122"/>
                <a:cs typeface="Calibri" pitchFamily="34" charset="-120"/>
              </a:rPr>
              <a:t>Can we recognise the patterns?</a:t>
            </a:r>
            <a:endParaRPr lang="en-US" sz="1650" dirty="0"/>
          </a:p>
        </p:txBody>
      </p:sp>
      <p:sp>
        <p:nvSpPr>
          <p:cNvPr id="20" name="Shape 18"/>
          <p:cNvSpPr/>
          <p:nvPr/>
        </p:nvSpPr>
        <p:spPr>
          <a:xfrm>
            <a:off x="640080" y="5120640"/>
            <a:ext cx="6858000" cy="749808"/>
          </a:xfrm>
          <a:prstGeom prst="roundRect">
            <a:avLst>
              <a:gd name="adj" fmla="val 10976"/>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21" name="Shape 19"/>
          <p:cNvSpPr/>
          <p:nvPr/>
        </p:nvSpPr>
        <p:spPr>
          <a:xfrm>
            <a:off x="868680" y="5294376"/>
            <a:ext cx="411480" cy="411480"/>
          </a:xfrm>
          <a:prstGeom prst="ellipse">
            <a:avLst/>
          </a:prstGeom>
          <a:solidFill>
            <a:srgbClr val="E4572E"/>
          </a:solidFill>
          <a:ln/>
        </p:spPr>
        <p:txBody>
          <a:bodyPr/>
          <a:lstStyle/>
          <a:p>
            <a:endParaRPr lang="en-IE"/>
          </a:p>
        </p:txBody>
      </p:sp>
      <p:sp>
        <p:nvSpPr>
          <p:cNvPr id="22" name="Text 20"/>
          <p:cNvSpPr/>
          <p:nvPr/>
        </p:nvSpPr>
        <p:spPr>
          <a:xfrm>
            <a:off x="868680" y="5285232"/>
            <a:ext cx="411480" cy="41148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a:t>
            </a:r>
            <a:endParaRPr lang="en-US" sz="1600" dirty="0"/>
          </a:p>
        </p:txBody>
      </p:sp>
      <p:sp>
        <p:nvSpPr>
          <p:cNvPr id="23" name="Text 21"/>
          <p:cNvSpPr/>
          <p:nvPr/>
        </p:nvSpPr>
        <p:spPr>
          <a:xfrm>
            <a:off x="1463040" y="5120640"/>
            <a:ext cx="5852160" cy="749808"/>
          </a:xfrm>
          <a:prstGeom prst="rect">
            <a:avLst/>
          </a:prstGeom>
          <a:noFill/>
          <a:ln/>
        </p:spPr>
        <p:txBody>
          <a:bodyPr wrap="square" lIns="0" tIns="0" rIns="0" bIns="0" rtlCol="0" anchor="ctr"/>
          <a:lstStyle/>
          <a:p>
            <a:pPr marL="0" indent="0">
              <a:lnSpc>
                <a:spcPct val="102000"/>
              </a:lnSpc>
              <a:buNone/>
            </a:pPr>
            <a:r>
              <a:rPr lang="en-US" sz="1650" dirty="0">
                <a:solidFill>
                  <a:srgbClr val="16323A"/>
                </a:solidFill>
                <a:latin typeface="Calibri" pitchFamily="34" charset="0"/>
                <a:ea typeface="Calibri" pitchFamily="34" charset="-122"/>
                <a:cs typeface="Calibri" pitchFamily="34" charset="-120"/>
              </a:rPr>
              <a:t>Can new materials be made safe and sustainable by design?</a:t>
            </a:r>
            <a:endParaRPr lang="en-US" sz="1650" dirty="0"/>
          </a:p>
        </p:txBody>
      </p:sp>
      <p:sp>
        <p:nvSpPr>
          <p:cNvPr id="24" name="Shape 22"/>
          <p:cNvSpPr/>
          <p:nvPr/>
        </p:nvSpPr>
        <p:spPr>
          <a:xfrm>
            <a:off x="7680960" y="1828800"/>
            <a:ext cx="3886200" cy="4041648"/>
          </a:xfrm>
          <a:prstGeom prst="roundRect">
            <a:avLst>
              <a:gd name="adj" fmla="val 2118"/>
            </a:avLst>
          </a:prstGeom>
          <a:solidFill>
            <a:srgbClr val="0A2E38"/>
          </a:solidFill>
          <a:ln/>
          <a:effectLst>
            <a:outerShdw blurRad="114300" dist="38100" dir="5400000" algn="bl" rotWithShape="0">
              <a:srgbClr val="0A2E38">
                <a:alpha val="14000"/>
              </a:srgbClr>
            </a:outerShdw>
          </a:effectLst>
        </p:spPr>
        <p:txBody>
          <a:bodyPr/>
          <a:lstStyle/>
          <a:p>
            <a:endParaRPr lang="en-IE"/>
          </a:p>
        </p:txBody>
      </p:sp>
      <p:sp>
        <p:nvSpPr>
          <p:cNvPr id="25" name="Shape 23"/>
          <p:cNvSpPr/>
          <p:nvPr/>
        </p:nvSpPr>
        <p:spPr>
          <a:xfrm>
            <a:off x="10354379" y="2961153"/>
            <a:ext cx="155448" cy="155448"/>
          </a:xfrm>
          <a:prstGeom prst="ellipse">
            <a:avLst/>
          </a:prstGeom>
          <a:solidFill>
            <a:srgbClr val="E8A13A"/>
          </a:solidFill>
          <a:ln/>
        </p:spPr>
        <p:txBody>
          <a:bodyPr/>
          <a:lstStyle/>
          <a:p>
            <a:endParaRPr lang="en-IE"/>
          </a:p>
        </p:txBody>
      </p:sp>
      <p:sp>
        <p:nvSpPr>
          <p:cNvPr id="26" name="Shape 24"/>
          <p:cNvSpPr/>
          <p:nvPr/>
        </p:nvSpPr>
        <p:spPr>
          <a:xfrm>
            <a:off x="10121143" y="3331686"/>
            <a:ext cx="155448" cy="155448"/>
          </a:xfrm>
          <a:prstGeom prst="ellipse">
            <a:avLst/>
          </a:prstGeom>
          <a:solidFill>
            <a:srgbClr val="E8A13A"/>
          </a:solidFill>
          <a:ln/>
        </p:spPr>
        <p:txBody>
          <a:bodyPr/>
          <a:lstStyle/>
          <a:p>
            <a:endParaRPr lang="en-IE"/>
          </a:p>
        </p:txBody>
      </p:sp>
      <p:sp>
        <p:nvSpPr>
          <p:cNvPr id="27" name="Shape 25"/>
          <p:cNvSpPr/>
          <p:nvPr/>
        </p:nvSpPr>
        <p:spPr>
          <a:xfrm>
            <a:off x="9733888" y="3535960"/>
            <a:ext cx="155448" cy="155448"/>
          </a:xfrm>
          <a:prstGeom prst="ellipse">
            <a:avLst/>
          </a:prstGeom>
          <a:solidFill>
            <a:srgbClr val="E8A13A"/>
          </a:solidFill>
          <a:ln/>
        </p:spPr>
        <p:txBody>
          <a:bodyPr/>
          <a:lstStyle/>
          <a:p>
            <a:endParaRPr lang="en-IE"/>
          </a:p>
        </p:txBody>
      </p:sp>
      <p:sp>
        <p:nvSpPr>
          <p:cNvPr id="28" name="Shape 26"/>
          <p:cNvSpPr/>
          <p:nvPr/>
        </p:nvSpPr>
        <p:spPr>
          <a:xfrm>
            <a:off x="9296379" y="3519239"/>
            <a:ext cx="155448" cy="155448"/>
          </a:xfrm>
          <a:prstGeom prst="ellipse">
            <a:avLst/>
          </a:prstGeom>
          <a:solidFill>
            <a:srgbClr val="E8A13A"/>
          </a:solidFill>
          <a:ln/>
        </p:spPr>
        <p:txBody>
          <a:bodyPr/>
          <a:lstStyle/>
          <a:p>
            <a:endParaRPr lang="en-IE"/>
          </a:p>
        </p:txBody>
      </p:sp>
      <p:sp>
        <p:nvSpPr>
          <p:cNvPr id="29" name="Shape 27"/>
          <p:cNvSpPr/>
          <p:nvPr/>
        </p:nvSpPr>
        <p:spPr>
          <a:xfrm>
            <a:off x="8925846" y="3286003"/>
            <a:ext cx="155448" cy="155448"/>
          </a:xfrm>
          <a:prstGeom prst="ellipse">
            <a:avLst/>
          </a:prstGeom>
          <a:solidFill>
            <a:srgbClr val="E8A13A"/>
          </a:solidFill>
          <a:ln/>
        </p:spPr>
        <p:txBody>
          <a:bodyPr/>
          <a:lstStyle/>
          <a:p>
            <a:endParaRPr lang="en-IE"/>
          </a:p>
        </p:txBody>
      </p:sp>
      <p:sp>
        <p:nvSpPr>
          <p:cNvPr id="30" name="Shape 28"/>
          <p:cNvSpPr/>
          <p:nvPr/>
        </p:nvSpPr>
        <p:spPr>
          <a:xfrm>
            <a:off x="8721572" y="2898748"/>
            <a:ext cx="155448" cy="155448"/>
          </a:xfrm>
          <a:prstGeom prst="ellipse">
            <a:avLst/>
          </a:prstGeom>
          <a:solidFill>
            <a:srgbClr val="E8A13A"/>
          </a:solidFill>
          <a:ln/>
        </p:spPr>
        <p:txBody>
          <a:bodyPr/>
          <a:lstStyle/>
          <a:p>
            <a:endParaRPr lang="en-IE"/>
          </a:p>
        </p:txBody>
      </p:sp>
      <p:sp>
        <p:nvSpPr>
          <p:cNvPr id="31" name="Shape 29"/>
          <p:cNvSpPr/>
          <p:nvPr/>
        </p:nvSpPr>
        <p:spPr>
          <a:xfrm>
            <a:off x="8738293" y="2461239"/>
            <a:ext cx="155448" cy="155448"/>
          </a:xfrm>
          <a:prstGeom prst="ellipse">
            <a:avLst/>
          </a:prstGeom>
          <a:solidFill>
            <a:srgbClr val="E8A13A"/>
          </a:solidFill>
          <a:ln/>
        </p:spPr>
        <p:txBody>
          <a:bodyPr/>
          <a:lstStyle/>
          <a:p>
            <a:endParaRPr lang="en-IE"/>
          </a:p>
        </p:txBody>
      </p:sp>
      <p:sp>
        <p:nvSpPr>
          <p:cNvPr id="32" name="Shape 30"/>
          <p:cNvSpPr/>
          <p:nvPr/>
        </p:nvSpPr>
        <p:spPr>
          <a:xfrm>
            <a:off x="8971529" y="2090706"/>
            <a:ext cx="155448" cy="155448"/>
          </a:xfrm>
          <a:prstGeom prst="ellipse">
            <a:avLst/>
          </a:prstGeom>
          <a:solidFill>
            <a:srgbClr val="E8A13A"/>
          </a:solidFill>
          <a:ln/>
        </p:spPr>
        <p:txBody>
          <a:bodyPr/>
          <a:lstStyle/>
          <a:p>
            <a:endParaRPr lang="en-IE"/>
          </a:p>
        </p:txBody>
      </p:sp>
      <p:sp>
        <p:nvSpPr>
          <p:cNvPr id="33" name="Shape 31"/>
          <p:cNvSpPr/>
          <p:nvPr/>
        </p:nvSpPr>
        <p:spPr>
          <a:xfrm>
            <a:off x="9358784" y="1886432"/>
            <a:ext cx="155448" cy="155448"/>
          </a:xfrm>
          <a:prstGeom prst="ellipse">
            <a:avLst/>
          </a:prstGeom>
          <a:solidFill>
            <a:srgbClr val="E8A13A"/>
          </a:solidFill>
          <a:ln/>
        </p:spPr>
        <p:txBody>
          <a:bodyPr/>
          <a:lstStyle/>
          <a:p>
            <a:endParaRPr lang="en-IE"/>
          </a:p>
        </p:txBody>
      </p:sp>
      <p:sp>
        <p:nvSpPr>
          <p:cNvPr id="34" name="Shape 32"/>
          <p:cNvSpPr/>
          <p:nvPr/>
        </p:nvSpPr>
        <p:spPr>
          <a:xfrm>
            <a:off x="9796293" y="1903153"/>
            <a:ext cx="155448" cy="155448"/>
          </a:xfrm>
          <a:prstGeom prst="ellipse">
            <a:avLst/>
          </a:prstGeom>
          <a:solidFill>
            <a:srgbClr val="E8A13A"/>
          </a:solidFill>
          <a:ln/>
        </p:spPr>
        <p:txBody>
          <a:bodyPr/>
          <a:lstStyle/>
          <a:p>
            <a:endParaRPr lang="en-IE"/>
          </a:p>
        </p:txBody>
      </p:sp>
      <p:sp>
        <p:nvSpPr>
          <p:cNvPr id="35" name="Shape 33"/>
          <p:cNvSpPr/>
          <p:nvPr/>
        </p:nvSpPr>
        <p:spPr>
          <a:xfrm>
            <a:off x="10166826" y="2136389"/>
            <a:ext cx="155448" cy="155448"/>
          </a:xfrm>
          <a:prstGeom prst="ellipse">
            <a:avLst/>
          </a:prstGeom>
          <a:solidFill>
            <a:srgbClr val="E8A13A"/>
          </a:solidFill>
          <a:ln/>
        </p:spPr>
        <p:txBody>
          <a:bodyPr/>
          <a:lstStyle/>
          <a:p>
            <a:endParaRPr lang="en-IE"/>
          </a:p>
        </p:txBody>
      </p:sp>
      <p:sp>
        <p:nvSpPr>
          <p:cNvPr id="36" name="Shape 34"/>
          <p:cNvSpPr/>
          <p:nvPr/>
        </p:nvSpPr>
        <p:spPr>
          <a:xfrm>
            <a:off x="10371100" y="2523644"/>
            <a:ext cx="155448" cy="155448"/>
          </a:xfrm>
          <a:prstGeom prst="ellipse">
            <a:avLst/>
          </a:prstGeom>
          <a:solidFill>
            <a:srgbClr val="E8A13A"/>
          </a:solidFill>
          <a:ln/>
        </p:spPr>
        <p:txBody>
          <a:bodyPr/>
          <a:lstStyle/>
          <a:p>
            <a:endParaRPr lang="en-IE"/>
          </a:p>
        </p:txBody>
      </p:sp>
      <p:sp>
        <p:nvSpPr>
          <p:cNvPr id="37" name="Shape 35"/>
          <p:cNvSpPr/>
          <p:nvPr/>
        </p:nvSpPr>
        <p:spPr>
          <a:xfrm>
            <a:off x="9166860" y="2331720"/>
            <a:ext cx="914400" cy="914400"/>
          </a:xfrm>
          <a:prstGeom prst="ellipse">
            <a:avLst/>
          </a:prstGeom>
          <a:solidFill>
            <a:srgbClr val="1C8497"/>
          </a:solidFill>
          <a:ln w="15875">
            <a:solidFill>
              <a:srgbClr val="FFFFFF"/>
            </a:solidFill>
            <a:prstDash val="solid"/>
          </a:ln>
        </p:spPr>
        <p:txBody>
          <a:bodyPr/>
          <a:lstStyle/>
          <a:p>
            <a:endParaRPr lang="en-IE"/>
          </a:p>
        </p:txBody>
      </p:sp>
      <p:sp>
        <p:nvSpPr>
          <p:cNvPr id="38" name="Text 36"/>
          <p:cNvSpPr/>
          <p:nvPr/>
        </p:nvSpPr>
        <p:spPr>
          <a:xfrm>
            <a:off x="7955280" y="3794760"/>
            <a:ext cx="3337560" cy="365760"/>
          </a:xfrm>
          <a:prstGeom prst="rect">
            <a:avLst/>
          </a:prstGeom>
          <a:noFill/>
          <a:ln/>
        </p:spPr>
        <p:txBody>
          <a:bodyPr wrap="square" lIns="0" tIns="0" rIns="0" bIns="0" rtlCol="0" anchor="ctr"/>
          <a:lstStyle/>
          <a:p>
            <a:pPr marL="0" indent="0" algn="ctr">
              <a:buNone/>
            </a:pPr>
            <a:r>
              <a:rPr lang="en-US" sz="1300" b="1" kern="0" spc="300" dirty="0">
                <a:solidFill>
                  <a:srgbClr val="38A3A5"/>
                </a:solidFill>
                <a:latin typeface="Calibri" pitchFamily="34" charset="0"/>
                <a:ea typeface="Calibri" pitchFamily="34" charset="-122"/>
                <a:cs typeface="Calibri" pitchFamily="34" charset="-120"/>
              </a:rPr>
              <a:t>WE NEED</a:t>
            </a:r>
            <a:endParaRPr lang="en-US" sz="1300" dirty="0"/>
          </a:p>
        </p:txBody>
      </p:sp>
      <p:sp>
        <p:nvSpPr>
          <p:cNvPr id="39" name="Text 37"/>
          <p:cNvSpPr/>
          <p:nvPr/>
        </p:nvSpPr>
        <p:spPr>
          <a:xfrm>
            <a:off x="8001000" y="4160520"/>
            <a:ext cx="3246120" cy="1463040"/>
          </a:xfrm>
          <a:prstGeom prst="rect">
            <a:avLst/>
          </a:prstGeom>
          <a:noFill/>
          <a:ln/>
        </p:spPr>
        <p:txBody>
          <a:bodyPr wrap="square" lIns="0" tIns="0" rIns="0" bIns="0" rtlCol="0" anchor="ctr"/>
          <a:lstStyle/>
          <a:p>
            <a:pPr marL="0" indent="0" algn="ctr">
              <a:lnSpc>
                <a:spcPct val="108000"/>
              </a:lnSpc>
              <a:buNone/>
            </a:pPr>
            <a:r>
              <a:rPr lang="en-US" sz="2400" b="1" dirty="0">
                <a:solidFill>
                  <a:srgbClr val="FFFFFF"/>
                </a:solidFill>
                <a:latin typeface="Cambria" pitchFamily="34" charset="0"/>
                <a:ea typeface="Cambria" pitchFamily="34" charset="-122"/>
                <a:cs typeface="Cambria" pitchFamily="34" charset="-120"/>
              </a:rPr>
              <a:t>Advanced material </a:t>
            </a:r>
            <a:r>
              <a:rPr lang="en-US" sz="2400" b="1" dirty="0">
                <a:solidFill>
                  <a:srgbClr val="E8A13A"/>
                </a:solidFill>
                <a:latin typeface="Cambria" pitchFamily="34" charset="0"/>
                <a:ea typeface="Cambria" pitchFamily="34" charset="-122"/>
                <a:cs typeface="Cambria" pitchFamily="34" charset="-120"/>
              </a:rPr>
              <a:t>characterisation</a:t>
            </a:r>
            <a:endParaRPr lang="en-US" sz="2400" dirty="0"/>
          </a:p>
        </p:txBody>
      </p:sp>
      <p:pic>
        <p:nvPicPr>
          <p:cNvPr id="40" name="Picture 39">
            <a:extLst>
              <a:ext uri="{FF2B5EF4-FFF2-40B4-BE49-F238E27FC236}">
                <a16:creationId xmlns:a16="http://schemas.microsoft.com/office/drawing/2014/main" id="{F43686C9-6DE5-1162-9931-8A07709DF68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036642" y="2191088"/>
            <a:ext cx="1224510" cy="11474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THE CHALLENGE</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Can we do this in silico? </a:t>
            </a:r>
            <a:endParaRPr lang="en-US" sz="3400" dirty="0"/>
          </a:p>
        </p:txBody>
      </p:sp>
      <p:sp>
        <p:nvSpPr>
          <p:cNvPr id="4" name="Shape 2"/>
          <p:cNvSpPr/>
          <p:nvPr/>
        </p:nvSpPr>
        <p:spPr>
          <a:xfrm>
            <a:off x="640080" y="2080991"/>
            <a:ext cx="6903720" cy="676656"/>
          </a:xfrm>
          <a:prstGeom prst="roundRect">
            <a:avLst>
              <a:gd name="adj" fmla="val 12162"/>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5" name="Shape 3"/>
          <p:cNvSpPr/>
          <p:nvPr/>
        </p:nvSpPr>
        <p:spPr>
          <a:xfrm>
            <a:off x="859536" y="2222723"/>
            <a:ext cx="393192" cy="393192"/>
          </a:xfrm>
          <a:prstGeom prst="ellipse">
            <a:avLst/>
          </a:prstGeom>
          <a:solidFill>
            <a:srgbClr val="0F5666"/>
          </a:solidFill>
          <a:ln/>
        </p:spPr>
        <p:txBody>
          <a:bodyPr/>
          <a:lstStyle/>
          <a:p>
            <a:endParaRPr lang="en-IE"/>
          </a:p>
        </p:txBody>
      </p:sp>
      <p:sp>
        <p:nvSpPr>
          <p:cNvPr id="6" name="Text 4"/>
          <p:cNvSpPr/>
          <p:nvPr/>
        </p:nvSpPr>
        <p:spPr>
          <a:xfrm>
            <a:off x="859536" y="2213579"/>
            <a:ext cx="393192" cy="393192"/>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7" name="Text 5"/>
          <p:cNvSpPr/>
          <p:nvPr/>
        </p:nvSpPr>
        <p:spPr>
          <a:xfrm>
            <a:off x="1417320" y="2080991"/>
            <a:ext cx="5943600" cy="676656"/>
          </a:xfrm>
          <a:prstGeom prst="rect">
            <a:avLst/>
          </a:prstGeom>
          <a:noFill/>
          <a:ln/>
        </p:spPr>
        <p:txBody>
          <a:bodyPr wrap="square" lIns="0" tIns="0" rIns="0" bIns="0" rtlCol="0" anchor="ctr"/>
          <a:lstStyle/>
          <a:p>
            <a:pPr marL="0" indent="0">
              <a:lnSpc>
                <a:spcPct val="102000"/>
              </a:lnSpc>
              <a:buNone/>
            </a:pPr>
            <a:r>
              <a:rPr lang="en-US" dirty="0">
                <a:solidFill>
                  <a:srgbClr val="16323A"/>
                </a:solidFill>
                <a:latin typeface="Calibri" pitchFamily="34" charset="0"/>
                <a:ea typeface="Calibri" pitchFamily="34" charset="-122"/>
                <a:cs typeface="Calibri" pitchFamily="34" charset="-120"/>
              </a:rPr>
              <a:t>Diverse biomolecules &amp; particles; complex, active responses</a:t>
            </a:r>
            <a:endParaRPr lang="en-US" dirty="0"/>
          </a:p>
        </p:txBody>
      </p:sp>
      <p:sp>
        <p:nvSpPr>
          <p:cNvPr id="8" name="Shape 6"/>
          <p:cNvSpPr/>
          <p:nvPr/>
        </p:nvSpPr>
        <p:spPr>
          <a:xfrm>
            <a:off x="640080" y="2803367"/>
            <a:ext cx="6903720" cy="676656"/>
          </a:xfrm>
          <a:prstGeom prst="roundRect">
            <a:avLst>
              <a:gd name="adj" fmla="val 12162"/>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9" name="Shape 7"/>
          <p:cNvSpPr/>
          <p:nvPr/>
        </p:nvSpPr>
        <p:spPr>
          <a:xfrm>
            <a:off x="859536" y="2945099"/>
            <a:ext cx="393192" cy="393192"/>
          </a:xfrm>
          <a:prstGeom prst="ellipse">
            <a:avLst/>
          </a:prstGeom>
          <a:solidFill>
            <a:srgbClr val="1C8497"/>
          </a:solidFill>
          <a:ln/>
        </p:spPr>
        <p:txBody>
          <a:bodyPr/>
          <a:lstStyle/>
          <a:p>
            <a:endParaRPr lang="en-IE"/>
          </a:p>
        </p:txBody>
      </p:sp>
      <p:sp>
        <p:nvSpPr>
          <p:cNvPr id="10" name="Text 8"/>
          <p:cNvSpPr/>
          <p:nvPr/>
        </p:nvSpPr>
        <p:spPr>
          <a:xfrm>
            <a:off x="859536" y="2935955"/>
            <a:ext cx="393192" cy="393192"/>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2</a:t>
            </a:r>
            <a:endParaRPr lang="en-US" sz="1600" dirty="0"/>
          </a:p>
        </p:txBody>
      </p:sp>
      <mc:AlternateContent xmlns:mc="http://schemas.openxmlformats.org/markup-compatibility/2006" xmlns:a14="http://schemas.microsoft.com/office/drawing/2010/main">
        <mc:Choice Requires="a14">
          <p:sp>
            <p:nvSpPr>
              <p:cNvPr id="11" name="Text 9"/>
              <p:cNvSpPr/>
              <p:nvPr/>
            </p:nvSpPr>
            <p:spPr>
              <a:xfrm>
                <a:off x="1417320" y="2803367"/>
                <a:ext cx="5943600" cy="676656"/>
              </a:xfrm>
              <a:prstGeom prst="rect">
                <a:avLst/>
              </a:prstGeom>
              <a:noFill/>
              <a:ln/>
            </p:spPr>
            <p:txBody>
              <a:bodyPr wrap="square" lIns="0" tIns="0" rIns="0" bIns="0" rtlCol="0" anchor="ctr"/>
              <a:lstStyle/>
              <a:p>
                <a:pPr marL="0" indent="0">
                  <a:lnSpc>
                    <a:spcPct val="102000"/>
                  </a:lnSpc>
                  <a:buNone/>
                </a:pPr>
                <a:r>
                  <a:rPr lang="en-US" dirty="0">
                    <a:solidFill>
                      <a:srgbClr val="16323A"/>
                    </a:solidFill>
                    <a:latin typeface="Calibri" pitchFamily="34" charset="0"/>
                    <a:ea typeface="Calibri" pitchFamily="34" charset="-122"/>
                    <a:cs typeface="Calibri" pitchFamily="34" charset="-120"/>
                  </a:rPr>
                  <a:t>Immense sizes (</a:t>
                </a:r>
                <a14:m>
                  <m:oMath xmlns:m="http://schemas.openxmlformats.org/officeDocument/2006/math">
                    <m:r>
                      <a:rPr lang="en-US" i="1" dirty="0" smtClean="0">
                        <a:solidFill>
                          <a:srgbClr val="16323A"/>
                        </a:solidFill>
                        <a:latin typeface="Cambria Math" panose="02040503050406030204" pitchFamily="18" charset="0"/>
                        <a:ea typeface="Calibri" pitchFamily="34" charset="-122"/>
                        <a:cs typeface="Calibri" pitchFamily="34" charset="-120"/>
                      </a:rPr>
                      <m:t>&gt;10²</m:t>
                    </m:r>
                  </m:oMath>
                </a14:m>
                <a:r>
                  <a:rPr lang="en-US" dirty="0">
                    <a:solidFill>
                      <a:srgbClr val="16323A"/>
                    </a:solidFill>
                    <a:latin typeface="Calibri" pitchFamily="34" charset="0"/>
                    <a:ea typeface="Calibri" pitchFamily="34" charset="-122"/>
                    <a:cs typeface="Calibri" pitchFamily="34" charset="-120"/>
                  </a:rPr>
                  <a:t> nm) and high energies (</a:t>
                </a:r>
                <a14:m>
                  <m:oMath xmlns:m="http://schemas.openxmlformats.org/officeDocument/2006/math">
                    <m:r>
                      <a:rPr lang="en-US" i="1" dirty="0" smtClean="0">
                        <a:solidFill>
                          <a:srgbClr val="16323A"/>
                        </a:solidFill>
                        <a:latin typeface="Cambria Math" panose="02040503050406030204" pitchFamily="18" charset="0"/>
                        <a:ea typeface="Calibri" pitchFamily="34" charset="-122"/>
                        <a:cs typeface="Calibri" pitchFamily="34" charset="-120"/>
                      </a:rPr>
                      <m:t>~</m:t>
                    </m:r>
                    <m:sSup>
                      <m:sSupPr>
                        <m:ctrlPr>
                          <a:rPr lang="en-US" i="1" dirty="0" smtClean="0">
                            <a:solidFill>
                              <a:srgbClr val="16323A"/>
                            </a:solidFill>
                            <a:latin typeface="Cambria Math" panose="02040503050406030204" pitchFamily="18" charset="0"/>
                            <a:ea typeface="Calibri" pitchFamily="34" charset="-122"/>
                            <a:cs typeface="Calibri" pitchFamily="34" charset="-120"/>
                          </a:rPr>
                        </m:ctrlPr>
                      </m:sSupPr>
                      <m:e>
                        <m:r>
                          <a:rPr lang="en-US" i="1" dirty="0" smtClean="0">
                            <a:solidFill>
                              <a:srgbClr val="16323A"/>
                            </a:solidFill>
                            <a:latin typeface="Cambria Math" panose="02040503050406030204" pitchFamily="18" charset="0"/>
                            <a:ea typeface="Calibri" pitchFamily="34" charset="-122"/>
                            <a:cs typeface="Calibri" pitchFamily="34" charset="-120"/>
                          </a:rPr>
                          <m:t>10</m:t>
                        </m:r>
                      </m:e>
                      <m:sup>
                        <m:r>
                          <a:rPr lang="en-US" i="1" dirty="0" smtClean="0">
                            <a:solidFill>
                              <a:srgbClr val="16323A"/>
                            </a:solidFill>
                            <a:latin typeface="Cambria Math" panose="02040503050406030204" pitchFamily="18" charset="0"/>
                            <a:ea typeface="Calibri" pitchFamily="34" charset="-122"/>
                            <a:cs typeface="Calibri" pitchFamily="34" charset="-120"/>
                          </a:rPr>
                          <m:t>3</m:t>
                        </m:r>
                      </m:sup>
                    </m:sSup>
                    <m:sSub>
                      <m:sSubPr>
                        <m:ctrlPr>
                          <a:rPr lang="en-IE" b="0" i="1" dirty="0" smtClean="0">
                            <a:solidFill>
                              <a:srgbClr val="16323A"/>
                            </a:solidFill>
                            <a:latin typeface="Cambria Math" panose="02040503050406030204" pitchFamily="18" charset="0"/>
                            <a:ea typeface="Calibri" pitchFamily="34" charset="-122"/>
                            <a:cs typeface="Calibri" pitchFamily="34" charset="-120"/>
                          </a:rPr>
                        </m:ctrlPr>
                      </m:sSubPr>
                      <m:e>
                        <m:r>
                          <a:rPr lang="en-US" i="1" dirty="0" smtClean="0">
                            <a:solidFill>
                              <a:srgbClr val="16323A"/>
                            </a:solidFill>
                            <a:latin typeface="Cambria Math" panose="02040503050406030204" pitchFamily="18" charset="0"/>
                            <a:ea typeface="Calibri" pitchFamily="34" charset="-122"/>
                            <a:cs typeface="Calibri" pitchFamily="34" charset="-120"/>
                          </a:rPr>
                          <m:t>𝑘</m:t>
                        </m:r>
                      </m:e>
                      <m:sub>
                        <m:r>
                          <a:rPr lang="en-US" i="1" dirty="0" smtClean="0">
                            <a:solidFill>
                              <a:srgbClr val="16323A"/>
                            </a:solidFill>
                            <a:latin typeface="Cambria Math" panose="02040503050406030204" pitchFamily="18" charset="0"/>
                            <a:ea typeface="Calibri" pitchFamily="34" charset="-122"/>
                            <a:cs typeface="Calibri" pitchFamily="34" charset="-120"/>
                          </a:rPr>
                          <m:t>𝐵</m:t>
                        </m:r>
                      </m:sub>
                    </m:sSub>
                    <m:r>
                      <a:rPr lang="en-US" i="1" dirty="0" smtClean="0">
                        <a:solidFill>
                          <a:srgbClr val="16323A"/>
                        </a:solidFill>
                        <a:latin typeface="Cambria Math" panose="02040503050406030204" pitchFamily="18" charset="0"/>
                        <a:ea typeface="Calibri" pitchFamily="34" charset="-122"/>
                        <a:cs typeface="Calibri" pitchFamily="34" charset="-120"/>
                      </a:rPr>
                      <m:t>𝑇</m:t>
                    </m:r>
                  </m:oMath>
                </a14:m>
                <a:r>
                  <a:rPr lang="en-US" dirty="0">
                    <a:solidFill>
                      <a:srgbClr val="16323A"/>
                    </a:solidFill>
                    <a:latin typeface="Calibri" pitchFamily="34" charset="0"/>
                    <a:ea typeface="Calibri" pitchFamily="34" charset="-122"/>
                    <a:cs typeface="Calibri" pitchFamily="34" charset="-120"/>
                  </a:rPr>
                  <a:t>)</a:t>
                </a:r>
                <a:endParaRPr lang="en-US" dirty="0"/>
              </a:p>
            </p:txBody>
          </p:sp>
        </mc:Choice>
        <mc:Fallback xmlns="">
          <p:sp>
            <p:nvSpPr>
              <p:cNvPr id="11" name="Text 9"/>
              <p:cNvSpPr>
                <a:spLocks noRot="1" noChangeAspect="1" noMove="1" noResize="1" noEditPoints="1" noAdjustHandles="1" noChangeArrowheads="1" noChangeShapeType="1" noTextEdit="1"/>
              </p:cNvSpPr>
              <p:nvPr/>
            </p:nvSpPr>
            <p:spPr>
              <a:xfrm>
                <a:off x="1417320" y="2803367"/>
                <a:ext cx="5943600" cy="676656"/>
              </a:xfrm>
              <a:prstGeom prst="rect">
                <a:avLst/>
              </a:prstGeom>
              <a:blipFill>
                <a:blip r:embed="rId3"/>
                <a:stretch>
                  <a:fillRect l="-2462"/>
                </a:stretch>
              </a:blipFill>
              <a:ln/>
            </p:spPr>
            <p:txBody>
              <a:bodyPr/>
              <a:lstStyle/>
              <a:p>
                <a:r>
                  <a:rPr lang="en-IE">
                    <a:noFill/>
                  </a:rPr>
                  <a:t> </a:t>
                </a:r>
              </a:p>
            </p:txBody>
          </p:sp>
        </mc:Fallback>
      </mc:AlternateContent>
      <p:sp>
        <p:nvSpPr>
          <p:cNvPr id="12" name="Shape 10"/>
          <p:cNvSpPr/>
          <p:nvPr/>
        </p:nvSpPr>
        <p:spPr>
          <a:xfrm>
            <a:off x="640080" y="3525743"/>
            <a:ext cx="6903720" cy="676656"/>
          </a:xfrm>
          <a:prstGeom prst="roundRect">
            <a:avLst>
              <a:gd name="adj" fmla="val 12162"/>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13" name="Shape 11"/>
          <p:cNvSpPr/>
          <p:nvPr/>
        </p:nvSpPr>
        <p:spPr>
          <a:xfrm>
            <a:off x="859536" y="3667475"/>
            <a:ext cx="393192" cy="393192"/>
          </a:xfrm>
          <a:prstGeom prst="ellipse">
            <a:avLst/>
          </a:prstGeom>
          <a:solidFill>
            <a:srgbClr val="38A3A5"/>
          </a:solidFill>
          <a:ln/>
        </p:spPr>
        <p:txBody>
          <a:bodyPr/>
          <a:lstStyle/>
          <a:p>
            <a:endParaRPr lang="en-IE"/>
          </a:p>
        </p:txBody>
      </p:sp>
      <p:sp>
        <p:nvSpPr>
          <p:cNvPr id="14" name="Text 12"/>
          <p:cNvSpPr/>
          <p:nvPr/>
        </p:nvSpPr>
        <p:spPr>
          <a:xfrm>
            <a:off x="859536" y="3658331"/>
            <a:ext cx="393192" cy="393192"/>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3</a:t>
            </a:r>
            <a:endParaRPr lang="en-US" sz="1600" dirty="0"/>
          </a:p>
        </p:txBody>
      </p:sp>
      <p:sp>
        <p:nvSpPr>
          <p:cNvPr id="15" name="Text 13"/>
          <p:cNvSpPr/>
          <p:nvPr/>
        </p:nvSpPr>
        <p:spPr>
          <a:xfrm>
            <a:off x="1417320" y="3525743"/>
            <a:ext cx="5943600" cy="676656"/>
          </a:xfrm>
          <a:prstGeom prst="rect">
            <a:avLst/>
          </a:prstGeom>
          <a:noFill/>
          <a:ln/>
        </p:spPr>
        <p:txBody>
          <a:bodyPr wrap="square" lIns="0" tIns="0" rIns="0" bIns="0" rtlCol="0" anchor="ctr"/>
          <a:lstStyle/>
          <a:p>
            <a:pPr marL="0" indent="0">
              <a:lnSpc>
                <a:spcPct val="102000"/>
              </a:lnSpc>
              <a:buNone/>
            </a:pPr>
            <a:r>
              <a:rPr lang="en-US" dirty="0">
                <a:solidFill>
                  <a:srgbClr val="16323A"/>
                </a:solidFill>
                <a:latin typeface="Calibri" pitchFamily="34" charset="0"/>
                <a:ea typeface="Calibri" pitchFamily="34" charset="-122"/>
                <a:cs typeface="Calibri" pitchFamily="34" charset="-120"/>
              </a:rPr>
              <a:t>Heterogeneity, many-body interactions and water</a:t>
            </a:r>
            <a:endParaRPr lang="en-US" dirty="0"/>
          </a:p>
        </p:txBody>
      </p:sp>
      <p:sp>
        <p:nvSpPr>
          <p:cNvPr id="16" name="Shape 14"/>
          <p:cNvSpPr/>
          <p:nvPr/>
        </p:nvSpPr>
        <p:spPr>
          <a:xfrm>
            <a:off x="640080" y="4248119"/>
            <a:ext cx="6903720" cy="676656"/>
          </a:xfrm>
          <a:prstGeom prst="roundRect">
            <a:avLst>
              <a:gd name="adj" fmla="val 12162"/>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17" name="Shape 15"/>
          <p:cNvSpPr/>
          <p:nvPr/>
        </p:nvSpPr>
        <p:spPr>
          <a:xfrm>
            <a:off x="859536" y="4389851"/>
            <a:ext cx="393192" cy="393192"/>
          </a:xfrm>
          <a:prstGeom prst="ellipse">
            <a:avLst/>
          </a:prstGeom>
          <a:solidFill>
            <a:srgbClr val="0F5666"/>
          </a:solidFill>
          <a:ln/>
        </p:spPr>
        <p:txBody>
          <a:bodyPr/>
          <a:lstStyle/>
          <a:p>
            <a:endParaRPr lang="en-IE"/>
          </a:p>
        </p:txBody>
      </p:sp>
      <p:sp>
        <p:nvSpPr>
          <p:cNvPr id="18" name="Text 16"/>
          <p:cNvSpPr/>
          <p:nvPr/>
        </p:nvSpPr>
        <p:spPr>
          <a:xfrm>
            <a:off x="859536" y="4380707"/>
            <a:ext cx="393192" cy="393192"/>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4</a:t>
            </a:r>
            <a:endParaRPr lang="en-US" sz="1600" dirty="0"/>
          </a:p>
        </p:txBody>
      </p:sp>
      <p:sp>
        <p:nvSpPr>
          <p:cNvPr id="19" name="Text 17"/>
          <p:cNvSpPr/>
          <p:nvPr/>
        </p:nvSpPr>
        <p:spPr>
          <a:xfrm>
            <a:off x="1417320" y="4248119"/>
            <a:ext cx="5943600" cy="676656"/>
          </a:xfrm>
          <a:prstGeom prst="rect">
            <a:avLst/>
          </a:prstGeom>
          <a:noFill/>
          <a:ln/>
        </p:spPr>
        <p:txBody>
          <a:bodyPr wrap="square" lIns="0" tIns="0" rIns="0" bIns="0" rtlCol="0" anchor="ctr"/>
          <a:lstStyle/>
          <a:p>
            <a:pPr marL="0" indent="0">
              <a:lnSpc>
                <a:spcPct val="102000"/>
              </a:lnSpc>
              <a:buNone/>
            </a:pPr>
            <a:r>
              <a:rPr lang="en-US" dirty="0">
                <a:solidFill>
                  <a:srgbClr val="16323A"/>
                </a:solidFill>
                <a:latin typeface="Calibri" pitchFamily="34" charset="0"/>
                <a:ea typeface="Calibri" pitchFamily="34" charset="-122"/>
                <a:cs typeface="Calibri" pitchFamily="34" charset="-120"/>
              </a:rPr>
              <a:t>No force fields tuned for interfacial properties</a:t>
            </a:r>
            <a:endParaRPr lang="en-US" dirty="0"/>
          </a:p>
        </p:txBody>
      </p:sp>
      <p:sp>
        <p:nvSpPr>
          <p:cNvPr id="20" name="Shape 18"/>
          <p:cNvSpPr/>
          <p:nvPr/>
        </p:nvSpPr>
        <p:spPr>
          <a:xfrm>
            <a:off x="640080" y="4970495"/>
            <a:ext cx="6903720" cy="676656"/>
          </a:xfrm>
          <a:prstGeom prst="roundRect">
            <a:avLst>
              <a:gd name="adj" fmla="val 12162"/>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21" name="Shape 19"/>
          <p:cNvSpPr/>
          <p:nvPr/>
        </p:nvSpPr>
        <p:spPr>
          <a:xfrm>
            <a:off x="859536" y="5112227"/>
            <a:ext cx="393192" cy="393192"/>
          </a:xfrm>
          <a:prstGeom prst="ellipse">
            <a:avLst/>
          </a:prstGeom>
          <a:solidFill>
            <a:srgbClr val="1C8497"/>
          </a:solidFill>
          <a:ln/>
        </p:spPr>
        <p:txBody>
          <a:bodyPr/>
          <a:lstStyle/>
          <a:p>
            <a:endParaRPr lang="en-IE"/>
          </a:p>
        </p:txBody>
      </p:sp>
      <p:sp>
        <p:nvSpPr>
          <p:cNvPr id="22" name="Text 20"/>
          <p:cNvSpPr/>
          <p:nvPr/>
        </p:nvSpPr>
        <p:spPr>
          <a:xfrm>
            <a:off x="859536" y="5103083"/>
            <a:ext cx="393192" cy="393192"/>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5</a:t>
            </a:r>
            <a:endParaRPr lang="en-US" sz="1600" dirty="0"/>
          </a:p>
        </p:txBody>
      </p:sp>
      <p:sp>
        <p:nvSpPr>
          <p:cNvPr id="23" name="Text 21"/>
          <p:cNvSpPr/>
          <p:nvPr/>
        </p:nvSpPr>
        <p:spPr>
          <a:xfrm>
            <a:off x="1417320" y="4970495"/>
            <a:ext cx="5943600" cy="676656"/>
          </a:xfrm>
          <a:prstGeom prst="rect">
            <a:avLst/>
          </a:prstGeom>
          <a:noFill/>
          <a:ln/>
        </p:spPr>
        <p:txBody>
          <a:bodyPr wrap="square" lIns="0" tIns="0" rIns="0" bIns="0" rtlCol="0" anchor="ctr"/>
          <a:lstStyle/>
          <a:p>
            <a:pPr marL="0" indent="0">
              <a:lnSpc>
                <a:spcPct val="102000"/>
              </a:lnSpc>
              <a:buNone/>
            </a:pPr>
            <a:r>
              <a:rPr lang="en-US" dirty="0">
                <a:solidFill>
                  <a:srgbClr val="16323A"/>
                </a:solidFill>
                <a:latin typeface="Calibri" pitchFamily="34" charset="0"/>
                <a:ea typeface="Calibri" pitchFamily="34" charset="-122"/>
                <a:cs typeface="Calibri" pitchFamily="34" charset="-120"/>
              </a:rPr>
              <a:t>Variable conditions: pH, ionic strength, temperature, chemistry</a:t>
            </a:r>
            <a:endParaRPr lang="en-US" dirty="0"/>
          </a:p>
        </p:txBody>
      </p:sp>
      <p:sp>
        <p:nvSpPr>
          <p:cNvPr id="24" name="Shape 22"/>
          <p:cNvSpPr/>
          <p:nvPr/>
        </p:nvSpPr>
        <p:spPr>
          <a:xfrm>
            <a:off x="640080" y="5692871"/>
            <a:ext cx="6903720" cy="676656"/>
          </a:xfrm>
          <a:prstGeom prst="roundRect">
            <a:avLst>
              <a:gd name="adj" fmla="val 12162"/>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25" name="Shape 23"/>
          <p:cNvSpPr/>
          <p:nvPr/>
        </p:nvSpPr>
        <p:spPr>
          <a:xfrm>
            <a:off x="859536" y="5834603"/>
            <a:ext cx="393192" cy="393192"/>
          </a:xfrm>
          <a:prstGeom prst="ellipse">
            <a:avLst/>
          </a:prstGeom>
          <a:solidFill>
            <a:srgbClr val="38A3A5"/>
          </a:solidFill>
          <a:ln/>
        </p:spPr>
        <p:txBody>
          <a:bodyPr/>
          <a:lstStyle/>
          <a:p>
            <a:endParaRPr lang="en-IE"/>
          </a:p>
        </p:txBody>
      </p:sp>
      <p:sp>
        <p:nvSpPr>
          <p:cNvPr id="26" name="Text 24"/>
          <p:cNvSpPr/>
          <p:nvPr/>
        </p:nvSpPr>
        <p:spPr>
          <a:xfrm>
            <a:off x="859536" y="5825459"/>
            <a:ext cx="393192" cy="393192"/>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6</a:t>
            </a:r>
            <a:endParaRPr lang="en-US" sz="1600" dirty="0"/>
          </a:p>
        </p:txBody>
      </p:sp>
      <p:sp>
        <p:nvSpPr>
          <p:cNvPr id="27" name="Text 25"/>
          <p:cNvSpPr/>
          <p:nvPr/>
        </p:nvSpPr>
        <p:spPr>
          <a:xfrm>
            <a:off x="1417320" y="5692871"/>
            <a:ext cx="5943600" cy="676656"/>
          </a:xfrm>
          <a:prstGeom prst="rect">
            <a:avLst/>
          </a:prstGeom>
          <a:noFill/>
          <a:ln/>
        </p:spPr>
        <p:txBody>
          <a:bodyPr wrap="square" lIns="0" tIns="0" rIns="0" bIns="0" rtlCol="0" anchor="ctr"/>
          <a:lstStyle/>
          <a:p>
            <a:pPr marL="0" indent="0">
              <a:lnSpc>
                <a:spcPct val="102000"/>
              </a:lnSpc>
              <a:buNone/>
            </a:pPr>
            <a:r>
              <a:rPr lang="en-US" dirty="0">
                <a:solidFill>
                  <a:srgbClr val="16323A"/>
                </a:solidFill>
                <a:latin typeface="Calibri" pitchFamily="34" charset="0"/>
                <a:ea typeface="Calibri" pitchFamily="34" charset="-122"/>
                <a:cs typeface="Calibri" pitchFamily="34" charset="-120"/>
              </a:rPr>
              <a:t>Nanoparticles poorly defined in shape, size and surface</a:t>
            </a:r>
            <a:endParaRPr lang="en-US" dirty="0"/>
          </a:p>
        </p:txBody>
      </p:sp>
      <p:sp>
        <p:nvSpPr>
          <p:cNvPr id="28" name="Shape 26"/>
          <p:cNvSpPr/>
          <p:nvPr/>
        </p:nvSpPr>
        <p:spPr>
          <a:xfrm>
            <a:off x="7726680" y="1783080"/>
            <a:ext cx="3840480" cy="4279392"/>
          </a:xfrm>
          <a:prstGeom prst="roundRect">
            <a:avLst>
              <a:gd name="adj" fmla="val 2143"/>
            </a:avLst>
          </a:prstGeom>
          <a:solidFill>
            <a:srgbClr val="0A2E38"/>
          </a:solidFill>
          <a:ln/>
          <a:effectLst>
            <a:outerShdw blurRad="114300" dist="38100" dir="5400000" algn="bl" rotWithShape="0">
              <a:srgbClr val="0A2E38">
                <a:alpha val="14000"/>
              </a:srgbClr>
            </a:outerShdw>
          </a:effectLst>
        </p:spPr>
        <p:txBody>
          <a:bodyPr/>
          <a:lstStyle/>
          <a:p>
            <a:endParaRPr lang="en-IE"/>
          </a:p>
        </p:txBody>
      </p:sp>
      <p:sp>
        <p:nvSpPr>
          <p:cNvPr id="29" name="Text 27"/>
          <p:cNvSpPr/>
          <p:nvPr/>
        </p:nvSpPr>
        <p:spPr>
          <a:xfrm>
            <a:off x="8046720" y="2039112"/>
            <a:ext cx="3200400" cy="320040"/>
          </a:xfrm>
          <a:prstGeom prst="rect">
            <a:avLst/>
          </a:prstGeom>
          <a:noFill/>
          <a:ln/>
        </p:spPr>
        <p:txBody>
          <a:bodyPr wrap="square" lIns="0" tIns="0" rIns="0" bIns="0" rtlCol="0" anchor="ctr"/>
          <a:lstStyle/>
          <a:p>
            <a:pPr marL="0" indent="0">
              <a:buNone/>
            </a:pPr>
            <a:r>
              <a:rPr lang="en-US" sz="1250" b="1" kern="0" spc="200" dirty="0">
                <a:solidFill>
                  <a:srgbClr val="38A3A5"/>
                </a:solidFill>
                <a:latin typeface="Calibri" pitchFamily="34" charset="0"/>
                <a:ea typeface="Calibri" pitchFamily="34" charset="-122"/>
                <a:cs typeface="Calibri" pitchFamily="34" charset="-120"/>
              </a:rPr>
              <a:t>THE HARDEST PART</a:t>
            </a:r>
            <a:endParaRPr lang="en-US" sz="1250" dirty="0"/>
          </a:p>
        </p:txBody>
      </p:sp>
      <p:sp>
        <p:nvSpPr>
          <p:cNvPr id="30" name="Text 28"/>
          <p:cNvSpPr/>
          <p:nvPr/>
        </p:nvSpPr>
        <p:spPr>
          <a:xfrm>
            <a:off x="8046720" y="2350008"/>
            <a:ext cx="3200400" cy="411480"/>
          </a:xfrm>
          <a:prstGeom prst="rect">
            <a:avLst/>
          </a:prstGeom>
          <a:noFill/>
          <a:ln/>
        </p:spPr>
        <p:txBody>
          <a:bodyPr wrap="square" lIns="0" tIns="0" rIns="0" bIns="0" rtlCol="0" anchor="ctr"/>
          <a:lstStyle/>
          <a:p>
            <a:pPr marL="0" indent="0">
              <a:buNone/>
            </a:pPr>
            <a:r>
              <a:rPr lang="en-US" sz="1900" b="1" dirty="0">
                <a:solidFill>
                  <a:srgbClr val="FFFFFF"/>
                </a:solidFill>
                <a:latin typeface="Cambria" pitchFamily="34" charset="0"/>
                <a:ea typeface="Cambria" pitchFamily="34" charset="-122"/>
                <a:cs typeface="Cambria" pitchFamily="34" charset="-120"/>
              </a:rPr>
              <a:t>A multiscale gap</a:t>
            </a:r>
            <a:endParaRPr lang="en-US" sz="1900" dirty="0"/>
          </a:p>
        </p:txBody>
      </p:sp>
      <p:sp>
        <p:nvSpPr>
          <p:cNvPr id="31" name="Text 29"/>
          <p:cNvSpPr/>
          <p:nvPr/>
        </p:nvSpPr>
        <p:spPr>
          <a:xfrm>
            <a:off x="8046720" y="2898648"/>
            <a:ext cx="3200400" cy="274320"/>
          </a:xfrm>
          <a:prstGeom prst="rect">
            <a:avLst/>
          </a:prstGeom>
          <a:noFill/>
          <a:ln/>
        </p:spPr>
        <p:txBody>
          <a:bodyPr wrap="square" lIns="0" tIns="0" rIns="0" bIns="0" rtlCol="0" anchor="ctr"/>
          <a:lstStyle/>
          <a:p>
            <a:pPr marL="0" indent="0">
              <a:buNone/>
            </a:pPr>
            <a:r>
              <a:rPr lang="en-US" sz="1150" b="1" kern="0" spc="200" dirty="0">
                <a:solidFill>
                  <a:srgbClr val="9FBEC4"/>
                </a:solidFill>
                <a:latin typeface="Calibri" pitchFamily="34" charset="0"/>
                <a:ea typeface="Calibri" pitchFamily="34" charset="-122"/>
                <a:cs typeface="Calibri" pitchFamily="34" charset="-120"/>
              </a:rPr>
              <a:t>LENGTH</a:t>
            </a:r>
            <a:endParaRPr lang="en-US" sz="1150" dirty="0"/>
          </a:p>
        </p:txBody>
      </p:sp>
      <p:sp>
        <p:nvSpPr>
          <p:cNvPr id="32" name="Text 30"/>
          <p:cNvSpPr/>
          <p:nvPr/>
        </p:nvSpPr>
        <p:spPr>
          <a:xfrm>
            <a:off x="8046720" y="3154680"/>
            <a:ext cx="3200400" cy="457200"/>
          </a:xfrm>
          <a:prstGeom prst="rect">
            <a:avLst/>
          </a:prstGeom>
          <a:noFill/>
          <a:ln/>
        </p:spPr>
        <p:txBody>
          <a:bodyPr wrap="square" lIns="0" tIns="0" rIns="0" bIns="0" rtlCol="0" anchor="ctr"/>
          <a:lstStyle/>
          <a:p>
            <a:pPr marL="0" indent="0">
              <a:buNone/>
            </a:pPr>
            <a:r>
              <a:rPr lang="en-US" sz="2100" b="1" dirty="0">
                <a:solidFill>
                  <a:srgbClr val="FFFFFF"/>
                </a:solidFill>
                <a:latin typeface="Cambria" pitchFamily="34" charset="0"/>
                <a:ea typeface="Cambria" pitchFamily="34" charset="-122"/>
                <a:cs typeface="Cambria" pitchFamily="34" charset="-120"/>
              </a:rPr>
              <a:t>Å   →   nm   →   µm</a:t>
            </a:r>
            <a:endParaRPr lang="en-US" sz="2100" dirty="0"/>
          </a:p>
        </p:txBody>
      </p:sp>
      <p:sp>
        <p:nvSpPr>
          <p:cNvPr id="33" name="Text 31"/>
          <p:cNvSpPr/>
          <p:nvPr/>
        </p:nvSpPr>
        <p:spPr>
          <a:xfrm>
            <a:off x="8046720" y="3776472"/>
            <a:ext cx="3200400" cy="274320"/>
          </a:xfrm>
          <a:prstGeom prst="rect">
            <a:avLst/>
          </a:prstGeom>
          <a:noFill/>
          <a:ln/>
        </p:spPr>
        <p:txBody>
          <a:bodyPr wrap="square" lIns="0" tIns="0" rIns="0" bIns="0" rtlCol="0" anchor="ctr"/>
          <a:lstStyle/>
          <a:p>
            <a:pPr marL="0" indent="0">
              <a:buNone/>
            </a:pPr>
            <a:r>
              <a:rPr lang="en-US" sz="1150" b="1" kern="0" spc="200" dirty="0">
                <a:solidFill>
                  <a:srgbClr val="9FBEC4"/>
                </a:solidFill>
                <a:latin typeface="Calibri" pitchFamily="34" charset="0"/>
                <a:ea typeface="Calibri" pitchFamily="34" charset="-122"/>
                <a:cs typeface="Calibri" pitchFamily="34" charset="-120"/>
              </a:rPr>
              <a:t>TIME</a:t>
            </a:r>
            <a:endParaRPr lang="en-US" sz="1150" dirty="0"/>
          </a:p>
        </p:txBody>
      </p:sp>
      <p:sp>
        <p:nvSpPr>
          <p:cNvPr id="34" name="Text 32"/>
          <p:cNvSpPr/>
          <p:nvPr/>
        </p:nvSpPr>
        <p:spPr>
          <a:xfrm>
            <a:off x="8046720" y="4032504"/>
            <a:ext cx="3200400" cy="457200"/>
          </a:xfrm>
          <a:prstGeom prst="rect">
            <a:avLst/>
          </a:prstGeom>
          <a:noFill/>
          <a:ln/>
        </p:spPr>
        <p:txBody>
          <a:bodyPr wrap="square" lIns="0" tIns="0" rIns="0" bIns="0" rtlCol="0" anchor="ctr"/>
          <a:lstStyle/>
          <a:p>
            <a:pPr marL="0" indent="0">
              <a:buNone/>
            </a:pPr>
            <a:r>
              <a:rPr lang="en-US" sz="2100" b="1" dirty="0">
                <a:solidFill>
                  <a:srgbClr val="FFFFFF"/>
                </a:solidFill>
                <a:latin typeface="Cambria" pitchFamily="34" charset="0"/>
                <a:ea typeface="Cambria" pitchFamily="34" charset="-122"/>
                <a:cs typeface="Cambria" pitchFamily="34" charset="-120"/>
              </a:rPr>
              <a:t>fs   →   ns   →   ms–s</a:t>
            </a:r>
            <a:endParaRPr lang="en-US" sz="2100" dirty="0"/>
          </a:p>
        </p:txBody>
      </p:sp>
      <p:sp>
        <p:nvSpPr>
          <p:cNvPr id="35" name="Shape 33"/>
          <p:cNvSpPr/>
          <p:nvPr/>
        </p:nvSpPr>
        <p:spPr>
          <a:xfrm>
            <a:off x="8046720" y="4754880"/>
            <a:ext cx="3200400" cy="0"/>
          </a:xfrm>
          <a:prstGeom prst="line">
            <a:avLst/>
          </a:prstGeom>
          <a:noFill/>
          <a:ln w="12700">
            <a:solidFill>
              <a:srgbClr val="1C8497"/>
            </a:solidFill>
            <a:prstDash val="solid"/>
          </a:ln>
        </p:spPr>
        <p:txBody>
          <a:bodyPr/>
          <a:lstStyle/>
          <a:p>
            <a:endParaRPr lang="en-IE"/>
          </a:p>
        </p:txBody>
      </p:sp>
      <mc:AlternateContent xmlns:mc="http://schemas.openxmlformats.org/markup-compatibility/2006" xmlns:a14="http://schemas.microsoft.com/office/drawing/2010/main">
        <mc:Choice Requires="a14">
          <p:sp>
            <p:nvSpPr>
              <p:cNvPr id="36" name="Text 34"/>
              <p:cNvSpPr/>
              <p:nvPr/>
            </p:nvSpPr>
            <p:spPr>
              <a:xfrm>
                <a:off x="8046720" y="4937760"/>
                <a:ext cx="3200400" cy="1005840"/>
              </a:xfrm>
              <a:prstGeom prst="rect">
                <a:avLst/>
              </a:prstGeom>
              <a:noFill/>
              <a:ln/>
            </p:spPr>
            <p:txBody>
              <a:bodyPr wrap="square" lIns="0" tIns="0" rIns="0" bIns="0" rtlCol="0" anchor="ctr"/>
              <a:lstStyle/>
              <a:p>
                <a:pPr marL="0" indent="0">
                  <a:lnSpc>
                    <a:spcPct val="114000"/>
                  </a:lnSpc>
                  <a:buNone/>
                </a:pPr>
                <a:r>
                  <a:rPr lang="en-US" dirty="0">
                    <a:solidFill>
                      <a:srgbClr val="D6E6E9"/>
                    </a:solidFill>
                    <a:latin typeface="Calibri" pitchFamily="34" charset="0"/>
                    <a:ea typeface="Calibri" pitchFamily="34" charset="-122"/>
                    <a:cs typeface="Calibri" pitchFamily="34" charset="-120"/>
                  </a:rPr>
                  <a:t>Brute-force atomistics reaches only </a:t>
                </a:r>
                <a14:m>
                  <m:oMath xmlns:m="http://schemas.openxmlformats.org/officeDocument/2006/math">
                    <m:r>
                      <a:rPr lang="en-US" i="1" dirty="0" smtClean="0">
                        <a:solidFill>
                          <a:srgbClr val="D6E6E9"/>
                        </a:solidFill>
                        <a:latin typeface="Cambria Math" panose="02040503050406030204" pitchFamily="18" charset="0"/>
                        <a:ea typeface="Calibri" pitchFamily="34" charset="-122"/>
                        <a:cs typeface="Calibri" pitchFamily="34" charset="-120"/>
                      </a:rPr>
                      <m:t>~10²</m:t>
                    </m:r>
                  </m:oMath>
                </a14:m>
                <a:r>
                  <a:rPr lang="en-US" dirty="0">
                    <a:solidFill>
                      <a:srgbClr val="D6E6E9"/>
                    </a:solidFill>
                    <a:latin typeface="Calibri" pitchFamily="34" charset="0"/>
                    <a:ea typeface="Calibri" pitchFamily="34" charset="-122"/>
                    <a:cs typeface="Calibri" pitchFamily="34" charset="-120"/>
                  </a:rPr>
                  <a:t> ns, corona formation stays out of reach.</a:t>
                </a:r>
                <a:endParaRPr lang="en-US" dirty="0"/>
              </a:p>
            </p:txBody>
          </p:sp>
        </mc:Choice>
        <mc:Fallback xmlns="">
          <p:sp>
            <p:nvSpPr>
              <p:cNvPr id="36" name="Text 34"/>
              <p:cNvSpPr>
                <a:spLocks noRot="1" noChangeAspect="1" noMove="1" noResize="1" noEditPoints="1" noAdjustHandles="1" noChangeArrowheads="1" noChangeShapeType="1" noTextEdit="1"/>
              </p:cNvSpPr>
              <p:nvPr/>
            </p:nvSpPr>
            <p:spPr>
              <a:xfrm>
                <a:off x="8046720" y="4937760"/>
                <a:ext cx="3200400" cy="1005840"/>
              </a:xfrm>
              <a:prstGeom prst="rect">
                <a:avLst/>
              </a:prstGeom>
              <a:blipFill>
                <a:blip r:embed="rId4"/>
                <a:stretch>
                  <a:fillRect l="-4381" t="-1818" b="-10303"/>
                </a:stretch>
              </a:blipFill>
              <a:ln/>
            </p:spPr>
            <p:txBody>
              <a:bodyPr/>
              <a:lstStyle/>
              <a:p>
                <a:r>
                  <a:rPr lang="en-IE">
                    <a:noFill/>
                  </a:rPr>
                  <a:t> </a:t>
                </a:r>
              </a:p>
            </p:txBody>
          </p:sp>
        </mc:Fallback>
      </mc:AlternateContent>
      <p:sp>
        <p:nvSpPr>
          <p:cNvPr id="37" name="Text 5">
            <a:extLst>
              <a:ext uri="{FF2B5EF4-FFF2-40B4-BE49-F238E27FC236}">
                <a16:creationId xmlns:a16="http://schemas.microsoft.com/office/drawing/2014/main" id="{E73A0AEE-83B7-0841-D4EA-C2ABE0A0B6C7}"/>
              </a:ext>
            </a:extLst>
          </p:cNvPr>
          <p:cNvSpPr/>
          <p:nvPr/>
        </p:nvSpPr>
        <p:spPr>
          <a:xfrm>
            <a:off x="640079" y="1328587"/>
            <a:ext cx="6253089" cy="676656"/>
          </a:xfrm>
          <a:prstGeom prst="rect">
            <a:avLst/>
          </a:prstGeom>
          <a:noFill/>
          <a:ln/>
        </p:spPr>
        <p:txBody>
          <a:bodyPr wrap="square" lIns="0" tIns="0" rIns="0" bIns="0" rtlCol="0" anchor="ctr"/>
          <a:lstStyle/>
          <a:p>
            <a:pPr marL="0" indent="0">
              <a:lnSpc>
                <a:spcPct val="102000"/>
              </a:lnSpc>
              <a:buNone/>
            </a:pPr>
            <a:r>
              <a:rPr lang="en-US" sz="2000" dirty="0">
                <a:solidFill>
                  <a:srgbClr val="16323A"/>
                </a:solidFill>
                <a:latin typeface="Calibri" pitchFamily="34" charset="0"/>
                <a:ea typeface="Calibri" pitchFamily="34" charset="-122"/>
                <a:cs typeface="Calibri" pitchFamily="34" charset="-120"/>
              </a:rPr>
              <a:t>Yes, we can do first-principles calculations, but …</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STRATEGY</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Multiscale and Multiphysics approach</a:t>
            </a:r>
            <a:endParaRPr lang="en-US" sz="3400" dirty="0"/>
          </a:p>
        </p:txBody>
      </p:sp>
      <p:sp>
        <p:nvSpPr>
          <p:cNvPr id="4" name="Shape 2"/>
          <p:cNvSpPr/>
          <p:nvPr/>
        </p:nvSpPr>
        <p:spPr>
          <a:xfrm>
            <a:off x="6035040" y="1783080"/>
            <a:ext cx="5577840" cy="3566160"/>
          </a:xfrm>
          <a:prstGeom prst="roundRect">
            <a:avLst>
              <a:gd name="adj" fmla="val 2308"/>
            </a:avLst>
          </a:prstGeom>
          <a:solidFill>
            <a:srgbClr val="FFFFFF"/>
          </a:solidFill>
          <a:ln/>
          <a:effectLst>
            <a:outerShdw blurRad="114300" dist="38100" dir="5400000" algn="bl" rotWithShape="0">
              <a:srgbClr val="0A2E38">
                <a:alpha val="14000"/>
              </a:srgbClr>
            </a:outerShdw>
          </a:effectLst>
        </p:spPr>
        <p:txBody>
          <a:bodyPr/>
          <a:lstStyle/>
          <a:p>
            <a:endParaRPr lang="en-IE"/>
          </a:p>
        </p:txBody>
      </p:sp>
      <p:sp>
        <p:nvSpPr>
          <p:cNvPr id="6" name="Text 3"/>
          <p:cNvSpPr/>
          <p:nvPr/>
        </p:nvSpPr>
        <p:spPr>
          <a:xfrm>
            <a:off x="6035040" y="5404104"/>
            <a:ext cx="5577840" cy="384048"/>
          </a:xfrm>
          <a:prstGeom prst="rect">
            <a:avLst/>
          </a:prstGeom>
          <a:noFill/>
          <a:ln/>
        </p:spPr>
        <p:txBody>
          <a:bodyPr wrap="square" lIns="0" tIns="0" rIns="0" bIns="0" rtlCol="0" anchor="ctr"/>
          <a:lstStyle/>
          <a:p>
            <a:pPr marL="0" indent="0" algn="ctr">
              <a:buNone/>
            </a:pPr>
            <a:r>
              <a:rPr lang="en-US" sz="1600" i="1" dirty="0">
                <a:solidFill>
                  <a:srgbClr val="5E747B"/>
                </a:solidFill>
                <a:latin typeface="Calibri" pitchFamily="34" charset="0"/>
                <a:ea typeface="Calibri" pitchFamily="34" charset="-122"/>
                <a:cs typeface="Calibri" pitchFamily="34" charset="-120"/>
              </a:rPr>
              <a:t>Lobaskin et al., EPL 143, 57001 (2023)</a:t>
            </a:r>
            <a:endParaRPr lang="en-US" sz="1600" dirty="0"/>
          </a:p>
        </p:txBody>
      </p:sp>
      <p:sp>
        <p:nvSpPr>
          <p:cNvPr id="7" name="Shape 4"/>
          <p:cNvSpPr/>
          <p:nvPr/>
        </p:nvSpPr>
        <p:spPr>
          <a:xfrm>
            <a:off x="640080" y="1828800"/>
            <a:ext cx="5074920" cy="1874520"/>
          </a:xfrm>
          <a:prstGeom prst="roundRect">
            <a:avLst>
              <a:gd name="adj" fmla="val 4390"/>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8" name="Shape 5"/>
          <p:cNvSpPr/>
          <p:nvPr/>
        </p:nvSpPr>
        <p:spPr>
          <a:xfrm>
            <a:off x="960120" y="2148840"/>
            <a:ext cx="548640" cy="548640"/>
          </a:xfrm>
          <a:prstGeom prst="ellipse">
            <a:avLst/>
          </a:prstGeom>
          <a:solidFill>
            <a:srgbClr val="0F5666"/>
          </a:solidFill>
          <a:ln/>
        </p:spPr>
        <p:txBody>
          <a:bodyPr/>
          <a:lstStyle/>
          <a:p>
            <a:endParaRPr lang="en-IE"/>
          </a:p>
        </p:txBody>
      </p:sp>
      <p:sp>
        <p:nvSpPr>
          <p:cNvPr id="9" name="Text 6"/>
          <p:cNvSpPr/>
          <p:nvPr/>
        </p:nvSpPr>
        <p:spPr>
          <a:xfrm>
            <a:off x="960120" y="2139696"/>
            <a:ext cx="548640" cy="54864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1</a:t>
            </a:r>
            <a:endParaRPr lang="en-US" sz="1600" dirty="0"/>
          </a:p>
        </p:txBody>
      </p:sp>
      <p:sp>
        <p:nvSpPr>
          <p:cNvPr id="10" name="Text 7"/>
          <p:cNvSpPr/>
          <p:nvPr/>
        </p:nvSpPr>
        <p:spPr>
          <a:xfrm>
            <a:off x="1645920" y="2212848"/>
            <a:ext cx="3931920" cy="457200"/>
          </a:xfrm>
          <a:prstGeom prst="rect">
            <a:avLst/>
          </a:prstGeom>
          <a:noFill/>
          <a:ln/>
        </p:spPr>
        <p:txBody>
          <a:bodyPr wrap="square" lIns="0" tIns="0" rIns="0" bIns="0" rtlCol="0" anchor="ctr"/>
          <a:lstStyle/>
          <a:p>
            <a:pPr marL="0" indent="0">
              <a:buNone/>
            </a:pPr>
            <a:r>
              <a:rPr lang="en-US" sz="2000" b="1" dirty="0">
                <a:solidFill>
                  <a:srgbClr val="0F5666"/>
                </a:solidFill>
                <a:latin typeface="Cambria" pitchFamily="34" charset="0"/>
                <a:ea typeface="Cambria" pitchFamily="34" charset="-122"/>
                <a:cs typeface="Cambria" pitchFamily="34" charset="-120"/>
              </a:rPr>
              <a:t>Physics-based characterisation</a:t>
            </a:r>
            <a:endParaRPr lang="en-US" sz="2000" dirty="0"/>
          </a:p>
        </p:txBody>
      </p:sp>
      <p:sp>
        <p:nvSpPr>
          <p:cNvPr id="11" name="Text 8"/>
          <p:cNvSpPr/>
          <p:nvPr/>
        </p:nvSpPr>
        <p:spPr>
          <a:xfrm>
            <a:off x="1005840" y="2743200"/>
            <a:ext cx="4480560" cy="914400"/>
          </a:xfrm>
          <a:prstGeom prst="rect">
            <a:avLst/>
          </a:prstGeom>
          <a:noFill/>
          <a:ln/>
        </p:spPr>
        <p:txBody>
          <a:bodyPr wrap="square" lIns="0" tIns="0" rIns="0" bIns="0" rtlCol="0" anchor="ctr"/>
          <a:lstStyle/>
          <a:p>
            <a:pPr marL="0" indent="0">
              <a:lnSpc>
                <a:spcPct val="110000"/>
              </a:lnSpc>
              <a:buNone/>
            </a:pPr>
            <a:r>
              <a:rPr lang="en-US" sz="1700" dirty="0">
                <a:solidFill>
                  <a:srgbClr val="16323A"/>
                </a:solidFill>
                <a:latin typeface="Calibri" pitchFamily="34" charset="0"/>
                <a:ea typeface="Calibri" pitchFamily="34" charset="-122"/>
                <a:cs typeface="Calibri" pitchFamily="34" charset="-120"/>
              </a:rPr>
              <a:t>Assume everything is made of </a:t>
            </a:r>
            <a:r>
              <a:rPr lang="en-US" sz="1700" b="1" dirty="0">
                <a:solidFill>
                  <a:srgbClr val="16323A"/>
                </a:solidFill>
                <a:latin typeface="Calibri" pitchFamily="34" charset="0"/>
                <a:ea typeface="Calibri" pitchFamily="34" charset="-122"/>
                <a:cs typeface="Calibri" pitchFamily="34" charset="-120"/>
              </a:rPr>
              <a:t>atoms</a:t>
            </a:r>
            <a:r>
              <a:rPr lang="en-US" sz="1700" dirty="0">
                <a:solidFill>
                  <a:srgbClr val="16323A"/>
                </a:solidFill>
                <a:latin typeface="Calibri" pitchFamily="34" charset="0"/>
                <a:ea typeface="Calibri" pitchFamily="34" charset="-122"/>
                <a:cs typeface="Calibri" pitchFamily="34" charset="-120"/>
              </a:rPr>
              <a:t>. Multiscale physics evaluates the relevant properties from atomistic and electron structures.</a:t>
            </a:r>
            <a:endParaRPr lang="en-US" sz="1700" dirty="0"/>
          </a:p>
        </p:txBody>
      </p:sp>
      <p:sp>
        <p:nvSpPr>
          <p:cNvPr id="12" name="Shape 9"/>
          <p:cNvSpPr/>
          <p:nvPr/>
        </p:nvSpPr>
        <p:spPr>
          <a:xfrm>
            <a:off x="640080" y="3977640"/>
            <a:ext cx="5074920" cy="1874520"/>
          </a:xfrm>
          <a:prstGeom prst="roundRect">
            <a:avLst>
              <a:gd name="adj" fmla="val 4390"/>
            </a:avLst>
          </a:prstGeom>
          <a:solidFill>
            <a:srgbClr val="FBF1DF"/>
          </a:solidFill>
          <a:ln/>
          <a:effectLst>
            <a:outerShdw blurRad="114300" dist="38100" dir="5400000" algn="bl" rotWithShape="0">
              <a:srgbClr val="0A2E38">
                <a:alpha val="14000"/>
              </a:srgbClr>
            </a:outerShdw>
          </a:effectLst>
        </p:spPr>
        <p:txBody>
          <a:bodyPr/>
          <a:lstStyle/>
          <a:p>
            <a:endParaRPr lang="en-IE"/>
          </a:p>
        </p:txBody>
      </p:sp>
      <p:sp>
        <p:nvSpPr>
          <p:cNvPr id="13" name="Shape 10"/>
          <p:cNvSpPr/>
          <p:nvPr/>
        </p:nvSpPr>
        <p:spPr>
          <a:xfrm>
            <a:off x="960120" y="4297680"/>
            <a:ext cx="548640" cy="548640"/>
          </a:xfrm>
          <a:prstGeom prst="ellipse">
            <a:avLst/>
          </a:prstGeom>
          <a:solidFill>
            <a:srgbClr val="E8A13A"/>
          </a:solidFill>
          <a:ln/>
        </p:spPr>
        <p:txBody>
          <a:bodyPr/>
          <a:lstStyle/>
          <a:p>
            <a:endParaRPr lang="en-IE"/>
          </a:p>
        </p:txBody>
      </p:sp>
      <p:sp>
        <p:nvSpPr>
          <p:cNvPr id="14" name="Text 11"/>
          <p:cNvSpPr/>
          <p:nvPr/>
        </p:nvSpPr>
        <p:spPr>
          <a:xfrm>
            <a:off x="960120" y="4288536"/>
            <a:ext cx="548640" cy="54864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2</a:t>
            </a:r>
            <a:endParaRPr lang="en-US" sz="1600" dirty="0"/>
          </a:p>
        </p:txBody>
      </p:sp>
      <p:sp>
        <p:nvSpPr>
          <p:cNvPr id="15" name="Text 12"/>
          <p:cNvSpPr/>
          <p:nvPr/>
        </p:nvSpPr>
        <p:spPr>
          <a:xfrm>
            <a:off x="1645920" y="4361688"/>
            <a:ext cx="3931920" cy="457200"/>
          </a:xfrm>
          <a:prstGeom prst="rect">
            <a:avLst/>
          </a:prstGeom>
          <a:noFill/>
          <a:ln/>
        </p:spPr>
        <p:txBody>
          <a:bodyPr wrap="square" lIns="0" tIns="0" rIns="0" bIns="0" rtlCol="0" anchor="ctr"/>
          <a:lstStyle/>
          <a:p>
            <a:pPr marL="0" indent="0">
              <a:buNone/>
            </a:pPr>
            <a:r>
              <a:rPr lang="en-US" sz="2000" b="1" dirty="0">
                <a:solidFill>
                  <a:srgbClr val="B07A1E"/>
                </a:solidFill>
                <a:latin typeface="Cambria" pitchFamily="34" charset="0"/>
                <a:ea typeface="Cambria" pitchFamily="34" charset="-122"/>
                <a:cs typeface="Cambria" pitchFamily="34" charset="-120"/>
              </a:rPr>
              <a:t>Data-driven prediction</a:t>
            </a:r>
            <a:endParaRPr lang="en-US" sz="2000" dirty="0"/>
          </a:p>
        </p:txBody>
      </p:sp>
      <p:sp>
        <p:nvSpPr>
          <p:cNvPr id="16" name="Text 13"/>
          <p:cNvSpPr/>
          <p:nvPr/>
        </p:nvSpPr>
        <p:spPr>
          <a:xfrm>
            <a:off x="1005840" y="4892040"/>
            <a:ext cx="4480560" cy="914400"/>
          </a:xfrm>
          <a:prstGeom prst="rect">
            <a:avLst/>
          </a:prstGeom>
          <a:noFill/>
          <a:ln/>
        </p:spPr>
        <p:txBody>
          <a:bodyPr wrap="square" lIns="0" tIns="0" rIns="0" bIns="0" rtlCol="0" anchor="ctr"/>
          <a:lstStyle/>
          <a:p>
            <a:pPr marL="0" indent="0">
              <a:lnSpc>
                <a:spcPct val="110000"/>
              </a:lnSpc>
              <a:buNone/>
            </a:pPr>
            <a:r>
              <a:rPr lang="en-US" sz="1700" dirty="0">
                <a:solidFill>
                  <a:srgbClr val="16323A"/>
                </a:solidFill>
                <a:latin typeface="Calibri" pitchFamily="34" charset="0"/>
                <a:ea typeface="Calibri" pitchFamily="34" charset="-122"/>
                <a:cs typeface="Calibri" pitchFamily="34" charset="-120"/>
              </a:rPr>
              <a:t>Machine learning maps the advanced descriptors onto functionalities and complex properties.</a:t>
            </a:r>
            <a:endParaRPr lang="en-US" sz="1700" dirty="0"/>
          </a:p>
        </p:txBody>
      </p:sp>
      <p:pic>
        <p:nvPicPr>
          <p:cNvPr id="18" name="Picture 17" descr="A computer screen shot of a computer&#10;&#10;Description automatically generated">
            <a:extLst>
              <a:ext uri="{FF2B5EF4-FFF2-40B4-BE49-F238E27FC236}">
                <a16:creationId xmlns:a16="http://schemas.microsoft.com/office/drawing/2014/main" id="{F972F485-5AE2-D502-30E1-10A3DD6F39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4320" y="1930837"/>
            <a:ext cx="5186086" cy="299632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0080" y="457200"/>
            <a:ext cx="10058400" cy="310896"/>
          </a:xfrm>
          <a:prstGeom prst="rect">
            <a:avLst/>
          </a:prstGeom>
          <a:noFill/>
          <a:ln/>
        </p:spPr>
        <p:txBody>
          <a:bodyPr wrap="square" lIns="0" tIns="0" rIns="0" bIns="0" rtlCol="0" anchor="ctr"/>
          <a:lstStyle/>
          <a:p>
            <a:pPr marL="0" indent="0">
              <a:buNone/>
            </a:pPr>
            <a:r>
              <a:rPr lang="en-US" sz="1400" b="1" kern="0" spc="300" dirty="0">
                <a:solidFill>
                  <a:srgbClr val="1C8497"/>
                </a:solidFill>
                <a:latin typeface="Calibri" pitchFamily="34" charset="0"/>
                <a:ea typeface="Calibri" pitchFamily="34" charset="-122"/>
                <a:cs typeface="Calibri" pitchFamily="34" charset="-120"/>
              </a:rPr>
              <a:t>DESCRIPTORS</a:t>
            </a:r>
            <a:endParaRPr lang="en-US" sz="1400" dirty="0"/>
          </a:p>
        </p:txBody>
      </p:sp>
      <p:sp>
        <p:nvSpPr>
          <p:cNvPr id="3" name="Text 1"/>
          <p:cNvSpPr/>
          <p:nvPr/>
        </p:nvSpPr>
        <p:spPr>
          <a:xfrm>
            <a:off x="640080" y="777240"/>
            <a:ext cx="10972800" cy="822960"/>
          </a:xfrm>
          <a:prstGeom prst="rect">
            <a:avLst/>
          </a:prstGeom>
          <a:noFill/>
          <a:ln/>
        </p:spPr>
        <p:txBody>
          <a:bodyPr wrap="square" lIns="0" tIns="0" rIns="0" bIns="0" rtlCol="0" anchor="t"/>
          <a:lstStyle/>
          <a:p>
            <a:pPr marL="0" indent="0">
              <a:buNone/>
            </a:pPr>
            <a:r>
              <a:rPr lang="en-US" sz="3400" b="1" dirty="0">
                <a:solidFill>
                  <a:srgbClr val="0A2E38"/>
                </a:solidFill>
                <a:latin typeface="Cambria" pitchFamily="34" charset="0"/>
                <a:ea typeface="Cambria" pitchFamily="34" charset="-122"/>
                <a:cs typeface="Cambria" pitchFamily="34" charset="-120"/>
              </a:rPr>
              <a:t>Two families of nanomaterial descriptors</a:t>
            </a:r>
            <a:endParaRPr lang="en-US" sz="3400" dirty="0"/>
          </a:p>
        </p:txBody>
      </p:sp>
      <p:sp>
        <p:nvSpPr>
          <p:cNvPr id="4" name="Shape 2"/>
          <p:cNvSpPr/>
          <p:nvPr/>
        </p:nvSpPr>
        <p:spPr>
          <a:xfrm>
            <a:off x="640080" y="1651980"/>
            <a:ext cx="5486400" cy="3246120"/>
          </a:xfrm>
          <a:prstGeom prst="roundRect">
            <a:avLst>
              <a:gd name="adj" fmla="val 2045"/>
            </a:avLst>
          </a:prstGeom>
          <a:solidFill>
            <a:srgbClr val="EAF3F4"/>
          </a:solidFill>
          <a:ln/>
          <a:effectLst>
            <a:outerShdw blurRad="114300" dist="38100" dir="5400000" algn="bl" rotWithShape="0">
              <a:srgbClr val="0A2E38">
                <a:alpha val="14000"/>
              </a:srgbClr>
            </a:outerShdw>
          </a:effectLst>
        </p:spPr>
        <p:txBody>
          <a:bodyPr/>
          <a:lstStyle/>
          <a:p>
            <a:endParaRPr lang="en-IE"/>
          </a:p>
        </p:txBody>
      </p:sp>
      <p:sp>
        <p:nvSpPr>
          <p:cNvPr id="5" name="Shape 3"/>
          <p:cNvSpPr/>
          <p:nvPr/>
        </p:nvSpPr>
        <p:spPr>
          <a:xfrm>
            <a:off x="960120" y="1944588"/>
            <a:ext cx="548640" cy="548640"/>
          </a:xfrm>
          <a:prstGeom prst="ellipse">
            <a:avLst/>
          </a:prstGeom>
          <a:solidFill>
            <a:srgbClr val="0F5666"/>
          </a:solidFill>
          <a:ln/>
        </p:spPr>
        <p:txBody>
          <a:bodyPr/>
          <a:lstStyle/>
          <a:p>
            <a:endParaRPr lang="en-IE"/>
          </a:p>
        </p:txBody>
      </p:sp>
      <p:sp>
        <p:nvSpPr>
          <p:cNvPr id="6" name="Text 4"/>
          <p:cNvSpPr/>
          <p:nvPr/>
        </p:nvSpPr>
        <p:spPr>
          <a:xfrm>
            <a:off x="960120" y="1935444"/>
            <a:ext cx="548640" cy="548640"/>
          </a:xfrm>
          <a:prstGeom prst="rect">
            <a:avLst/>
          </a:prstGeom>
          <a:noFill/>
          <a:ln/>
        </p:spPr>
        <p:txBody>
          <a:bodyPr wrap="square" lIns="0" tIns="0" rIns="0" bIns="0" rtlCol="0" anchor="ctr"/>
          <a:lstStyle/>
          <a:p>
            <a:pPr marL="0" indent="0" algn="ctr">
              <a:buNone/>
            </a:pPr>
            <a:r>
              <a:rPr lang="en-US" sz="1600" b="1" dirty="0">
                <a:solidFill>
                  <a:srgbClr val="FFFFFF"/>
                </a:solidFill>
                <a:latin typeface="Cambria" pitchFamily="34" charset="0"/>
                <a:ea typeface="Cambria" pitchFamily="34" charset="-122"/>
                <a:cs typeface="Cambria" pitchFamily="34" charset="-120"/>
              </a:rPr>
              <a:t>i</a:t>
            </a:r>
            <a:endParaRPr lang="en-US" sz="1600" dirty="0"/>
          </a:p>
        </p:txBody>
      </p:sp>
      <p:sp>
        <p:nvSpPr>
          <p:cNvPr id="7" name="Text 5"/>
          <p:cNvSpPr/>
          <p:nvPr/>
        </p:nvSpPr>
        <p:spPr>
          <a:xfrm>
            <a:off x="1645920" y="2008596"/>
            <a:ext cx="4297680" cy="457200"/>
          </a:xfrm>
          <a:prstGeom prst="rect">
            <a:avLst/>
          </a:prstGeom>
          <a:noFill/>
          <a:ln/>
        </p:spPr>
        <p:txBody>
          <a:bodyPr wrap="square" lIns="0" tIns="0" rIns="0" bIns="0" rtlCol="0" anchor="ctr"/>
          <a:lstStyle/>
          <a:p>
            <a:pPr marL="0" indent="0">
              <a:buNone/>
            </a:pPr>
            <a:r>
              <a:rPr lang="en-US" sz="1900" b="1" dirty="0">
                <a:solidFill>
                  <a:srgbClr val="0F5666"/>
                </a:solidFill>
                <a:latin typeface="Cambria" pitchFamily="34" charset="0"/>
                <a:ea typeface="Cambria" pitchFamily="34" charset="-122"/>
                <a:cs typeface="Cambria" pitchFamily="34" charset="-120"/>
              </a:rPr>
              <a:t>Intrinsic  (quantum / semi-empirical)</a:t>
            </a:r>
            <a:endParaRPr lang="en-US" sz="1900" dirty="0"/>
          </a:p>
        </p:txBody>
      </p:sp>
      <p:sp>
        <p:nvSpPr>
          <p:cNvPr id="8" name="Text 6"/>
          <p:cNvSpPr/>
          <p:nvPr/>
        </p:nvSpPr>
        <p:spPr>
          <a:xfrm>
            <a:off x="1051560" y="2663124"/>
            <a:ext cx="4758164" cy="1686588"/>
          </a:xfrm>
          <a:prstGeom prst="rect">
            <a:avLst/>
          </a:prstGeom>
          <a:noFill/>
          <a:ln/>
        </p:spPr>
        <p:txBody>
          <a:bodyPr wrap="square" lIns="0" tIns="0" rIns="0" bIns="0" rtlCol="0" anchor="ctr"/>
          <a:lstStyle/>
          <a:p>
            <a:pPr marL="342900" indent="-342900">
              <a:spcAft>
                <a:spcPts val="1000"/>
              </a:spcAft>
              <a:buSzPct val="100000"/>
              <a:buChar char="•"/>
            </a:pPr>
            <a:r>
              <a:rPr lang="en-US" sz="1750" dirty="0">
                <a:solidFill>
                  <a:srgbClr val="16323A"/>
                </a:solidFill>
                <a:latin typeface="Calibri" pitchFamily="34" charset="0"/>
                <a:ea typeface="Calibri" pitchFamily="34" charset="-122"/>
                <a:cs typeface="Calibri" pitchFamily="34" charset="-120"/>
              </a:rPr>
              <a:t>Band gap, HOMO / LUMO</a:t>
            </a:r>
            <a:endParaRPr lang="en-US" sz="1750" dirty="0"/>
          </a:p>
          <a:p>
            <a:pPr marL="342900" indent="-342900">
              <a:spcAft>
                <a:spcPts val="1000"/>
              </a:spcAft>
              <a:buSzPct val="100000"/>
              <a:buChar char="•"/>
            </a:pPr>
            <a:r>
              <a:rPr lang="en-US" sz="1750" dirty="0">
                <a:solidFill>
                  <a:srgbClr val="16323A"/>
                </a:solidFill>
                <a:latin typeface="Calibri" pitchFamily="34" charset="0"/>
                <a:ea typeface="Calibri" pitchFamily="34" charset="-122"/>
                <a:cs typeface="Calibri" pitchFamily="34" charset="-120"/>
              </a:rPr>
              <a:t>Mulliken electronegativity, hardness</a:t>
            </a:r>
            <a:endParaRPr lang="en-US" sz="1750" dirty="0"/>
          </a:p>
          <a:p>
            <a:pPr marL="342900" indent="-342900">
              <a:spcAft>
                <a:spcPts val="1000"/>
              </a:spcAft>
              <a:buSzPct val="100000"/>
              <a:buChar char="•"/>
            </a:pPr>
            <a:r>
              <a:rPr lang="en-US" sz="1750" dirty="0">
                <a:solidFill>
                  <a:srgbClr val="16323A"/>
                </a:solidFill>
                <a:latin typeface="Calibri" pitchFamily="34" charset="0"/>
                <a:ea typeface="Calibri" pitchFamily="34" charset="-122"/>
                <a:cs typeface="Calibri" pitchFamily="34" charset="-120"/>
              </a:rPr>
              <a:t>Electrophilicity, </a:t>
            </a:r>
            <a:r>
              <a:rPr lang="en-US" sz="1750" dirty="0" err="1">
                <a:solidFill>
                  <a:srgbClr val="16323A"/>
                </a:solidFill>
                <a:latin typeface="Calibri" pitchFamily="34" charset="0"/>
                <a:ea typeface="Calibri" pitchFamily="34" charset="-122"/>
                <a:cs typeface="Calibri" pitchFamily="34" charset="-120"/>
              </a:rPr>
              <a:t>polarisability</a:t>
            </a:r>
            <a:r>
              <a:rPr lang="en-US" sz="1750" dirty="0">
                <a:solidFill>
                  <a:srgbClr val="16323A"/>
                </a:solidFill>
                <a:latin typeface="Calibri" pitchFamily="34" charset="0"/>
                <a:ea typeface="Calibri" pitchFamily="34" charset="-122"/>
                <a:cs typeface="Calibri" pitchFamily="34" charset="-120"/>
              </a:rPr>
              <a:t>, dipole moments</a:t>
            </a:r>
            <a:endParaRPr lang="en-US" sz="1750" dirty="0"/>
          </a:p>
          <a:p>
            <a:pPr marL="342900" indent="-342900">
              <a:spcAft>
                <a:spcPts val="1000"/>
              </a:spcAft>
              <a:buSzPct val="100000"/>
              <a:buChar char="•"/>
            </a:pPr>
            <a:r>
              <a:rPr lang="en-US" sz="1750" dirty="0">
                <a:solidFill>
                  <a:srgbClr val="16323A"/>
                </a:solidFill>
                <a:latin typeface="Calibri" pitchFamily="34" charset="0"/>
                <a:ea typeface="Calibri" pitchFamily="34" charset="-122"/>
                <a:cs typeface="Calibri" pitchFamily="34" charset="-120"/>
              </a:rPr>
              <a:t>Ionisation potential, electron affinity</a:t>
            </a:r>
            <a:endParaRPr lang="en-US" sz="1750" dirty="0"/>
          </a:p>
        </p:txBody>
      </p:sp>
      <p:sp>
        <p:nvSpPr>
          <p:cNvPr id="9" name="Text 7"/>
          <p:cNvSpPr/>
          <p:nvPr/>
        </p:nvSpPr>
        <p:spPr>
          <a:xfrm>
            <a:off x="1051560" y="4390128"/>
            <a:ext cx="4206240" cy="457200"/>
          </a:xfrm>
          <a:prstGeom prst="rect">
            <a:avLst/>
          </a:prstGeom>
          <a:noFill/>
          <a:ln/>
        </p:spPr>
        <p:txBody>
          <a:bodyPr wrap="square" lIns="0" tIns="0" rIns="0" bIns="0" rtlCol="0" anchor="ctr"/>
          <a:lstStyle/>
          <a:p>
            <a:pPr marL="0" indent="0">
              <a:buNone/>
            </a:pPr>
            <a:r>
              <a:rPr lang="en-US" sz="1400" i="1" dirty="0">
                <a:solidFill>
                  <a:srgbClr val="5E747B"/>
                </a:solidFill>
                <a:latin typeface="Calibri" pitchFamily="34" charset="0"/>
                <a:ea typeface="Calibri" pitchFamily="34" charset="-122"/>
                <a:cs typeface="Calibri" pitchFamily="34" charset="-120"/>
              </a:rPr>
              <a:t>PM6-D3 (MOPAC) · PBE (SIESTA) · GFN-xTB</a:t>
            </a:r>
            <a:endParaRPr lang="en-US" sz="1400" dirty="0"/>
          </a:p>
        </p:txBody>
      </p:sp>
      <p:sp>
        <p:nvSpPr>
          <p:cNvPr id="10" name="Shape 8"/>
          <p:cNvSpPr/>
          <p:nvPr/>
        </p:nvSpPr>
        <p:spPr>
          <a:xfrm>
            <a:off x="6510528" y="1651980"/>
            <a:ext cx="5486400" cy="3314069"/>
          </a:xfrm>
          <a:prstGeom prst="roundRect">
            <a:avLst>
              <a:gd name="adj" fmla="val 2045"/>
            </a:avLst>
          </a:prstGeom>
          <a:solidFill>
            <a:srgbClr val="FBF1DF"/>
          </a:solidFill>
          <a:ln/>
          <a:effectLst>
            <a:outerShdw blurRad="114300" dist="38100" dir="5400000" algn="bl" rotWithShape="0">
              <a:srgbClr val="0A2E38">
                <a:alpha val="14000"/>
              </a:srgbClr>
            </a:outerShdw>
          </a:effectLst>
        </p:spPr>
        <p:txBody>
          <a:bodyPr/>
          <a:lstStyle/>
          <a:p>
            <a:endParaRPr lang="en-IE"/>
          </a:p>
        </p:txBody>
      </p:sp>
      <p:sp>
        <p:nvSpPr>
          <p:cNvPr id="11" name="Shape 9"/>
          <p:cNvSpPr/>
          <p:nvPr/>
        </p:nvSpPr>
        <p:spPr>
          <a:xfrm>
            <a:off x="6830568" y="1944588"/>
            <a:ext cx="548640" cy="548640"/>
          </a:xfrm>
          <a:prstGeom prst="ellipse">
            <a:avLst/>
          </a:prstGeom>
          <a:solidFill>
            <a:srgbClr val="E8A13A"/>
          </a:solidFill>
          <a:ln/>
        </p:spPr>
        <p:txBody>
          <a:bodyPr/>
          <a:lstStyle/>
          <a:p>
            <a:endParaRPr lang="en-IE"/>
          </a:p>
        </p:txBody>
      </p:sp>
      <p:sp>
        <p:nvSpPr>
          <p:cNvPr id="12" name="Text 10"/>
          <p:cNvSpPr/>
          <p:nvPr/>
        </p:nvSpPr>
        <p:spPr>
          <a:xfrm>
            <a:off x="6830568" y="1935444"/>
            <a:ext cx="548640" cy="548640"/>
          </a:xfrm>
          <a:prstGeom prst="rect">
            <a:avLst/>
          </a:prstGeom>
          <a:noFill/>
          <a:ln/>
        </p:spPr>
        <p:txBody>
          <a:bodyPr wrap="square" lIns="0" tIns="0" rIns="0" bIns="0" rtlCol="0" anchor="ctr"/>
          <a:lstStyle/>
          <a:p>
            <a:pPr marL="0" indent="0" algn="ctr">
              <a:buNone/>
            </a:pPr>
            <a:r>
              <a:rPr lang="en-US" sz="1600" b="1" dirty="0">
                <a:solidFill>
                  <a:srgbClr val="0A2E38"/>
                </a:solidFill>
                <a:latin typeface="Cambria" pitchFamily="34" charset="0"/>
                <a:ea typeface="Cambria" pitchFamily="34" charset="-122"/>
                <a:cs typeface="Cambria" pitchFamily="34" charset="-120"/>
              </a:rPr>
              <a:t>ii</a:t>
            </a:r>
            <a:endParaRPr lang="en-US" sz="1600" dirty="0"/>
          </a:p>
        </p:txBody>
      </p:sp>
      <p:sp>
        <p:nvSpPr>
          <p:cNvPr id="13" name="Text 11"/>
          <p:cNvSpPr/>
          <p:nvPr/>
        </p:nvSpPr>
        <p:spPr>
          <a:xfrm>
            <a:off x="7516368" y="2008596"/>
            <a:ext cx="4297680" cy="457200"/>
          </a:xfrm>
          <a:prstGeom prst="rect">
            <a:avLst/>
          </a:prstGeom>
          <a:noFill/>
          <a:ln/>
        </p:spPr>
        <p:txBody>
          <a:bodyPr wrap="square" lIns="0" tIns="0" rIns="0" bIns="0" rtlCol="0" anchor="ctr"/>
          <a:lstStyle/>
          <a:p>
            <a:pPr marL="0" indent="0">
              <a:buNone/>
            </a:pPr>
            <a:r>
              <a:rPr lang="en-US" sz="1900" b="1" dirty="0">
                <a:solidFill>
                  <a:srgbClr val="B07A1E"/>
                </a:solidFill>
                <a:latin typeface="Cambria" pitchFamily="34" charset="0"/>
                <a:ea typeface="Cambria" pitchFamily="34" charset="-122"/>
                <a:cs typeface="Cambria" pitchFamily="34" charset="-120"/>
              </a:rPr>
              <a:t>Extrinsic  (atomistic / coarse-grained)</a:t>
            </a:r>
            <a:endParaRPr lang="en-US" sz="1900" dirty="0"/>
          </a:p>
        </p:txBody>
      </p:sp>
      <p:sp>
        <p:nvSpPr>
          <p:cNvPr id="14" name="Text 12"/>
          <p:cNvSpPr/>
          <p:nvPr/>
        </p:nvSpPr>
        <p:spPr>
          <a:xfrm>
            <a:off x="6922008" y="2683332"/>
            <a:ext cx="4663440" cy="1646172"/>
          </a:xfrm>
          <a:prstGeom prst="rect">
            <a:avLst/>
          </a:prstGeom>
          <a:noFill/>
          <a:ln/>
        </p:spPr>
        <p:txBody>
          <a:bodyPr wrap="square" lIns="0" tIns="0" rIns="0" bIns="0" rtlCol="0" anchor="ctr"/>
          <a:lstStyle/>
          <a:p>
            <a:pPr marL="342900" indent="-342900">
              <a:spcAft>
                <a:spcPts val="1200"/>
              </a:spcAft>
              <a:buSzPct val="100000"/>
              <a:buChar char="•"/>
            </a:pPr>
            <a:r>
              <a:rPr lang="en-US" sz="1750" dirty="0">
                <a:solidFill>
                  <a:srgbClr val="16323A"/>
                </a:solidFill>
                <a:latin typeface="Calibri" pitchFamily="34" charset="0"/>
                <a:ea typeface="Calibri" pitchFamily="34" charset="-122"/>
                <a:cs typeface="Calibri" pitchFamily="34" charset="-120"/>
              </a:rPr>
              <a:t>Adsorption energies  (GROMACS + PLUMED / UnitedAtom)</a:t>
            </a:r>
            <a:endParaRPr lang="en-US" sz="1750" dirty="0"/>
          </a:p>
          <a:p>
            <a:pPr marL="342900" indent="-342900">
              <a:spcAft>
                <a:spcPts val="1200"/>
              </a:spcAft>
              <a:buSzPct val="100000"/>
              <a:buChar char="•"/>
            </a:pPr>
            <a:r>
              <a:rPr lang="en-US" sz="1750" dirty="0">
                <a:solidFill>
                  <a:srgbClr val="16323A"/>
                </a:solidFill>
                <a:latin typeface="Calibri" pitchFamily="34" charset="0"/>
                <a:ea typeface="Calibri" pitchFamily="34" charset="-122"/>
                <a:cs typeface="Calibri" pitchFamily="34" charset="-120"/>
              </a:rPr>
              <a:t>Hamaker constants  (Lifshitz theory)</a:t>
            </a:r>
            <a:endParaRPr lang="en-US" sz="1750" dirty="0"/>
          </a:p>
          <a:p>
            <a:pPr marL="342900" indent="-342900">
              <a:spcAft>
                <a:spcPts val="1200"/>
              </a:spcAft>
              <a:buSzPct val="100000"/>
              <a:buChar char="•"/>
            </a:pPr>
            <a:r>
              <a:rPr lang="en-US" sz="1750" dirty="0">
                <a:solidFill>
                  <a:srgbClr val="16323A"/>
                </a:solidFill>
                <a:latin typeface="Calibri" pitchFamily="34" charset="0"/>
                <a:ea typeface="Calibri" pitchFamily="34" charset="-122"/>
                <a:cs typeface="Calibri" pitchFamily="34" charset="-120"/>
              </a:rPr>
              <a:t>Immersion enthalpies → log P</a:t>
            </a:r>
            <a:endParaRPr lang="en-US" sz="1750" dirty="0"/>
          </a:p>
        </p:txBody>
      </p:sp>
      <p:sp>
        <p:nvSpPr>
          <p:cNvPr id="15" name="Text 13"/>
          <p:cNvSpPr/>
          <p:nvPr/>
        </p:nvSpPr>
        <p:spPr>
          <a:xfrm>
            <a:off x="6922008" y="4271654"/>
            <a:ext cx="4663440" cy="640080"/>
          </a:xfrm>
          <a:prstGeom prst="rect">
            <a:avLst/>
          </a:prstGeom>
          <a:noFill/>
          <a:ln/>
        </p:spPr>
        <p:txBody>
          <a:bodyPr wrap="square" lIns="0" tIns="0" rIns="0" bIns="0" rtlCol="0" anchor="ctr"/>
          <a:lstStyle/>
          <a:p>
            <a:pPr marL="0" indent="0">
              <a:lnSpc>
                <a:spcPct val="110000"/>
              </a:lnSpc>
              <a:buNone/>
            </a:pPr>
            <a:r>
              <a:rPr lang="en-US" sz="1350" i="1" dirty="0">
                <a:solidFill>
                  <a:srgbClr val="5E747B"/>
                </a:solidFill>
                <a:latin typeface="Calibri" pitchFamily="34" charset="0"/>
                <a:ea typeface="Calibri" pitchFamily="34" charset="-122"/>
                <a:cs typeface="Calibri" pitchFamily="34" charset="-120"/>
              </a:rPr>
              <a:t>Wyrzykowska, Nat. Nanotechnol. (2022) · del Giudice, Nat. Nanotechnol. (2023) · Rouse, PCCP (2021)</a:t>
            </a:r>
            <a:endParaRPr lang="en-US" sz="1350" dirty="0"/>
          </a:p>
        </p:txBody>
      </p:sp>
      <p:pic>
        <p:nvPicPr>
          <p:cNvPr id="19" name="Google Shape;322;p4">
            <a:extLst>
              <a:ext uri="{FF2B5EF4-FFF2-40B4-BE49-F238E27FC236}">
                <a16:creationId xmlns:a16="http://schemas.microsoft.com/office/drawing/2014/main" id="{AB5B56DD-45CD-2A21-CAF7-D04798750271}"/>
              </a:ext>
            </a:extLst>
          </p:cNvPr>
          <p:cNvPicPr preferRelativeResize="0"/>
          <p:nvPr/>
        </p:nvPicPr>
        <p:blipFill rotWithShape="1">
          <a:blip r:embed="rId3">
            <a:clrChange>
              <a:clrFrom>
                <a:srgbClr val="003670"/>
              </a:clrFrom>
              <a:clrTo>
                <a:srgbClr val="003670">
                  <a:alpha val="0"/>
                </a:srgbClr>
              </a:clrTo>
            </a:clrChange>
            <a:alphaModFix/>
          </a:blip>
          <a:srcRect/>
          <a:stretch/>
        </p:blipFill>
        <p:spPr>
          <a:xfrm>
            <a:off x="4347024" y="5376783"/>
            <a:ext cx="1182856" cy="1233140"/>
          </a:xfrm>
          <a:prstGeom prst="rect">
            <a:avLst/>
          </a:prstGeom>
          <a:noFill/>
          <a:ln>
            <a:noFill/>
          </a:ln>
        </p:spPr>
      </p:pic>
      <p:pic>
        <p:nvPicPr>
          <p:cNvPr id="20" name="Google Shape;323;p4">
            <a:extLst>
              <a:ext uri="{FF2B5EF4-FFF2-40B4-BE49-F238E27FC236}">
                <a16:creationId xmlns:a16="http://schemas.microsoft.com/office/drawing/2014/main" id="{CE499CE5-F77C-14B3-F755-8877A34CE2A9}"/>
              </a:ext>
            </a:extLst>
          </p:cNvPr>
          <p:cNvPicPr preferRelativeResize="0"/>
          <p:nvPr/>
        </p:nvPicPr>
        <p:blipFill>
          <a:blip r:embed="rId4">
            <a:clrChange>
              <a:clrFrom>
                <a:srgbClr val="003670"/>
              </a:clrFrom>
              <a:clrTo>
                <a:srgbClr val="003670">
                  <a:alpha val="0"/>
                </a:srgbClr>
              </a:clrTo>
            </a:clrChange>
            <a:alphaModFix/>
          </a:blip>
          <a:stretch>
            <a:fillRect/>
          </a:stretch>
        </p:blipFill>
        <p:spPr>
          <a:xfrm>
            <a:off x="2854413" y="5022625"/>
            <a:ext cx="1664691" cy="1659069"/>
          </a:xfrm>
          <a:prstGeom prst="rect">
            <a:avLst/>
          </a:prstGeom>
          <a:noFill/>
          <a:ln>
            <a:noFill/>
          </a:ln>
        </p:spPr>
      </p:pic>
      <p:pic>
        <p:nvPicPr>
          <p:cNvPr id="21" name="Google Shape;324;p4">
            <a:extLst>
              <a:ext uri="{FF2B5EF4-FFF2-40B4-BE49-F238E27FC236}">
                <a16:creationId xmlns:a16="http://schemas.microsoft.com/office/drawing/2014/main" id="{E9DBF614-6C16-8B2A-AEBC-055DFF2B3274}"/>
              </a:ext>
            </a:extLst>
          </p:cNvPr>
          <p:cNvPicPr preferRelativeResize="0"/>
          <p:nvPr/>
        </p:nvPicPr>
        <p:blipFill rotWithShape="1">
          <a:blip r:embed="rId5">
            <a:clrChange>
              <a:clrFrom>
                <a:srgbClr val="3A3A3A"/>
              </a:clrFrom>
              <a:clrTo>
                <a:srgbClr val="3A3A3A">
                  <a:alpha val="0"/>
                </a:srgbClr>
              </a:clrTo>
            </a:clrChange>
            <a:alphaModFix/>
            <a:duotone>
              <a:srgbClr val="000000">
                <a:shade val="45000"/>
                <a:satMod val="135000"/>
              </a:srgbClr>
              <a:prstClr val="white"/>
            </a:duotone>
            <a:extLst>
              <a:ext uri="{BEBA8EAE-BF5A-486C-A8C5-ECC9F3942E4B}">
                <a14:imgProps xmlns:a14="http://schemas.microsoft.com/office/drawing/2010/main">
                  <a14:imgLayer r:embed="rId6">
                    <a14:imgEffect>
                      <a14:artisticMarker/>
                    </a14:imgEffect>
                    <a14:imgEffect>
                      <a14:sharpenSoften amount="-50000"/>
                    </a14:imgEffect>
                    <a14:imgEffect>
                      <a14:saturation sat="0"/>
                    </a14:imgEffect>
                  </a14:imgLayer>
                </a14:imgProps>
              </a:ext>
            </a:extLst>
          </a:blip>
          <a:srcRect l="15190" t="14012" r="15936" b="12582"/>
          <a:stretch/>
        </p:blipFill>
        <p:spPr>
          <a:xfrm>
            <a:off x="1591196" y="5272102"/>
            <a:ext cx="1199559" cy="1344387"/>
          </a:xfrm>
          <a:prstGeom prst="rect">
            <a:avLst/>
          </a:prstGeom>
          <a:noFill/>
          <a:ln>
            <a:noFill/>
          </a:ln>
        </p:spPr>
      </p:pic>
      <p:pic>
        <p:nvPicPr>
          <p:cNvPr id="22" name="Picture 21">
            <a:extLst>
              <a:ext uri="{FF2B5EF4-FFF2-40B4-BE49-F238E27FC236}">
                <a16:creationId xmlns:a16="http://schemas.microsoft.com/office/drawing/2014/main" id="{FE4BF34B-AE68-70AE-84CD-962BC169901D}"/>
              </a:ext>
            </a:extLst>
          </p:cNvPr>
          <p:cNvPicPr/>
          <p:nvPr/>
        </p:nvPicPr>
        <p:blipFill rotWithShape="1">
          <a:blip r:embed="rId7">
            <a:extLst>
              <a:ext uri="{28A0092B-C50C-407E-A947-70E740481C1C}">
                <a14:useLocalDpi xmlns:a14="http://schemas.microsoft.com/office/drawing/2010/main" val="0"/>
              </a:ext>
            </a:extLst>
          </a:blip>
          <a:srcRect l="32882" r="34793"/>
          <a:stretch/>
        </p:blipFill>
        <p:spPr bwMode="auto">
          <a:xfrm>
            <a:off x="8478097" y="5209841"/>
            <a:ext cx="1454633" cy="1521350"/>
          </a:xfrm>
          <a:prstGeom prst="ellipse">
            <a:avLst/>
          </a:prstGeom>
          <a:noFill/>
          <a:ln>
            <a:noFill/>
          </a:ln>
        </p:spPr>
      </p:pic>
    </p:spTree>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2460</TotalTime>
  <Words>4563</Words>
  <Application>Microsoft Office PowerPoint</Application>
  <PresentationFormat>Widescreen</PresentationFormat>
  <Paragraphs>358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Cambria</vt:lpstr>
      <vt:lpstr>Cambria Math</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the Cell Sees: Modelling the Bionano Interface</dc:title>
  <dc:subject>PptxGenJS Presentation</dc:subject>
  <dc:creator>Vladimir Lobaskin</dc:creator>
  <cp:lastModifiedBy>Vladimir Lobaskin</cp:lastModifiedBy>
  <cp:revision>5</cp:revision>
  <dcterms:created xsi:type="dcterms:W3CDTF">2026-07-04T13:21:44Z</dcterms:created>
  <dcterms:modified xsi:type="dcterms:W3CDTF">2026-07-06T21:32:40Z</dcterms:modified>
</cp:coreProperties>
</file>