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2.xml" ContentType="application/inkml+xml"/>
  <Override PartName="/ppt/ink/ink3.xml" ContentType="application/inkml+xml"/>
  <Override PartName="/ppt/notesSlides/notesSlide28.xml" ContentType="application/vnd.openxmlformats-officedocument.presentationml.notesSlide+xml"/>
  <Override PartName="/ppt/ink/ink4.xml" ContentType="application/inkml+xml"/>
  <Override PartName="/ppt/ink/ink5.xml" ContentType="application/inkml+xml"/>
  <Override PartName="/ppt/notesSlides/notesSlide29.xml" ContentType="application/vnd.openxmlformats-officedocument.presentationml.notesSlide+xml"/>
  <Override PartName="/ppt/ink/ink6.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1" r:id="rId5"/>
    <p:sldMasterId id="2147483985" r:id="rId6"/>
    <p:sldMasterId id="2147484074" r:id="rId7"/>
    <p:sldMasterId id="2147487721" r:id="rId8"/>
    <p:sldMasterId id="2147487872" r:id="rId9"/>
    <p:sldMasterId id="2147488075" r:id="rId10"/>
    <p:sldMasterId id="2147488109" r:id="rId11"/>
  </p:sldMasterIdLst>
  <p:notesMasterIdLst>
    <p:notesMasterId r:id="rId52"/>
  </p:notesMasterIdLst>
  <p:sldIdLst>
    <p:sldId id="591" r:id="rId12"/>
    <p:sldId id="2888" r:id="rId13"/>
    <p:sldId id="2875" r:id="rId14"/>
    <p:sldId id="2921" r:id="rId15"/>
    <p:sldId id="2851" r:id="rId16"/>
    <p:sldId id="2700" r:id="rId17"/>
    <p:sldId id="2862" r:id="rId18"/>
    <p:sldId id="2896" r:id="rId19"/>
    <p:sldId id="2897" r:id="rId20"/>
    <p:sldId id="2865" r:id="rId21"/>
    <p:sldId id="2899" r:id="rId22"/>
    <p:sldId id="2916" r:id="rId23"/>
    <p:sldId id="2867" r:id="rId24"/>
    <p:sldId id="2892" r:id="rId25"/>
    <p:sldId id="2909" r:id="rId26"/>
    <p:sldId id="2901" r:id="rId27"/>
    <p:sldId id="2738" r:id="rId28"/>
    <p:sldId id="2858" r:id="rId29"/>
    <p:sldId id="2853" r:id="rId30"/>
    <p:sldId id="2854" r:id="rId31"/>
    <p:sldId id="2917" r:id="rId32"/>
    <p:sldId id="2903" r:id="rId33"/>
    <p:sldId id="2859" r:id="rId34"/>
    <p:sldId id="2878" r:id="rId35"/>
    <p:sldId id="2919" r:id="rId36"/>
    <p:sldId id="2906" r:id="rId37"/>
    <p:sldId id="2904" r:id="rId38"/>
    <p:sldId id="2870" r:id="rId39"/>
    <p:sldId id="2910" r:id="rId40"/>
    <p:sldId id="2922" r:id="rId41"/>
    <p:sldId id="2881" r:id="rId42"/>
    <p:sldId id="2914" r:id="rId43"/>
    <p:sldId id="2915" r:id="rId44"/>
    <p:sldId id="2920" r:id="rId45"/>
    <p:sldId id="2907" r:id="rId46"/>
    <p:sldId id="2861" r:id="rId47"/>
    <p:sldId id="2872" r:id="rId48"/>
    <p:sldId id="2873" r:id="rId49"/>
    <p:sldId id="2918" r:id="rId50"/>
    <p:sldId id="279" r:id="rId51"/>
  </p:sldIdLst>
  <p:sldSz cx="12192000" cy="6858000"/>
  <p:notesSz cx="6858000" cy="9144000"/>
  <p:defaultTextStyle>
    <a:defPPr>
      <a:defRPr lang="en-US"/>
    </a:defPPr>
    <a:lvl1pPr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1pPr>
    <a:lvl2pPr marL="368397" indent="-181550"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2pPr>
    <a:lvl3pPr marL="740777" indent="-368397"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3pPr>
    <a:lvl4pPr marL="1113138" indent="-553923"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4pPr>
    <a:lvl5pPr marL="1485535" indent="-740777" algn="l" defTabSz="472320" rtl="0" fontAlgn="base">
      <a:spcBef>
        <a:spcPct val="0"/>
      </a:spcBef>
      <a:spcAft>
        <a:spcPct val="0"/>
      </a:spcAft>
      <a:defRPr sz="3013" kern="1200">
        <a:solidFill>
          <a:schemeClr val="tx1"/>
        </a:solidFill>
        <a:latin typeface="Helvetica Neue Light" charset="0"/>
        <a:ea typeface="ＭＳ Ｐゴシック" charset="0"/>
        <a:cs typeface="ＭＳ Ｐゴシック" charset="0"/>
        <a:sym typeface="Helvetica Neue Light" charset="0"/>
      </a:defRPr>
    </a:lvl5pPr>
    <a:lvl6pPr marL="1894701"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6pPr>
    <a:lvl7pPr marL="2273628"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7pPr>
    <a:lvl8pPr marL="2652588"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8pPr>
    <a:lvl9pPr marL="3031526" algn="l" defTabSz="378899" rtl="0" eaLnBrk="1" latinLnBrk="0" hangingPunct="1">
      <a:defRPr sz="3013" kern="1200">
        <a:solidFill>
          <a:schemeClr val="tx1"/>
        </a:solidFill>
        <a:latin typeface="Helvetica Neue Light" charset="0"/>
        <a:ea typeface="ＭＳ Ｐゴシック" charset="0"/>
        <a:cs typeface="ＭＳ Ｐゴシック" charset="0"/>
        <a:sym typeface="Helvetica Neue Light" charset="0"/>
      </a:defRPr>
    </a:lvl9pPr>
  </p:defaultTextStyle>
  <p:extLst>
    <p:ext uri="{EFAFB233-063F-42B5-8137-9DF3F51BA10A}">
      <p15:sldGuideLst xmlns:p15="http://schemas.microsoft.com/office/powerpoint/2012/main">
        <p15:guide id="1" orient="horz" pos="232" userDrawn="1">
          <p15:clr>
            <a:srgbClr val="A4A3A4"/>
          </p15:clr>
        </p15:guide>
        <p15:guide id="2" pos="2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013F"/>
    <a:srgbClr val="72274F"/>
    <a:srgbClr val="6B2C5B"/>
    <a:srgbClr val="FFD993"/>
    <a:srgbClr val="64214A"/>
    <a:srgbClr val="EA314E"/>
    <a:srgbClr val="FFD290"/>
    <a:srgbClr val="FFE79C"/>
    <a:srgbClr val="DB9A42"/>
    <a:srgbClr val="00D7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98" autoAdjust="0"/>
    <p:restoredTop sz="84110"/>
  </p:normalViewPr>
  <p:slideViewPr>
    <p:cSldViewPr snapToGrid="0">
      <p:cViewPr>
        <p:scale>
          <a:sx n="76" d="100"/>
          <a:sy n="76" d="100"/>
        </p:scale>
        <p:origin x="1408" y="840"/>
      </p:cViewPr>
      <p:guideLst>
        <p:guide orient="horz" pos="232"/>
        <p:guide pos="2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09:29:17.219"/>
    </inkml:context>
    <inkml:brush xml:id="br0">
      <inkml:brushProperty name="width" value="0.2" units="cm"/>
      <inkml:brushProperty name="height" value="0.2" units="cm"/>
      <inkml:brushProperty name="color" value="#FFFFFF"/>
    </inkml:brush>
  </inkml:definitions>
  <inkml:trace contextRef="#ctx0" brushRef="#br0">186 102 24575,'36'0'0,"-7"0"0,3 0 0,-9 0 0,16 0 0,1 0 0,-3 0 0,-9 0 0,-16 0 0,-1 0 0,-2 0 0,2 2 0,-1 0 0,1 0 0,0 0 0,-2-1 0,-1-1 0,1 0 0,0 0 0,-4 0 0,-26 0 0,7 0 0,-23 0 0,14 0 0,1 0 0,-2 2 0,1 1 0,1 1 0,0 3 0,2-2 0,1 2 0,3-1 0,2 1 0,4 2 0,1-1 0,1 0 0,0 3 0,2-2 0,2 2 0,2-4 0,1 2 0,1-1 0,-1 1 0,1-1 0,0 1 0,2-2 0,4-1 0,4-2 0,9 3 0,-2-4 0,19 1 0,-15-3 0,12 2 0,-13-1 0,3 0 0,4-2 0,1 1 0,3-1 0,1 0 0,-1 0 0,-2 0 0,-1 0 0,0 0 0,-2 0 0,-2 0 0,-3 0 0,-3 0 0,-4 0 0,-2-2 0,-3 0 0,0-1 0,0-1 0,-1-1 0,0 1 0,1 1 0,-2-1 0,-2 0 0,-3-2 0,-1-3 0,-1-1 0,0-1 0,0 1 0,0 0 0,-3 3 0,-5-1 0,-6 0 0,-6-2 0,-4 0 0,0 2 0,-1 0 0,-3 2 0,2 3 0,-2 0 0,3 3 0,1-1 0,5 1 0,5 0 0,3 0 0,3 0 0,2 1 0,2 3 0,2 1 0,2 2 0,0 1 0,0 1 0,0-1 0,0 1 0,0-1 0,1-1 0,6-2 0,4-3 0,3-2 0,1 0 0,1 0 0,0 0 0,3 0 0,11 0 0,-11 0 0,11-2 0,-15 0 0,1-2 0,5-6 0,-6 2 0,4-5 0,-9 5 0,-1-1 0,-2 0 0,-1 1 0,-2 0 0,-1 0 0,-2 1 0,-1-1 0,0 0 0,0 0 0,0-1 0,0 1 0,0 0 0,0-1 0,0 1 0,0 0 0,0 0 0,0 0 0,-1 2 0,-3 2 0,-4 2 0,-3 4 0,-41 6 0,5-2 0,-16 3 0,25-5 0,17-2 0,4 0 0,-1 0 0,-1 1 0,2-1 0,0 1 0,3-1 0,1-2 0,0 0 0,1 0 0,1 0 0,0 0 0,-1 0 0,1 0 0,-3 0 0,0 0 0,-1 0 0,2 0 0,-1 0 0,4 0 0,1 0 0,0 0 0,0 0 0,0-2 0,-1 0 0,-4 0 0,1-1 0,-2 0 0,1 1 0,5-2 0,1 1 0,-1 1 0,3-1 0,-5 1 0,3-1 0,1 0 0,1 0 0,1-1 0,1 0 0,-1-1 0,1 1 0,-2 1 0,0 1 0,-3 2 0,2 0 0,-1 0 0,1 0 0,-1 0 0,0 0 0,-1 0 0,1 0 0,-1 0 0,1 0 0,-1 0 0,1 0 0,-1 0 0,2 0 0,0 2 0,3 1 0,3 3 0,5 3 0,1 1 0,2 0 0,0 0 0,-1-2 0,-2 1 0,2 1 0,1 3 0,-2 1 0,1 1 0,1 0 0,-3-1 0,2-1 0,-2 1 0,0-2 0,0 0 0,0 2 0,1-2 0,-2-1 0,1 0 0,-2-2 0,1 0 0,-1 0 0,0 0 0,0-1 0,0 1 0,0-1 0,0 1 0,0-1 0,0 0 0,0-1 0,-2 1 0,0-1 0,0 0 0,0 2 0,0-1 0,0 1 0,0-1 0,0 1 0,0-1 0,0 1 0,-2-3 0,-1-1 0,-2-3 0,-3-2 0,-1 0 0,0-2 0,-2-2 0,-1-4 0,4-4 0,-2-4 0,3-3 0,1 0 0,-1-2 0,2-1 0,0 0 0,0 0 0,3 3 0,0 3 0,2 0 0,0 3 0,0 3 0,0 1 0,0 1 0,-2 1 0,0 3 0,0 16 0,0-4 0,1 11 0,1-11 0,0 1 0,0-1 0,0 3 0,0-3 0,0 3 0,2-5 0,0-3 0,5-11 0,-1 0 0,3-6 0,-2 6 0,1 0 0,-3 3 0,-2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09:03:13.320"/>
    </inkml:context>
    <inkml:brush xml:id="br0">
      <inkml:brushProperty name="width" value="0.2" units="cm"/>
      <inkml:brushProperty name="height" value="0.2" units="cm"/>
      <inkml:brushProperty name="color" value="#FFFFFF"/>
    </inkml:brush>
  </inkml:definitions>
  <inkml:trace contextRef="#ctx0" brushRef="#br0">93 150 24575,'55'0'0,"-17"-1"0,13-2 0,-30 0 0,20-1 0,-15 2 0,11-5 0,-7 1 0,4-3 0,-9 3 0,4-1 0,1 0 0,-2 1 0,0-1 0,1 1 0,0 1 0,2-2 0,2 1 0,-2 3 0,0-2 0,0 2 0,1 0 0,-3-1 0,-1 1 0,-2 0 0,-4 1 0,2 2 0,-2-1 0,0 1 0,0 0 0,1 0 0,-7 0 0,6 0 0,-10 0 0,3 0 0,1 0 0,-1 0 0,0 0 0,1 0 0,-1 0 0,1 0 0,2 0 0,2 0 0,2 0 0,-1 0 0,-3 0 0,0 0 0,-1 0 0,-1 0 0,0 0 0,1 0 0,1 0 0,1 0 0,0 0 0,0 0 0,0 0 0,0 0 0,3 0 0,0 0 0,3 0 0,2 0 0,-2 0 0,2 0 0,-3-2 0,0 0 0,-1-1 0,-1 1 0,-1 2 0,-2 0 0,1-2 0,1 0 0,1-1 0,0 1 0,0 2 0,-2 0 0,-1-1 0,0 1 0,0 0 0,0 0 0,0 0 0,2 0 0,0 0 0,-1 0 0,1 0 0,0 0 0,1 0 0,3 0 0,2 0 0,1-2 0,3-1 0,0 1 0,3-1 0,1 3 0,3-1 0,3 1 0,-2 0 0,2 0 0,-3 0 0,-3 0 0,-2 0 0,-7 0 0,3 0 0,-1 0 0,1 0 0,3 0 0,-2 0 0,2 0 0,-1 0 0,1 0 0,-1 0 0,0 0 0,0 0 0,0 0 0,-1 0 0,1 0 0,-1 0 0,1 0 0,9 0 0,-13 0 0,10 0 0,-13 0 0,1 0 0,2 0 0,-1 0 0,0 0 0,-1 0 0,0 0 0,-2 0 0,-1 0 0,3 0 0,-5 0 0,0 0 0,-2 0 0,-4 0 0,-2 0 0,-2 0 0,-3 0 0,1 0 0,0 0 0,-23 0 0,1 0 0,-23 0 0,7 0 0,-16 4 0,5-1 0,-13 6 0,7-3 0,13-1 0,-3-3 0,13-2 0,-6 0 0,0 0 0,1 0 0,1 0 0,2 0 0,5 0 0,1 0 0,5 0 0,1 0 0,0 0 0,2 0 0,1 0 0,2 0 0,-2 0 0,0 0 0,0 0 0,0 0 0,1 1 0,-2 1 0,-2 2 0,0 0 0,-2-1 0,1 1 0,8-2 0,26 4 0,1-3 0,38 5 0,-23-4 0,13 3 0,-14-2 0,1 0 0,7-2 0,0 0 0,2-3 0,-3 0 0,-6 0 0,-3 0 0,1 0 0,-9 0 0,1 0 0,-11 0 0,0 0 0,-2 0 0,1 0 0,1 2 0,0 0 0,-1 2 0,0 1 0,-1-1 0,-1 0 0,0-2 0,-2 2 0,0-1 0,-1-1 0,-1 2 0,-3 0 0,-3 1 0,-1 3 0,0-1 0,-3-1 0,-6-1 0,-4-1 0,-8-2 0,-7 1 0,-4-1 0,-5-2 0,-4 0 0,-1 0 0,2 0 0,3 0 0,5 0 0,2 0 0,-1 0 0,2 0 0,0 0 0,2 0 0,3 0 0,2 0 0,2 0 0,1 0 0,2 0 0,1 0 0,2 0 0,2 0 0,1 0 0,6 0 0,23 0 0,-3 2 0,23 1 0,12 4 0,-1-4 0,11 2 0,-15-5 0,-6 0 0,-4 0 0,1 0 0,-3 0 0,-2 0 0,-1 0 0,-4 0 0,-3 0 0,-3 0 0,-1 0 0,1 0 0,-4 0 0,1 0 0,-1 0 0,0 0 0,0 0 0,0 0 0,0 0 0,-5 1 0,2 1 0,-5 2 0,0 0 0,-1 0 0,-2 2 0,-2 0 0,-3 2 0,1 1 0,-1-2 0,0 1 0,0-1 0,-2-1 0,0-1 0,-2 1 0,-4 1 0,-1 1 0,-2 1 0,-2 0 0,-1 0 0,-2-2 0,-3-1 0,0 1 0,0-2 0,3 1 0,-1-2 0,1-2 0,0 2 0,-2-1 0,-1 0 0,0-1 0,2-1 0,2-1 0,3 0 0,3 0 0,2 1 0,2 3 0,1 0 0,0 0 0,-4-2 0,-8-2 0,-6 0 0,-25-16 0,15 6 0,-15-12 0,24 11 0,0 0 0,4 1 0,-1 1 0,1-1 0,-1 0 0,1 1 0,0-1 0,0 3 0,0-1 0,0 4 0,0 1 0,0 1 0,-1 2 0,4 0 0,-1 0 0,5 0 0,-2 0 0,0 0 0,0 0 0,1 0 0,1-2 0,-1 0 0,1-1 0,0 1 0,-1 2 0,1 0 0,-2 0 0,1 0 0,-1 0 0,-7 0 0,8 0 0,-9 0 0,7 0 0,-2 0 0,-4 0 0,0 0 0,-3 0 0,-3 0 0,1 0 0,-2 0 0,3 0 0,2 0 0,-2 2 0,3 1 0,-1 1 0,2 1 0,0 0 0,1 0 0,0-2 0,2-1 0,1-1 0,-2 1 0,2 1 0,1-1 0,1 0 0,3 0 0,1 0 0,2 0 0,0 0 0,-2 0 0,-1 0 0,1 0 0,0-2 0,0 0 0,3 0 0,-4 2 0,4 0 0,0 0 0,-1 0 0,1-2 0,1 0 0,-1 0 0,1 0 0,-3 0 0,0 0 0,-3 0 0,-2 0 0,-2 0 0,-1 0 0,-1 0 0,-3 0 0,0 0 0,-3 0 0,0 0 0,3 2 0,3 0 0,3 0 0,0 2 0,1-2 0,1 0 0,2 2 0,2-1 0,2-3 0,3-1 0,6-8 0,6 0 0,6-3 0,11 1 0,5-2 0,4-2 0,-1 0 0,-5 3 0,-2 2 0,0 2 0,-3 1 0,-3 0 0,-3-2 0,-5 2 0,1 3 0,-2 2 0,-2 0 0,-4 0 0,-22 0 0,-2 0 0,-17 1 0,6 1 0,1 0 0,0 0 0,0 0 0,5 0 0,3 0 0,5 0 0,2 0 0,1 0 0,2 0 0,-1 0 0,-1 0 0,0 0 0,1 0 0,2 0 0,2 0 0,0 0 0,1 0 0,-1 0 0,2 0 0,-1 0 0,1 0 0,-2 0 0,-4 0 0,-3 0 0,-1 0 0,-4 0 0,-1 0 0,-1 2 0,-1 0 0,2 0 0,-3 0 0,-3-1 0,2 1 0,-1 0 0,-1 3 0,1 2 0,-1-1 0,3 0 0,1-1 0,2-1 0,-3 2 0,0 0 0,1 3 0,0-1 0,1-1 0,1-2 0,2 0 0,1 2 0,0-2 0,1-1 0,0 0 0,-3-1 0,6 1 0,-3 0 0,4-2 0,0 1 0,-2-1 0,2 1 0,2 0 0,1 0 0,2-1 0,0 2 0,3-2 0,24 0 0,-3 0 0,20-2 0,-9 0 0,24 0 0,-8 0 0,16 0 0,-18 0 0,-2 0 0,-3 0 0,-2 0 0,8 0 0,-13 0 0,7 0 0,-16 0 0,1 0 0,0 0 0,-3 0 0,-1 0 0,0 0 0,-1 0 0,1 0 0,0 0 0,-2 0 0,2 0 0,0 0 0,0 0 0,3 0 0,-1 0 0,-1 0 0,-1 0 0,-2 0 0,1 0 0,-1 0 0,0 0 0,-1 0 0,-1 0 0,-1 0 0,-2 0 0,-1 0 0,1 0 0,0 0 0,-4 0 0,-23 0 0,2 0 0,-22 0 0,-23 0 0,13 0 0,-28 0 0,23 0 0,6 0 0,1 0 0,7 0 0,3 0 0,2 0 0,5 0 0,3 0 0,4-2 0,5-1 0,2 1 0,-2 0 0,6 2 0,-2 0 0,5 0 0,1-2 0,1 0 0,-1 0 0,1 0 0,-2 2 0,-1-1 0,0 1 0,0 0 0,1 0 0,0 0 0,-4 0 0,4 0 0,-3 0 0,4 0 0,-1 0 0,-1 0 0,-1 0 0,-2 0 0,-1 0 0,-3 0 0,0 0 0,-3 0 0,2 0 0,0 0 0,1 0 0,0 0 0,-1 0 0,1 0 0,2 0 0,2 0 0,-2 0 0,0 0 0,0 0 0,-1 0 0,1 0 0,0 0 0,0 0 0,0 0 0,-2 0 0,2 0 0,-2 0 0,-1 0 0,3 0 0,0 0 0,1 0 0,3 0 0,0 0 0,0 0 0,2 0 0,0 0 0,0 0 0,-1 0 0,0 0 0,1 0 0,-1 0 0,0 0 0,1 0 0,0 0 0,0 0 0,0 0 0,0 0 0,0 0 0,0 0 0,1 0 0,-1 0 0,-1 0 0,1 0 0,0 0 0,0 0 0,0 0 0,1 0 0,-1 0 0,0 0 0,0 0 0,0 0 0,1 0 0,-1 0 0,0 0 0,2-2 0,0 0 0,2-2 0,0 0 0,0 0 0,1-2 0,0 0 0,1-1 0,-1-1 0,2 0 0,0 0 0,1-1 0,0-2 0,0 3 0,0-3 0,0 3 0,0-1 0,0 1 0,0-1 0,0 1 0,0-1 0,0 1 0,0-1 0,0 1 0,0 0 0,0 0 0,0 0 0,0 1 0,0-1 0,0 0 0,0 0 0,0-1 0,0 1 0,0 0 0,0 1 0,-1 1 0,-3 2 0,-2 2 0,-1 3 0,1 2 0,0 3 0,2 2 0,0 1 0,-1-1 0,1 3 0,-1 2 0,2 1 0,-1 2 0,1-3 0,1-1 0,0 1 0,2-5 0,0 3 0,-2-4 0,0 2 0,0-1 0,0 1 0,1 0 0,1-1 0,0 1 0,0-2 0,0 1 0,0-1 0,0 0 0,0 1 0,0 0 0,0 0 0,0-3 0,6-20 0,-2 2 0,7-15 0,-6 12 0,2 2 0,-1 2 0,0 2 0,0-2 0,0 1 0,1-1 0,-1 3 0,3 3 0,-3 0 0,-1 0 0,-1-1 0,-1 1 0,1 0 0,0 0 0,0-1 0,1-1 0,-1 0 0,0 1 0,2 2 0,-2 2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09:26:10.310"/>
    </inkml:context>
    <inkml:brush xml:id="br0">
      <inkml:brushProperty name="width" value="0.2" units="cm"/>
      <inkml:brushProperty name="height" value="0.2" units="cm"/>
      <inkml:brushProperty name="color" value="#FFFFFF"/>
    </inkml:brush>
  </inkml:definitions>
  <inkml:trace contextRef="#ctx0" brushRef="#br0">635 398 24575,'19'-1'0,"2"-2"0,-1-1 0,1-3 0,0 2 0,-4-1 0,2-1 0,-1 2 0,7-5 0,-1 2 0,-2-1 0,-5 1 0,-7 2 0,1 1 0,-2 1 0,0-1 0,-2 1 0,-1 0 0,-1-1 0,-2-1 0,-1 0 0,-2-2 0,-1 2 0,-3 2 0,-4 1 0,-4 0 0,-4-1 0,-4-3 0,-2 2 0,0-2 0,-3 1 0,2 1 0,0 1 0,4 1 0,-3-3 0,6 4 0,-5-2 0,6 4 0,-2 0 0,3 0 0,2 0 0,1 0 0,2 0 0,-1 0 0,3 2 0,2 2 0,20 0 0,-1-1 0,16-1 0,-6-2 0,1 0 0,-2 0 0,1 0 0,-4 0 0,-1 0 0,-3 0 0,-5 0 0,-1 0 0,-1 0 0,-5 0 0,-19 0 0,-3 2 0,-18 1 0,6 1 0,-1 1 0,-1 1 0,1-1 0,-1 0 0,1 0 0,2-2 0,2-1 0,3-2 0,4 0 0,1 0 0,4 0 0,0 0 0,0 0 0,3 0 0,2 0 0,1 0 0,0 0 0,0 0 0,1 0 0,0 0 0,1 0 0,-2-1 0,-1-3 0,0-2 0,-1 0 0,2-1 0,0 3 0,0-1 0,0 1 0,1 1 0,-1 1 0,0 2 0,1-1 0,-1 1 0,-2 0 0,3 0 0,-3 0 0,3 0 0,0 0 0,-2 0 0,-1 0 0,-1 0 0,-1 0 0,2 0 0,-1 0 0,1 0 0,2 0 0,0 0 0,3-1 0,1-3 0,4-2 0,1-2 0,0 0 0,0 0 0,0 4 0,1 17 0,1-5 0,9 23 0,-3-19 0,4 7 0,-6-10 0,-2-3 0,-1 0 0,0-1 0,0 1 0,-1-1 0,0 1 0,-2 1 0,0 1 0,0 0 0,0 0 0,0 0 0,0 0 0,0 1 0,0-1 0,0-1 0,0 1 0,-2-2 0,-2-2 0,-2-2 0,-1-2 0,-1-2 0,2-3 0,3-3 0,1-5 0,1-1 0,1 0 0,0 1 0,0 0 0,0 0 0,0-1 0,0 0 0,0 3 0,0 0 0,0 3 0,0 1 0,0-1 0,0 0 0,0 0 0,0-1 0,0-2 0,0 2 0,0-2 0,0 3 0,0 0 0,0 0 0,-2 1 0,-2 3 0,-1 2 0,-3 2 0,1 0 0,1 2 0,-1 1 0,3 3 0,0 2 0,-1 0 0,1 1 0,0-1 0,-1 1 0,1-1 0,2 0 0,-2-1 0,1 2 0,1-4 0,0 5 0,2-3 0,0 2 0,0-1 0,0 1 0,0-1 0,0 1 0,0-1 0,0 0 0,0-1 0,0 0 0,0 1 0,0 0 0,0 0 0,0 0 0,0 0 0,0 0 0,0 0 0,0 0 0,0-1 0,0 1 0,0 0 0,2-2 0,0 0 0,0 0 0,0 0 0,-1 1 0,2-2 0,-1 1 0,1-2 0,-1 1 0,2 1 0,1-2 0,0 2 0,1-2 0,-1-1 0,2-1 0,1-2 0,0 0 0,0 0 0,0 0 0,3-1 0,-3-2 0,5-5 0,0-4 0,2-2 0,3-2 0,0 2 0,4-1 0,0 0 0,0 0 0,2 0 0,-3 3 0,0 1 0,-2 4 0,-4 0 0,-1 2 0,-2 1 0,2 0 0,-2 1 0,2-3 0,0 1 0,-2-1 0,-1 1 0,-2 2 0,0-1 0,0 1 0,0 1 0,-1 0 0,0 1 0,3 1 0,1 2 0,0 1 0,0 3 0,-5 0 0,2 0 0,-1 1 0,3-1 0,2 3 0,3 0 0,3 0 0,-1 1 0,-1-2 0,1 1 0,-2-1 0,1 1 0,-1-1 0,-1 0 0,1 2 0,-2-3 0,0 0 0,-3-2 0,-2-1 0,0 0 0,0 1 0,-2 1 0,-3 0 0,-2 2 0,-2 0 0,0-1 0,-1-1 0,-5-3 0,-6 0 0,-7-3 0,-6 1 0,-5-1 0,2 0 0,0 0 0,-1 0 0,0 0 0,1 0 0,3 0 0,0-3 0,3-2 0,3 0 0,0-2 0,6 1 0,3 2 0,0-2 0,3 0 0,0 0 0,0-1 0,4 3 0,22 2 0,-6 1 0,19 1 0,-7 0 0,2 0 0,0 0 0,1 0 0,-5 0 0,-4-2 0,0 0 0,-3-2 0,0-2 0,1 1 0,-1-2 0,-2 2 0,-1 2 0,-2-1 0,-2 1 0,0 0 0,0 1 0,-2 0 0,-1 0 0,0-1 0,0 1 0,2 2 0,-1 0 0,1 0 0,-1 0 0,1 0 0,0 0 0,0 0 0,1 0 0,-1 0 0,1 0 0,1 0 0,3 0 0,1 0 0,0 0 0,0 0 0,-2 0 0,2 0 0,2 0 0,0 0 0,3 0 0,-1 0 0,1 0 0,0 0 0,0 0 0,0 0 0,-2 0 0,-1 0 0,-1 0 0,3 0 0,-1 0 0,3 0 0,-3 0 0,3 0 0,1 0 0,3 0 0,2 0 0,0 0 0,0 0 0,-1 0 0,-5 0 0,0 0 0,-3 0 0,-3 0 0,2 2 0,2 1 0,-3-1 0,1 0 0,-7 0 0,1 0 0,-2 0 0,1 0 0,-1-2 0,1 0 0,-3 0 0,-23-5 0,-3-1 0,-23-5 0,-7 0 0,-6-1 0,1 1 0,4 0 0,14 1 0,1 0 0,2-1 0,2 0 0,1 1 0,1 0 0,-6-3 0,10 3 0,-7-3 0,11 4 0,-1 1 0,2 1 0,2 2 0,1 0 0,-1 0 0,0 2 0,2 1 0,0 0 0,1-1 0,-1-2 0,-2 0 0,0 3 0,-2-3 0,1 1 0,0-1 0,1-1 0,3 0 0,-2 1 0,1 0 0,2 0 0,3 1 0,2-1 0,1-1 0,0 1 0,0 2 0,2 0 0,1 0 0,-1 1 0,3-2 0,-3 1 0,2 1 0,0-2 0,12-2 0,0 1 0,16-6 0,-8 4 0,6-4 0,-9 2 0,-3 3 0,-5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09:03:13.320"/>
    </inkml:context>
    <inkml:brush xml:id="br0">
      <inkml:brushProperty name="width" value="0.2" units="cm"/>
      <inkml:brushProperty name="height" value="0.2" units="cm"/>
      <inkml:brushProperty name="color" value="#FFFFFF"/>
    </inkml:brush>
  </inkml:definitions>
  <inkml:trace contextRef="#ctx0" brushRef="#br0">93 150 24575,'55'0'0,"-17"-1"0,13-2 0,-30 0 0,20-1 0,-15 2 0,11-5 0,-7 1 0,4-3 0,-9 3 0,4-1 0,1 0 0,-2 1 0,0-1 0,1 1 0,0 1 0,2-2 0,2 1 0,-2 3 0,0-2 0,0 2 0,1 0 0,-3-1 0,-1 1 0,-2 0 0,-4 1 0,2 2 0,-2-1 0,0 1 0,0 0 0,1 0 0,-7 0 0,6 0 0,-10 0 0,3 0 0,1 0 0,-1 0 0,0 0 0,1 0 0,-1 0 0,1 0 0,2 0 0,2 0 0,2 0 0,-1 0 0,-3 0 0,0 0 0,-1 0 0,-1 0 0,0 0 0,1 0 0,1 0 0,1 0 0,0 0 0,0 0 0,0 0 0,0 0 0,3 0 0,0 0 0,3 0 0,2 0 0,-2 0 0,2 0 0,-3-2 0,0 0 0,-1-1 0,-1 1 0,-1 2 0,-2 0 0,1-2 0,1 0 0,1-1 0,0 1 0,0 2 0,-2 0 0,-1-1 0,0 1 0,0 0 0,0 0 0,0 0 0,2 0 0,0 0 0,-1 0 0,1 0 0,0 0 0,1 0 0,3 0 0,2 0 0,1-2 0,3-1 0,0 1 0,3-1 0,1 3 0,3-1 0,3 1 0,-2 0 0,2 0 0,-3 0 0,-3 0 0,-2 0 0,-7 0 0,3 0 0,-1 0 0,1 0 0,3 0 0,-2 0 0,2 0 0,-1 0 0,1 0 0,-1 0 0,0 0 0,0 0 0,0 0 0,-1 0 0,1 0 0,-1 0 0,1 0 0,9 0 0,-13 0 0,10 0 0,-13 0 0,1 0 0,2 0 0,-1 0 0,0 0 0,-1 0 0,0 0 0,-2 0 0,-1 0 0,3 0 0,-5 0 0,0 0 0,-2 0 0,-4 0 0,-2 0 0,-2 0 0,-3 0 0,1 0 0,0 0 0,-23 0 0,1 0 0,-23 0 0,7 0 0,-16 4 0,5-1 0,-13 6 0,7-3 0,13-1 0,-3-3 0,13-2 0,-6 0 0,0 0 0,1 0 0,1 0 0,2 0 0,5 0 0,1 0 0,5 0 0,1 0 0,0 0 0,2 0 0,1 0 0,2 0 0,-2 0 0,0 0 0,0 0 0,0 0 0,1 1 0,-2 1 0,-2 2 0,0 0 0,-2-1 0,1 1 0,8-2 0,26 4 0,1-3 0,38 5 0,-23-4 0,13 3 0,-14-2 0,1 0 0,7-2 0,0 0 0,2-3 0,-3 0 0,-6 0 0,-3 0 0,1 0 0,-9 0 0,1 0 0,-11 0 0,0 0 0,-2 0 0,1 0 0,1 2 0,0 0 0,-1 2 0,0 1 0,-1-1 0,-1 0 0,0-2 0,-2 2 0,0-1 0,-1-1 0,-1 2 0,-3 0 0,-3 1 0,-1 3 0,0-1 0,-3-1 0,-6-1 0,-4-1 0,-8-2 0,-7 1 0,-4-1 0,-5-2 0,-4 0 0,-1 0 0,2 0 0,3 0 0,5 0 0,2 0 0,-1 0 0,2 0 0,0 0 0,2 0 0,3 0 0,2 0 0,2 0 0,1 0 0,2 0 0,1 0 0,2 0 0,2 0 0,1 0 0,6 0 0,23 0 0,-3 2 0,23 1 0,12 4 0,-1-4 0,11 2 0,-15-5 0,-6 0 0,-4 0 0,1 0 0,-3 0 0,-2 0 0,-1 0 0,-4 0 0,-3 0 0,-3 0 0,-1 0 0,1 0 0,-4 0 0,1 0 0,-1 0 0,0 0 0,0 0 0,0 0 0,0 0 0,-5 1 0,2 1 0,-5 2 0,0 0 0,-1 0 0,-2 2 0,-2 0 0,-3 2 0,1 1 0,-1-2 0,0 1 0,0-1 0,-2-1 0,0-1 0,-2 1 0,-4 1 0,-1 1 0,-2 1 0,-2 0 0,-1 0 0,-2-2 0,-3-1 0,0 1 0,0-2 0,3 1 0,-1-2 0,1-2 0,0 2 0,-2-1 0,-1 0 0,0-1 0,2-1 0,2-1 0,3 0 0,3 0 0,2 1 0,2 3 0,1 0 0,0 0 0,-4-2 0,-8-2 0,-6 0 0,-25-16 0,15 6 0,-15-12 0,24 11 0,0 0 0,4 1 0,-1 1 0,1-1 0,-1 0 0,1 1 0,0-1 0,0 3 0,0-1 0,0 4 0,0 1 0,0 1 0,-1 2 0,4 0 0,-1 0 0,5 0 0,-2 0 0,0 0 0,0 0 0,1 0 0,1-2 0,-1 0 0,1-1 0,0 1 0,-1 2 0,1 0 0,-2 0 0,1 0 0,-1 0 0,-7 0 0,8 0 0,-9 0 0,7 0 0,-2 0 0,-4 0 0,0 0 0,-3 0 0,-3 0 0,1 0 0,-2 0 0,3 0 0,2 0 0,-2 2 0,3 1 0,-1 1 0,2 1 0,0 0 0,1 0 0,0-2 0,2-1 0,1-1 0,-2 1 0,2 1 0,1-1 0,1 0 0,3 0 0,1 0 0,2 0 0,0 0 0,-2 0 0,-1 0 0,1 0 0,0-2 0,0 0 0,3 0 0,-4 2 0,4 0 0,0 0 0,-1 0 0,1-2 0,1 0 0,-1 0 0,1 0 0,-3 0 0,0 0 0,-3 0 0,-2 0 0,-2 0 0,-1 0 0,-1 0 0,-3 0 0,0 0 0,-3 0 0,0 0 0,3 2 0,3 0 0,3 0 0,0 2 0,1-2 0,1 0 0,2 2 0,2-1 0,2-3 0,3-1 0,6-8 0,6 0 0,6-3 0,11 1 0,5-2 0,4-2 0,-1 0 0,-5 3 0,-2 2 0,0 2 0,-3 1 0,-3 0 0,-3-2 0,-5 2 0,1 3 0,-2 2 0,-2 0 0,-4 0 0,-22 0 0,-2 0 0,-17 1 0,6 1 0,1 0 0,0 0 0,0 0 0,5 0 0,3 0 0,5 0 0,2 0 0,1 0 0,2 0 0,-1 0 0,-1 0 0,0 0 0,1 0 0,2 0 0,2 0 0,0 0 0,1 0 0,-1 0 0,2 0 0,-1 0 0,1 0 0,-2 0 0,-4 0 0,-3 0 0,-1 0 0,-4 0 0,-1 0 0,-1 2 0,-1 0 0,2 0 0,-3 0 0,-3-1 0,2 1 0,-1 0 0,-1 3 0,1 2 0,-1-1 0,3 0 0,1-1 0,2-1 0,-3 2 0,0 0 0,1 3 0,0-1 0,1-1 0,1-2 0,2 0 0,1 2 0,0-2 0,1-1 0,0 0 0,-3-1 0,6 1 0,-3 0 0,4-2 0,0 1 0,-2-1 0,2 1 0,2 0 0,1 0 0,2-1 0,0 2 0,3-2 0,24 0 0,-3 0 0,20-2 0,-9 0 0,24 0 0,-8 0 0,16 0 0,-18 0 0,-2 0 0,-3 0 0,-2 0 0,8 0 0,-13 0 0,7 0 0,-16 0 0,1 0 0,0 0 0,-3 0 0,-1 0 0,0 0 0,-1 0 0,1 0 0,0 0 0,-2 0 0,2 0 0,0 0 0,0 0 0,3 0 0,-1 0 0,-1 0 0,-1 0 0,-2 0 0,1 0 0,-1 0 0,0 0 0,-1 0 0,-1 0 0,-1 0 0,-2 0 0,-1 0 0,1 0 0,0 0 0,-4 0 0,-23 0 0,2 0 0,-22 0 0,-23 0 0,13 0 0,-28 0 0,23 0 0,6 0 0,1 0 0,7 0 0,3 0 0,2 0 0,5 0 0,3 0 0,4-2 0,5-1 0,2 1 0,-2 0 0,6 2 0,-2 0 0,5 0 0,1-2 0,1 0 0,-1 0 0,1 0 0,-2 2 0,-1-1 0,0 1 0,0 0 0,1 0 0,0 0 0,-4 0 0,4 0 0,-3 0 0,4 0 0,-1 0 0,-1 0 0,-1 0 0,-2 0 0,-1 0 0,-3 0 0,0 0 0,-3 0 0,2 0 0,0 0 0,1 0 0,0 0 0,-1 0 0,1 0 0,2 0 0,2 0 0,-2 0 0,0 0 0,0 0 0,-1 0 0,1 0 0,0 0 0,0 0 0,0 0 0,-2 0 0,2 0 0,-2 0 0,-1 0 0,3 0 0,0 0 0,1 0 0,3 0 0,0 0 0,0 0 0,2 0 0,0 0 0,0 0 0,-1 0 0,0 0 0,1 0 0,-1 0 0,0 0 0,1 0 0,0 0 0,0 0 0,0 0 0,0 0 0,0 0 0,0 0 0,1 0 0,-1 0 0,-1 0 0,1 0 0,0 0 0,0 0 0,0 0 0,1 0 0,-1 0 0,0 0 0,0 0 0,0 0 0,1 0 0,-1 0 0,0 0 0,2-2 0,0 0 0,2-2 0,0 0 0,0 0 0,1-2 0,0 0 0,1-1 0,-1-1 0,2 0 0,0 0 0,1-1 0,0-2 0,0 3 0,0-3 0,0 3 0,0-1 0,0 1 0,0-1 0,0 1 0,0-1 0,0 1 0,0-1 0,0 1 0,0 0 0,0 0 0,0 0 0,0 1 0,0-1 0,0 0 0,0 0 0,0-1 0,0 1 0,0 0 0,0 1 0,-1 1 0,-3 2 0,-2 2 0,-1 3 0,1 2 0,0 3 0,2 2 0,0 1 0,-1-1 0,1 3 0,-1 2 0,2 1 0,-1 2 0,1-3 0,1-1 0,0 1 0,2-5 0,0 3 0,-2-4 0,0 2 0,0-1 0,0 1 0,1 0 0,1-1 0,0 1 0,0-2 0,0 1 0,0-1 0,0 0 0,0 1 0,0 0 0,0 0 0,0-3 0,6-20 0,-2 2 0,7-15 0,-6 12 0,2 2 0,-1 2 0,0 2 0,0-2 0,0 1 0,1-1 0,-1 3 0,3 3 0,-3 0 0,-1 0 0,-1-1 0,-1 1 0,1 0 0,0 0 0,0-1 0,1-1 0,-1 0 0,0 1 0,2 2 0,-2 2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09:26:10.310"/>
    </inkml:context>
    <inkml:brush xml:id="br0">
      <inkml:brushProperty name="width" value="0.2" units="cm"/>
      <inkml:brushProperty name="height" value="0.2" units="cm"/>
      <inkml:brushProperty name="color" value="#FFFFFF"/>
    </inkml:brush>
  </inkml:definitions>
  <inkml:trace contextRef="#ctx0" brushRef="#br0">635 398 24575,'19'-1'0,"2"-2"0,-1-1 0,1-3 0,0 2 0,-4-1 0,2-1 0,-1 2 0,7-5 0,-1 2 0,-2-1 0,-5 1 0,-7 2 0,1 1 0,-2 1 0,0-1 0,-2 1 0,-1 0 0,-1-1 0,-2-1 0,-1 0 0,-2-2 0,-1 2 0,-3 2 0,-4 1 0,-4 0 0,-4-1 0,-4-3 0,-2 2 0,0-2 0,-3 1 0,2 1 0,0 1 0,4 1 0,-3-3 0,6 4 0,-5-2 0,6 4 0,-2 0 0,3 0 0,2 0 0,1 0 0,2 0 0,-1 0 0,3 2 0,2 2 0,20 0 0,-1-1 0,16-1 0,-6-2 0,1 0 0,-2 0 0,1 0 0,-4 0 0,-1 0 0,-3 0 0,-5 0 0,-1 0 0,-1 0 0,-5 0 0,-19 0 0,-3 2 0,-18 1 0,6 1 0,-1 1 0,-1 1 0,1-1 0,-1 0 0,1 0 0,2-2 0,2-1 0,3-2 0,4 0 0,1 0 0,4 0 0,0 0 0,0 0 0,3 0 0,2 0 0,1 0 0,0 0 0,0 0 0,1 0 0,0 0 0,1 0 0,-2-1 0,-1-3 0,0-2 0,-1 0 0,2-1 0,0 3 0,0-1 0,0 1 0,1 1 0,-1 1 0,0 2 0,1-1 0,-1 1 0,-2 0 0,3 0 0,-3 0 0,3 0 0,0 0 0,-2 0 0,-1 0 0,-1 0 0,-1 0 0,2 0 0,-1 0 0,1 0 0,2 0 0,0 0 0,3-1 0,1-3 0,4-2 0,1-2 0,0 0 0,0 0 0,0 4 0,1 17 0,1-5 0,9 23 0,-3-19 0,4 7 0,-6-10 0,-2-3 0,-1 0 0,0-1 0,0 1 0,-1-1 0,0 1 0,-2 1 0,0 1 0,0 0 0,0 0 0,0 0 0,0 0 0,0 1 0,0-1 0,0-1 0,0 1 0,-2-2 0,-2-2 0,-2-2 0,-1-2 0,-1-2 0,2-3 0,3-3 0,1-5 0,1-1 0,1 0 0,0 1 0,0 0 0,0 0 0,0-1 0,0 0 0,0 3 0,0 0 0,0 3 0,0 1 0,0-1 0,0 0 0,0 0 0,0-1 0,0-2 0,0 2 0,0-2 0,0 3 0,0 0 0,0 0 0,-2 1 0,-2 3 0,-1 2 0,-3 2 0,1 0 0,1 2 0,-1 1 0,3 3 0,0 2 0,-1 0 0,1 1 0,0-1 0,-1 1 0,1-1 0,2 0 0,-2-1 0,1 2 0,1-4 0,0 5 0,2-3 0,0 2 0,0-1 0,0 1 0,0-1 0,0 1 0,0-1 0,0 0 0,0-1 0,0 0 0,0 1 0,0 0 0,0 0 0,0 0 0,0 0 0,0 0 0,0 0 0,0 0 0,0-1 0,0 1 0,0 0 0,2-2 0,0 0 0,0 0 0,0 0 0,-1 1 0,2-2 0,-1 1 0,1-2 0,-1 1 0,2 1 0,1-2 0,0 2 0,1-2 0,-1-1 0,2-1 0,1-2 0,0 0 0,0 0 0,0 0 0,3-1 0,-3-2 0,5-5 0,0-4 0,2-2 0,3-2 0,0 2 0,4-1 0,0 0 0,0 0 0,2 0 0,-3 3 0,0 1 0,-2 4 0,-4 0 0,-1 2 0,-2 1 0,2 0 0,-2 1 0,2-3 0,0 1 0,-2-1 0,-1 1 0,-2 2 0,0-1 0,0 1 0,0 1 0,-1 0 0,0 1 0,3 1 0,1 2 0,0 1 0,0 3 0,-5 0 0,2 0 0,-1 1 0,3-1 0,2 3 0,3 0 0,3 0 0,-1 1 0,-1-2 0,1 1 0,-2-1 0,1 1 0,-1-1 0,-1 0 0,1 2 0,-2-3 0,0 0 0,-3-2 0,-2-1 0,0 0 0,0 1 0,-2 1 0,-3 0 0,-2 2 0,-2 0 0,0-1 0,-1-1 0,-5-3 0,-6 0 0,-7-3 0,-6 1 0,-5-1 0,2 0 0,0 0 0,-1 0 0,0 0 0,1 0 0,3 0 0,0-3 0,3-2 0,3 0 0,0-2 0,6 1 0,3 2 0,0-2 0,3 0 0,0 0 0,0-1 0,4 3 0,22 2 0,-6 1 0,19 1 0,-7 0 0,2 0 0,0 0 0,1 0 0,-5 0 0,-4-2 0,0 0 0,-3-2 0,0-2 0,1 1 0,-1-2 0,-2 2 0,-1 2 0,-2-1 0,-2 1 0,0 0 0,0 1 0,-2 0 0,-1 0 0,0-1 0,0 1 0,2 2 0,-1 0 0,1 0 0,-1 0 0,1 0 0,0 0 0,0 0 0,1 0 0,-1 0 0,1 0 0,1 0 0,3 0 0,1 0 0,0 0 0,0 0 0,-2 0 0,2 0 0,2 0 0,0 0 0,3 0 0,-1 0 0,1 0 0,0 0 0,0 0 0,0 0 0,-2 0 0,-1 0 0,-1 0 0,3 0 0,-1 0 0,3 0 0,-3 0 0,3 0 0,1 0 0,3 0 0,2 0 0,0 0 0,0 0 0,-1 0 0,-5 0 0,0 0 0,-3 0 0,-3 0 0,2 2 0,2 1 0,-3-1 0,1 0 0,-7 0 0,1 0 0,-2 0 0,1 0 0,-1-2 0,1 0 0,-3 0 0,-23-5 0,-3-1 0,-23-5 0,-7 0 0,-6-1 0,1 1 0,4 0 0,14 1 0,1 0 0,2-1 0,2 0 0,1 1 0,1 0 0,-6-3 0,10 3 0,-7-3 0,11 4 0,-1 1 0,2 1 0,2 2 0,1 0 0,-1 0 0,0 2 0,2 1 0,0 0 0,1-1 0,-1-2 0,-2 0 0,0 3 0,-2-3 0,1 1 0,0-1 0,1-1 0,3 0 0,-2 1 0,1 0 0,2 0 0,3 1 0,2-1 0,1-1 0,0 1 0,0 2 0,2 0 0,1 0 0,-1 1 0,3-2 0,-3 1 0,2 1 0,0-2 0,12-2 0,0 1 0,16-6 0,-8 4 0,6-4 0,-9 2 0,-3 3 0,-5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09:29:17.219"/>
    </inkml:context>
    <inkml:brush xml:id="br0">
      <inkml:brushProperty name="width" value="0.2" units="cm"/>
      <inkml:brushProperty name="height" value="0.2" units="cm"/>
      <inkml:brushProperty name="color" value="#FFFFFF"/>
    </inkml:brush>
  </inkml:definitions>
  <inkml:trace contextRef="#ctx0" brushRef="#br0">186 102 24575,'36'0'0,"-7"0"0,3 0 0,-9 0 0,16 0 0,1 0 0,-3 0 0,-9 0 0,-16 0 0,-1 0 0,-2 0 0,2 2 0,-1 0 0,1 0 0,0 0 0,-2-1 0,-1-1 0,1 0 0,0 0 0,-4 0 0,-26 0 0,7 0 0,-23 0 0,14 0 0,1 0 0,-2 2 0,1 1 0,1 1 0,0 3 0,2-2 0,1 2 0,3-1 0,2 1 0,4 2 0,1-1 0,1 0 0,0 3 0,2-2 0,2 2 0,2-4 0,1 2 0,1-1 0,-1 1 0,1-1 0,0 1 0,2-2 0,4-1 0,4-2 0,9 3 0,-2-4 0,19 1 0,-15-3 0,12 2 0,-13-1 0,3 0 0,4-2 0,1 1 0,3-1 0,1 0 0,-1 0 0,-2 0 0,-1 0 0,0 0 0,-2 0 0,-2 0 0,-3 0 0,-3 0 0,-4 0 0,-2-2 0,-3 0 0,0-1 0,0-1 0,-1-1 0,0 1 0,1 1 0,-2-1 0,-2 0 0,-3-2 0,-1-3 0,-1-1 0,0-1 0,0 1 0,0 0 0,-3 3 0,-5-1 0,-6 0 0,-6-2 0,-4 0 0,0 2 0,-1 0 0,-3 2 0,2 3 0,-2 0 0,3 3 0,1-1 0,5 1 0,5 0 0,3 0 0,3 0 0,2 1 0,2 3 0,2 1 0,2 2 0,0 1 0,0 1 0,0-1 0,0 1 0,0-1 0,1-1 0,6-2 0,4-3 0,3-2 0,1 0 0,1 0 0,0 0 0,3 0 0,11 0 0,-11 0 0,11-2 0,-15 0 0,1-2 0,5-6 0,-6 2 0,4-5 0,-9 5 0,-1-1 0,-2 0 0,-1 1 0,-2 0 0,-1 0 0,-2 1 0,-1-1 0,0 0 0,0 0 0,0-1 0,0 1 0,0 0 0,0-1 0,0 1 0,0 0 0,0 0 0,0 0 0,-1 2 0,-3 2 0,-4 2 0,-3 4 0,-41 6 0,5-2 0,-16 3 0,25-5 0,17-2 0,4 0 0,-1 0 0,-1 1 0,2-1 0,0 1 0,3-1 0,1-2 0,0 0 0,1 0 0,1 0 0,0 0 0,-1 0 0,1 0 0,-3 0 0,0 0 0,-1 0 0,2 0 0,-1 0 0,4 0 0,1 0 0,0 0 0,0 0 0,0-2 0,-1 0 0,-4 0 0,1-1 0,-2 0 0,1 1 0,5-2 0,1 1 0,-1 1 0,3-1 0,-5 1 0,3-1 0,1 0 0,1 0 0,1-1 0,1 0 0,-1-1 0,1 1 0,-2 1 0,0 1 0,-3 2 0,2 0 0,-1 0 0,1 0 0,-1 0 0,0 0 0,-1 0 0,1 0 0,-1 0 0,1 0 0,-1 0 0,1 0 0,-1 0 0,2 0 0,0 2 0,3 1 0,3 3 0,5 3 0,1 1 0,2 0 0,0 0 0,-1-2 0,-2 1 0,2 1 0,1 3 0,-2 1 0,1 1 0,1 0 0,-3-1 0,2-1 0,-2 1 0,0-2 0,0 0 0,0 2 0,1-2 0,-2-1 0,1 0 0,-2-2 0,1 0 0,-1 0 0,0 0 0,0-1 0,0 1 0,0-1 0,0 1 0,0-1 0,0 0 0,0-1 0,-2 1 0,0-1 0,0 0 0,0 2 0,0-1 0,0 1 0,0-1 0,0 1 0,0-1 0,0 1 0,-2-3 0,-1-1 0,-2-3 0,-3-2 0,-1 0 0,0-2 0,-2-2 0,-1-4 0,4-4 0,-2-4 0,3-3 0,1 0 0,-1-2 0,2-1 0,0 0 0,0 0 0,3 3 0,0 3 0,2 0 0,0 3 0,0 3 0,0 1 0,0 1 0,-2 1 0,0 3 0,0 16 0,0-4 0,1 11 0,1-11 0,0 1 0,0-1 0,0 3 0,0-3 0,0 3 0,2-5 0,0-3 0,5-11 0,-1 0 0,3-6 0,-2 6 0,1 0 0,-3 3 0,-2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Shape 37"/>
          <p:cNvSpPr>
            <a:spLocks noGrp="1" noRot="1" noChangeAspect="1"/>
          </p:cNvSpPr>
          <p:nvPr>
            <p:ph type="sldImg"/>
          </p:nvPr>
        </p:nvSpPr>
        <p:spPr bwMode="auto">
          <a:xfrm>
            <a:off x="381000" y="685800"/>
            <a:ext cx="6096000" cy="3429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59395" name="Shape 38"/>
          <p:cNvSpPr>
            <a:spLocks noGrp="1"/>
          </p:cNvSpPr>
          <p:nvPr>
            <p:ph type="body" sz="quarter" idx="1"/>
          </p:nvPr>
        </p:nvSpPr>
        <p:spPr bwMode="auto">
          <a:xfrm>
            <a:off x="914400" y="4343400"/>
            <a:ext cx="5029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sym typeface="Helvetica Neue" charset="0"/>
            </a:endParaRPr>
          </a:p>
        </p:txBody>
      </p:sp>
    </p:spTree>
    <p:extLst>
      <p:ext uri="{BB962C8B-B14F-4D97-AF65-F5344CB8AC3E}">
        <p14:creationId xmlns:p14="http://schemas.microsoft.com/office/powerpoint/2010/main" val="2920398731"/>
      </p:ext>
    </p:extLst>
  </p:cSld>
  <p:clrMap bg1="lt1" tx1="dk1" bg2="lt2" tx2="dk2" accent1="accent1" accent2="accent2" accent3="accent3" accent4="accent4" accent5="accent5" accent6="accent6" hlink="hlink" folHlink="folHlink"/>
  <p:notesStyle>
    <a:lvl1pPr algn="l" defTabSz="368397" rtl="0" eaLnBrk="0" fontAlgn="base" hangingPunct="0">
      <a:lnSpc>
        <a:spcPct val="118000"/>
      </a:lnSpc>
      <a:spcBef>
        <a:spcPct val="30000"/>
      </a:spcBef>
      <a:spcAft>
        <a:spcPct val="0"/>
      </a:spcAft>
      <a:defRPr sz="1757">
        <a:solidFill>
          <a:schemeClr val="tx1"/>
        </a:solidFill>
        <a:latin typeface="Helvetica Neue"/>
        <a:ea typeface="ＭＳ Ｐゴシック" charset="0"/>
        <a:cs typeface="Helvetica Neue"/>
        <a:sym typeface="Helvetica Neue" charset="0"/>
      </a:defRPr>
    </a:lvl1pPr>
    <a:lvl2pPr marL="615865" indent="-23685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2pPr>
    <a:lvl3pPr marL="947340" indent="-18949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3pPr>
    <a:lvl4pPr marL="1326322" indent="-18949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4pPr>
    <a:lvl5pPr marL="1705228" indent="-189494" algn="l" defTabSz="368397" rtl="0" eaLnBrk="0" fontAlgn="base" hangingPunct="0">
      <a:lnSpc>
        <a:spcPct val="118000"/>
      </a:lnSpc>
      <a:spcBef>
        <a:spcPct val="30000"/>
      </a:spcBef>
      <a:spcAft>
        <a:spcPct val="0"/>
      </a:spcAft>
      <a:defRPr sz="1757">
        <a:solidFill>
          <a:schemeClr val="tx1"/>
        </a:solidFill>
        <a:latin typeface="Helvetica Neue"/>
        <a:ea typeface="Helvetica Neue"/>
        <a:cs typeface="Helvetica Neue"/>
        <a:sym typeface="Helvetica Neue" charset="0"/>
      </a:defRPr>
    </a:lvl5pPr>
    <a:lvl6pPr indent="930291" defTabSz="372100">
      <a:lnSpc>
        <a:spcPct val="117999"/>
      </a:lnSpc>
      <a:defRPr sz="1757">
        <a:latin typeface="Helvetica Neue"/>
        <a:ea typeface="Helvetica Neue"/>
        <a:cs typeface="Helvetica Neue"/>
        <a:sym typeface="Helvetica Neue"/>
      </a:defRPr>
    </a:lvl6pPr>
    <a:lvl7pPr indent="1116307" defTabSz="372100">
      <a:lnSpc>
        <a:spcPct val="117999"/>
      </a:lnSpc>
      <a:defRPr sz="1757">
        <a:latin typeface="Helvetica Neue"/>
        <a:ea typeface="Helvetica Neue"/>
        <a:cs typeface="Helvetica Neue"/>
        <a:sym typeface="Helvetica Neue"/>
      </a:defRPr>
    </a:lvl7pPr>
    <a:lvl8pPr indent="1302337" defTabSz="372100">
      <a:lnSpc>
        <a:spcPct val="117999"/>
      </a:lnSpc>
      <a:defRPr sz="1757">
        <a:latin typeface="Helvetica Neue"/>
        <a:ea typeface="Helvetica Neue"/>
        <a:cs typeface="Helvetica Neue"/>
        <a:sym typeface="Helvetica Neue"/>
      </a:defRPr>
    </a:lvl8pPr>
    <a:lvl9pPr indent="1488440" defTabSz="372100">
      <a:lnSpc>
        <a:spcPct val="117999"/>
      </a:lnSpc>
      <a:defRPr sz="1757">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Hi everyone. My name is Nikita and I’m a first year Master’s student from Wits. My research focuses on implementing machine learning systems using alternative computing technologies—in this case, light, for the purpose of image classification.</a:t>
            </a:r>
            <a:r>
              <a:rPr lang="en-ZA" dirty="0">
                <a:effectLst/>
              </a:rPr>
              <a:t> </a:t>
            </a:r>
            <a:endParaRPr lang="en-US" dirty="0"/>
          </a:p>
        </p:txBody>
      </p:sp>
    </p:spTree>
    <p:extLst>
      <p:ext uri="{BB962C8B-B14F-4D97-AF65-F5344CB8AC3E}">
        <p14:creationId xmlns:p14="http://schemas.microsoft.com/office/powerpoint/2010/main" val="426869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This learning is justified by a theorem. Each layer contains simple computational units called </a:t>
            </a:r>
            <a:r>
              <a:rPr lang="en-ZA" sz="1757" b="1" dirty="0" err="1">
                <a:solidFill>
                  <a:schemeClr val="tx1"/>
                </a:solidFill>
                <a:effectLst/>
                <a:latin typeface="Helvetica Neue"/>
                <a:ea typeface="ＭＳ Ｐゴシック" charset="0"/>
                <a:cs typeface="Helvetica Neue"/>
                <a:sym typeface="Helvetica Neue" charset="0"/>
              </a:rPr>
              <a:t>perceptrons</a:t>
            </a:r>
            <a:r>
              <a:rPr lang="en-ZA" sz="1757" b="1" dirty="0">
                <a:solidFill>
                  <a:schemeClr val="tx1"/>
                </a:solidFill>
                <a:effectLst/>
                <a:latin typeface="Helvetica Neue"/>
                <a:ea typeface="ＭＳ Ｐゴシック" charset="0"/>
                <a:cs typeface="Helvetica Neue"/>
                <a:sym typeface="Helvetica Neue" charset="0"/>
              </a:rPr>
              <a:t>. </a:t>
            </a:r>
            <a:r>
              <a:rPr lang="en-ZA" sz="1757" dirty="0">
                <a:solidFill>
                  <a:schemeClr val="tx1"/>
                </a:solidFill>
                <a:effectLst/>
                <a:latin typeface="Helvetica Neue"/>
                <a:ea typeface="ＭＳ Ｐゴシック" charset="0"/>
                <a:cs typeface="Helvetica Neue"/>
                <a:sym typeface="Helvetica Neue" charset="0"/>
              </a:rPr>
              <a:t>A perceptron processes input vectors  and maps them onto outputs vectors between layers. These inputs are weighted, controlling the importance of the input signal.  A bias may be included, which adjusts the ease of activation of neurons. A feed forward neural network maps information between layers by propagating the information through </a:t>
            </a:r>
            <a:r>
              <a:rPr lang="en-ZA" sz="1757" dirty="0" err="1">
                <a:solidFill>
                  <a:schemeClr val="tx1"/>
                </a:solidFill>
                <a:effectLst/>
                <a:latin typeface="Helvetica Neue"/>
                <a:ea typeface="ＭＳ Ｐゴシック" charset="0"/>
                <a:cs typeface="Helvetica Neue"/>
                <a:sym typeface="Helvetica Neue" charset="0"/>
              </a:rPr>
              <a:t>perceptrons</a:t>
            </a:r>
            <a:r>
              <a:rPr lang="en-ZA" sz="1757" dirty="0">
                <a:solidFill>
                  <a:schemeClr val="tx1"/>
                </a:solidFill>
                <a:effectLst/>
                <a:latin typeface="Helvetica Neue"/>
                <a:ea typeface="ＭＳ Ｐゴシック" charset="0"/>
                <a:cs typeface="Helvetica Neue"/>
                <a:sym typeface="Helvetica Neue" charset="0"/>
              </a:rPr>
              <a:t>. </a:t>
            </a:r>
          </a:p>
          <a:p>
            <a:endParaRPr lang="en-US" dirty="0"/>
          </a:p>
        </p:txBody>
      </p:sp>
    </p:spTree>
    <p:extLst>
      <p:ext uri="{BB962C8B-B14F-4D97-AF65-F5344CB8AC3E}">
        <p14:creationId xmlns:p14="http://schemas.microsoft.com/office/powerpoint/2010/main" val="314206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CF03F-3A3B-FB6D-290E-4D0AD48BB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132B8-8DDE-33E4-617A-4C89B4A29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450FC-77A2-E7AB-7511-C7328AA34935}"/>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Each layer contains simple computational units called </a:t>
            </a:r>
            <a:r>
              <a:rPr lang="en-ZA" sz="1757" b="1" dirty="0" err="1">
                <a:solidFill>
                  <a:schemeClr val="tx1"/>
                </a:solidFill>
                <a:effectLst/>
                <a:latin typeface="Helvetica Neue"/>
                <a:ea typeface="ＭＳ Ｐゴシック" charset="0"/>
                <a:cs typeface="Helvetica Neue"/>
                <a:sym typeface="Helvetica Neue" charset="0"/>
              </a:rPr>
              <a:t>perceptrons</a:t>
            </a:r>
            <a:r>
              <a:rPr lang="en-ZA" sz="1757" b="1" dirty="0">
                <a:solidFill>
                  <a:schemeClr val="tx1"/>
                </a:solidFill>
                <a:effectLst/>
                <a:latin typeface="Helvetica Neue"/>
                <a:ea typeface="ＭＳ Ｐゴシック" charset="0"/>
                <a:cs typeface="Helvetica Neue"/>
                <a:sym typeface="Helvetica Neue" charset="0"/>
              </a:rPr>
              <a:t>. </a:t>
            </a:r>
            <a:r>
              <a:rPr lang="en-ZA" sz="1757" dirty="0">
                <a:solidFill>
                  <a:schemeClr val="tx1"/>
                </a:solidFill>
                <a:effectLst/>
                <a:latin typeface="Helvetica Neue"/>
                <a:ea typeface="ＭＳ Ｐゴシック" charset="0"/>
                <a:cs typeface="Helvetica Neue"/>
                <a:sym typeface="Helvetica Neue" charset="0"/>
              </a:rPr>
              <a:t>A perceptron processes input vectors  and maps them onto outputs vectors between layers. These inputs are weighted, controlling the importance of the input signal.  A bias may be included, which adjusts the ease of activation of neurons. A feed forward neural network maps information between layers by propagating the information through </a:t>
            </a:r>
            <a:r>
              <a:rPr lang="en-ZA" sz="1757" dirty="0" err="1">
                <a:solidFill>
                  <a:schemeClr val="tx1"/>
                </a:solidFill>
                <a:effectLst/>
                <a:latin typeface="Helvetica Neue"/>
                <a:ea typeface="ＭＳ Ｐゴシック" charset="0"/>
                <a:cs typeface="Helvetica Neue"/>
                <a:sym typeface="Helvetica Neue" charset="0"/>
              </a:rPr>
              <a:t>perceptrons</a:t>
            </a:r>
            <a:r>
              <a:rPr lang="en-ZA" sz="1757" dirty="0">
                <a:solidFill>
                  <a:schemeClr val="tx1"/>
                </a:solidFill>
                <a:effectLst/>
                <a:latin typeface="Helvetica Neue"/>
                <a:ea typeface="ＭＳ Ｐゴシック" charset="0"/>
                <a:cs typeface="Helvetica Neue"/>
                <a:sym typeface="Helvetica Neue" charset="0"/>
              </a:rPr>
              <a:t>. </a:t>
            </a:r>
          </a:p>
          <a:p>
            <a:endParaRPr lang="en-US" dirty="0"/>
          </a:p>
        </p:txBody>
      </p:sp>
    </p:spTree>
    <p:extLst>
      <p:ext uri="{BB962C8B-B14F-4D97-AF65-F5344CB8AC3E}">
        <p14:creationId xmlns:p14="http://schemas.microsoft.com/office/powerpoint/2010/main" val="1984081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510F3-B73F-658D-B4E0-CDE042469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86ACA-5075-03AC-05A4-0048C80EA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88820-3A35-BCE1-1ACB-669550332822}"/>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Each layer contains simple computational units called </a:t>
            </a:r>
            <a:r>
              <a:rPr lang="en-ZA" sz="1757" b="1" dirty="0" err="1">
                <a:solidFill>
                  <a:schemeClr val="tx1"/>
                </a:solidFill>
                <a:effectLst/>
                <a:latin typeface="Helvetica Neue"/>
                <a:ea typeface="ＭＳ Ｐゴシック" charset="0"/>
                <a:cs typeface="Helvetica Neue"/>
                <a:sym typeface="Helvetica Neue" charset="0"/>
              </a:rPr>
              <a:t>perceptrons</a:t>
            </a:r>
            <a:r>
              <a:rPr lang="en-ZA" sz="1757" b="1" dirty="0">
                <a:solidFill>
                  <a:schemeClr val="tx1"/>
                </a:solidFill>
                <a:effectLst/>
                <a:latin typeface="Helvetica Neue"/>
                <a:ea typeface="ＭＳ Ｐゴシック" charset="0"/>
                <a:cs typeface="Helvetica Neue"/>
                <a:sym typeface="Helvetica Neue" charset="0"/>
              </a:rPr>
              <a:t>. </a:t>
            </a:r>
            <a:r>
              <a:rPr lang="en-ZA" sz="1757" dirty="0">
                <a:solidFill>
                  <a:schemeClr val="tx1"/>
                </a:solidFill>
                <a:effectLst/>
                <a:latin typeface="Helvetica Neue"/>
                <a:ea typeface="ＭＳ Ｐゴシック" charset="0"/>
                <a:cs typeface="Helvetica Neue"/>
                <a:sym typeface="Helvetica Neue" charset="0"/>
              </a:rPr>
              <a:t>A perceptron processes input vectors  and maps them onto outputs vectors between layers. These inputs are weighted, controlling the importance of the input signal.  A bias may be included, which adjusts the ease of activation of neurons. A feed forward neural network maps information between layers by propagating the information through </a:t>
            </a:r>
            <a:r>
              <a:rPr lang="en-ZA" sz="1757" dirty="0" err="1">
                <a:solidFill>
                  <a:schemeClr val="tx1"/>
                </a:solidFill>
                <a:effectLst/>
                <a:latin typeface="Helvetica Neue"/>
                <a:ea typeface="ＭＳ Ｐゴシック" charset="0"/>
                <a:cs typeface="Helvetica Neue"/>
                <a:sym typeface="Helvetica Neue" charset="0"/>
              </a:rPr>
              <a:t>perceptrons</a:t>
            </a:r>
            <a:r>
              <a:rPr lang="en-ZA" sz="1757" dirty="0">
                <a:solidFill>
                  <a:schemeClr val="tx1"/>
                </a:solidFill>
                <a:effectLst/>
                <a:latin typeface="Helvetica Neue"/>
                <a:ea typeface="ＭＳ Ｐゴシック" charset="0"/>
                <a:cs typeface="Helvetica Neue"/>
                <a:sym typeface="Helvetica Neue" charset="0"/>
              </a:rPr>
              <a:t>. </a:t>
            </a:r>
          </a:p>
          <a:p>
            <a:endParaRPr lang="en-US" dirty="0"/>
          </a:p>
        </p:txBody>
      </p:sp>
    </p:spTree>
    <p:extLst>
      <p:ext uri="{BB962C8B-B14F-4D97-AF65-F5344CB8AC3E}">
        <p14:creationId xmlns:p14="http://schemas.microsoft.com/office/powerpoint/2010/main" val="291335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In practice, this means that by adjusting the weights and biases of the network, it can learn increasingly complex relationships between its inputs and outputs, like, for instance, the relationship between different OAM modes and a detection spot. The learning process is therefore an optimisation problem: we search for the set of parameters that best performs the desired task. </a:t>
            </a:r>
          </a:p>
          <a:p>
            <a:endParaRPr lang="en-US" dirty="0"/>
          </a:p>
        </p:txBody>
      </p:sp>
    </p:spTree>
    <p:extLst>
      <p:ext uri="{BB962C8B-B14F-4D97-AF65-F5344CB8AC3E}">
        <p14:creationId xmlns:p14="http://schemas.microsoft.com/office/powerpoint/2010/main" val="312724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8F5BA-C216-5561-1B00-4BB16B04B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5C5BD-9D17-7C44-5BF8-B082B6490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9143E-91F7-5870-39C7-4BD4008DB0AF}"/>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In practice, this means that by adjusting the weights and biases of the network, it can learn increasingly complex relationships between its inputs and outputs, like, for instance, the relationship between different OAM modes and a detection spot. The learning process is therefore an optimisation problem: we search for the set of parameters that best performs the desired task. </a:t>
            </a:r>
          </a:p>
          <a:p>
            <a:endParaRPr lang="en-US" dirty="0"/>
          </a:p>
        </p:txBody>
      </p:sp>
    </p:spTree>
    <p:extLst>
      <p:ext uri="{BB962C8B-B14F-4D97-AF65-F5344CB8AC3E}">
        <p14:creationId xmlns:p14="http://schemas.microsoft.com/office/powerpoint/2010/main" val="1743867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FE932-47FB-7094-6703-BD678D7AE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77F94-6314-DD9C-EB66-C09F08146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E90F0-70BF-33E0-2A4A-905E539419EE}"/>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In practice, this means that by adjusting the weights and biases of the network, it can learn increasingly complex relationships between its inputs and outputs, like, for instance, the relationship between different OAM modes and a detection spot. The learning process is therefore an optimisation problem: we search for the set of parameters that best performs the desired task. </a:t>
            </a:r>
          </a:p>
          <a:p>
            <a:endParaRPr lang="en-US" dirty="0"/>
          </a:p>
        </p:txBody>
      </p:sp>
    </p:spTree>
    <p:extLst>
      <p:ext uri="{BB962C8B-B14F-4D97-AF65-F5344CB8AC3E}">
        <p14:creationId xmlns:p14="http://schemas.microsoft.com/office/powerpoint/2010/main" val="4243459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837535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Our group has actually built a diffractive neural network with an extended purpose to classify the topological structure of light, and while they have demonstrated impressive performance. We’d like to build upon this model, scaling it for more modes, improve training with different methods and extend it to classify more complicated structures. </a:t>
            </a:r>
          </a:p>
          <a:p>
            <a:endParaRPr lang="en-US" dirty="0"/>
          </a:p>
        </p:txBody>
      </p:sp>
    </p:spTree>
    <p:extLst>
      <p:ext uri="{BB962C8B-B14F-4D97-AF65-F5344CB8AC3E}">
        <p14:creationId xmlns:p14="http://schemas.microsoft.com/office/powerpoint/2010/main" val="18663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Let’s look at the detailed structure of the architecture. Lets say we have the incident field with the following intensity profile, the field is converted to an output field  by the phase elements of a spatial light modulator and </a:t>
            </a:r>
            <a:r>
              <a:rPr lang="en-ZA" sz="1757" dirty="0" err="1">
                <a:solidFill>
                  <a:schemeClr val="tx1"/>
                </a:solidFill>
                <a:effectLst/>
                <a:latin typeface="Helvetica Neue"/>
                <a:ea typeface="ＭＳ Ｐゴシック" charset="0"/>
                <a:cs typeface="Helvetica Neue"/>
                <a:sym typeface="Helvetica Neue" charset="0"/>
              </a:rPr>
              <a:t>freespace</a:t>
            </a:r>
            <a:r>
              <a:rPr lang="en-ZA" sz="1757" dirty="0">
                <a:solidFill>
                  <a:schemeClr val="tx1"/>
                </a:solidFill>
                <a:effectLst/>
                <a:latin typeface="Helvetica Neue"/>
                <a:ea typeface="ＭＳ Ｐゴシック" charset="0"/>
                <a:cs typeface="Helvetica Neue"/>
                <a:sym typeface="Helvetica Neue" charset="0"/>
              </a:rPr>
              <a:t> diffraction. As light propagates through each phase mask and the free-space region between them, diffraction and interference transform the optical field. Each layer gradually reshapes the incoming beam until, at the output plane, different input modes are directed to different spatial locations.</a:t>
            </a:r>
          </a:p>
          <a:p>
            <a:endParaRPr lang="en-US" dirty="0"/>
          </a:p>
        </p:txBody>
      </p:sp>
    </p:spTree>
    <p:extLst>
      <p:ext uri="{BB962C8B-B14F-4D97-AF65-F5344CB8AC3E}">
        <p14:creationId xmlns:p14="http://schemas.microsoft.com/office/powerpoint/2010/main" val="3531248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During training, the phase profile of each layer is optimized by minimising a cost function which will measure how well our model has mapped the input to the output using simultaneous perturbation stochastic approximation or SPSA. The phase screens are then updated and we perform another forward pass through the network and evaluate the output.</a:t>
            </a:r>
          </a:p>
          <a:p>
            <a:endParaRPr lang="en-US" dirty="0"/>
          </a:p>
        </p:txBody>
      </p:sp>
    </p:spTree>
    <p:extLst>
      <p:ext uri="{BB962C8B-B14F-4D97-AF65-F5344CB8AC3E}">
        <p14:creationId xmlns:p14="http://schemas.microsoft.com/office/powerpoint/2010/main" val="3391965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1E2B3-D05C-2DCB-1CCB-6CB2EE361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1F9CF-6836-369B-9BD9-B748FD6B7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9AC4B-25CF-9E32-1366-8D9BEA0F482D}"/>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b="1" dirty="0">
                <a:solidFill>
                  <a:schemeClr val="tx1"/>
                </a:solidFill>
                <a:effectLst/>
                <a:latin typeface="Helvetica Neue"/>
                <a:ea typeface="ＭＳ Ｐゴシック" charset="0"/>
                <a:cs typeface="Helvetica Neue"/>
                <a:sym typeface="Helvetica Neue" charset="0"/>
              </a:rPr>
              <a:t>Why classify structured light specifically? The patterns displayed here can actually be treated as an optical alphabet - we can encode information in hundreds of distinct light patterns, </a:t>
            </a:r>
            <a:r>
              <a:rPr lang="en-ZA" sz="1757" dirty="0">
                <a:solidFill>
                  <a:schemeClr val="tx1"/>
                </a:solidFill>
                <a:effectLst/>
                <a:latin typeface="Helvetica Neue"/>
                <a:ea typeface="ＭＳ Ｐゴシック" charset="0"/>
                <a:cs typeface="Helvetica Neue"/>
                <a:sym typeface="Helvetica Neue" charset="0"/>
              </a:rPr>
              <a:t>allowing for increased information capacity. </a:t>
            </a:r>
            <a:r>
              <a:rPr lang="en-ZA" sz="1757" b="1" dirty="0">
                <a:solidFill>
                  <a:schemeClr val="tx1"/>
                </a:solidFill>
                <a:effectLst/>
                <a:latin typeface="Helvetica Neue"/>
                <a:ea typeface="ＭＳ Ｐゴシック" charset="0"/>
                <a:cs typeface="Helvetica Neue"/>
                <a:sym typeface="Helvetica Neue" charset="0"/>
              </a:rPr>
              <a:t>However, controlling and manipulating these modes remains a significant challenge. The problem becomes resource intensive as we increase the number of modes generated. Many important control techniques are still missing. This is where machine learning becomes valuable. </a:t>
            </a:r>
            <a:endParaRPr lang="en-ZA" sz="1757" dirty="0">
              <a:solidFill>
                <a:schemeClr val="tx1"/>
              </a:solidFill>
              <a:effectLst/>
              <a:latin typeface="Helvetica Neue"/>
              <a:ea typeface="ＭＳ Ｐゴシック" charset="0"/>
              <a:cs typeface="Helvetica Neue"/>
              <a:sym typeface="Helvetica Neue" charset="0"/>
            </a:endParaRPr>
          </a:p>
          <a:p>
            <a:endParaRPr lang="en-US" dirty="0"/>
          </a:p>
        </p:txBody>
      </p:sp>
    </p:spTree>
    <p:extLst>
      <p:ext uri="{BB962C8B-B14F-4D97-AF65-F5344CB8AC3E}">
        <p14:creationId xmlns:p14="http://schemas.microsoft.com/office/powerpoint/2010/main" val="2795373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E906A-FE55-1970-49A9-518DBB89C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4CAD4-1FCF-ABFE-E986-D113607FF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E13F6-FAD3-ED34-2E24-0AA9448EAAAE}"/>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During training, the phase profile of each layer is optimized by minimising a cost function which will measure how well our model has mapped the input to the output using simultaneous perturbation stochastic approximation or SPSA. The phase screens are then updated and we perform another forward pass through the network and evaluate the output.</a:t>
            </a:r>
          </a:p>
          <a:p>
            <a:endParaRPr lang="en-US" dirty="0"/>
          </a:p>
        </p:txBody>
      </p:sp>
    </p:spTree>
    <p:extLst>
      <p:ext uri="{BB962C8B-B14F-4D97-AF65-F5344CB8AC3E}">
        <p14:creationId xmlns:p14="http://schemas.microsoft.com/office/powerpoint/2010/main" val="3476226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7032C-C967-F47A-928D-22574DD02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90070-86A5-9F3C-1C73-9F989CAB6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3BFC5-4AFB-8DCD-F57B-0ACFFBFDDD50}"/>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During training, the phase profile of each layer is optimized by minimising a cost function which will measure how well our model has mapped the input to the output using simultaneous perturbation stochastic approximation or SPSA. The phase screens are then updated and we perform another forward pass through the network and evaluate the output.</a:t>
            </a:r>
          </a:p>
          <a:p>
            <a:endParaRPr lang="en-US" dirty="0"/>
          </a:p>
        </p:txBody>
      </p:sp>
    </p:spTree>
    <p:extLst>
      <p:ext uri="{BB962C8B-B14F-4D97-AF65-F5344CB8AC3E}">
        <p14:creationId xmlns:p14="http://schemas.microsoft.com/office/powerpoint/2010/main" val="583650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A straightforward approach would be to optimise the phase value of every pixel independently. However, this results in a very large number of trainable parameters.</a:t>
            </a:r>
          </a:p>
          <a:p>
            <a:r>
              <a:rPr lang="en-ZA" sz="1757" dirty="0">
                <a:solidFill>
                  <a:schemeClr val="tx1"/>
                </a:solidFill>
                <a:effectLst/>
                <a:latin typeface="Helvetica Neue"/>
                <a:ea typeface="ＭＳ Ｐゴシック" charset="0"/>
                <a:cs typeface="Helvetica Neue"/>
                <a:sym typeface="Helvetica Neue" charset="0"/>
              </a:rPr>
              <a:t>Instead, we represent each phase mask as a weighted sum of Fourier basis modes. During training, we optimise only the coefficients of these modes rather than every individual pixel.</a:t>
            </a:r>
          </a:p>
          <a:p>
            <a:r>
              <a:rPr lang="en-ZA" sz="1757" dirty="0">
                <a:solidFill>
                  <a:schemeClr val="tx1"/>
                </a:solidFill>
                <a:effectLst/>
                <a:latin typeface="Helvetica Neue"/>
                <a:ea typeface="ＭＳ Ｐゴシック" charset="0"/>
                <a:cs typeface="Helvetica Neue"/>
                <a:sym typeface="Helvetica Neue" charset="0"/>
              </a:rPr>
              <a:t>Once the optimal coefficients have been found, they are combined to reconstruct the complete phase mask. This reduces the number of trainable parameters by roughly three orders of magnitude, making the optimisation faster and more robust while still accurately performing OAM mode sorting.</a:t>
            </a:r>
          </a:p>
          <a:p>
            <a:endParaRPr lang="en-US" dirty="0"/>
          </a:p>
        </p:txBody>
      </p:sp>
    </p:spTree>
    <p:extLst>
      <p:ext uri="{BB962C8B-B14F-4D97-AF65-F5344CB8AC3E}">
        <p14:creationId xmlns:p14="http://schemas.microsoft.com/office/powerpoint/2010/main" val="1908453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71034-49C6-EAA5-B0A7-43E2402FE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8BB57-6134-FD55-6C19-76B0A9CB4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9A22F-B1C7-8EBA-3A1C-72EA59EA6827}"/>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To evaluate the performance of the diffractive neural network, we first tested it using a set of three orthogonal Laguerre–Gaussian (LG) modes. The network was trained to map each input mode to a unique spatial output location, allowing the modes to be identified through their corresponding detector bins.</a:t>
            </a:r>
          </a:p>
          <a:p>
            <a:endParaRPr lang="en-US" dirty="0"/>
          </a:p>
        </p:txBody>
      </p:sp>
    </p:spTree>
    <p:extLst>
      <p:ext uri="{BB962C8B-B14F-4D97-AF65-F5344CB8AC3E}">
        <p14:creationId xmlns:p14="http://schemas.microsoft.com/office/powerpoint/2010/main" val="483162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8311B-BD63-2D3D-0712-E7580C8F6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E37DA-6C93-1A3A-C055-7B392884B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92F8E-E446-2425-4244-5EEFD5284EF0}"/>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This is confirmed by the crosstalk matrix, which is strongly diagonal, indicating high classification accuracy with minimal crosstalk between the different OAM modes</a:t>
            </a:r>
            <a:r>
              <a:rPr lang="en-ZA" dirty="0">
                <a:effectLst/>
              </a:rPr>
              <a:t> </a:t>
            </a:r>
            <a:endParaRPr lang="en-US" dirty="0"/>
          </a:p>
        </p:txBody>
      </p:sp>
    </p:spTree>
    <p:extLst>
      <p:ext uri="{BB962C8B-B14F-4D97-AF65-F5344CB8AC3E}">
        <p14:creationId xmlns:p14="http://schemas.microsoft.com/office/powerpoint/2010/main" val="467290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F3DD9-3AF0-FF91-19E2-C60BBD06D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5519A-382F-81AE-FCA8-2B865CBF8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3DC9-A747-A7D5-F658-5393AA4A33A1}"/>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This is confirmed by the crosstalk matrix, which is strongly diagonal, indicating high classification accuracy with minimal crosstalk between the different OAM modes</a:t>
            </a:r>
            <a:r>
              <a:rPr lang="en-ZA" dirty="0">
                <a:effectLst/>
              </a:rPr>
              <a:t> </a:t>
            </a:r>
            <a:endParaRPr lang="en-US" dirty="0"/>
          </a:p>
        </p:txBody>
      </p:sp>
    </p:spTree>
    <p:extLst>
      <p:ext uri="{BB962C8B-B14F-4D97-AF65-F5344CB8AC3E}">
        <p14:creationId xmlns:p14="http://schemas.microsoft.com/office/powerpoint/2010/main" val="3064801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24A6C-6423-C39D-5289-85A4DAD28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044BC-6200-A8A9-334B-D065656B8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3BE95-C6EB-289D-E91A-71B7789BB94F}"/>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This is confirmed by the crosstalk matrix, which is strongly diagonal, indicating high classification accuracy with minimal crosstalk between the different OAM modes</a:t>
            </a:r>
            <a:r>
              <a:rPr lang="en-ZA" dirty="0">
                <a:effectLst/>
              </a:rPr>
              <a:t> </a:t>
            </a:r>
            <a:endParaRPr lang="en-US" dirty="0"/>
          </a:p>
        </p:txBody>
      </p:sp>
    </p:spTree>
    <p:extLst>
      <p:ext uri="{BB962C8B-B14F-4D97-AF65-F5344CB8AC3E}">
        <p14:creationId xmlns:p14="http://schemas.microsoft.com/office/powerpoint/2010/main" val="2235442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Having demonstrated that the network performs well in simulation, the next step is to verify its performance experimentally. The trained phase masks are implemented in an optical system, and the same set of three orthogonal Laguerre–Gaussian modes are used as inputs. We then compare the measured outputs with the simulated predictions to evaluate the network's classification performance under real experimental conditions.</a:t>
            </a:r>
          </a:p>
          <a:p>
            <a:endParaRPr lang="en-US" dirty="0"/>
          </a:p>
        </p:txBody>
      </p:sp>
    </p:spTree>
    <p:extLst>
      <p:ext uri="{BB962C8B-B14F-4D97-AF65-F5344CB8AC3E}">
        <p14:creationId xmlns:p14="http://schemas.microsoft.com/office/powerpoint/2010/main" val="2975781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4927F-7DA5-0297-F27D-071F08833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E39A8-D17A-7629-335E-615680813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28FCD-A553-72F5-786A-512F3FB78B9A}"/>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Having demonstrated that the network performs well in simulation, the next step is to verify its performance experimentally. The trained phase masks are implemented in an optical system, and the same set of three orthogonal Laguerre–Gaussian modes are used as inputs. We then compare the measured outputs with the simulated predictions to evaluate the network's classification performance under real experimental conditions.</a:t>
            </a:r>
          </a:p>
          <a:p>
            <a:endParaRPr lang="en-US" dirty="0"/>
          </a:p>
        </p:txBody>
      </p:sp>
    </p:spTree>
    <p:extLst>
      <p:ext uri="{BB962C8B-B14F-4D97-AF65-F5344CB8AC3E}">
        <p14:creationId xmlns:p14="http://schemas.microsoft.com/office/powerpoint/2010/main" val="728230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E20D9-3B55-6530-2D0F-9B0F1236B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A9070-7E6C-C567-D4EA-04378873F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5F90D-605B-418C-2A76-65D852F663FC}"/>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To evaluate the performance of the diffractive neural network, we first tested it using a set of three orthogonal Laguerre–Gaussian (LG) modes. The network was trained to map each input mode to a unique spatial output location, allowing the modes to be identified through their corresponding detector bins.</a:t>
            </a:r>
          </a:p>
          <a:p>
            <a:endParaRPr lang="en-US" dirty="0"/>
          </a:p>
        </p:txBody>
      </p:sp>
    </p:spTree>
    <p:extLst>
      <p:ext uri="{BB962C8B-B14F-4D97-AF65-F5344CB8AC3E}">
        <p14:creationId xmlns:p14="http://schemas.microsoft.com/office/powerpoint/2010/main" val="269420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CA3BF-2588-A165-C9EA-3CAF22DFE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D85BA-B451-18F1-CB4F-A6353D34D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799F2-8152-8BFB-9D3B-97BD7BB4C891}"/>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b="1" dirty="0">
                <a:solidFill>
                  <a:schemeClr val="tx1"/>
                </a:solidFill>
                <a:effectLst/>
                <a:latin typeface="Helvetica Neue"/>
                <a:ea typeface="ＭＳ Ｐゴシック" charset="0"/>
                <a:cs typeface="Helvetica Neue"/>
                <a:sym typeface="Helvetica Neue" charset="0"/>
              </a:rPr>
              <a:t>Why classify structured light specifically? The patterns displayed here can actually be treated as an optical alphabet - we can encode information in hundreds of distinct light patterns, </a:t>
            </a:r>
            <a:r>
              <a:rPr lang="en-ZA" sz="1757" dirty="0">
                <a:solidFill>
                  <a:schemeClr val="tx1"/>
                </a:solidFill>
                <a:effectLst/>
                <a:latin typeface="Helvetica Neue"/>
                <a:ea typeface="ＭＳ Ｐゴシック" charset="0"/>
                <a:cs typeface="Helvetica Neue"/>
                <a:sym typeface="Helvetica Neue" charset="0"/>
              </a:rPr>
              <a:t>allowing for increased information capacity. </a:t>
            </a:r>
            <a:r>
              <a:rPr lang="en-ZA" sz="1757" b="1" dirty="0">
                <a:solidFill>
                  <a:schemeClr val="tx1"/>
                </a:solidFill>
                <a:effectLst/>
                <a:latin typeface="Helvetica Neue"/>
                <a:ea typeface="ＭＳ Ｐゴシック" charset="0"/>
                <a:cs typeface="Helvetica Neue"/>
                <a:sym typeface="Helvetica Neue" charset="0"/>
              </a:rPr>
              <a:t>However, controlling and manipulating these modes remains a significant challenge. The problem becomes resource intensive as we increase the number of modes generated. Many important control techniques are still missing. This is where machine learning becomes valuable. </a:t>
            </a:r>
            <a:endParaRPr lang="en-ZA" sz="1757" dirty="0">
              <a:solidFill>
                <a:schemeClr val="tx1"/>
              </a:solidFill>
              <a:effectLst/>
              <a:latin typeface="Helvetica Neue"/>
              <a:ea typeface="ＭＳ Ｐゴシック" charset="0"/>
              <a:cs typeface="Helvetica Neue"/>
              <a:sym typeface="Helvetica Neue" charset="0"/>
            </a:endParaRPr>
          </a:p>
          <a:p>
            <a:endParaRPr lang="en-US" dirty="0"/>
          </a:p>
        </p:txBody>
      </p:sp>
    </p:spTree>
    <p:extLst>
      <p:ext uri="{BB962C8B-B14F-4D97-AF65-F5344CB8AC3E}">
        <p14:creationId xmlns:p14="http://schemas.microsoft.com/office/powerpoint/2010/main" val="1322953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20994-6ABD-AD17-4DE0-C5F2F9785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0708E-F3E3-35D5-8B3B-ADA7E6B61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915EA-DBA8-F483-D86A-71C8AA71FF6B}"/>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This is confirmed by the crosstalk matrix, which is strongly diagonal, indicating high classification accuracy with minimal crosstalk between the different OAM modes</a:t>
            </a:r>
            <a:r>
              <a:rPr lang="en-ZA" dirty="0">
                <a:effectLst/>
              </a:rPr>
              <a:t> </a:t>
            </a:r>
            <a:endParaRPr lang="en-US" dirty="0"/>
          </a:p>
        </p:txBody>
      </p:sp>
    </p:spTree>
    <p:extLst>
      <p:ext uri="{BB962C8B-B14F-4D97-AF65-F5344CB8AC3E}">
        <p14:creationId xmlns:p14="http://schemas.microsoft.com/office/powerpoint/2010/main" val="2418076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647C0-906A-F27B-76A5-7C3BB6C8F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45DC3-0DDE-F84F-B9FC-59DC7B028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867600-547C-BEBB-6F54-8F7E5204CD2A}"/>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This is confirmed by the crosstalk matrix, which is strongly diagonal, indicating high classification accuracy with minimal crosstalk between the different OAM modes</a:t>
            </a:r>
            <a:r>
              <a:rPr lang="en-ZA" dirty="0">
                <a:effectLst/>
              </a:rPr>
              <a:t> </a:t>
            </a:r>
            <a:endParaRPr lang="en-US" dirty="0"/>
          </a:p>
        </p:txBody>
      </p:sp>
    </p:spTree>
    <p:extLst>
      <p:ext uri="{BB962C8B-B14F-4D97-AF65-F5344CB8AC3E}">
        <p14:creationId xmlns:p14="http://schemas.microsoft.com/office/powerpoint/2010/main" val="342380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F285E-44AD-EA3A-1C10-DF979E8A1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0481F-7104-83C2-D2DF-6149FD0C3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F6C2D-E5B6-AF3F-E993-F048B58BC351}"/>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This is confirmed by the crosstalk matrix, which is strongly diagonal, indicating high classification accuracy with minimal crosstalk between the different OAM modes</a:t>
            </a:r>
            <a:r>
              <a:rPr lang="en-ZA" dirty="0">
                <a:effectLst/>
              </a:rPr>
              <a:t> </a:t>
            </a:r>
            <a:endParaRPr lang="en-US" dirty="0"/>
          </a:p>
        </p:txBody>
      </p:sp>
    </p:spTree>
    <p:extLst>
      <p:ext uri="{BB962C8B-B14F-4D97-AF65-F5344CB8AC3E}">
        <p14:creationId xmlns:p14="http://schemas.microsoft.com/office/powerpoint/2010/main" val="2784261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1A894-0C31-7ECF-30C7-B22F19664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B7795-1A5E-9D90-49CF-918FE3B68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605F3-FE12-7959-67BA-453CBC82F9DE}"/>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This is confirmed by the crosstalk matrix, which is strongly diagonal, indicating high classification accuracy with minimal crosstalk between the different OAM modes</a:t>
            </a:r>
            <a:r>
              <a:rPr lang="en-ZA" dirty="0">
                <a:effectLst/>
              </a:rPr>
              <a:t> </a:t>
            </a:r>
            <a:endParaRPr lang="en-US" dirty="0"/>
          </a:p>
        </p:txBody>
      </p:sp>
    </p:spTree>
    <p:extLst>
      <p:ext uri="{BB962C8B-B14F-4D97-AF65-F5344CB8AC3E}">
        <p14:creationId xmlns:p14="http://schemas.microsoft.com/office/powerpoint/2010/main" val="1551672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4A77-8FFA-3A0C-A19D-68061186D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23976-23C6-50C7-F603-DF74BBB13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489BC-F4B5-F145-0E1F-22311D7D458F}"/>
              </a:ext>
            </a:extLst>
          </p:cNvPr>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This is confirmed by the crosstalk matrix, which is strongly diagonal, indicating high classification accuracy with minimal crosstalk between the different OAM modes</a:t>
            </a:r>
            <a:r>
              <a:rPr lang="en-ZA" dirty="0">
                <a:effectLst/>
              </a:rPr>
              <a:t> </a:t>
            </a:r>
            <a:endParaRPr lang="en-US" dirty="0"/>
          </a:p>
        </p:txBody>
      </p:sp>
    </p:spTree>
    <p:extLst>
      <p:ext uri="{BB962C8B-B14F-4D97-AF65-F5344CB8AC3E}">
        <p14:creationId xmlns:p14="http://schemas.microsoft.com/office/powerpoint/2010/main" val="314368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I demonstrated the design and implementation of a diffractive neural network for classifying three orthogonal Laguerre–Gaussian modes. By representing each phase mask in a Fourier modal basis, we significantly reduced the number of trainable parameters, allowing for faster and more efficient optimisation. Both the simulated and experimental results showed that the trained network successfully mapped each input mode to its assigned output channel with high accuracy and minimal crosstalk.</a:t>
            </a:r>
          </a:p>
          <a:p>
            <a:endParaRPr lang="en-US" dirty="0"/>
          </a:p>
        </p:txBody>
      </p:sp>
    </p:spTree>
    <p:extLst>
      <p:ext uri="{BB962C8B-B14F-4D97-AF65-F5344CB8AC3E}">
        <p14:creationId xmlns:p14="http://schemas.microsoft.com/office/powerpoint/2010/main" val="1765298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A106D-FC63-AA9B-8000-B2CB2F41D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DEC97-77A1-E688-6E57-CE9C4699F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6DB2F-CF64-D0B6-2D0F-11C3887ED74C}"/>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This work highlights the potential of optical neural networks to perform machine learning tasks directly with light, offering a fast and energy-efficient alternative to conventional electronic computation.</a:t>
            </a:r>
          </a:p>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Moving forward, the goal is to scale the network to classify a larger number of spatial modes and investigate more complex optical classification tasks.</a:t>
            </a:r>
          </a:p>
          <a:p>
            <a:endParaRPr lang="en-US" dirty="0"/>
          </a:p>
        </p:txBody>
      </p:sp>
    </p:spTree>
    <p:extLst>
      <p:ext uri="{BB962C8B-B14F-4D97-AF65-F5344CB8AC3E}">
        <p14:creationId xmlns:p14="http://schemas.microsoft.com/office/powerpoint/2010/main" val="3828171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1BB42-12FA-43D3-3E73-71EBE1178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7362B-D13E-082D-114F-C856A419C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73C40-0EA3-4760-CB73-7D3F24D786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1656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a:t>
            </a:r>
          </a:p>
        </p:txBody>
      </p:sp>
    </p:spTree>
    <p:extLst>
      <p:ext uri="{BB962C8B-B14F-4D97-AF65-F5344CB8AC3E}">
        <p14:creationId xmlns:p14="http://schemas.microsoft.com/office/powerpoint/2010/main" val="173837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F6378-2FAB-825F-652C-0F3DEB9D9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EA078-31CE-F160-F73B-38EE1CFF3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59D35-8C53-26F9-93F5-C11E995158D2}"/>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b="1" dirty="0">
                <a:solidFill>
                  <a:schemeClr val="tx1"/>
                </a:solidFill>
                <a:effectLst/>
                <a:latin typeface="Helvetica Neue"/>
                <a:ea typeface="ＭＳ Ｐゴシック" charset="0"/>
                <a:cs typeface="Helvetica Neue"/>
                <a:sym typeface="Helvetica Neue" charset="0"/>
              </a:rPr>
              <a:t>Why classify structured light specifically? The patterns displayed here can actually be treated as an optical alphabet - we can encode information in hundreds of distinct light patterns, </a:t>
            </a:r>
            <a:r>
              <a:rPr lang="en-ZA" sz="1757" dirty="0">
                <a:solidFill>
                  <a:schemeClr val="tx1"/>
                </a:solidFill>
                <a:effectLst/>
                <a:latin typeface="Helvetica Neue"/>
                <a:ea typeface="ＭＳ Ｐゴシック" charset="0"/>
                <a:cs typeface="Helvetica Neue"/>
                <a:sym typeface="Helvetica Neue" charset="0"/>
              </a:rPr>
              <a:t>allowing for increased information capacity. </a:t>
            </a:r>
            <a:r>
              <a:rPr lang="en-ZA" sz="1757" b="1" dirty="0">
                <a:solidFill>
                  <a:schemeClr val="tx1"/>
                </a:solidFill>
                <a:effectLst/>
                <a:latin typeface="Helvetica Neue"/>
                <a:ea typeface="ＭＳ Ｐゴシック" charset="0"/>
                <a:cs typeface="Helvetica Neue"/>
                <a:sym typeface="Helvetica Neue" charset="0"/>
              </a:rPr>
              <a:t>However, controlling and manipulating these modes remains a significant challenge. The problem becomes resource intensive as we increase the number of modes generated. Many important control techniques are still missing. This is where machine learning becomes valuable. </a:t>
            </a:r>
            <a:endParaRPr lang="en-ZA" sz="1757" dirty="0">
              <a:solidFill>
                <a:schemeClr val="tx1"/>
              </a:solidFill>
              <a:effectLst/>
              <a:latin typeface="Helvetica Neue"/>
              <a:ea typeface="ＭＳ Ｐゴシック" charset="0"/>
              <a:cs typeface="Helvetica Neue"/>
              <a:sym typeface="Helvetica Neue" charset="0"/>
            </a:endParaRPr>
          </a:p>
          <a:p>
            <a:endParaRPr lang="en-US" dirty="0"/>
          </a:p>
        </p:txBody>
      </p:sp>
    </p:spTree>
    <p:extLst>
      <p:ext uri="{BB962C8B-B14F-4D97-AF65-F5344CB8AC3E}">
        <p14:creationId xmlns:p14="http://schemas.microsoft.com/office/powerpoint/2010/main" val="195740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Specifically, I'm developing a diffractive neural network to classify structured light patterns, particularly orbital angular momentum (OAM) modes.</a:t>
            </a:r>
          </a:p>
          <a:p>
            <a:endParaRPr lang="en-US" dirty="0"/>
          </a:p>
        </p:txBody>
      </p:sp>
    </p:spTree>
    <p:extLst>
      <p:ext uri="{BB962C8B-B14F-4D97-AF65-F5344CB8AC3E}">
        <p14:creationId xmlns:p14="http://schemas.microsoft.com/office/powerpoint/2010/main" val="1229665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757" dirty="0">
                <a:solidFill>
                  <a:schemeClr val="tx1"/>
                </a:solidFill>
                <a:effectLst/>
                <a:latin typeface="Helvetica Neue"/>
                <a:ea typeface="ＭＳ Ｐゴシック" charset="0"/>
                <a:cs typeface="Helvetica Neue"/>
                <a:sym typeface="Helvetica Neue" charset="0"/>
              </a:rPr>
              <a:t>Optical neural networks borrow their functionality from artificial neural networks. How do these networks work?</a:t>
            </a:r>
          </a:p>
          <a:p>
            <a:r>
              <a:rPr lang="en-ZA" sz="1757" dirty="0">
                <a:solidFill>
                  <a:schemeClr val="tx1"/>
                </a:solidFill>
                <a:effectLst/>
                <a:latin typeface="Helvetica Neue"/>
                <a:ea typeface="ＭＳ Ｐゴシック" charset="0"/>
                <a:cs typeface="Helvetica Neue"/>
                <a:sym typeface="Helvetica Neue" charset="0"/>
              </a:rPr>
              <a:t>Artificial neural networks consists of input and output layers, with layers in between to transmit information. </a:t>
            </a:r>
          </a:p>
          <a:p>
            <a:endParaRPr lang="en-US" dirty="0"/>
          </a:p>
        </p:txBody>
      </p:sp>
    </p:spTree>
    <p:extLst>
      <p:ext uri="{BB962C8B-B14F-4D97-AF65-F5344CB8AC3E}">
        <p14:creationId xmlns:p14="http://schemas.microsoft.com/office/powerpoint/2010/main" val="160019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Each layer contains simple computational units called </a:t>
            </a:r>
            <a:r>
              <a:rPr lang="en-ZA" sz="1757" b="1" dirty="0" err="1">
                <a:solidFill>
                  <a:schemeClr val="tx1"/>
                </a:solidFill>
                <a:effectLst/>
                <a:latin typeface="Helvetica Neue"/>
                <a:ea typeface="ＭＳ Ｐゴシック" charset="0"/>
                <a:cs typeface="Helvetica Neue"/>
                <a:sym typeface="Helvetica Neue" charset="0"/>
              </a:rPr>
              <a:t>perceptrons</a:t>
            </a:r>
            <a:r>
              <a:rPr lang="en-ZA" sz="1757" b="1" dirty="0">
                <a:solidFill>
                  <a:schemeClr val="tx1"/>
                </a:solidFill>
                <a:effectLst/>
                <a:latin typeface="Helvetica Neue"/>
                <a:ea typeface="ＭＳ Ｐゴシック" charset="0"/>
                <a:cs typeface="Helvetica Neue"/>
                <a:sym typeface="Helvetica Neue" charset="0"/>
              </a:rPr>
              <a:t>. </a:t>
            </a:r>
            <a:r>
              <a:rPr lang="en-ZA" sz="1757" dirty="0">
                <a:solidFill>
                  <a:schemeClr val="tx1"/>
                </a:solidFill>
                <a:effectLst/>
                <a:latin typeface="Helvetica Neue"/>
                <a:ea typeface="ＭＳ Ｐゴシック" charset="0"/>
                <a:cs typeface="Helvetica Neue"/>
                <a:sym typeface="Helvetica Neue" charset="0"/>
              </a:rPr>
              <a:t>A perceptron processes input vectors  and maps them onto outputs vectors between layers. These inputs are weighted, controlling the importance of the input signal.  A bias may be included, which adjusts the ease of activation of neurons. A feed forward neural network maps information between layers by propagating the information through </a:t>
            </a:r>
            <a:r>
              <a:rPr lang="en-ZA" sz="1757" dirty="0" err="1">
                <a:solidFill>
                  <a:schemeClr val="tx1"/>
                </a:solidFill>
                <a:effectLst/>
                <a:latin typeface="Helvetica Neue"/>
                <a:ea typeface="ＭＳ Ｐゴシック" charset="0"/>
                <a:cs typeface="Helvetica Neue"/>
                <a:sym typeface="Helvetica Neue" charset="0"/>
              </a:rPr>
              <a:t>perceptrons</a:t>
            </a:r>
            <a:r>
              <a:rPr lang="en-ZA" sz="1757" dirty="0">
                <a:solidFill>
                  <a:schemeClr val="tx1"/>
                </a:solidFill>
                <a:effectLst/>
                <a:latin typeface="Helvetica Neue"/>
                <a:ea typeface="ＭＳ Ｐゴシック" charset="0"/>
                <a:cs typeface="Helvetica Neue"/>
                <a:sym typeface="Helvetica Neue" charset="0"/>
              </a:rPr>
              <a:t>. </a:t>
            </a:r>
          </a:p>
          <a:p>
            <a:endParaRPr lang="en-US" dirty="0"/>
          </a:p>
        </p:txBody>
      </p:sp>
    </p:spTree>
    <p:extLst>
      <p:ext uri="{BB962C8B-B14F-4D97-AF65-F5344CB8AC3E}">
        <p14:creationId xmlns:p14="http://schemas.microsoft.com/office/powerpoint/2010/main" val="332588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AF8CA-3020-9FD1-3AF7-9F898036B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74E7C-109A-BBE1-C80E-DEAC562BA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1E0713-2AC6-5E3F-F4DF-95AE17B64834}"/>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Each layer contains simple computational units called </a:t>
            </a:r>
            <a:r>
              <a:rPr lang="en-ZA" sz="1757" b="1" dirty="0" err="1">
                <a:solidFill>
                  <a:schemeClr val="tx1"/>
                </a:solidFill>
                <a:effectLst/>
                <a:latin typeface="Helvetica Neue"/>
                <a:ea typeface="ＭＳ Ｐゴシック" charset="0"/>
                <a:cs typeface="Helvetica Neue"/>
                <a:sym typeface="Helvetica Neue" charset="0"/>
              </a:rPr>
              <a:t>perceptrons</a:t>
            </a:r>
            <a:r>
              <a:rPr lang="en-ZA" sz="1757" b="1" dirty="0">
                <a:solidFill>
                  <a:schemeClr val="tx1"/>
                </a:solidFill>
                <a:effectLst/>
                <a:latin typeface="Helvetica Neue"/>
                <a:ea typeface="ＭＳ Ｐゴシック" charset="0"/>
                <a:cs typeface="Helvetica Neue"/>
                <a:sym typeface="Helvetica Neue" charset="0"/>
              </a:rPr>
              <a:t>. </a:t>
            </a:r>
            <a:r>
              <a:rPr lang="en-ZA" sz="1757" dirty="0">
                <a:solidFill>
                  <a:schemeClr val="tx1"/>
                </a:solidFill>
                <a:effectLst/>
                <a:latin typeface="Helvetica Neue"/>
                <a:ea typeface="ＭＳ Ｐゴシック" charset="0"/>
                <a:cs typeface="Helvetica Neue"/>
                <a:sym typeface="Helvetica Neue" charset="0"/>
              </a:rPr>
              <a:t>A perceptron processes input vectors  and maps them onto outputs vectors between layers. These inputs are weighted, controlling the importance of the input signal.  A bias may be included, which adjusts the ease of activation of neurons. A feed forward neural network maps information between layers by propagating the information through </a:t>
            </a:r>
            <a:r>
              <a:rPr lang="en-ZA" sz="1757" dirty="0" err="1">
                <a:solidFill>
                  <a:schemeClr val="tx1"/>
                </a:solidFill>
                <a:effectLst/>
                <a:latin typeface="Helvetica Neue"/>
                <a:ea typeface="ＭＳ Ｐゴシック" charset="0"/>
                <a:cs typeface="Helvetica Neue"/>
                <a:sym typeface="Helvetica Neue" charset="0"/>
              </a:rPr>
              <a:t>perceptrons</a:t>
            </a:r>
            <a:r>
              <a:rPr lang="en-ZA" sz="1757" dirty="0">
                <a:solidFill>
                  <a:schemeClr val="tx1"/>
                </a:solidFill>
                <a:effectLst/>
                <a:latin typeface="Helvetica Neue"/>
                <a:ea typeface="ＭＳ Ｐゴシック" charset="0"/>
                <a:cs typeface="Helvetica Neue"/>
                <a:sym typeface="Helvetica Neue" charset="0"/>
              </a:rPr>
              <a:t>. </a:t>
            </a:r>
          </a:p>
          <a:p>
            <a:endParaRPr lang="en-US" dirty="0"/>
          </a:p>
        </p:txBody>
      </p:sp>
    </p:spTree>
    <p:extLst>
      <p:ext uri="{BB962C8B-B14F-4D97-AF65-F5344CB8AC3E}">
        <p14:creationId xmlns:p14="http://schemas.microsoft.com/office/powerpoint/2010/main" val="276177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189C8-A132-5A52-B39C-10FF1C01D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B82A0-D821-8EE3-4551-786F512A2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0B86C-3714-AE18-D6C5-88CD59D52271}"/>
              </a:ext>
            </a:extLst>
          </p:cNvPr>
          <p:cNvSpPr>
            <a:spLocks noGrp="1"/>
          </p:cNvSpPr>
          <p:nvPr>
            <p:ph type="body" idx="1"/>
          </p:nvPr>
        </p:nvSpPr>
        <p:spPr/>
        <p:txBody>
          <a:bodyPr/>
          <a:lstStyle/>
          <a:p>
            <a:pPr marL="0" marR="0" lvl="0" indent="0" algn="l" defTabSz="368397" rtl="0" eaLnBrk="0" fontAlgn="base" latinLnBrk="0" hangingPunct="0">
              <a:lnSpc>
                <a:spcPct val="118000"/>
              </a:lnSpc>
              <a:spcBef>
                <a:spcPct val="30000"/>
              </a:spcBef>
              <a:spcAft>
                <a:spcPct val="0"/>
              </a:spcAft>
              <a:buClrTx/>
              <a:buSzTx/>
              <a:buFontTx/>
              <a:buNone/>
              <a:tabLst/>
              <a:defRPr/>
            </a:pPr>
            <a:r>
              <a:rPr lang="en-ZA" sz="1757" dirty="0">
                <a:solidFill>
                  <a:schemeClr val="tx1"/>
                </a:solidFill>
                <a:effectLst/>
                <a:latin typeface="Helvetica Neue"/>
                <a:ea typeface="ＭＳ Ｐゴシック" charset="0"/>
                <a:cs typeface="Helvetica Neue"/>
                <a:sym typeface="Helvetica Neue" charset="0"/>
              </a:rPr>
              <a:t>Each layer contains simple computational units called </a:t>
            </a:r>
            <a:r>
              <a:rPr lang="en-ZA" sz="1757" b="1" dirty="0" err="1">
                <a:solidFill>
                  <a:schemeClr val="tx1"/>
                </a:solidFill>
                <a:effectLst/>
                <a:latin typeface="Helvetica Neue"/>
                <a:ea typeface="ＭＳ Ｐゴシック" charset="0"/>
                <a:cs typeface="Helvetica Neue"/>
                <a:sym typeface="Helvetica Neue" charset="0"/>
              </a:rPr>
              <a:t>perceptrons</a:t>
            </a:r>
            <a:r>
              <a:rPr lang="en-ZA" sz="1757" b="1" dirty="0">
                <a:solidFill>
                  <a:schemeClr val="tx1"/>
                </a:solidFill>
                <a:effectLst/>
                <a:latin typeface="Helvetica Neue"/>
                <a:ea typeface="ＭＳ Ｐゴシック" charset="0"/>
                <a:cs typeface="Helvetica Neue"/>
                <a:sym typeface="Helvetica Neue" charset="0"/>
              </a:rPr>
              <a:t>. </a:t>
            </a:r>
            <a:r>
              <a:rPr lang="en-ZA" sz="1757" dirty="0">
                <a:solidFill>
                  <a:schemeClr val="tx1"/>
                </a:solidFill>
                <a:effectLst/>
                <a:latin typeface="Helvetica Neue"/>
                <a:ea typeface="ＭＳ Ｐゴシック" charset="0"/>
                <a:cs typeface="Helvetica Neue"/>
                <a:sym typeface="Helvetica Neue" charset="0"/>
              </a:rPr>
              <a:t>A perceptron processes input vectors  and maps them onto outputs vectors between layers. These inputs are weighted, controlling the importance of the input signal.  A bias may be included, which adjusts the ease of activation of neurons. A feed forward neural network maps information between layers by propagating the information through </a:t>
            </a:r>
            <a:r>
              <a:rPr lang="en-ZA" sz="1757" dirty="0" err="1">
                <a:solidFill>
                  <a:schemeClr val="tx1"/>
                </a:solidFill>
                <a:effectLst/>
                <a:latin typeface="Helvetica Neue"/>
                <a:ea typeface="ＭＳ Ｐゴシック" charset="0"/>
                <a:cs typeface="Helvetica Neue"/>
                <a:sym typeface="Helvetica Neue" charset="0"/>
              </a:rPr>
              <a:t>perceptrons</a:t>
            </a:r>
            <a:r>
              <a:rPr lang="en-ZA" sz="1757" dirty="0">
                <a:solidFill>
                  <a:schemeClr val="tx1"/>
                </a:solidFill>
                <a:effectLst/>
                <a:latin typeface="Helvetica Neue"/>
                <a:ea typeface="ＭＳ Ｐゴシック" charset="0"/>
                <a:cs typeface="Helvetica Neue"/>
                <a:sym typeface="Helvetica Neue" charset="0"/>
              </a:rPr>
              <a:t>. </a:t>
            </a:r>
          </a:p>
          <a:p>
            <a:endParaRPr lang="en-US" dirty="0"/>
          </a:p>
        </p:txBody>
      </p:sp>
    </p:spTree>
    <p:extLst>
      <p:ext uri="{BB962C8B-B14F-4D97-AF65-F5344CB8AC3E}">
        <p14:creationId xmlns:p14="http://schemas.microsoft.com/office/powerpoint/2010/main" val="4275416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 name="Shape 6"/>
          <p:cNvSpPr>
            <a:spLocks noChangeArrowheads="1"/>
          </p:cNvSpPr>
          <p:nvPr/>
        </p:nvSpPr>
        <p:spPr bwMode="auto">
          <a:xfrm>
            <a:off x="535783" y="3339703"/>
            <a:ext cx="11126391" cy="0"/>
          </a:xfrm>
          <a:prstGeom prst="rect">
            <a:avLst/>
          </a:prstGeom>
          <a:noFill/>
          <a:ln w="12700">
            <a:solidFill>
              <a:srgbClr val="9A9A9A"/>
            </a:solidFill>
            <a:miter lim="4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pPr defTabSz="309632"/>
            <a:endParaRPr lang="en-US" sz="773">
              <a:solidFill>
                <a:srgbClr val="000000"/>
              </a:solidFill>
              <a:latin typeface="Helvetica" charset="0"/>
              <a:cs typeface="Helvetica" charset="0"/>
              <a:sym typeface="Helvetica" charset="0"/>
            </a:endParaRPr>
          </a:p>
        </p:txBody>
      </p:sp>
      <p:sp>
        <p:nvSpPr>
          <p:cNvPr id="7" name="Shape 7"/>
          <p:cNvSpPr>
            <a:spLocks noGrp="1"/>
          </p:cNvSpPr>
          <p:nvPr>
            <p:ph type="title"/>
          </p:nvPr>
        </p:nvSpPr>
        <p:spPr>
          <a:xfrm>
            <a:off x="535782" y="928687"/>
            <a:ext cx="11120437" cy="2232421"/>
          </a:xfrm>
          <a:prstGeom prst="rect">
            <a:avLst/>
          </a:prstGeom>
        </p:spPr>
        <p:txBody>
          <a:bodyPr/>
          <a:lstStyle/>
          <a:p>
            <a:pPr lvl="0"/>
            <a:r>
              <a:rPr lang="en-GB"/>
              <a:t>Click to edit Master title style</a:t>
            </a:r>
            <a:endParaRPr/>
          </a:p>
        </p:txBody>
      </p:sp>
      <p:sp>
        <p:nvSpPr>
          <p:cNvPr id="8" name="Shape 8"/>
          <p:cNvSpPr>
            <a:spLocks noGrp="1"/>
          </p:cNvSpPr>
          <p:nvPr>
            <p:ph type="body" idx="1"/>
          </p:nvPr>
        </p:nvSpPr>
        <p:spPr>
          <a:xfrm>
            <a:off x="535782" y="3527233"/>
            <a:ext cx="11120437" cy="714375"/>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156420">
              <a:spcBef>
                <a:spcPts val="0"/>
              </a:spcBef>
              <a:buSzTx/>
              <a:buFontTx/>
              <a:buNone/>
              <a:defRPr sz="1828">
                <a:latin typeface="Helvetica Neue"/>
                <a:ea typeface="Helvetica Neue"/>
                <a:cs typeface="Helvetica Neue"/>
                <a:sym typeface="Helvetica Neue"/>
              </a:defRPr>
            </a:lvl2pPr>
            <a:lvl3pPr marL="0" indent="312746">
              <a:spcBef>
                <a:spcPts val="0"/>
              </a:spcBef>
              <a:buSzTx/>
              <a:buFontTx/>
              <a:buNone/>
              <a:defRPr sz="1828">
                <a:latin typeface="Helvetica Neue"/>
                <a:ea typeface="Helvetica Neue"/>
                <a:cs typeface="Helvetica Neue"/>
                <a:sym typeface="Helvetica Neue"/>
              </a:defRPr>
            </a:lvl3pPr>
            <a:lvl4pPr marL="0" indent="469180">
              <a:spcBef>
                <a:spcPts val="0"/>
              </a:spcBef>
              <a:buSzTx/>
              <a:buFontTx/>
              <a:buNone/>
              <a:defRPr sz="1828">
                <a:latin typeface="Helvetica Neue"/>
                <a:ea typeface="Helvetica Neue"/>
                <a:cs typeface="Helvetica Neue"/>
                <a:sym typeface="Helvetica Neue"/>
              </a:defRPr>
            </a:lvl4pPr>
            <a:lvl5pPr marL="0" indent="625475">
              <a:spcBef>
                <a:spcPts val="0"/>
              </a:spcBef>
              <a:buSzTx/>
              <a:buFontTx/>
              <a:buNone/>
              <a:defRPr sz="1828">
                <a:latin typeface="Helvetica Neue"/>
                <a:ea typeface="Helvetica Neue"/>
                <a:cs typeface="Helvetica Neue"/>
                <a:sym typeface="Helvetica Neu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102224363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4833467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line Only(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8" name="図 7"/>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9"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059553446"/>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line ＆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933443691"/>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line ＆ Contents &amp; Take-away message (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4717584"/>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F89B9BDC-401B-324A-84B5-A3A3D7C449B2}"/>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FA1A0F13-0ED3-344A-BF38-D169D56F0A04}"/>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880046528"/>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ead line &amp;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コンテンツ プレースホルダー"/>
          <p:cNvSpPr>
            <a:spLocks noGrp="1"/>
          </p:cNvSpPr>
          <p:nvPr>
            <p:ph sz="quarter" idx="12" hasCustomPrompt="1"/>
          </p:nvPr>
        </p:nvSpPr>
        <p:spPr bwMode="gray">
          <a:xfrm>
            <a:off x="263527" y="2024066"/>
            <a:ext cx="11664949" cy="4141788"/>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3" name="図 12"/>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5"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1"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747" latinLnBrk="0">
              <a:lnSpc>
                <a:spcPct val="110000"/>
              </a:lnSpc>
              <a:spcBef>
                <a:spcPts val="75"/>
              </a:spcBef>
              <a:buFontTx/>
              <a:buNone/>
              <a:defRPr sz="1949">
                <a:solidFill>
                  <a:schemeClr val="bg1">
                    <a:lumMod val="95000"/>
                  </a:schemeClr>
                </a:solidFill>
              </a:defRPr>
            </a:lvl1pPr>
            <a:lvl2pPr marL="266648" indent="0">
              <a:buFontTx/>
              <a:buNone/>
              <a:defRPr sz="1949"/>
            </a:lvl2pPr>
            <a:lvl3pPr marL="449171" indent="0">
              <a:buFontTx/>
              <a:buNone/>
              <a:defRPr sz="1949"/>
            </a:lvl3pPr>
            <a:lvl4pPr marL="539643" indent="0">
              <a:buFontTx/>
              <a:buNone/>
              <a:defRPr sz="1949"/>
            </a:lvl4pPr>
            <a:lvl5pPr marL="626939" indent="0">
              <a:buFontTx/>
              <a:buNone/>
              <a:defRPr sz="1949"/>
            </a:lvl5pPr>
          </a:lstStyle>
          <a:p>
            <a:pPr marL="0" lvl="0" indent="0" defTabSz="685747" latinLnBrk="0">
              <a:lnSpc>
                <a:spcPct val="110000"/>
              </a:lnSpc>
              <a:spcBef>
                <a:spcPts val="75"/>
              </a:spcBef>
              <a:buFontTx/>
              <a:buNone/>
            </a:pPr>
            <a:r>
              <a:rPr lang="en-US" altLang="ja-JP"/>
              <a:t>Use this layout for headline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802378130"/>
      </p:ext>
    </p:extLst>
  </p:cSld>
  <p:clrMapOvr>
    <a:masterClrMapping/>
  </p:clrMapOvr>
  <p:extLst>
    <p:ext uri="{DCECCB84-F9BA-43D5-87BE-67443E8EF086}">
      <p15:sldGuideLst xmlns:p15="http://schemas.microsoft.com/office/powerpoint/2012/main">
        <p15:guide id="1" orient="horz" pos="896" userDrawn="1">
          <p15:clr>
            <a:srgbClr val="A4A3A4"/>
          </p15:clr>
        </p15:guide>
        <p15:guide id="3" orient="horz" pos="2731" userDrawn="1">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deep)">
    <p:bg bwMode="gray">
      <p:bgPr>
        <a:solidFill>
          <a:srgbClr val="191919"/>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6" name="図 5"/>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398308623"/>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rporate Mar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グループ化 4"/>
          <p:cNvGrpSpPr/>
          <p:nvPr userDrawn="1"/>
        </p:nvGrpSpPr>
        <p:grpSpPr>
          <a:xfrm>
            <a:off x="11071928" y="6971191"/>
            <a:ext cx="859329" cy="452241"/>
            <a:chOff x="8303938" y="5228387"/>
            <a:chExt cx="644496" cy="339181"/>
          </a:xfrm>
        </p:grpSpPr>
        <p:grpSp>
          <p:nvGrpSpPr>
            <p:cNvPr id="6" name="グループ化 5"/>
            <p:cNvGrpSpPr/>
            <p:nvPr userDrawn="1"/>
          </p:nvGrpSpPr>
          <p:grpSpPr>
            <a:xfrm>
              <a:off x="8303938" y="5228387"/>
              <a:ext cx="644496" cy="154938"/>
              <a:chOff x="8303938" y="-416763"/>
              <a:chExt cx="644496" cy="154938"/>
            </a:xfrm>
          </p:grpSpPr>
          <p:sp>
            <p:nvSpPr>
              <p:cNvPr id="13" name="正方形/長方形 12"/>
              <p:cNvSpPr/>
              <p:nvPr userDrawn="1"/>
            </p:nvSpPr>
            <p:spPr bwMode="auto">
              <a:xfrm>
                <a:off x="8303938" y="-402477"/>
                <a:ext cx="140654" cy="140652"/>
              </a:xfrm>
              <a:prstGeom prst="rect">
                <a:avLst/>
              </a:prstGeom>
              <a:solidFill>
                <a:srgbClr val="002B62"/>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4" name="テキスト ボックス 13"/>
              <p:cNvSpPr txBox="1"/>
              <p:nvPr userDrawn="1"/>
            </p:nvSpPr>
            <p:spPr>
              <a:xfrm>
                <a:off x="8477151" y="-416763"/>
                <a:ext cx="471283"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Orchestrating </a:t>
                </a:r>
                <a:r>
                  <a:rPr kumimoji="1" lang="en-US" altLang="ja-JP" sz="600" b="0" baseline="0">
                    <a:solidFill>
                      <a:schemeClr val="tx1">
                        <a:lumMod val="75000"/>
                        <a:lumOff val="25000"/>
                      </a:schemeClr>
                    </a:solidFill>
                    <a:latin typeface="+mj-ea"/>
                    <a:ea typeface="+mj-ea"/>
                  </a:rPr>
                  <a:t>Blue</a:t>
                </a:r>
                <a:endParaRPr kumimoji="1" lang="ja-JP" altLang="en-US" sz="600" b="0">
                  <a:solidFill>
                    <a:schemeClr val="tx1">
                      <a:lumMod val="75000"/>
                      <a:lumOff val="25000"/>
                    </a:schemeClr>
                  </a:solidFill>
                  <a:latin typeface="+mj-ea"/>
                  <a:ea typeface="+mj-ea"/>
                </a:endParaRPr>
              </a:p>
            </p:txBody>
          </p:sp>
        </p:grpSp>
        <p:grpSp>
          <p:nvGrpSpPr>
            <p:cNvPr id="7" name="グループ化 6"/>
            <p:cNvGrpSpPr/>
            <p:nvPr userDrawn="1"/>
          </p:nvGrpSpPr>
          <p:grpSpPr>
            <a:xfrm>
              <a:off x="8303999" y="5412103"/>
              <a:ext cx="581917" cy="155465"/>
              <a:chOff x="8303999" y="-233047"/>
              <a:chExt cx="581917" cy="155465"/>
            </a:xfrm>
          </p:grpSpPr>
          <p:sp>
            <p:nvSpPr>
              <p:cNvPr id="8" name="正方形/長方形 7"/>
              <p:cNvSpPr/>
              <p:nvPr userDrawn="1"/>
            </p:nvSpPr>
            <p:spPr bwMode="auto">
              <a:xfrm>
                <a:off x="8303999" y="-218702"/>
                <a:ext cx="141120" cy="141120"/>
              </a:xfrm>
              <a:prstGeom prst="rect">
                <a:avLst/>
              </a:prstGeom>
              <a:solidFill>
                <a:srgbClr val="EB6E0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9" name="テキスト ボックス 8"/>
              <p:cNvSpPr txBox="1"/>
              <p:nvPr userDrawn="1"/>
            </p:nvSpPr>
            <p:spPr>
              <a:xfrm>
                <a:off x="8477151" y="-233047"/>
                <a:ext cx="408765"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Brighter</a:t>
                </a:r>
                <a:r>
                  <a:rPr kumimoji="1" lang="en-US" altLang="ja-JP" sz="600" b="0" baseline="0">
                    <a:solidFill>
                      <a:schemeClr val="tx1">
                        <a:lumMod val="75000"/>
                        <a:lumOff val="25000"/>
                      </a:schemeClr>
                    </a:solidFill>
                    <a:latin typeface="+mj-ea"/>
                    <a:ea typeface="+mj-ea"/>
                  </a:rPr>
                  <a:t> </a:t>
                </a:r>
                <a:r>
                  <a:rPr kumimoji="1" lang="en-US" altLang="ja-JP" sz="600" b="0">
                    <a:solidFill>
                      <a:schemeClr val="tx1">
                        <a:lumMod val="75000"/>
                        <a:lumOff val="25000"/>
                      </a:schemeClr>
                    </a:solidFill>
                    <a:latin typeface="+mj-ea"/>
                    <a:ea typeface="+mj-ea"/>
                  </a:rPr>
                  <a:t>Orange</a:t>
                </a:r>
                <a:endParaRPr kumimoji="1" lang="ja-JP" altLang="en-US" sz="600" b="0">
                  <a:solidFill>
                    <a:schemeClr val="tx1">
                      <a:lumMod val="75000"/>
                      <a:lumOff val="25000"/>
                    </a:schemeClr>
                  </a:solidFill>
                  <a:latin typeface="+mj-ea"/>
                  <a:ea typeface="+mj-ea"/>
                </a:endParaRPr>
              </a:p>
            </p:txBody>
          </p:sp>
        </p:grpSp>
      </p:grpSp>
      <p:pic>
        <p:nvPicPr>
          <p:cNvPr id="3" name="Picture 2" descr="Graphical user interface, text, application&#10;&#10;Description automatically generated">
            <a:extLst>
              <a:ext uri="{FF2B5EF4-FFF2-40B4-BE49-F238E27FC236}">
                <a16:creationId xmlns:a16="http://schemas.microsoft.com/office/drawing/2014/main" id="{DE3F74ED-EEFC-43C0-9AD9-8A10F716F615}"/>
              </a:ext>
            </a:extLst>
          </p:cNvPr>
          <p:cNvPicPr>
            <a:picLocks noChangeAspect="1"/>
          </p:cNvPicPr>
          <p:nvPr userDrawn="1"/>
        </p:nvPicPr>
        <p:blipFill>
          <a:blip r:embed="rId3"/>
          <a:stretch>
            <a:fillRect/>
          </a:stretch>
        </p:blipFill>
        <p:spPr>
          <a:xfrm>
            <a:off x="2666201" y="1778267"/>
            <a:ext cx="6583681" cy="3703320"/>
          </a:xfrm>
          <a:prstGeom prst="rect">
            <a:avLst/>
          </a:prstGeom>
        </p:spPr>
      </p:pic>
    </p:spTree>
    <p:extLst>
      <p:ext uri="{BB962C8B-B14F-4D97-AF65-F5344CB8AC3E}">
        <p14:creationId xmlns:p14="http://schemas.microsoft.com/office/powerpoint/2010/main" val="3593477392"/>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mp; Content(white)">
    <p:spTree>
      <p:nvGrpSpPr>
        <p:cNvPr id="1" name=""/>
        <p:cNvGrpSpPr/>
        <p:nvPr/>
      </p:nvGrpSpPr>
      <p:grpSpPr>
        <a:xfrm>
          <a:off x="0" y="0"/>
          <a:ext cx="0" cy="0"/>
          <a:chOff x="0" y="0"/>
          <a:chExt cx="0" cy="0"/>
        </a:xfrm>
      </p:grpSpPr>
      <p:pic>
        <p:nvPicPr>
          <p:cNvPr id="6" name="Background_White"/>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1"/>
            <a:ext cx="1220046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hasCustomPrompt="1"/>
          </p:nvPr>
        </p:nvSpPr>
        <p:spPr bwMode="gray">
          <a:xfrm>
            <a:off x="239351" y="115200"/>
            <a:ext cx="11712000" cy="468000"/>
          </a:xfrm>
        </p:spPr>
        <p:txBody>
          <a:bodyPr vert="horz" lIns="91440" tIns="36000" rIns="91440" bIns="0" rtlCol="0" anchor="ctr">
            <a:normAutofit/>
          </a:bodyPr>
          <a:lstStyle>
            <a:lvl1pPr>
              <a:defRPr lang="ja-JP" altLang="en-US" dirty="0">
                <a:solidFill>
                  <a:schemeClr val="bg1"/>
                </a:solidFill>
              </a:defRPr>
            </a:lvl1pPr>
          </a:lstStyle>
          <a:p>
            <a:pPr lvl="0"/>
            <a:r>
              <a:rPr kumimoji="1" lang="ja-JP" altLang="en-US"/>
              <a:t>タイトルを入力</a:t>
            </a:r>
          </a:p>
        </p:txBody>
      </p:sp>
      <p:sp>
        <p:nvSpPr>
          <p:cNvPr id="12" name="コンテンツ プレースホルダー"/>
          <p:cNvSpPr>
            <a:spLocks noGrp="1"/>
          </p:cNvSpPr>
          <p:nvPr>
            <p:ph sz="quarter" idx="10" hasCustomPrompt="1"/>
          </p:nvPr>
        </p:nvSpPr>
        <p:spPr bwMode="gray">
          <a:xfrm>
            <a:off x="239351" y="836715"/>
            <a:ext cx="11713301" cy="5616476"/>
          </a:xfrm>
        </p:spPr>
        <p:txBody>
          <a:bodyPr vert="horz" lIns="91440" tIns="45720" rIns="91440" bIns="45720" rtlCol="0">
            <a:normAutofit/>
          </a:bodyPr>
          <a:lstStyle>
            <a:lvl1pPr>
              <a:defRPr lang="ja-JP" altLang="en-US" noProof="0" dirty="0" smtClean="0"/>
            </a:lvl1pPr>
            <a:lvl2pPr>
              <a:defRPr lang="ja-JP" altLang="en-US" noProof="0" dirty="0" smtClean="0"/>
            </a:lvl2pPr>
            <a:lvl3pPr>
              <a:defRPr lang="ja-JP" altLang="en-US" noProof="0" dirty="0" smtClean="0"/>
            </a:lvl3pPr>
            <a:lvl4pPr>
              <a:defRPr lang="ja-JP" altLang="en-US" noProof="0" dirty="0" smtClean="0"/>
            </a:lvl4pPr>
          </a:lstStyle>
          <a:p>
            <a:pPr lvl="0"/>
            <a:r>
              <a:rPr kumimoji="1" lang="ja-JP" altLang="en-US" sz="1500" b="0" i="0" u="none" strike="noStrike" kern="0" cap="none" spc="0" normalizeH="0" baseline="0" noProof="0">
                <a:ln>
                  <a:noFill/>
                </a:ln>
                <a:solidFill>
                  <a:srgbClr val="000000"/>
                </a:solidFill>
                <a:effectLst/>
                <a:uLnTx/>
                <a:uFillTx/>
                <a:latin typeface="+mn-lt"/>
                <a:ea typeface="+mn-ea"/>
                <a:cs typeface="+mn-cs"/>
              </a:rPr>
              <a:t>本文を入力</a:t>
            </a:r>
          </a:p>
          <a:p>
            <a:pPr lvl="1"/>
            <a:r>
              <a:rPr kumimoji="1" lang="ja-JP" altLang="en-US" sz="1200" b="0" i="0" u="none" strike="noStrike" kern="0" cap="none" spc="0" normalizeH="0" baseline="0" noProof="0">
                <a:ln>
                  <a:noFill/>
                </a:ln>
                <a:solidFill>
                  <a:srgbClr val="000000"/>
                </a:solidFill>
                <a:effectLst/>
                <a:uLnTx/>
                <a:uFillTx/>
                <a:latin typeface="+mn-lt"/>
                <a:ea typeface="+mn-ea"/>
              </a:rPr>
              <a:t>第</a:t>
            </a:r>
            <a:r>
              <a:rPr kumimoji="1" lang="en-US" altLang="ja-JP" sz="1200" b="0" i="0" u="none" strike="noStrike" kern="0" cap="none" spc="0" normalizeH="0" baseline="0" noProof="0">
                <a:ln>
                  <a:noFill/>
                </a:ln>
                <a:solidFill>
                  <a:srgbClr val="000000"/>
                </a:solidFill>
                <a:effectLst/>
                <a:uLnTx/>
                <a:uFillTx/>
                <a:latin typeface="+mn-lt"/>
                <a:ea typeface="+mn-ea"/>
              </a:rPr>
              <a:t>2</a:t>
            </a:r>
            <a:r>
              <a:rPr kumimoji="1" lang="ja-JP" altLang="en-US" sz="1200" b="0" i="0" u="none" strike="noStrike" kern="0" cap="none" spc="0" normalizeH="0" baseline="0" noProof="0">
                <a:ln>
                  <a:noFill/>
                </a:ln>
                <a:solidFill>
                  <a:srgbClr val="000000"/>
                </a:solidFill>
                <a:effectLst/>
                <a:uLnTx/>
                <a:uFillTx/>
                <a:latin typeface="+mn-lt"/>
                <a:ea typeface="+mn-ea"/>
              </a:rPr>
              <a:t>レベル</a:t>
            </a:r>
          </a:p>
          <a:p>
            <a:pPr lvl="2"/>
            <a:r>
              <a:rPr kumimoji="1" lang="ja-JP" altLang="en-US" sz="1049" b="0" i="0" u="none" strike="noStrike" kern="0" cap="none" spc="0" normalizeH="0" baseline="0" noProof="0">
                <a:ln>
                  <a:noFill/>
                </a:ln>
                <a:solidFill>
                  <a:srgbClr val="000000"/>
                </a:solidFill>
                <a:effectLst/>
                <a:uLnTx/>
                <a:uFillTx/>
                <a:latin typeface="+mn-lt"/>
                <a:ea typeface="+mn-ea"/>
              </a:rPr>
              <a:t>第</a:t>
            </a:r>
            <a:r>
              <a:rPr kumimoji="1" lang="en-US" altLang="ja-JP" sz="1049" b="0" i="0" u="none" strike="noStrike" kern="0" cap="none" spc="0" normalizeH="0" baseline="0" noProof="0">
                <a:ln>
                  <a:noFill/>
                </a:ln>
                <a:solidFill>
                  <a:srgbClr val="000000"/>
                </a:solidFill>
                <a:effectLst/>
                <a:uLnTx/>
                <a:uFillTx/>
                <a:latin typeface="+mn-lt"/>
                <a:ea typeface="+mn-ea"/>
              </a:rPr>
              <a:t>3</a:t>
            </a:r>
            <a:r>
              <a:rPr kumimoji="1" lang="ja-JP" altLang="en-US" sz="1049" b="0" i="0" u="none" strike="noStrike" kern="0" cap="none" spc="0" normalizeH="0" baseline="0" noProof="0">
                <a:ln>
                  <a:noFill/>
                </a:ln>
                <a:solidFill>
                  <a:srgbClr val="000000"/>
                </a:solidFill>
                <a:effectLst/>
                <a:uLnTx/>
                <a:uFillTx/>
                <a:latin typeface="+mn-lt"/>
                <a:ea typeface="+mn-ea"/>
              </a:rPr>
              <a:t>レベル</a:t>
            </a:r>
          </a:p>
          <a:p>
            <a:pPr lvl="3"/>
            <a:r>
              <a:rPr kumimoji="1" lang="ja-JP" altLang="en-US" sz="900" b="0" i="0" u="none" strike="noStrike" kern="0" cap="none" spc="0" normalizeH="0" baseline="0" noProof="0">
                <a:ln>
                  <a:noFill/>
                </a:ln>
                <a:solidFill>
                  <a:srgbClr val="000000"/>
                </a:solidFill>
                <a:effectLst/>
                <a:uLnTx/>
                <a:uFillTx/>
                <a:latin typeface="+mn-lt"/>
                <a:ea typeface="+mn-ea"/>
              </a:rPr>
              <a:t>第</a:t>
            </a:r>
            <a:r>
              <a:rPr kumimoji="1" lang="en-US" altLang="ja-JP" sz="900" b="0" i="0" u="none" strike="noStrike" kern="0" cap="none" spc="0" normalizeH="0" baseline="0" noProof="0">
                <a:ln>
                  <a:noFill/>
                </a:ln>
                <a:solidFill>
                  <a:srgbClr val="000000"/>
                </a:solidFill>
                <a:effectLst/>
                <a:uLnTx/>
                <a:uFillTx/>
                <a:latin typeface="+mn-lt"/>
                <a:ea typeface="+mn-ea"/>
              </a:rPr>
              <a:t>4</a:t>
            </a:r>
            <a:r>
              <a:rPr kumimoji="1" lang="ja-JP" altLang="en-US" sz="900" b="0" i="0" u="none" strike="noStrike" kern="0" cap="none" spc="0" normalizeH="0" baseline="0" noProof="0">
                <a:ln>
                  <a:noFill/>
                </a:ln>
                <a:solidFill>
                  <a:srgbClr val="000000"/>
                </a:solidFill>
                <a:effectLst/>
                <a:uLnTx/>
                <a:uFillTx/>
                <a:latin typeface="+mn-lt"/>
                <a:ea typeface="+mn-ea"/>
              </a:rPr>
              <a:t>レベル</a:t>
            </a:r>
          </a:p>
        </p:txBody>
      </p:sp>
    </p:spTree>
    <p:extLst>
      <p:ext uri="{BB962C8B-B14F-4D97-AF65-F5344CB8AC3E}">
        <p14:creationId xmlns:p14="http://schemas.microsoft.com/office/powerpoint/2010/main" val="1918074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53202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585"/>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44802" indent="0">
              <a:buNone/>
              <a:defRPr sz="1195"/>
            </a:lvl2pPr>
            <a:lvl3pPr marL="889675" indent="0">
              <a:buNone/>
              <a:defRPr sz="984"/>
            </a:lvl3pPr>
            <a:lvl4pPr marL="1334419" indent="0">
              <a:buNone/>
              <a:defRPr sz="913"/>
            </a:lvl4pPr>
            <a:lvl5pPr marL="1779224" indent="0">
              <a:buNone/>
              <a:defRPr sz="913"/>
            </a:lvl5pPr>
            <a:lvl6pPr marL="2224032" indent="0">
              <a:buNone/>
              <a:defRPr sz="913"/>
            </a:lvl6pPr>
            <a:lvl7pPr marL="2668835" indent="0">
              <a:buNone/>
              <a:defRPr sz="913"/>
            </a:lvl7pPr>
            <a:lvl8pPr marL="3113638" indent="0">
              <a:buNone/>
              <a:defRPr sz="913"/>
            </a:lvl8pPr>
            <a:lvl9pPr marL="3558432"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109830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44802" indent="0">
              <a:buNone/>
              <a:defRPr sz="2812"/>
            </a:lvl2pPr>
            <a:lvl3pPr marL="889675" indent="0">
              <a:buNone/>
              <a:defRPr sz="2391"/>
            </a:lvl3pPr>
            <a:lvl4pPr marL="1334419" indent="0">
              <a:buNone/>
              <a:defRPr sz="1968"/>
            </a:lvl4pPr>
            <a:lvl5pPr marL="1779224" indent="0">
              <a:buNone/>
              <a:defRPr sz="1968"/>
            </a:lvl5pPr>
            <a:lvl6pPr marL="2224032" indent="0">
              <a:buNone/>
              <a:defRPr sz="1968"/>
            </a:lvl6pPr>
            <a:lvl7pPr marL="2668835" indent="0">
              <a:buNone/>
              <a:defRPr sz="1968"/>
            </a:lvl7pPr>
            <a:lvl8pPr marL="3113638" indent="0">
              <a:buNone/>
              <a:defRPr sz="1968"/>
            </a:lvl8pPr>
            <a:lvl9pPr marL="3558432" indent="0">
              <a:buNone/>
              <a:defRPr sz="1968"/>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44802" indent="0">
              <a:buNone/>
              <a:defRPr sz="1195"/>
            </a:lvl2pPr>
            <a:lvl3pPr marL="889675" indent="0">
              <a:buNone/>
              <a:defRPr sz="984"/>
            </a:lvl3pPr>
            <a:lvl4pPr marL="1334419" indent="0">
              <a:buNone/>
              <a:defRPr sz="913"/>
            </a:lvl4pPr>
            <a:lvl5pPr marL="1779224" indent="0">
              <a:buNone/>
              <a:defRPr sz="913"/>
            </a:lvl5pPr>
            <a:lvl6pPr marL="2224032" indent="0">
              <a:buNone/>
              <a:defRPr sz="913"/>
            </a:lvl6pPr>
            <a:lvl7pPr marL="2668835" indent="0">
              <a:buNone/>
              <a:defRPr sz="913"/>
            </a:lvl7pPr>
            <a:lvl8pPr marL="3113638" indent="0">
              <a:buNone/>
              <a:defRPr sz="913"/>
            </a:lvl8pPr>
            <a:lvl9pPr marL="3558432"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329758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508922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967" y="381534"/>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534"/>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734325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TITLE_BACK_1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 y="27"/>
            <a:ext cx="12193489" cy="6859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ctrTitle"/>
          </p:nvPr>
        </p:nvSpPr>
        <p:spPr>
          <a:xfrm>
            <a:off x="944033" y="838200"/>
            <a:ext cx="10363200" cy="1143000"/>
          </a:xfrm>
        </p:spPr>
        <p:txBody>
          <a:bodyPr/>
          <a:lstStyle>
            <a:lvl1pPr>
              <a:lnSpc>
                <a:spcPts val="3200"/>
              </a:lnSpc>
              <a:defRPr sz="3235" b="1">
                <a:solidFill>
                  <a:schemeClr val="bg1"/>
                </a:solidFill>
              </a:defRPr>
            </a:lvl1pPr>
          </a:lstStyle>
          <a:p>
            <a:pPr lvl="0"/>
            <a:r>
              <a:rPr lang="en-US" noProof="0"/>
              <a:t>Click to edit Master title style</a:t>
            </a:r>
          </a:p>
        </p:txBody>
      </p:sp>
      <p:sp>
        <p:nvSpPr>
          <p:cNvPr id="105476" name="Rectangle 4"/>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2759841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875156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351"/>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46690" indent="0">
              <a:buNone/>
              <a:defRPr sz="1828"/>
            </a:lvl2pPr>
            <a:lvl3pPr marL="893410" indent="0">
              <a:buNone/>
              <a:defRPr sz="1617"/>
            </a:lvl3pPr>
            <a:lvl4pPr marL="1340114" indent="0">
              <a:buNone/>
              <a:defRPr sz="1407"/>
            </a:lvl4pPr>
            <a:lvl5pPr marL="1786797" indent="0">
              <a:buNone/>
              <a:defRPr sz="1407"/>
            </a:lvl5pPr>
            <a:lvl6pPr marL="2233496" indent="0">
              <a:buNone/>
              <a:defRPr sz="1407"/>
            </a:lvl6pPr>
            <a:lvl7pPr marL="2680197" indent="0">
              <a:buNone/>
              <a:defRPr sz="1407"/>
            </a:lvl7pPr>
            <a:lvl8pPr marL="3126891" indent="0">
              <a:buNone/>
              <a:defRPr sz="1407"/>
            </a:lvl8pPr>
            <a:lvl9pPr marL="3573576" indent="0">
              <a:buNone/>
              <a:defRPr sz="1407"/>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969530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851"/>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851"/>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40192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 name="Shape 25"/>
          <p:cNvSpPr>
            <a:spLocks noChangeArrowheads="1"/>
          </p:cNvSpPr>
          <p:nvPr/>
        </p:nvSpPr>
        <p:spPr bwMode="auto">
          <a:xfrm>
            <a:off x="535781" y="1384103"/>
            <a:ext cx="4756547" cy="0"/>
          </a:xfrm>
          <a:prstGeom prst="rect">
            <a:avLst/>
          </a:prstGeom>
          <a:noFill/>
          <a:ln w="12700">
            <a:solidFill>
              <a:srgbClr val="9A9A9A"/>
            </a:solidFill>
            <a:miter lim="4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pPr defTabSz="309632"/>
            <a:endParaRPr lang="en-US" sz="773">
              <a:solidFill>
                <a:srgbClr val="000000"/>
              </a:solidFill>
              <a:latin typeface="Helvetica" charset="0"/>
              <a:cs typeface="Helvetica" charset="0"/>
              <a:sym typeface="Helvetica" charset="0"/>
            </a:endParaRPr>
          </a:p>
        </p:txBody>
      </p:sp>
      <p:sp>
        <p:nvSpPr>
          <p:cNvPr id="26" name="Shape 26"/>
          <p:cNvSpPr>
            <a:spLocks noGrp="1"/>
          </p:cNvSpPr>
          <p:nvPr>
            <p:ph type="title"/>
          </p:nvPr>
        </p:nvSpPr>
        <p:spPr>
          <a:xfrm>
            <a:off x="535783" y="232172"/>
            <a:ext cx="4762500" cy="982267"/>
          </a:xfrm>
          <a:prstGeom prst="rect">
            <a:avLst/>
          </a:prstGeom>
        </p:spPr>
        <p:txBody>
          <a:bodyPr/>
          <a:lstStyle/>
          <a:p>
            <a:pPr lvl="0"/>
            <a:r>
              <a:rPr lang="en-GB"/>
              <a:t>Click to edit Master title style</a:t>
            </a:r>
            <a:endParaRPr/>
          </a:p>
        </p:txBody>
      </p:sp>
      <p:sp>
        <p:nvSpPr>
          <p:cNvPr id="27" name="Shape 27"/>
          <p:cNvSpPr>
            <a:spLocks noGrp="1"/>
          </p:cNvSpPr>
          <p:nvPr>
            <p:ph type="body" idx="1"/>
          </p:nvPr>
        </p:nvSpPr>
        <p:spPr>
          <a:xfrm>
            <a:off x="535783" y="1562696"/>
            <a:ext cx="4762500" cy="4688085"/>
          </a:xfrm>
          <a:prstGeom prst="rect">
            <a:avLst/>
          </a:prstGeom>
        </p:spPr>
        <p:txBody>
          <a:bodyPr/>
          <a:lstStyle>
            <a:lvl1pPr marL="225788" indent="-225788">
              <a:spcBef>
                <a:spcPts val="2108"/>
              </a:spcBef>
              <a:buFontTx/>
              <a:defRPr sz="1828">
                <a:latin typeface="Helvetica Neue"/>
                <a:ea typeface="Helvetica Neue"/>
                <a:cs typeface="Helvetica Neue"/>
                <a:sym typeface="Helvetica Neue"/>
              </a:defRPr>
            </a:lvl1pPr>
            <a:lvl2pPr marL="451699" indent="-225788">
              <a:spcBef>
                <a:spcPts val="2108"/>
              </a:spcBef>
              <a:buFontTx/>
              <a:defRPr sz="1828">
                <a:latin typeface="Helvetica Neue"/>
                <a:ea typeface="Helvetica Neue"/>
                <a:cs typeface="Helvetica Neue"/>
                <a:sym typeface="Helvetica Neue"/>
              </a:defRPr>
            </a:lvl2pPr>
            <a:lvl3pPr marL="677595" indent="-225788">
              <a:spcBef>
                <a:spcPts val="2108"/>
              </a:spcBef>
              <a:buFontTx/>
              <a:defRPr sz="1828">
                <a:latin typeface="Helvetica Neue"/>
                <a:ea typeface="Helvetica Neue"/>
                <a:cs typeface="Helvetica Neue"/>
                <a:sym typeface="Helvetica Neue"/>
              </a:defRPr>
            </a:lvl3pPr>
            <a:lvl4pPr marL="903459" indent="-225788">
              <a:spcBef>
                <a:spcPts val="2108"/>
              </a:spcBef>
              <a:buFontTx/>
              <a:defRPr sz="1828">
                <a:latin typeface="Helvetica Neue"/>
                <a:ea typeface="Helvetica Neue"/>
                <a:cs typeface="Helvetica Neue"/>
                <a:sym typeface="Helvetica Neue"/>
              </a:defRPr>
            </a:lvl4pPr>
            <a:lvl5pPr marL="1129344" indent="-225788">
              <a:spcBef>
                <a:spcPts val="2108"/>
              </a:spcBef>
              <a:buFontTx/>
              <a:defRPr sz="1828">
                <a:latin typeface="Helvetica Neue"/>
                <a:ea typeface="Helvetica Neue"/>
                <a:cs typeface="Helvetica Neue"/>
                <a:sym typeface="Helvetica Neu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16177189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46690" indent="0">
              <a:buNone/>
              <a:defRPr sz="1968" b="1"/>
            </a:lvl2pPr>
            <a:lvl3pPr marL="893410" indent="0">
              <a:buNone/>
              <a:defRPr sz="1828" b="1"/>
            </a:lvl3pPr>
            <a:lvl4pPr marL="1340114" indent="0">
              <a:buNone/>
              <a:defRPr sz="1617" b="1"/>
            </a:lvl4pPr>
            <a:lvl5pPr marL="1786797" indent="0">
              <a:buNone/>
              <a:defRPr sz="1617" b="1"/>
            </a:lvl5pPr>
            <a:lvl6pPr marL="2233496" indent="0">
              <a:buNone/>
              <a:defRPr sz="1617" b="1"/>
            </a:lvl6pPr>
            <a:lvl7pPr marL="2680197" indent="0">
              <a:buNone/>
              <a:defRPr sz="1617" b="1"/>
            </a:lvl7pPr>
            <a:lvl8pPr marL="3126891" indent="0">
              <a:buNone/>
              <a:defRPr sz="1617" b="1"/>
            </a:lvl8pPr>
            <a:lvl9pPr marL="3573576"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46690" indent="0">
              <a:buNone/>
              <a:defRPr sz="1968" b="1"/>
            </a:lvl2pPr>
            <a:lvl3pPr marL="893410" indent="0">
              <a:buNone/>
              <a:defRPr sz="1828" b="1"/>
            </a:lvl3pPr>
            <a:lvl4pPr marL="1340114" indent="0">
              <a:buNone/>
              <a:defRPr sz="1617" b="1"/>
            </a:lvl4pPr>
            <a:lvl5pPr marL="1786797" indent="0">
              <a:buNone/>
              <a:defRPr sz="1617" b="1"/>
            </a:lvl5pPr>
            <a:lvl6pPr marL="2233496" indent="0">
              <a:buNone/>
              <a:defRPr sz="1617" b="1"/>
            </a:lvl6pPr>
            <a:lvl7pPr marL="2680197" indent="0">
              <a:buNone/>
              <a:defRPr sz="1617" b="1"/>
            </a:lvl7pPr>
            <a:lvl8pPr marL="3126891" indent="0">
              <a:buNone/>
              <a:defRPr sz="1617" b="1"/>
            </a:lvl8pPr>
            <a:lvl9pPr marL="3573576"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164977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505501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282199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504"/>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46690" indent="0">
              <a:buNone/>
              <a:defRPr sz="1195"/>
            </a:lvl2pPr>
            <a:lvl3pPr marL="893410" indent="0">
              <a:buNone/>
              <a:defRPr sz="984"/>
            </a:lvl3pPr>
            <a:lvl4pPr marL="1340114" indent="0">
              <a:buNone/>
              <a:defRPr sz="913"/>
            </a:lvl4pPr>
            <a:lvl5pPr marL="1786797" indent="0">
              <a:buNone/>
              <a:defRPr sz="913"/>
            </a:lvl5pPr>
            <a:lvl6pPr marL="2233496" indent="0">
              <a:buNone/>
              <a:defRPr sz="913"/>
            </a:lvl6pPr>
            <a:lvl7pPr marL="2680197" indent="0">
              <a:buNone/>
              <a:defRPr sz="913"/>
            </a:lvl7pPr>
            <a:lvl8pPr marL="3126891" indent="0">
              <a:buNone/>
              <a:defRPr sz="913"/>
            </a:lvl8pPr>
            <a:lvl9pPr marL="3573576"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353226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46690" indent="0">
              <a:buNone/>
              <a:defRPr sz="2812"/>
            </a:lvl2pPr>
            <a:lvl3pPr marL="893410" indent="0">
              <a:buNone/>
              <a:defRPr sz="2391"/>
            </a:lvl3pPr>
            <a:lvl4pPr marL="1340114" indent="0">
              <a:buNone/>
              <a:defRPr sz="1968"/>
            </a:lvl4pPr>
            <a:lvl5pPr marL="1786797" indent="0">
              <a:buNone/>
              <a:defRPr sz="1968"/>
            </a:lvl5pPr>
            <a:lvl6pPr marL="2233496" indent="0">
              <a:buNone/>
              <a:defRPr sz="1968"/>
            </a:lvl6pPr>
            <a:lvl7pPr marL="2680197" indent="0">
              <a:buNone/>
              <a:defRPr sz="1968"/>
            </a:lvl7pPr>
            <a:lvl8pPr marL="3126891" indent="0">
              <a:buNone/>
              <a:defRPr sz="1968"/>
            </a:lvl8pPr>
            <a:lvl9pPr marL="3573576" indent="0">
              <a:buNone/>
              <a:defRPr sz="1968"/>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46690" indent="0">
              <a:buNone/>
              <a:defRPr sz="1195"/>
            </a:lvl2pPr>
            <a:lvl3pPr marL="893410" indent="0">
              <a:buNone/>
              <a:defRPr sz="984"/>
            </a:lvl3pPr>
            <a:lvl4pPr marL="1340114" indent="0">
              <a:buNone/>
              <a:defRPr sz="913"/>
            </a:lvl4pPr>
            <a:lvl5pPr marL="1786797" indent="0">
              <a:buNone/>
              <a:defRPr sz="913"/>
            </a:lvl5pPr>
            <a:lvl6pPr marL="2233496" indent="0">
              <a:buNone/>
              <a:defRPr sz="913"/>
            </a:lvl6pPr>
            <a:lvl7pPr marL="2680197" indent="0">
              <a:buNone/>
              <a:defRPr sz="913"/>
            </a:lvl7pPr>
            <a:lvl8pPr marL="3126891" indent="0">
              <a:buNone/>
              <a:defRPr sz="913"/>
            </a:lvl8pPr>
            <a:lvl9pPr marL="3573576"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945350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312035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857" y="381451"/>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451"/>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162877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TITLE_BACK_1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 y="27"/>
            <a:ext cx="12193489" cy="6859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ctrTitle"/>
          </p:nvPr>
        </p:nvSpPr>
        <p:spPr>
          <a:xfrm>
            <a:off x="944033" y="838200"/>
            <a:ext cx="10363200" cy="1143000"/>
          </a:xfrm>
        </p:spPr>
        <p:txBody>
          <a:bodyPr/>
          <a:lstStyle>
            <a:lvl1pPr>
              <a:lnSpc>
                <a:spcPts val="3200"/>
              </a:lnSpc>
              <a:defRPr sz="3235" b="1">
                <a:solidFill>
                  <a:schemeClr val="bg1"/>
                </a:solidFill>
              </a:defRPr>
            </a:lvl1pPr>
          </a:lstStyle>
          <a:p>
            <a:pPr lvl="0"/>
            <a:r>
              <a:rPr lang="en-US" noProof="0"/>
              <a:t>Click to edit Master title style</a:t>
            </a:r>
          </a:p>
        </p:txBody>
      </p:sp>
      <p:sp>
        <p:nvSpPr>
          <p:cNvPr id="105476" name="Rectangle 4"/>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1169903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481663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85"/>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48209" indent="0">
              <a:buNone/>
              <a:defRPr sz="1828"/>
            </a:lvl2pPr>
            <a:lvl3pPr marL="896403" indent="0">
              <a:buNone/>
              <a:defRPr sz="1617"/>
            </a:lvl3pPr>
            <a:lvl4pPr marL="1344649" indent="0">
              <a:buNone/>
              <a:defRPr sz="1407"/>
            </a:lvl4pPr>
            <a:lvl5pPr marL="1792850" indent="0">
              <a:buNone/>
              <a:defRPr sz="1407"/>
            </a:lvl5pPr>
            <a:lvl6pPr marL="2241044" indent="0">
              <a:buNone/>
              <a:defRPr sz="1407"/>
            </a:lvl6pPr>
            <a:lvl7pPr marL="2689261" indent="0">
              <a:buNone/>
              <a:defRPr sz="1407"/>
            </a:lvl7pPr>
            <a:lvl8pPr marL="3137487" indent="0">
              <a:buNone/>
              <a:defRPr sz="1407"/>
            </a:lvl8pPr>
            <a:lvl9pPr marL="3585668" indent="0">
              <a:buNone/>
              <a:defRPr sz="1407"/>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4221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9" name="Shape 29"/>
          <p:cNvSpPr>
            <a:spLocks noGrp="1"/>
          </p:cNvSpPr>
          <p:nvPr>
            <p:ph type="body" idx="1"/>
          </p:nvPr>
        </p:nvSpPr>
        <p:spPr>
          <a:xfrm>
            <a:off x="833437" y="625077"/>
            <a:ext cx="10513219" cy="559891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411145599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786"/>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786"/>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1447261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48209" indent="0">
              <a:buNone/>
              <a:defRPr sz="1968" b="1"/>
            </a:lvl2pPr>
            <a:lvl3pPr marL="896403" indent="0">
              <a:buNone/>
              <a:defRPr sz="1828" b="1"/>
            </a:lvl3pPr>
            <a:lvl4pPr marL="1344649" indent="0">
              <a:buNone/>
              <a:defRPr sz="1617" b="1"/>
            </a:lvl4pPr>
            <a:lvl5pPr marL="1792850" indent="0">
              <a:buNone/>
              <a:defRPr sz="1617" b="1"/>
            </a:lvl5pPr>
            <a:lvl6pPr marL="2241044" indent="0">
              <a:buNone/>
              <a:defRPr sz="1617" b="1"/>
            </a:lvl6pPr>
            <a:lvl7pPr marL="2689261" indent="0">
              <a:buNone/>
              <a:defRPr sz="1617" b="1"/>
            </a:lvl7pPr>
            <a:lvl8pPr marL="3137487" indent="0">
              <a:buNone/>
              <a:defRPr sz="1617" b="1"/>
            </a:lvl8pPr>
            <a:lvl9pPr marL="3585668"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48209" indent="0">
              <a:buNone/>
              <a:defRPr sz="1968" b="1"/>
            </a:lvl2pPr>
            <a:lvl3pPr marL="896403" indent="0">
              <a:buNone/>
              <a:defRPr sz="1828" b="1"/>
            </a:lvl3pPr>
            <a:lvl4pPr marL="1344649" indent="0">
              <a:buNone/>
              <a:defRPr sz="1617" b="1"/>
            </a:lvl4pPr>
            <a:lvl5pPr marL="1792850" indent="0">
              <a:buNone/>
              <a:defRPr sz="1617" b="1"/>
            </a:lvl5pPr>
            <a:lvl6pPr marL="2241044" indent="0">
              <a:buNone/>
              <a:defRPr sz="1617" b="1"/>
            </a:lvl6pPr>
            <a:lvl7pPr marL="2689261" indent="0">
              <a:buNone/>
              <a:defRPr sz="1617" b="1"/>
            </a:lvl7pPr>
            <a:lvl8pPr marL="3137487" indent="0">
              <a:buNone/>
              <a:defRPr sz="1617" b="1"/>
            </a:lvl8pPr>
            <a:lvl9pPr marL="3585668"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701029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147511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574848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440"/>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48209" indent="0">
              <a:buNone/>
              <a:defRPr sz="1195"/>
            </a:lvl2pPr>
            <a:lvl3pPr marL="896403" indent="0">
              <a:buNone/>
              <a:defRPr sz="984"/>
            </a:lvl3pPr>
            <a:lvl4pPr marL="1344649" indent="0">
              <a:buNone/>
              <a:defRPr sz="913"/>
            </a:lvl4pPr>
            <a:lvl5pPr marL="1792850" indent="0">
              <a:buNone/>
              <a:defRPr sz="913"/>
            </a:lvl5pPr>
            <a:lvl6pPr marL="2241044" indent="0">
              <a:buNone/>
              <a:defRPr sz="913"/>
            </a:lvl6pPr>
            <a:lvl7pPr marL="2689261" indent="0">
              <a:buNone/>
              <a:defRPr sz="913"/>
            </a:lvl7pPr>
            <a:lvl8pPr marL="3137487" indent="0">
              <a:buNone/>
              <a:defRPr sz="913"/>
            </a:lvl8pPr>
            <a:lvl9pPr marL="3585668"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805275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48209" indent="0">
              <a:buNone/>
              <a:defRPr sz="2812"/>
            </a:lvl2pPr>
            <a:lvl3pPr marL="896403" indent="0">
              <a:buNone/>
              <a:defRPr sz="2391"/>
            </a:lvl3pPr>
            <a:lvl4pPr marL="1344649" indent="0">
              <a:buNone/>
              <a:defRPr sz="1968"/>
            </a:lvl4pPr>
            <a:lvl5pPr marL="1792850" indent="0">
              <a:buNone/>
              <a:defRPr sz="1968"/>
            </a:lvl5pPr>
            <a:lvl6pPr marL="2241044" indent="0">
              <a:buNone/>
              <a:defRPr sz="1968"/>
            </a:lvl6pPr>
            <a:lvl7pPr marL="2689261" indent="0">
              <a:buNone/>
              <a:defRPr sz="1968"/>
            </a:lvl7pPr>
            <a:lvl8pPr marL="3137487" indent="0">
              <a:buNone/>
              <a:defRPr sz="1968"/>
            </a:lvl8pPr>
            <a:lvl9pPr marL="3585668" indent="0">
              <a:buNone/>
              <a:defRPr sz="1968"/>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48209" indent="0">
              <a:buNone/>
              <a:defRPr sz="1195"/>
            </a:lvl2pPr>
            <a:lvl3pPr marL="896403" indent="0">
              <a:buNone/>
              <a:defRPr sz="984"/>
            </a:lvl3pPr>
            <a:lvl4pPr marL="1344649" indent="0">
              <a:buNone/>
              <a:defRPr sz="913"/>
            </a:lvl4pPr>
            <a:lvl5pPr marL="1792850" indent="0">
              <a:buNone/>
              <a:defRPr sz="913"/>
            </a:lvl5pPr>
            <a:lvl6pPr marL="2241044" indent="0">
              <a:buNone/>
              <a:defRPr sz="913"/>
            </a:lvl6pPr>
            <a:lvl7pPr marL="2689261" indent="0">
              <a:buNone/>
              <a:defRPr sz="913"/>
            </a:lvl7pPr>
            <a:lvl8pPr marL="3137487" indent="0">
              <a:buNone/>
              <a:defRPr sz="913"/>
            </a:lvl8pPr>
            <a:lvl9pPr marL="3585668" indent="0">
              <a:buNone/>
              <a:defRPr sz="913"/>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650633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870953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769" y="381386"/>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386"/>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921311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PPT_TITLE_BACK_15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2194117"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944033" y="838200"/>
            <a:ext cx="10363200" cy="1143000"/>
          </a:xfrm>
        </p:spPr>
        <p:txBody>
          <a:bodyPr/>
          <a:lstStyle>
            <a:lvl1pPr>
              <a:lnSpc>
                <a:spcPts val="3200"/>
              </a:lnSpc>
              <a:defRPr sz="2601" b="1">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r>
              <a:rPr lang="en-US"/>
              <a:t>Click to edit Master subtitle style</a:t>
            </a:r>
          </a:p>
        </p:txBody>
      </p:sp>
    </p:spTree>
    <p:extLst>
      <p:ext uri="{BB962C8B-B14F-4D97-AF65-F5344CB8AC3E}">
        <p14:creationId xmlns:p14="http://schemas.microsoft.com/office/powerpoint/2010/main" val="911515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889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510"/>
            <a:ext cx="2743200" cy="365125"/>
          </a:xfrm>
          <a:prstGeom prst="rect">
            <a:avLst/>
          </a:prstGeom>
        </p:spPr>
        <p:txBody>
          <a:bodyPr/>
          <a:lstStyle/>
          <a:p>
            <a:fld id="{A254A112-5580-4310-AB0C-72941DA2FDA5}" type="datetimeFigureOut">
              <a:rPr lang="en-ZA" smtClean="0">
                <a:solidFill>
                  <a:prstClr val="black">
                    <a:tint val="75000"/>
                  </a:prstClr>
                </a:solidFill>
                <a:latin typeface="Calibri"/>
              </a:rPr>
              <a:pPr/>
              <a:t>2026/07/06</a:t>
            </a:fld>
            <a:endParaRPr lang="en-ZA">
              <a:solidFill>
                <a:prstClr val="black">
                  <a:tint val="75000"/>
                </a:prstClr>
              </a:solidFill>
              <a:latin typeface="Calibri"/>
            </a:endParaRPr>
          </a:p>
        </p:txBody>
      </p:sp>
      <p:sp>
        <p:nvSpPr>
          <p:cNvPr id="3" name="Footer Placeholder 2"/>
          <p:cNvSpPr>
            <a:spLocks noGrp="1"/>
          </p:cNvSpPr>
          <p:nvPr>
            <p:ph type="ftr" sz="quarter" idx="11"/>
          </p:nvPr>
        </p:nvSpPr>
        <p:spPr>
          <a:xfrm>
            <a:off x="4038600" y="6356510"/>
            <a:ext cx="4114800" cy="365125"/>
          </a:xfrm>
          <a:prstGeom prst="rect">
            <a:avLst/>
          </a:prstGeom>
        </p:spPr>
        <p:txBody>
          <a:bodyPr/>
          <a:lstStyle/>
          <a:p>
            <a:endParaRPr lang="en-ZA">
              <a:solidFill>
                <a:prstClr val="black">
                  <a:tint val="75000"/>
                </a:prstClr>
              </a:solidFill>
              <a:latin typeface="Calibri"/>
            </a:endParaRPr>
          </a:p>
        </p:txBody>
      </p:sp>
      <p:sp>
        <p:nvSpPr>
          <p:cNvPr id="4" name="Slide Number Placeholder 3"/>
          <p:cNvSpPr>
            <a:spLocks noGrp="1"/>
          </p:cNvSpPr>
          <p:nvPr>
            <p:ph type="sldNum" sz="quarter" idx="12"/>
          </p:nvPr>
        </p:nvSpPr>
        <p:spPr>
          <a:xfrm>
            <a:off x="8610600" y="6356510"/>
            <a:ext cx="2743200" cy="365125"/>
          </a:xfrm>
          <a:prstGeom prst="rect">
            <a:avLst/>
          </a:prstGeom>
        </p:spPr>
        <p:txBody>
          <a:bodyPr/>
          <a:lstStyle/>
          <a:p>
            <a:fld id="{E5769AD0-164F-41C4-A8C4-796CB438CCF2}" type="slidenum">
              <a:rPr lang="en-ZA" smtClean="0">
                <a:solidFill>
                  <a:prstClr val="black">
                    <a:tint val="75000"/>
                  </a:prstClr>
                </a:solidFill>
                <a:latin typeface="Calibri"/>
              </a:rPr>
              <a:pPr/>
              <a:t>‹#›</a:t>
            </a:fld>
            <a:endParaRPr lang="en-ZA">
              <a:solidFill>
                <a:prstClr val="black">
                  <a:tint val="75000"/>
                </a:prstClr>
              </a:solidFill>
              <a:latin typeface="Calibri"/>
            </a:endParaRPr>
          </a:p>
        </p:txBody>
      </p:sp>
    </p:spTree>
    <p:extLst>
      <p:ext uri="{BB962C8B-B14F-4D97-AF65-F5344CB8AC3E}">
        <p14:creationId xmlns:p14="http://schemas.microsoft.com/office/powerpoint/2010/main" val="951678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28"/>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54126" indent="0">
              <a:buNone/>
              <a:defRPr sz="1828"/>
            </a:lvl2pPr>
            <a:lvl3pPr marL="908275" indent="0">
              <a:buNone/>
              <a:defRPr sz="1617"/>
            </a:lvl3pPr>
            <a:lvl4pPr marL="1362433" indent="0">
              <a:buNone/>
              <a:defRPr sz="1407"/>
            </a:lvl4pPr>
            <a:lvl5pPr marL="1816583" indent="0">
              <a:buNone/>
              <a:defRPr sz="1407"/>
            </a:lvl5pPr>
            <a:lvl6pPr marL="2270753" indent="0">
              <a:buNone/>
              <a:defRPr sz="1407"/>
            </a:lvl6pPr>
            <a:lvl7pPr marL="2724871" indent="0">
              <a:buNone/>
              <a:defRPr sz="1407"/>
            </a:lvl7pPr>
            <a:lvl8pPr marL="3179014" indent="0">
              <a:buNone/>
              <a:defRPr sz="1407"/>
            </a:lvl8pPr>
            <a:lvl9pPr marL="3633145" indent="0">
              <a:buNone/>
              <a:defRPr sz="1407"/>
            </a:lvl9pPr>
          </a:lstStyle>
          <a:p>
            <a:pPr lvl="0"/>
            <a:r>
              <a:rPr lang="en-US"/>
              <a:t>Click to edit Master text styles</a:t>
            </a:r>
          </a:p>
        </p:txBody>
      </p:sp>
    </p:spTree>
    <p:extLst>
      <p:ext uri="{BB962C8B-B14F-4D97-AF65-F5344CB8AC3E}">
        <p14:creationId xmlns:p14="http://schemas.microsoft.com/office/powerpoint/2010/main" val="2357385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528"/>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528"/>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4580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54126" indent="0">
              <a:buNone/>
              <a:defRPr sz="1968" b="1"/>
            </a:lvl2pPr>
            <a:lvl3pPr marL="908275" indent="0">
              <a:buNone/>
              <a:defRPr sz="1828" b="1"/>
            </a:lvl3pPr>
            <a:lvl4pPr marL="1362433" indent="0">
              <a:buNone/>
              <a:defRPr sz="1617" b="1"/>
            </a:lvl4pPr>
            <a:lvl5pPr marL="1816583" indent="0">
              <a:buNone/>
              <a:defRPr sz="1617" b="1"/>
            </a:lvl5pPr>
            <a:lvl6pPr marL="2270753" indent="0">
              <a:buNone/>
              <a:defRPr sz="1617" b="1"/>
            </a:lvl6pPr>
            <a:lvl7pPr marL="2724871" indent="0">
              <a:buNone/>
              <a:defRPr sz="1617" b="1"/>
            </a:lvl7pPr>
            <a:lvl8pPr marL="3179014" indent="0">
              <a:buNone/>
              <a:defRPr sz="1617" b="1"/>
            </a:lvl8pPr>
            <a:lvl9pPr marL="3633145"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54126" indent="0">
              <a:buNone/>
              <a:defRPr sz="1968" b="1"/>
            </a:lvl2pPr>
            <a:lvl3pPr marL="908275" indent="0">
              <a:buNone/>
              <a:defRPr sz="1828" b="1"/>
            </a:lvl3pPr>
            <a:lvl4pPr marL="1362433" indent="0">
              <a:buNone/>
              <a:defRPr sz="1617" b="1"/>
            </a:lvl4pPr>
            <a:lvl5pPr marL="1816583" indent="0">
              <a:buNone/>
              <a:defRPr sz="1617" b="1"/>
            </a:lvl5pPr>
            <a:lvl6pPr marL="2270753" indent="0">
              <a:buNone/>
              <a:defRPr sz="1617" b="1"/>
            </a:lvl6pPr>
            <a:lvl7pPr marL="2724871" indent="0">
              <a:buNone/>
              <a:defRPr sz="1617" b="1"/>
            </a:lvl7pPr>
            <a:lvl8pPr marL="3179014" indent="0">
              <a:buNone/>
              <a:defRPr sz="1617" b="1"/>
            </a:lvl8pPr>
            <a:lvl9pPr marL="3633145"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5215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44814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278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3" y="273182"/>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54126" indent="0">
              <a:buNone/>
              <a:defRPr sz="1195"/>
            </a:lvl2pPr>
            <a:lvl3pPr marL="908275" indent="0">
              <a:buNone/>
              <a:defRPr sz="984"/>
            </a:lvl3pPr>
            <a:lvl4pPr marL="1362433" indent="0">
              <a:buNone/>
              <a:defRPr sz="913"/>
            </a:lvl4pPr>
            <a:lvl5pPr marL="1816583" indent="0">
              <a:buNone/>
              <a:defRPr sz="913"/>
            </a:lvl5pPr>
            <a:lvl6pPr marL="2270753" indent="0">
              <a:buNone/>
              <a:defRPr sz="913"/>
            </a:lvl6pPr>
            <a:lvl7pPr marL="2724871" indent="0">
              <a:buNone/>
              <a:defRPr sz="913"/>
            </a:lvl7pPr>
            <a:lvl8pPr marL="3179014" indent="0">
              <a:buNone/>
              <a:defRPr sz="913"/>
            </a:lvl8pPr>
            <a:lvl9pPr marL="3633145" indent="0">
              <a:buNone/>
              <a:defRPr sz="913"/>
            </a:lvl9pPr>
          </a:lstStyle>
          <a:p>
            <a:pPr lvl="0"/>
            <a:r>
              <a:rPr lang="en-US"/>
              <a:t>Click to edit Master text styles</a:t>
            </a:r>
          </a:p>
        </p:txBody>
      </p:sp>
    </p:spTree>
    <p:extLst>
      <p:ext uri="{BB962C8B-B14F-4D97-AF65-F5344CB8AC3E}">
        <p14:creationId xmlns:p14="http://schemas.microsoft.com/office/powerpoint/2010/main" val="1122366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54126" indent="0">
              <a:buNone/>
              <a:defRPr sz="2812"/>
            </a:lvl2pPr>
            <a:lvl3pPr marL="908275" indent="0">
              <a:buNone/>
              <a:defRPr sz="2391"/>
            </a:lvl3pPr>
            <a:lvl4pPr marL="1362433" indent="0">
              <a:buNone/>
              <a:defRPr sz="1968"/>
            </a:lvl4pPr>
            <a:lvl5pPr marL="1816583" indent="0">
              <a:buNone/>
              <a:defRPr sz="1968"/>
            </a:lvl5pPr>
            <a:lvl6pPr marL="2270753" indent="0">
              <a:buNone/>
              <a:defRPr sz="1968"/>
            </a:lvl6pPr>
            <a:lvl7pPr marL="2724871" indent="0">
              <a:buNone/>
              <a:defRPr sz="1968"/>
            </a:lvl7pPr>
            <a:lvl8pPr marL="3179014" indent="0">
              <a:buNone/>
              <a:defRPr sz="1968"/>
            </a:lvl8pPr>
            <a:lvl9pPr marL="3633145" indent="0">
              <a:buNone/>
              <a:defRPr sz="1968"/>
            </a:lvl9pPr>
          </a:lstStyle>
          <a:p>
            <a:pPr lvl="0"/>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54126" indent="0">
              <a:buNone/>
              <a:defRPr sz="1195"/>
            </a:lvl2pPr>
            <a:lvl3pPr marL="908275" indent="0">
              <a:buNone/>
              <a:defRPr sz="984"/>
            </a:lvl3pPr>
            <a:lvl4pPr marL="1362433" indent="0">
              <a:buNone/>
              <a:defRPr sz="913"/>
            </a:lvl4pPr>
            <a:lvl5pPr marL="1816583" indent="0">
              <a:buNone/>
              <a:defRPr sz="913"/>
            </a:lvl5pPr>
            <a:lvl6pPr marL="2270753" indent="0">
              <a:buNone/>
              <a:defRPr sz="913"/>
            </a:lvl6pPr>
            <a:lvl7pPr marL="2724871" indent="0">
              <a:buNone/>
              <a:defRPr sz="913"/>
            </a:lvl7pPr>
            <a:lvl8pPr marL="3179014" indent="0">
              <a:buNone/>
              <a:defRPr sz="913"/>
            </a:lvl8pPr>
            <a:lvl9pPr marL="3633145" indent="0">
              <a:buNone/>
              <a:defRPr sz="913"/>
            </a:lvl9pPr>
          </a:lstStyle>
          <a:p>
            <a:pPr lvl="0"/>
            <a:r>
              <a:rPr lang="en-US"/>
              <a:t>Click to edit Master text styles</a:t>
            </a:r>
          </a:p>
        </p:txBody>
      </p:sp>
    </p:spTree>
    <p:extLst>
      <p:ext uri="{BB962C8B-B14F-4D97-AF65-F5344CB8AC3E}">
        <p14:creationId xmlns:p14="http://schemas.microsoft.com/office/powerpoint/2010/main" val="3408393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5466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1426" y="381128"/>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128"/>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9377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Content Placeholder 2"/>
          <p:cNvSpPr>
            <a:spLocks noGrp="1"/>
          </p:cNvSpPr>
          <p:nvPr>
            <p:ph sz="half" idx="1"/>
          </p:nvPr>
        </p:nvSpPr>
        <p:spPr>
          <a:xfrm>
            <a:off x="960967" y="1549528"/>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4167" y="1549528"/>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44167"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095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TITLE_BACK_1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 y="27"/>
            <a:ext cx="12193489" cy="6859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ctrTitle"/>
          </p:nvPr>
        </p:nvSpPr>
        <p:spPr>
          <a:xfrm>
            <a:off x="944033" y="838200"/>
            <a:ext cx="10363200" cy="1143000"/>
          </a:xfrm>
        </p:spPr>
        <p:txBody>
          <a:bodyPr/>
          <a:lstStyle>
            <a:lvl1pPr>
              <a:lnSpc>
                <a:spcPts val="3200"/>
              </a:lnSpc>
              <a:defRPr sz="3235" b="1">
                <a:solidFill>
                  <a:schemeClr val="bg1"/>
                </a:solidFill>
              </a:defRPr>
            </a:lvl1pPr>
          </a:lstStyle>
          <a:p>
            <a:pPr lvl="0"/>
            <a:r>
              <a:rPr lang="en-US" noProof="0"/>
              <a:t>Click to edit Master title style</a:t>
            </a:r>
          </a:p>
        </p:txBody>
      </p:sp>
      <p:sp>
        <p:nvSpPr>
          <p:cNvPr id="105476" name="Rectangle 4"/>
          <p:cNvSpPr>
            <a:spLocks noGrp="1" noChangeArrowheads="1"/>
          </p:cNvSpPr>
          <p:nvPr>
            <p:ph type="subTitle" idx="1"/>
          </p:nvPr>
        </p:nvSpPr>
        <p:spPr>
          <a:xfrm>
            <a:off x="977900" y="2438400"/>
            <a:ext cx="8534400" cy="3276600"/>
          </a:xfrm>
        </p:spPr>
        <p:txBody>
          <a:bodyPr/>
          <a:lstStyle>
            <a:lvl1pPr marL="0" indent="0">
              <a:lnSpc>
                <a:spcPts val="2900"/>
              </a:lnSpc>
              <a:buFont typeface="Times" pitchFamily="18" charset="0"/>
              <a:buNone/>
              <a:defRPr sz="1828" b="1">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212886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60967" y="1549528"/>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244167" y="1549528"/>
            <a:ext cx="5080000" cy="3667125"/>
          </a:xfrm>
        </p:spPr>
        <p:txBody>
          <a:bodyPr/>
          <a:lstStyle/>
          <a:p>
            <a:pPr lvl="0"/>
            <a:endParaRPr lang="en-GB" noProof="0"/>
          </a:p>
        </p:txBody>
      </p:sp>
    </p:spTree>
    <p:extLst>
      <p:ext uri="{BB962C8B-B14F-4D97-AF65-F5344CB8AC3E}">
        <p14:creationId xmlns:p14="http://schemas.microsoft.com/office/powerpoint/2010/main" val="3181885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60967" y="1549528"/>
            <a:ext cx="103632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60967" y="3459165"/>
            <a:ext cx="103632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2177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46151" y="381128"/>
            <a:ext cx="10378016" cy="483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2946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960967" y="1549528"/>
            <a:ext cx="5080000" cy="3667125"/>
          </a:xfrm>
        </p:spPr>
        <p:txBody>
          <a:bodyPr/>
          <a:lstStyle/>
          <a:p>
            <a:pPr lvl="0"/>
            <a:endParaRPr lang="en-GB" noProof="0"/>
          </a:p>
        </p:txBody>
      </p:sp>
      <p:sp>
        <p:nvSpPr>
          <p:cNvPr id="4" name="Text Placeholder 3"/>
          <p:cNvSpPr>
            <a:spLocks noGrp="1"/>
          </p:cNvSpPr>
          <p:nvPr>
            <p:ph type="body" sz="half" idx="2"/>
          </p:nvPr>
        </p:nvSpPr>
        <p:spPr>
          <a:xfrm>
            <a:off x="6244167" y="1549528"/>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6358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PPT_TITLE_BACK_15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3" y="27"/>
            <a:ext cx="12193489" cy="6859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944033" y="838200"/>
            <a:ext cx="10363200" cy="1143000"/>
          </a:xfrm>
        </p:spPr>
        <p:txBody>
          <a:bodyPr/>
          <a:lstStyle>
            <a:lvl1pPr>
              <a:lnSpc>
                <a:spcPts val="3199"/>
              </a:lnSpc>
              <a:defRPr sz="2601" b="1">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977899" y="2438400"/>
            <a:ext cx="8534400" cy="3276600"/>
          </a:xfrm>
        </p:spPr>
        <p:txBody>
          <a:bodyPr/>
          <a:lstStyle>
            <a:lvl1pPr marL="0" indent="0">
              <a:lnSpc>
                <a:spcPts val="2900"/>
              </a:lnSpc>
              <a:buFont typeface="Times" pitchFamily="18" charset="0"/>
              <a:buNone/>
              <a:defRPr sz="1828" b="1">
                <a:solidFill>
                  <a:schemeClr val="bg1"/>
                </a:solidFill>
              </a:defRPr>
            </a:lvl1pPr>
          </a:lstStyle>
          <a:p>
            <a:r>
              <a:rPr lang="en-US"/>
              <a:t>Click to edit Master subtitle style</a:t>
            </a:r>
          </a:p>
        </p:txBody>
      </p:sp>
    </p:spTree>
    <p:extLst>
      <p:ext uri="{BB962C8B-B14F-4D97-AF65-F5344CB8AC3E}">
        <p14:creationId xmlns:p14="http://schemas.microsoft.com/office/powerpoint/2010/main" val="27204098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2595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84"/>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36864" indent="0">
              <a:buNone/>
              <a:defRPr sz="1828"/>
            </a:lvl2pPr>
            <a:lvl3pPr marL="873798" indent="0">
              <a:buNone/>
              <a:defRPr sz="1617"/>
            </a:lvl3pPr>
            <a:lvl4pPr marL="1310535" indent="0">
              <a:buNone/>
              <a:defRPr sz="1407"/>
            </a:lvl4pPr>
            <a:lvl5pPr marL="1747419" indent="0">
              <a:buNone/>
              <a:defRPr sz="1407"/>
            </a:lvl5pPr>
            <a:lvl6pPr marL="2184215" indent="0">
              <a:buNone/>
              <a:defRPr sz="1407"/>
            </a:lvl6pPr>
            <a:lvl7pPr marL="2621070" indent="0">
              <a:buNone/>
              <a:defRPr sz="1407"/>
            </a:lvl7pPr>
            <a:lvl8pPr marL="3057916" indent="0">
              <a:buNone/>
              <a:defRPr sz="1407"/>
            </a:lvl8pPr>
            <a:lvl9pPr marL="3494738" indent="0">
              <a:buNone/>
              <a:defRPr sz="1407"/>
            </a:lvl9pPr>
          </a:lstStyle>
          <a:p>
            <a:pPr lvl="0"/>
            <a:r>
              <a:rPr lang="en-US"/>
              <a:t>Click to edit Master text styles</a:t>
            </a:r>
          </a:p>
        </p:txBody>
      </p:sp>
    </p:spTree>
    <p:extLst>
      <p:ext uri="{BB962C8B-B14F-4D97-AF65-F5344CB8AC3E}">
        <p14:creationId xmlns:p14="http://schemas.microsoft.com/office/powerpoint/2010/main" val="1972899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73" y="1550284"/>
            <a:ext cx="5080000" cy="3667125"/>
          </a:xfrm>
        </p:spPr>
        <p:txBody>
          <a:bodyPr/>
          <a:lstStyle>
            <a:lvl1pPr>
              <a:defRPr sz="267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72" y="1550284"/>
            <a:ext cx="5080000" cy="3667125"/>
          </a:xfrm>
        </p:spPr>
        <p:txBody>
          <a:bodyPr/>
          <a:lstStyle>
            <a:lvl1pPr>
              <a:defRPr sz="267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8707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36864" indent="0">
              <a:buNone/>
              <a:defRPr sz="1968" b="1"/>
            </a:lvl2pPr>
            <a:lvl3pPr marL="873798" indent="0">
              <a:buNone/>
              <a:defRPr sz="1828" b="1"/>
            </a:lvl3pPr>
            <a:lvl4pPr marL="1310535" indent="0">
              <a:buNone/>
              <a:defRPr sz="1617" b="1"/>
            </a:lvl4pPr>
            <a:lvl5pPr marL="1747419" indent="0">
              <a:buNone/>
              <a:defRPr sz="1617" b="1"/>
            </a:lvl5pPr>
            <a:lvl6pPr marL="2184215" indent="0">
              <a:buNone/>
              <a:defRPr sz="1617" b="1"/>
            </a:lvl6pPr>
            <a:lvl7pPr marL="2621070" indent="0">
              <a:buNone/>
              <a:defRPr sz="1617" b="1"/>
            </a:lvl7pPr>
            <a:lvl8pPr marL="3057916" indent="0">
              <a:buNone/>
              <a:defRPr sz="1617" b="1"/>
            </a:lvl8pPr>
            <a:lvl9pPr marL="3494738"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81" y="1535113"/>
            <a:ext cx="5389032" cy="639763"/>
          </a:xfrm>
        </p:spPr>
        <p:txBody>
          <a:bodyPr anchor="b"/>
          <a:lstStyle>
            <a:lvl1pPr marL="0" indent="0">
              <a:buNone/>
              <a:defRPr sz="2391" b="1"/>
            </a:lvl1pPr>
            <a:lvl2pPr marL="436864" indent="0">
              <a:buNone/>
              <a:defRPr sz="1968" b="1"/>
            </a:lvl2pPr>
            <a:lvl3pPr marL="873798" indent="0">
              <a:buNone/>
              <a:defRPr sz="1828" b="1"/>
            </a:lvl3pPr>
            <a:lvl4pPr marL="1310535" indent="0">
              <a:buNone/>
              <a:defRPr sz="1617" b="1"/>
            </a:lvl4pPr>
            <a:lvl5pPr marL="1747419" indent="0">
              <a:buNone/>
              <a:defRPr sz="1617" b="1"/>
            </a:lvl5pPr>
            <a:lvl6pPr marL="2184215" indent="0">
              <a:buNone/>
              <a:defRPr sz="1617" b="1"/>
            </a:lvl6pPr>
            <a:lvl7pPr marL="2621070" indent="0">
              <a:buNone/>
              <a:defRPr sz="1617" b="1"/>
            </a:lvl7pPr>
            <a:lvl8pPr marL="3057916" indent="0">
              <a:buNone/>
              <a:defRPr sz="1617" b="1"/>
            </a:lvl8pPr>
            <a:lvl9pPr marL="3494738"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81" y="2174875"/>
            <a:ext cx="5389032"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9657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79688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26974475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49"/>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4766736" y="273939"/>
            <a:ext cx="6815667" cy="5853113"/>
          </a:xfrm>
        </p:spPr>
        <p:txBody>
          <a:bodyPr/>
          <a:lstStyle>
            <a:lvl1pPr>
              <a:defRPr sz="3235"/>
            </a:lvl1pPr>
            <a:lvl2pPr>
              <a:defRPr sz="267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407"/>
            </a:lvl1pPr>
            <a:lvl2pPr marL="436864" indent="0">
              <a:buNone/>
              <a:defRPr sz="1265"/>
            </a:lvl2pPr>
            <a:lvl3pPr marL="873798" indent="0">
              <a:buNone/>
              <a:defRPr sz="984"/>
            </a:lvl3pPr>
            <a:lvl4pPr marL="1310535" indent="0">
              <a:buNone/>
              <a:defRPr sz="984"/>
            </a:lvl4pPr>
            <a:lvl5pPr marL="1747419" indent="0">
              <a:buNone/>
              <a:defRPr sz="984"/>
            </a:lvl5pPr>
            <a:lvl6pPr marL="2184215" indent="0">
              <a:buNone/>
              <a:defRPr sz="984"/>
            </a:lvl6pPr>
            <a:lvl7pPr marL="2621070" indent="0">
              <a:buNone/>
              <a:defRPr sz="984"/>
            </a:lvl7pPr>
            <a:lvl8pPr marL="3057916" indent="0">
              <a:buNone/>
              <a:defRPr sz="984"/>
            </a:lvl8pPr>
            <a:lvl9pPr marL="3494738" indent="0">
              <a:buNone/>
              <a:defRPr sz="984"/>
            </a:lvl9pPr>
          </a:lstStyle>
          <a:p>
            <a:pPr lvl="0"/>
            <a:r>
              <a:rPr lang="en-US"/>
              <a:t>Click to edit Master text styles</a:t>
            </a:r>
          </a:p>
        </p:txBody>
      </p:sp>
    </p:spTree>
    <p:extLst>
      <p:ext uri="{BB962C8B-B14F-4D97-AF65-F5344CB8AC3E}">
        <p14:creationId xmlns:p14="http://schemas.microsoft.com/office/powerpoint/2010/main" val="2837307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6" y="4800601"/>
            <a:ext cx="7315200" cy="566737"/>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2389716" y="612775"/>
            <a:ext cx="7315200" cy="4114800"/>
          </a:xfrm>
        </p:spPr>
        <p:txBody>
          <a:bodyPr/>
          <a:lstStyle>
            <a:lvl1pPr marL="0" indent="0">
              <a:buNone/>
              <a:defRPr sz="3235"/>
            </a:lvl1pPr>
            <a:lvl2pPr marL="436864" indent="0">
              <a:buNone/>
              <a:defRPr sz="2672"/>
            </a:lvl2pPr>
            <a:lvl3pPr marL="873798" indent="0">
              <a:buNone/>
              <a:defRPr sz="2391"/>
            </a:lvl3pPr>
            <a:lvl4pPr marL="1310535" indent="0">
              <a:buNone/>
              <a:defRPr sz="1968"/>
            </a:lvl4pPr>
            <a:lvl5pPr marL="1747419" indent="0">
              <a:buNone/>
              <a:defRPr sz="1968"/>
            </a:lvl5pPr>
            <a:lvl6pPr marL="2184215" indent="0">
              <a:buNone/>
              <a:defRPr sz="1968"/>
            </a:lvl6pPr>
            <a:lvl7pPr marL="2621070" indent="0">
              <a:buNone/>
              <a:defRPr sz="1968"/>
            </a:lvl7pPr>
            <a:lvl8pPr marL="3057916" indent="0">
              <a:buNone/>
              <a:defRPr sz="1968"/>
            </a:lvl8pPr>
            <a:lvl9pPr marL="3494738" indent="0">
              <a:buNone/>
              <a:defRPr sz="1968"/>
            </a:lvl9pPr>
          </a:lstStyle>
          <a:p>
            <a:pPr lvl="0"/>
            <a:endParaRPr lang="en-GB" noProof="0"/>
          </a:p>
        </p:txBody>
      </p:sp>
      <p:sp>
        <p:nvSpPr>
          <p:cNvPr id="4" name="Text Placeholder 3"/>
          <p:cNvSpPr>
            <a:spLocks noGrp="1"/>
          </p:cNvSpPr>
          <p:nvPr>
            <p:ph type="body" sz="half" idx="2"/>
          </p:nvPr>
        </p:nvSpPr>
        <p:spPr>
          <a:xfrm>
            <a:off x="2389716" y="5367338"/>
            <a:ext cx="7315200" cy="804863"/>
          </a:xfrm>
        </p:spPr>
        <p:txBody>
          <a:bodyPr/>
          <a:lstStyle>
            <a:lvl1pPr marL="0" indent="0">
              <a:buNone/>
              <a:defRPr sz="1407"/>
            </a:lvl1pPr>
            <a:lvl2pPr marL="436864" indent="0">
              <a:buNone/>
              <a:defRPr sz="1265"/>
            </a:lvl2pPr>
            <a:lvl3pPr marL="873798" indent="0">
              <a:buNone/>
              <a:defRPr sz="984"/>
            </a:lvl3pPr>
            <a:lvl4pPr marL="1310535" indent="0">
              <a:buNone/>
              <a:defRPr sz="984"/>
            </a:lvl4pPr>
            <a:lvl5pPr marL="1747419" indent="0">
              <a:buNone/>
              <a:defRPr sz="984"/>
            </a:lvl5pPr>
            <a:lvl6pPr marL="2184215" indent="0">
              <a:buNone/>
              <a:defRPr sz="984"/>
            </a:lvl6pPr>
            <a:lvl7pPr marL="2621070" indent="0">
              <a:buNone/>
              <a:defRPr sz="984"/>
            </a:lvl7pPr>
            <a:lvl8pPr marL="3057916" indent="0">
              <a:buNone/>
              <a:defRPr sz="984"/>
            </a:lvl8pPr>
            <a:lvl9pPr marL="3494738" indent="0">
              <a:buNone/>
              <a:defRPr sz="984"/>
            </a:lvl9pPr>
          </a:lstStyle>
          <a:p>
            <a:pPr lvl="0"/>
            <a:r>
              <a:rPr lang="en-US"/>
              <a:t>Click to edit Master text styles</a:t>
            </a:r>
          </a:p>
        </p:txBody>
      </p:sp>
    </p:spTree>
    <p:extLst>
      <p:ext uri="{BB962C8B-B14F-4D97-AF65-F5344CB8AC3E}">
        <p14:creationId xmlns:p14="http://schemas.microsoft.com/office/powerpoint/2010/main" val="1556793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9889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2421" y="381884"/>
            <a:ext cx="2592916" cy="4835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151" y="381884"/>
            <a:ext cx="7581900" cy="4835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21089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46151" y="381884"/>
            <a:ext cx="10378016" cy="4835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5736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46151" y="381000"/>
            <a:ext cx="10363200" cy="990600"/>
          </a:xfrm>
        </p:spPr>
        <p:txBody>
          <a:bodyPr/>
          <a:lstStyle/>
          <a:p>
            <a:r>
              <a:rPr lang="en-US"/>
              <a:t>Click to edit Master title style</a:t>
            </a:r>
            <a:endParaRPr lang="en-GB"/>
          </a:p>
        </p:txBody>
      </p:sp>
      <p:sp>
        <p:nvSpPr>
          <p:cNvPr id="3" name="Content Placeholder 2"/>
          <p:cNvSpPr>
            <a:spLocks noGrp="1"/>
          </p:cNvSpPr>
          <p:nvPr>
            <p:ph sz="quarter" idx="1"/>
          </p:nvPr>
        </p:nvSpPr>
        <p:spPr>
          <a:xfrm>
            <a:off x="960973" y="1550284"/>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4172" y="1550284"/>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960973"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244172"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8331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6151" y="381000"/>
            <a:ext cx="10363200" cy="990600"/>
          </a:xfrm>
        </p:spPr>
        <p:txBody>
          <a:bodyPr/>
          <a:lstStyle/>
          <a:p>
            <a:r>
              <a:rPr lang="en-US"/>
              <a:t>Click to edit Master title style</a:t>
            </a:r>
            <a:endParaRPr lang="en-GB"/>
          </a:p>
        </p:txBody>
      </p:sp>
      <p:sp>
        <p:nvSpPr>
          <p:cNvPr id="3" name="Content Placeholder 2"/>
          <p:cNvSpPr>
            <a:spLocks noGrp="1"/>
          </p:cNvSpPr>
          <p:nvPr>
            <p:ph sz="half" idx="1"/>
          </p:nvPr>
        </p:nvSpPr>
        <p:spPr>
          <a:xfrm>
            <a:off x="960973" y="1550284"/>
            <a:ext cx="5080000" cy="3667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4172" y="1550284"/>
            <a:ext cx="5080000" cy="175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44172" y="3459165"/>
            <a:ext cx="5080000" cy="1757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380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6" name="Shape 6"/>
          <p:cNvSpPr/>
          <p:nvPr/>
        </p:nvSpPr>
        <p:spPr>
          <a:xfrm>
            <a:off x="535783" y="3339924"/>
            <a:ext cx="11126339" cy="91"/>
          </a:xfrm>
          <a:prstGeom prst="rect">
            <a:avLst/>
          </a:prstGeom>
          <a:ln w="12700">
            <a:solidFill>
              <a:srgbClr val="9A9A9A"/>
            </a:solidFill>
            <a:miter lim="400000"/>
          </a:ln>
        </p:spPr>
        <p:txBody>
          <a:bodyPr lIns="0" tIns="0" rIns="0" bIns="0" anchor="ctr"/>
          <a:lstStyle/>
          <a:p>
            <a:pPr lvl="0" algn="l" defTabSz="317797">
              <a:defRPr sz="1200">
                <a:latin typeface="Helvetica"/>
                <a:ea typeface="Helvetica"/>
                <a:cs typeface="Helvetica"/>
                <a:sym typeface="Helvetica"/>
              </a:defRPr>
            </a:pPr>
            <a:endParaRPr sz="844"/>
          </a:p>
        </p:txBody>
      </p:sp>
      <p:sp>
        <p:nvSpPr>
          <p:cNvPr id="7" name="Shape 7"/>
          <p:cNvSpPr>
            <a:spLocks noGrp="1"/>
          </p:cNvSpPr>
          <p:nvPr>
            <p:ph type="title"/>
          </p:nvPr>
        </p:nvSpPr>
        <p:spPr>
          <a:xfrm>
            <a:off x="535786" y="928687"/>
            <a:ext cx="11120436" cy="2232422"/>
          </a:xfrm>
          <a:prstGeom prst="rect">
            <a:avLst/>
          </a:prstGeom>
        </p:spPr>
        <p:txBody>
          <a:bodyPr/>
          <a:lstStyle/>
          <a:p>
            <a:pPr lvl="0">
              <a:defRPr sz="1800"/>
            </a:pPr>
            <a:r>
              <a:rPr lang="en-GB" sz="3024"/>
              <a:t>Click to edit Master title style</a:t>
            </a:r>
            <a:endParaRPr sz="3024"/>
          </a:p>
        </p:txBody>
      </p:sp>
      <p:sp>
        <p:nvSpPr>
          <p:cNvPr id="8" name="Shape 8"/>
          <p:cNvSpPr>
            <a:spLocks noGrp="1"/>
          </p:cNvSpPr>
          <p:nvPr>
            <p:ph type="body" idx="1"/>
          </p:nvPr>
        </p:nvSpPr>
        <p:spPr>
          <a:xfrm>
            <a:off x="535786" y="3527227"/>
            <a:ext cx="11120436" cy="714375"/>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158943">
              <a:spcBef>
                <a:spcPts val="0"/>
              </a:spcBef>
              <a:buSzTx/>
              <a:buFontTx/>
              <a:buNone/>
              <a:defRPr sz="1828">
                <a:latin typeface="Helvetica Neue"/>
                <a:ea typeface="Helvetica Neue"/>
                <a:cs typeface="Helvetica Neue"/>
                <a:sym typeface="Helvetica Neue"/>
              </a:defRPr>
            </a:lvl2pPr>
            <a:lvl3pPr marL="0" indent="317797">
              <a:spcBef>
                <a:spcPts val="0"/>
              </a:spcBef>
              <a:buSzTx/>
              <a:buFontTx/>
              <a:buNone/>
              <a:defRPr sz="1828">
                <a:latin typeface="Helvetica Neue"/>
                <a:ea typeface="Helvetica Neue"/>
                <a:cs typeface="Helvetica Neue"/>
                <a:sym typeface="Helvetica Neue"/>
              </a:defRPr>
            </a:lvl3pPr>
            <a:lvl4pPr marL="0" indent="476781">
              <a:spcBef>
                <a:spcPts val="0"/>
              </a:spcBef>
              <a:buSzTx/>
              <a:buFontTx/>
              <a:buNone/>
              <a:defRPr sz="1828">
                <a:latin typeface="Helvetica Neue"/>
                <a:ea typeface="Helvetica Neue"/>
                <a:cs typeface="Helvetica Neue"/>
                <a:sym typeface="Helvetica Neue"/>
              </a:defRPr>
            </a:lvl4pPr>
            <a:lvl5pPr marL="0" indent="635616">
              <a:spcBef>
                <a:spcPts val="0"/>
              </a:spcBef>
              <a:buSzTx/>
              <a:buFontTx/>
              <a:buNone/>
              <a:defRPr sz="1828">
                <a:latin typeface="Helvetica Neue"/>
                <a:ea typeface="Helvetica Neue"/>
                <a:cs typeface="Helvetica Neue"/>
                <a:sym typeface="Helvetica Neue"/>
              </a:defRPr>
            </a:lvl5pPr>
          </a:lstStyle>
          <a:p>
            <a:pPr lvl="0">
              <a:defRPr sz="1800">
                <a:solidFill>
                  <a:srgbClr val="000000"/>
                </a:solidFill>
              </a:defRPr>
            </a:pPr>
            <a:r>
              <a:rPr lang="en-GB" sz="1828">
                <a:solidFill>
                  <a:srgbClr val="747474"/>
                </a:solidFill>
              </a:rPr>
              <a:t>Click to edit Master text styles</a:t>
            </a:r>
          </a:p>
          <a:p>
            <a:pPr lvl="1">
              <a:defRPr sz="1800">
                <a:solidFill>
                  <a:srgbClr val="000000"/>
                </a:solidFill>
              </a:defRPr>
            </a:pPr>
            <a:r>
              <a:rPr lang="en-GB" sz="1828">
                <a:solidFill>
                  <a:srgbClr val="747474"/>
                </a:solidFill>
              </a:rPr>
              <a:t>Second level</a:t>
            </a:r>
          </a:p>
          <a:p>
            <a:pPr lvl="2">
              <a:defRPr sz="1800">
                <a:solidFill>
                  <a:srgbClr val="000000"/>
                </a:solidFill>
              </a:defRPr>
            </a:pPr>
            <a:r>
              <a:rPr lang="en-GB" sz="1828">
                <a:solidFill>
                  <a:srgbClr val="747474"/>
                </a:solidFill>
              </a:rPr>
              <a:t>Third level</a:t>
            </a:r>
          </a:p>
          <a:p>
            <a:pPr lvl="3">
              <a:defRPr sz="1800">
                <a:solidFill>
                  <a:srgbClr val="000000"/>
                </a:solidFill>
              </a:defRPr>
            </a:pPr>
            <a:r>
              <a:rPr lang="en-GB" sz="1828">
                <a:solidFill>
                  <a:srgbClr val="747474"/>
                </a:solidFill>
              </a:rPr>
              <a:t>Fourth level</a:t>
            </a:r>
          </a:p>
          <a:p>
            <a:pPr lvl="4">
              <a:defRPr sz="1800">
                <a:solidFill>
                  <a:srgbClr val="000000"/>
                </a:solidFill>
              </a:defRPr>
            </a:pPr>
            <a:r>
              <a:rPr lang="en-GB" sz="1828">
                <a:solidFill>
                  <a:srgbClr val="747474"/>
                </a:solidFill>
              </a:rPr>
              <a:t>Fifth level</a:t>
            </a:r>
            <a:endParaRPr sz="1828">
              <a:solidFill>
                <a:srgbClr val="747474"/>
              </a:solidFill>
            </a:endParaRPr>
          </a:p>
        </p:txBody>
      </p:sp>
    </p:spTree>
    <p:extLst>
      <p:ext uri="{BB962C8B-B14F-4D97-AF65-F5344CB8AC3E}">
        <p14:creationId xmlns:p14="http://schemas.microsoft.com/office/powerpoint/2010/main" val="971536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Purpose_A">
    <p:bg bwMode="ltGray">
      <p:bgPr>
        <a:gradFill flip="none" rotWithShape="1">
          <a:gsLst>
            <a:gs pos="65000">
              <a:schemeClr val="tx2"/>
            </a:gs>
            <a:gs pos="10000">
              <a:srgbClr val="65B3A4"/>
            </a:gs>
            <a:gs pos="0">
              <a:srgbClr val="A0D8AD"/>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図 3"/>
          <p:cNvPicPr>
            <a:picLocks noChangeAspect="1"/>
          </p:cNvPicPr>
          <p:nvPr userDrawn="1"/>
        </p:nvPicPr>
        <p:blipFill rotWithShape="1">
          <a:blip r:embed="rId2" cstate="email">
            <a:extLst>
              <a:ext uri="{28A0092B-C50C-407E-A947-70E740481C1C}">
                <a14:useLocalDpi xmlns:a14="http://schemas.microsoft.com/office/drawing/2010/main" val="0"/>
              </a:ext>
            </a:extLst>
          </a:blip>
          <a:srcRect l="19444" t="19444"/>
          <a:stretch/>
        </p:blipFill>
        <p:spPr bwMode="gray">
          <a:xfrm>
            <a:off x="2371672" y="1333505"/>
            <a:ext cx="9818683" cy="5524500"/>
          </a:xfrm>
          <a:prstGeom prst="rect">
            <a:avLst/>
          </a:prstGeom>
        </p:spPr>
      </p:pic>
    </p:spTree>
    <p:extLst>
      <p:ext uri="{BB962C8B-B14F-4D97-AF65-F5344CB8AC3E}">
        <p14:creationId xmlns:p14="http://schemas.microsoft.com/office/powerpoint/2010/main" val="7194128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433"/>
            <a:ext cx="10363200" cy="1362075"/>
          </a:xfrm>
        </p:spPr>
        <p:txBody>
          <a:bodyPr/>
          <a:lstStyle>
            <a:lvl1pPr algn="l">
              <a:defRPr sz="4008" b="1" cap="all"/>
            </a:lvl1pPr>
          </a:lstStyle>
          <a:p>
            <a:r>
              <a:rPr lang="en-US"/>
              <a:t>Click to edit Master title style</a:t>
            </a:r>
            <a:endParaRPr lang="en-GB"/>
          </a:p>
        </p:txBody>
      </p:sp>
      <p:sp>
        <p:nvSpPr>
          <p:cNvPr id="3" name="Text Placeholder 2"/>
          <p:cNvSpPr>
            <a:spLocks noGrp="1"/>
          </p:cNvSpPr>
          <p:nvPr>
            <p:ph type="body" idx="1"/>
          </p:nvPr>
        </p:nvSpPr>
        <p:spPr>
          <a:xfrm>
            <a:off x="963084" y="2906832"/>
            <a:ext cx="10363200" cy="1500187"/>
          </a:xfrm>
        </p:spPr>
        <p:txBody>
          <a:bodyPr anchor="b"/>
          <a:lstStyle>
            <a:lvl1pPr marL="0" indent="0">
              <a:buNone/>
              <a:defRPr sz="1968"/>
            </a:lvl1pPr>
            <a:lvl2pPr marL="444802" indent="0">
              <a:buNone/>
              <a:defRPr sz="1828"/>
            </a:lvl2pPr>
            <a:lvl3pPr marL="889675" indent="0">
              <a:buNone/>
              <a:defRPr sz="1617"/>
            </a:lvl3pPr>
            <a:lvl4pPr marL="1334419" indent="0">
              <a:buNone/>
              <a:defRPr sz="1407"/>
            </a:lvl4pPr>
            <a:lvl5pPr marL="1779224" indent="0">
              <a:buNone/>
              <a:defRPr sz="1407"/>
            </a:lvl5pPr>
            <a:lvl6pPr marL="2224032" indent="0">
              <a:buNone/>
              <a:defRPr sz="1407"/>
            </a:lvl6pPr>
            <a:lvl7pPr marL="2668835" indent="0">
              <a:buNone/>
              <a:defRPr sz="1407"/>
            </a:lvl7pPr>
            <a:lvl8pPr marL="3113638" indent="0">
              <a:buNone/>
              <a:defRPr sz="1407"/>
            </a:lvl8pPr>
            <a:lvl9pPr marL="3558432" indent="0">
              <a:buNone/>
              <a:defRPr sz="1407"/>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096485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able of Contents_A">
    <p:bg bwMode="ltGray">
      <p:bgPr>
        <a:solidFill>
          <a:schemeClr val="bg1"/>
        </a:solidFill>
        <a:effectLst/>
      </p:bgPr>
    </p:bg>
    <p:spTree>
      <p:nvGrpSpPr>
        <p:cNvPr id="1" name=""/>
        <p:cNvGrpSpPr/>
        <p:nvPr/>
      </p:nvGrpSpPr>
      <p:grpSpPr>
        <a:xfrm>
          <a:off x="0" y="0"/>
          <a:ext cx="0" cy="0"/>
          <a:chOff x="0" y="0"/>
          <a:chExt cx="0" cy="0"/>
        </a:xfrm>
      </p:grpSpPr>
      <p:sp>
        <p:nvSpPr>
          <p:cNvPr id="17" name="テキスト プレースホルダー"/>
          <p:cNvSpPr>
            <a:spLocks noGrp="1"/>
          </p:cNvSpPr>
          <p:nvPr>
            <p:ph type="body" sz="quarter" idx="13" hasCustomPrompt="1"/>
          </p:nvPr>
        </p:nvSpPr>
        <p:spPr bwMode="gray">
          <a:xfrm>
            <a:off x="3391031" y="1910628"/>
            <a:ext cx="8001291" cy="4007577"/>
          </a:xfrm>
          <a:prstGeom prst="rect">
            <a:avLst/>
          </a:prstGeom>
        </p:spPr>
        <p:txBody>
          <a:bodyPr wrap="square">
            <a:noAutofit/>
          </a:bodyPr>
          <a:lstStyle>
            <a:lvl1pPr marL="342838" marR="0" indent="-342838" algn="l" defTabSz="914233"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defRPr kumimoji="1" lang="en-US" altLang="ja-JP" sz="1949" b="0" i="0" u="none" strike="noStrike" kern="0" cap="none" spc="0" normalizeH="0" baseline="0" dirty="0" smtClean="0">
                <a:ln>
                  <a:noFill/>
                </a:ln>
                <a:solidFill>
                  <a:schemeClr val="tx1">
                    <a:lumMod val="85000"/>
                    <a:lumOff val="15000"/>
                  </a:schemeClr>
                </a:solidFill>
                <a:effectLst/>
                <a:uLnTx/>
                <a:uFillTx/>
                <a:latin typeface="+mj-ea"/>
                <a:ea typeface="+mj-ea"/>
                <a:cs typeface="+mn-cs"/>
              </a:defRPr>
            </a:lvl1pPr>
            <a:lvl2pPr marL="536476" indent="-180942" eaLnBrk="1" latinLnBrk="0" hangingPunct="1">
              <a:lnSpc>
                <a:spcPct val="100000"/>
              </a:lnSpc>
              <a:spcBef>
                <a:spcPts val="300"/>
              </a:spcBef>
              <a:buClr>
                <a:schemeClr val="tx1">
                  <a:lumMod val="85000"/>
                  <a:lumOff val="15000"/>
                </a:schemeClr>
              </a:buClr>
              <a:buFont typeface="游ゴシック" panose="020B0400000000000000" pitchFamily="50" charset="-128"/>
              <a:buChar char="-"/>
              <a:defRPr lang="ja-JP" altLang="en-US" sz="1349" dirty="0" smtClean="0">
                <a:solidFill>
                  <a:schemeClr val="tx1">
                    <a:lumMod val="85000"/>
                    <a:lumOff val="15000"/>
                  </a:schemeClr>
                </a:solidFill>
              </a:defRPr>
            </a:lvl2pPr>
            <a:lvl3pPr marL="222921" indent="0">
              <a:buFontTx/>
              <a:buNone/>
              <a:defRPr sz="3600">
                <a:solidFill>
                  <a:schemeClr val="bg1"/>
                </a:solidFill>
              </a:defRPr>
            </a:lvl3pPr>
            <a:lvl4pPr marL="539652" marR="0" indent="-179356" algn="l" defTabSz="914233" rtl="0" eaLnBrk="0" fontAlgn="base" latinLnBrk="0" hangingPunct="0">
              <a:lnSpc>
                <a:spcPct val="100000"/>
              </a:lnSpc>
              <a:spcBef>
                <a:spcPct val="20000"/>
              </a:spcBef>
              <a:spcAft>
                <a:spcPct val="0"/>
              </a:spcAft>
              <a:buClr>
                <a:schemeClr val="tx1">
                  <a:lumMod val="85000"/>
                  <a:lumOff val="15000"/>
                </a:schemeClr>
              </a:buClr>
              <a:buSzTx/>
              <a:buFont typeface="Tahoma" pitchFamily="34" charset="0"/>
              <a:buChar char="–"/>
              <a:tabLst/>
              <a:defRPr sz="1400">
                <a:solidFill>
                  <a:schemeClr val="tx1">
                    <a:lumMod val="85000"/>
                    <a:lumOff val="15000"/>
                  </a:schemeClr>
                </a:solidFill>
              </a:defRPr>
            </a:lvl4pPr>
            <a:lvl5pPr marL="355534" indent="0">
              <a:buClr>
                <a:schemeClr val="tx1">
                  <a:lumMod val="85000"/>
                  <a:lumOff val="15000"/>
                </a:schemeClr>
              </a:buClr>
              <a:buFont typeface="游ゴシック" panose="020B0400000000000000" pitchFamily="50" charset="-128"/>
              <a:buNone/>
              <a:defRPr sz="1400">
                <a:solidFill>
                  <a:schemeClr val="tx1">
                    <a:lumMod val="85000"/>
                    <a:lumOff val="15000"/>
                  </a:schemeClr>
                </a:solidFill>
              </a:defRPr>
            </a:lvl5pPr>
          </a:lstStyle>
          <a:p>
            <a:pPr marL="342811" marR="0" lvl="0" indent="-342811" algn="l" defTabSz="914165"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pPr>
            <a:r>
              <a:rPr kumimoji="1" lang="en-US" altLang="ja-JP"/>
              <a:t>Enter the items in the table of contents.</a:t>
            </a:r>
          </a:p>
          <a:p>
            <a:pPr lvl="1"/>
            <a:r>
              <a:rPr kumimoji="1" lang="en-US" altLang="ja-JP"/>
              <a:t>Enter the items in the table of contents.</a:t>
            </a:r>
          </a:p>
        </p:txBody>
      </p:sp>
      <p:pic>
        <p:nvPicPr>
          <p:cNvPr id="8" name="図 7"/>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9" name="タイトル プレースホルダー"/>
          <p:cNvSpPr>
            <a:spLocks noGrp="1"/>
          </p:cNvSpPr>
          <p:nvPr>
            <p:ph type="title" hasCustomPrompt="1"/>
          </p:nvPr>
        </p:nvSpPr>
        <p:spPr bwMode="gray">
          <a:xfrm>
            <a:off x="2992977" y="1211820"/>
            <a:ext cx="8399351" cy="533480"/>
          </a:xfrm>
          <a:prstGeom prst="rect">
            <a:avLst/>
          </a:prstGeom>
        </p:spPr>
        <p:txBody>
          <a:bodyPr vert="horz" wrap="square" lIns="91440" tIns="45720" rIns="91440" bIns="45720" rtlCol="0" anchor="b">
            <a:noAutofit/>
          </a:bodyPr>
          <a:lstStyle>
            <a:lvl1pPr>
              <a:defRPr lang="en-US" altLang="ja-JP" sz="2100" dirty="0" smtClean="0"/>
            </a:lvl1pPr>
          </a:lstStyle>
          <a:p>
            <a:pPr marL="0" marR="0" lvl="0" indent="0" defTabSz="914233" latinLnBrk="0">
              <a:lnSpc>
                <a:spcPct val="100000"/>
              </a:lnSpc>
              <a:spcBef>
                <a:spcPct val="20000"/>
              </a:spcBef>
              <a:buClr>
                <a:schemeClr val="accent6"/>
              </a:buClr>
              <a:buSzTx/>
              <a:buFont typeface="Arial" panose="020B0604020202020204" pitchFamily="34" charset="0"/>
              <a:buNone/>
              <a:tabLst/>
            </a:pPr>
            <a:r>
              <a:rPr kumimoji="1" lang="en-US" altLang="ja-JP"/>
              <a:t>Enter the title of the table of contents.</a:t>
            </a:r>
          </a:p>
        </p:txBody>
      </p:sp>
      <p:sp>
        <p:nvSpPr>
          <p:cNvPr id="6" name="正方形/長方形 5"/>
          <p:cNvSpPr/>
          <p:nvPr userDrawn="1"/>
        </p:nvSpPr>
        <p:spPr bwMode="gray">
          <a:xfrm>
            <a:off x="0" y="0"/>
            <a:ext cx="2184400" cy="6858000"/>
          </a:xfrm>
          <a:prstGeom prst="rect">
            <a:avLst/>
          </a:prstGeom>
          <a:gradFill flip="none" rotWithShape="1">
            <a:gsLst>
              <a:gs pos="0">
                <a:srgbClr val="A0D8AD"/>
              </a:gs>
              <a:gs pos="10000">
                <a:srgbClr val="65B3A4"/>
              </a:gs>
              <a:gs pos="75000">
                <a:schemeClr val="tx2"/>
              </a:gs>
            </a:gsLst>
            <a:lin ang="150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770777484"/>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_A">
    <p:bg bwMode="ltGray">
      <p:bgPr>
        <a:solidFill>
          <a:srgbClr val="FFFFFF"/>
        </a:solidFill>
        <a:effectLst/>
      </p:bgPr>
    </p:bg>
    <p:spTree>
      <p:nvGrpSpPr>
        <p:cNvPr id="1" name=""/>
        <p:cNvGrpSpPr/>
        <p:nvPr/>
      </p:nvGrpSpPr>
      <p:grpSpPr>
        <a:xfrm>
          <a:off x="0" y="0"/>
          <a:ext cx="0" cy="0"/>
          <a:chOff x="0" y="0"/>
          <a:chExt cx="0" cy="0"/>
        </a:xfrm>
      </p:grpSpPr>
      <p:grpSp>
        <p:nvGrpSpPr>
          <p:cNvPr id="2" name="グループ化 1"/>
          <p:cNvGrpSpPr/>
          <p:nvPr userDrawn="1"/>
        </p:nvGrpSpPr>
        <p:grpSpPr>
          <a:xfrm>
            <a:off x="-5926" y="3777814"/>
            <a:ext cx="12203851" cy="3080187"/>
            <a:chOff x="-5926" y="3777813"/>
            <a:chExt cx="12203851" cy="3080187"/>
          </a:xfrm>
        </p:grpSpPr>
        <p:sp>
          <p:nvSpPr>
            <p:cNvPr id="7" name="正方形/長方形 6"/>
            <p:cNvSpPr/>
            <p:nvPr userDrawn="1"/>
          </p:nvSpPr>
          <p:spPr bwMode="gray">
            <a:xfrm>
              <a:off x="-5926" y="3777813"/>
              <a:ext cx="12203851" cy="3080187"/>
            </a:xfrm>
            <a:prstGeom prst="rect">
              <a:avLst/>
            </a:prstGeom>
            <a:gradFill flip="none" rotWithShape="1">
              <a:gsLst>
                <a:gs pos="0">
                  <a:srgbClr val="A0D8AD"/>
                </a:gs>
                <a:gs pos="10000">
                  <a:srgbClr val="65B3A4"/>
                </a:gs>
                <a:gs pos="72000">
                  <a:schemeClr val="tx2"/>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pic>
          <p:nvPicPr>
            <p:cNvPr id="11" name="図 10"/>
            <p:cNvPicPr>
              <a:picLocks noChangeAspect="1"/>
            </p:cNvPicPr>
            <p:nvPr userDrawn="1"/>
          </p:nvPicPr>
          <p:blipFill>
            <a:blip r:embed="rId2">
              <a:biLevel thresh="25000"/>
            </a:blip>
            <a:stretch>
              <a:fillRect/>
            </a:stretch>
          </p:blipFill>
          <p:spPr>
            <a:xfrm>
              <a:off x="9616828" y="6517511"/>
              <a:ext cx="2311647" cy="182055"/>
            </a:xfrm>
            <a:prstGeom prst="rect">
              <a:avLst/>
            </a:prstGeom>
          </p:spPr>
        </p:pic>
      </p:grpSp>
      <p:sp>
        <p:nvSpPr>
          <p:cNvPr id="6" name="タイトル"/>
          <p:cNvSpPr>
            <a:spLocks noGrp="1"/>
          </p:cNvSpPr>
          <p:nvPr userDrawn="1">
            <p:ph type="title" hasCustomPrompt="1"/>
          </p:nvPr>
        </p:nvSpPr>
        <p:spPr bwMode="gray">
          <a:xfrm>
            <a:off x="814493" y="2976282"/>
            <a:ext cx="10577827" cy="630079"/>
          </a:xfrm>
          <a:prstGeom prst="rect">
            <a:avLst/>
          </a:prstGeom>
        </p:spPr>
        <p:txBody>
          <a:bodyPr vert="horz" wrap="square" lIns="91440" tIns="45720" rIns="91440" bIns="45720" rtlCol="0" anchor="b" anchorCtr="0">
            <a:noAutofit/>
          </a:bodyPr>
          <a:lstStyle>
            <a:lvl1pPr>
              <a:defRPr lang="ja-JP" altLang="en-US" sz="2849" dirty="0"/>
            </a:lvl1pPr>
          </a:lstStyle>
          <a:p>
            <a:pPr lvl="0"/>
            <a:r>
              <a:rPr kumimoji="1" lang="en-US" altLang="ja-JP"/>
              <a:t>Enter the title.</a:t>
            </a:r>
            <a:endParaRPr kumimoji="1" lang="ja-JP" altLang="en-US"/>
          </a:p>
        </p:txBody>
      </p:sp>
      <p:sp>
        <p:nvSpPr>
          <p:cNvPr id="8" name="テキスト プレースホルダー"/>
          <p:cNvSpPr>
            <a:spLocks noGrp="1"/>
          </p:cNvSpPr>
          <p:nvPr>
            <p:ph type="body" sz="quarter" idx="13" hasCustomPrompt="1"/>
          </p:nvPr>
        </p:nvSpPr>
        <p:spPr bwMode="gray">
          <a:xfrm>
            <a:off x="814494" y="4025816"/>
            <a:ext cx="8060567" cy="2229763"/>
          </a:xfrm>
          <a:prstGeom prst="rect">
            <a:avLst/>
          </a:prstGeom>
        </p:spPr>
        <p:txBody>
          <a:bodyPr wrap="square">
            <a:noAutofit/>
          </a:bodyPr>
          <a:lstStyle>
            <a:lvl1pPr marL="0" marR="0" indent="0" algn="l" defTabSz="914188" rtl="0" eaLnBrk="1" fontAlgn="base" latinLnBrk="0" hangingPunct="1">
              <a:lnSpc>
                <a:spcPct val="110000"/>
              </a:lnSpc>
              <a:spcBef>
                <a:spcPts val="149"/>
              </a:spcBef>
              <a:spcAft>
                <a:spcPct val="0"/>
              </a:spcAft>
              <a:buClr>
                <a:schemeClr val="accent6"/>
              </a:buClr>
              <a:buSzTx/>
              <a:buFont typeface="Arial" panose="020B0604020202020204" pitchFamily="34" charset="0"/>
              <a:buNone/>
              <a:tabLst/>
              <a:defRPr sz="1651">
                <a:solidFill>
                  <a:schemeClr val="bg1"/>
                </a:solidFill>
                <a:latin typeface="+mj-ea"/>
                <a:ea typeface="+mj-ea"/>
              </a:defRPr>
            </a:lvl1pPr>
            <a:lvl2pPr marL="358691" indent="-179346" eaLnBrk="1" latinLnBrk="0" hangingPunct="1">
              <a:lnSpc>
                <a:spcPct val="110000"/>
              </a:lnSpc>
              <a:spcBef>
                <a:spcPts val="149"/>
              </a:spcBef>
              <a:buClr>
                <a:schemeClr val="bg1"/>
              </a:buClr>
              <a:buFont typeface="Segoe UI" panose="020B0502040204020203" pitchFamily="34" charset="0"/>
              <a:buChar char="-"/>
              <a:defRPr sz="1200">
                <a:solidFill>
                  <a:schemeClr val="bg1"/>
                </a:solidFill>
              </a:defRPr>
            </a:lvl2pPr>
            <a:lvl3pPr marL="222908" indent="0">
              <a:buNone/>
              <a:defRPr>
                <a:solidFill>
                  <a:schemeClr val="bg1"/>
                </a:solidFill>
              </a:defRPr>
            </a:lvl3pPr>
            <a:lvl4pPr marL="327710" indent="0">
              <a:buNone/>
              <a:defRPr>
                <a:solidFill>
                  <a:schemeClr val="bg1"/>
                </a:solidFill>
              </a:defRPr>
            </a:lvl4pPr>
            <a:lvl5pPr marL="311328" indent="0">
              <a:buNone/>
              <a:defRPr>
                <a:solidFill>
                  <a:schemeClr val="bg1"/>
                </a:solidFill>
              </a:defRPr>
            </a:lvl5pPr>
          </a:lstStyle>
          <a:p>
            <a:pPr marL="0" marR="0" lvl="0" indent="0" defTabSz="914188" latinLnBrk="0">
              <a:lnSpc>
                <a:spcPct val="110000"/>
              </a:lnSpc>
              <a:spcBef>
                <a:spcPts val="149"/>
              </a:spcBef>
              <a:buClr>
                <a:schemeClr val="accent6"/>
              </a:buClr>
              <a:buSzTx/>
              <a:buFont typeface="Arial" panose="020B0604020202020204" pitchFamily="34" charset="0"/>
              <a:buNone/>
              <a:tabLst/>
            </a:pPr>
            <a:r>
              <a:rPr kumimoji="1" lang="en-US" altLang="ja-JP"/>
              <a:t>Enter the title.</a:t>
            </a:r>
            <a:endParaRPr kumimoji="1" lang="ja-JP" altLang="en-US"/>
          </a:p>
          <a:p>
            <a:pPr marL="358691" lvl="1" indent="-179346" latinLnBrk="0">
              <a:lnSpc>
                <a:spcPct val="110000"/>
              </a:lnSpc>
              <a:spcBef>
                <a:spcPts val="149"/>
              </a:spcBef>
              <a:buClr>
                <a:schemeClr val="bg1"/>
              </a:buClr>
              <a:buFont typeface="Segoe UI" panose="020B0502040204020203" pitchFamily="34" charset="0"/>
              <a:buChar char="-"/>
            </a:pPr>
            <a:r>
              <a:rPr kumimoji="1" lang="en-US" altLang="ja-JP"/>
              <a:t>Enter the title.</a:t>
            </a:r>
            <a:endParaRPr kumimoji="1" lang="ja-JP" altLang="en-US"/>
          </a:p>
        </p:txBody>
      </p:sp>
    </p:spTree>
    <p:extLst>
      <p:ext uri="{BB962C8B-B14F-4D97-AF65-F5344CB8AC3E}">
        <p14:creationId xmlns:p14="http://schemas.microsoft.com/office/powerpoint/2010/main" val="628778060"/>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white)">
    <p:bg bwMode="ltGray">
      <p:bgPr>
        <a:solidFill>
          <a:srgbClr val="FFFFFF"/>
        </a:solidFill>
        <a:effectLst/>
      </p:bgPr>
    </p:bg>
    <p:spTree>
      <p:nvGrpSpPr>
        <p:cNvPr id="1" name=""/>
        <p:cNvGrpSpPr/>
        <p:nvPr/>
      </p:nvGrpSpPr>
      <p:grpSpPr>
        <a:xfrm>
          <a:off x="0" y="0"/>
          <a:ext cx="0" cy="0"/>
          <a:chOff x="0" y="0"/>
          <a:chExt cx="0" cy="0"/>
        </a:xfrm>
      </p:grpSpPr>
      <p:sp>
        <p:nvSpPr>
          <p:cNvPr id="9" name="PageNumber"/>
          <p:cNvSpPr txBox="1"/>
          <p:nvPr userDrawn="1"/>
        </p:nvSpPr>
        <p:spPr bwMode="gray">
          <a:xfrm>
            <a:off x="177260" y="6455664"/>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6" name="正方形/長方形 5"/>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32543386"/>
      </p:ext>
    </p:extLst>
  </p:cSld>
  <p:clrMapOvr>
    <a:masterClrMapping/>
  </p:clrMapOvr>
  <p:extLst>
    <p:ext uri="{DCECCB84-F9BA-43D5-87BE-67443E8EF086}">
      <p15:sldGuideLst xmlns:p15="http://schemas.microsoft.com/office/powerpoint/2012/main">
        <p15:guide id="1" orient="horz" pos="451" userDrawn="1">
          <p15:clr>
            <a:srgbClr val="A4A3A4"/>
          </p15:clr>
        </p15:guide>
        <p15:guide id="2" pos="3600" userDrawn="1">
          <p15:clr>
            <a:srgbClr val="A4A3A4"/>
          </p15:clr>
        </p15:guide>
        <p15:guide id="7" orient="horz" pos="1519" userDrawn="1">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Contents(white)">
    <p:bg bwMode="ltGray">
      <p:bgPr>
        <a:solidFill>
          <a:srgbClr val="FFFFFF"/>
        </a:solidFill>
        <a:effectLst/>
      </p:bgPr>
    </p:bg>
    <p:spTree>
      <p:nvGrpSpPr>
        <p:cNvPr id="1" name=""/>
        <p:cNvGrpSpPr/>
        <p:nvPr/>
      </p:nvGrpSpPr>
      <p:grpSpPr>
        <a:xfrm>
          <a:off x="0" y="0"/>
          <a:ext cx="0" cy="0"/>
          <a:chOff x="0" y="0"/>
          <a:chExt cx="0" cy="0"/>
        </a:xfrm>
      </p:grpSpPr>
      <p:sp>
        <p:nvSpPr>
          <p:cNvPr id="8"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76949" y="6454939"/>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63190351"/>
      </p:ext>
    </p:extLst>
  </p:cSld>
  <p:clrMapOvr>
    <a:masterClrMapping/>
  </p:clrMapOvr>
  <p:extLst>
    <p:ext uri="{DCECCB84-F9BA-43D5-87BE-67443E8EF086}">
      <p15:sldGuideLst xmlns:p15="http://schemas.microsoft.com/office/powerpoint/2012/main">
        <p15:guide id="1" orient="horz" pos="451" userDrawn="1">
          <p15:clr>
            <a:srgbClr val="A4A3A4"/>
          </p15:clr>
        </p15:guide>
        <p15:guide id="2" orient="horz" pos="2731" userDrawn="1">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line Only(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7" name="図 6"/>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9" name="正方形/長方形 8"/>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705037427"/>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line ＆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543003594"/>
      </p:ext>
    </p:extLst>
  </p:cSld>
  <p:clrMapOvr>
    <a:masterClrMapping/>
  </p:clrMapOvr>
  <p:extLst>
    <p:ext uri="{DCECCB84-F9BA-43D5-87BE-67443E8EF086}">
      <p15:sldGuideLst xmlns:p15="http://schemas.microsoft.com/office/powerpoint/2012/main">
        <p15:guide id="2" pos="3600" userDrawn="1">
          <p15:clr>
            <a:srgbClr val="A4A3A4"/>
          </p15:clr>
        </p15:guide>
        <p15:guide id="6" orient="horz" pos="2731" userDrawn="1">
          <p15:clr>
            <a:srgbClr val="A4A3A4"/>
          </p15:clr>
        </p15:guide>
        <p15:guide id="7" orient="horz" pos="513" userDrawn="1">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ead line &amp;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コンテンツ プレースホルダー"/>
          <p:cNvSpPr>
            <a:spLocks noGrp="1"/>
          </p:cNvSpPr>
          <p:nvPr>
            <p:ph sz="quarter" idx="12" hasCustomPrompt="1"/>
          </p:nvPr>
        </p:nvSpPr>
        <p:spPr bwMode="gray">
          <a:xfrm>
            <a:off x="263527" y="2024067"/>
            <a:ext cx="11664949" cy="4141788"/>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9" name="図 8"/>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16"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6"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691" latinLnBrk="0">
              <a:lnSpc>
                <a:spcPct val="110000"/>
              </a:lnSpc>
              <a:spcBef>
                <a:spcPts val="75"/>
              </a:spcBef>
              <a:buFontTx/>
              <a:buNone/>
              <a:defRPr sz="1949"/>
            </a:lvl1pPr>
            <a:lvl2pPr marL="266627" indent="0">
              <a:buFontTx/>
              <a:buNone/>
              <a:defRPr sz="1949"/>
            </a:lvl2pPr>
            <a:lvl3pPr marL="449135" indent="0">
              <a:buFontTx/>
              <a:buNone/>
              <a:defRPr sz="1949"/>
            </a:lvl3pPr>
            <a:lvl4pPr marL="539599" indent="0">
              <a:buFontTx/>
              <a:buNone/>
              <a:defRPr sz="1949"/>
            </a:lvl4pPr>
            <a:lvl5pPr marL="626888" indent="0">
              <a:buFontTx/>
              <a:buNone/>
              <a:defRPr sz="1949"/>
            </a:lvl5pPr>
          </a:lstStyle>
          <a:p>
            <a:pPr marL="0" lvl="0" indent="0" defTabSz="685691" latinLnBrk="0">
              <a:lnSpc>
                <a:spcPct val="110000"/>
              </a:lnSpc>
              <a:spcBef>
                <a:spcPts val="75"/>
              </a:spcBef>
              <a:buFontTx/>
              <a:buNone/>
            </a:pPr>
            <a:r>
              <a:rPr lang="en-US" altLang="ja-JP"/>
              <a:t>Use this layout for headline</a:t>
            </a:r>
          </a:p>
        </p:txBody>
      </p:sp>
      <p:sp>
        <p:nvSpPr>
          <p:cNvPr id="10" name="正方形/長方形 9"/>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32334503"/>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896" userDrawn="1">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white)">
    <p:bg bwMode="gray">
      <p:bgPr>
        <a:solidFill>
          <a:schemeClr val="bg1"/>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6" name="図 5"/>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503927756"/>
      </p:ext>
    </p:extLst>
  </p:cSld>
  <p:clrMapOvr>
    <a:masterClrMapping/>
  </p:clrMapOvr>
  <p:extLst>
    <p:ext uri="{DCECCB84-F9BA-43D5-87BE-67443E8EF086}">
      <p15:sldGuideLst xmlns:p15="http://schemas.microsoft.com/office/powerpoint/2012/main">
        <p15:guide id="2" pos="3600" userDrawn="1">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deep)">
    <p:bg bwMode="ltGray">
      <p:bgPr>
        <a:solidFill>
          <a:srgbClr val="191919"/>
        </a:solid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463741749"/>
      </p:ext>
    </p:extLst>
  </p:cSld>
  <p:clrMapOvr>
    <a:masterClrMapping/>
  </p:clrMapOvr>
  <p:extLst>
    <p:ext uri="{DCECCB84-F9BA-43D5-87BE-67443E8EF086}">
      <p15:sldGuideLst xmlns:p15="http://schemas.microsoft.com/office/powerpoint/2012/main">
        <p15:guide id="1" orient="horz" pos="451" userDrawn="1">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914435688"/>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60967" y="1549934"/>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4167" y="1549934"/>
            <a:ext cx="5080000" cy="36671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484871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1"/>
            <a:ext cx="11664949" cy="486006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3541E20B-2F99-4B42-A85D-34442EF5850E}"/>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13" name="Text Placeholder 2">
            <a:extLst>
              <a:ext uri="{FF2B5EF4-FFF2-40B4-BE49-F238E27FC236}">
                <a16:creationId xmlns:a16="http://schemas.microsoft.com/office/drawing/2014/main" id="{DA49436C-847F-2142-A3D4-618449A51945}"/>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4090172026"/>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line Only(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8" name="図 7"/>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9"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510432860"/>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line ＆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4159236155"/>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line ＆ Contents &amp; Take-away message (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4717584"/>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7"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1"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F89B9BDC-401B-324A-84B5-A3A3D7C449B2}"/>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FA1A0F13-0ED3-344A-BF38-D169D56F0A04}"/>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4133990296"/>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513" userDrawn="1">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ead line &amp; Contents(deep)">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コンテンツ プレースホルダー"/>
          <p:cNvSpPr>
            <a:spLocks noGrp="1"/>
          </p:cNvSpPr>
          <p:nvPr>
            <p:ph sz="quarter" idx="12" hasCustomPrompt="1"/>
          </p:nvPr>
        </p:nvSpPr>
        <p:spPr bwMode="gray">
          <a:xfrm>
            <a:off x="263527" y="2024067"/>
            <a:ext cx="11664949" cy="4141788"/>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3" name="図 12"/>
          <p:cNvPicPr>
            <a:picLocks noChangeAspect="1"/>
          </p:cNvPicPr>
          <p:nvPr userDrawn="1"/>
        </p:nvPicPr>
        <p:blipFill>
          <a:blip r:embed="rId3">
            <a:biLevel thresh="25000"/>
          </a:blip>
          <a:stretch>
            <a:fillRect/>
          </a:stretch>
        </p:blipFill>
        <p:spPr>
          <a:xfrm>
            <a:off x="9616830" y="6517514"/>
            <a:ext cx="2311647" cy="182055"/>
          </a:xfrm>
          <a:prstGeom prst="rect">
            <a:avLst/>
          </a:prstGeom>
        </p:spPr>
      </p:pic>
      <p:sp>
        <p:nvSpPr>
          <p:cNvPr id="15"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21"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1"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691" latinLnBrk="0">
              <a:lnSpc>
                <a:spcPct val="110000"/>
              </a:lnSpc>
              <a:spcBef>
                <a:spcPts val="75"/>
              </a:spcBef>
              <a:buFontTx/>
              <a:buNone/>
              <a:defRPr sz="1949">
                <a:solidFill>
                  <a:schemeClr val="bg1">
                    <a:lumMod val="95000"/>
                  </a:schemeClr>
                </a:solidFill>
              </a:defRPr>
            </a:lvl1pPr>
            <a:lvl2pPr marL="266627" indent="0">
              <a:buFontTx/>
              <a:buNone/>
              <a:defRPr sz="1949"/>
            </a:lvl2pPr>
            <a:lvl3pPr marL="449135" indent="0">
              <a:buFontTx/>
              <a:buNone/>
              <a:defRPr sz="1949"/>
            </a:lvl3pPr>
            <a:lvl4pPr marL="539599" indent="0">
              <a:buFontTx/>
              <a:buNone/>
              <a:defRPr sz="1949"/>
            </a:lvl4pPr>
            <a:lvl5pPr marL="626888" indent="0">
              <a:buFontTx/>
              <a:buNone/>
              <a:defRPr sz="1949"/>
            </a:lvl5pPr>
          </a:lstStyle>
          <a:p>
            <a:pPr marL="0" lvl="0" indent="0" defTabSz="685691" latinLnBrk="0">
              <a:lnSpc>
                <a:spcPct val="110000"/>
              </a:lnSpc>
              <a:spcBef>
                <a:spcPts val="75"/>
              </a:spcBef>
              <a:buFontTx/>
              <a:buNone/>
            </a:pPr>
            <a:r>
              <a:rPr lang="en-US" altLang="ja-JP"/>
              <a:t>Use this layout for headline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157720266"/>
      </p:ext>
    </p:extLst>
  </p:cSld>
  <p:clrMapOvr>
    <a:masterClrMapping/>
  </p:clrMapOvr>
  <p:extLst>
    <p:ext uri="{DCECCB84-F9BA-43D5-87BE-67443E8EF086}">
      <p15:sldGuideLst xmlns:p15="http://schemas.microsoft.com/office/powerpoint/2012/main">
        <p15:guide id="1" orient="horz" pos="896" userDrawn="1">
          <p15:clr>
            <a:srgbClr val="A4A3A4"/>
          </p15:clr>
        </p15:guide>
        <p15:guide id="3" orient="horz" pos="2731" userDrawn="1">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deep)">
    <p:bg bwMode="gray">
      <p:bgPr>
        <a:solidFill>
          <a:srgbClr val="191919"/>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6" name="図 5"/>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429509369"/>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rporate Mar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グループ化 4"/>
          <p:cNvGrpSpPr/>
          <p:nvPr userDrawn="1"/>
        </p:nvGrpSpPr>
        <p:grpSpPr>
          <a:xfrm>
            <a:off x="11071930" y="6971196"/>
            <a:ext cx="859329" cy="452241"/>
            <a:chOff x="8303938" y="5228387"/>
            <a:chExt cx="644496" cy="339181"/>
          </a:xfrm>
        </p:grpSpPr>
        <p:grpSp>
          <p:nvGrpSpPr>
            <p:cNvPr id="6" name="グループ化 5"/>
            <p:cNvGrpSpPr/>
            <p:nvPr userDrawn="1"/>
          </p:nvGrpSpPr>
          <p:grpSpPr>
            <a:xfrm>
              <a:off x="8303938" y="5228387"/>
              <a:ext cx="644496" cy="154938"/>
              <a:chOff x="8303938" y="-416763"/>
              <a:chExt cx="644496" cy="154938"/>
            </a:xfrm>
          </p:grpSpPr>
          <p:sp>
            <p:nvSpPr>
              <p:cNvPr id="13" name="正方形/長方形 12"/>
              <p:cNvSpPr/>
              <p:nvPr userDrawn="1"/>
            </p:nvSpPr>
            <p:spPr bwMode="auto">
              <a:xfrm>
                <a:off x="8303938" y="-402477"/>
                <a:ext cx="140654" cy="140652"/>
              </a:xfrm>
              <a:prstGeom prst="rect">
                <a:avLst/>
              </a:prstGeom>
              <a:solidFill>
                <a:srgbClr val="002B62"/>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4" name="テキスト ボックス 13"/>
              <p:cNvSpPr txBox="1"/>
              <p:nvPr userDrawn="1"/>
            </p:nvSpPr>
            <p:spPr>
              <a:xfrm>
                <a:off x="8477151" y="-416763"/>
                <a:ext cx="471283"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Orchestrating </a:t>
                </a:r>
                <a:r>
                  <a:rPr kumimoji="1" lang="en-US" altLang="ja-JP" sz="600" b="0" baseline="0">
                    <a:solidFill>
                      <a:schemeClr val="tx1">
                        <a:lumMod val="75000"/>
                        <a:lumOff val="25000"/>
                      </a:schemeClr>
                    </a:solidFill>
                    <a:latin typeface="+mj-ea"/>
                    <a:ea typeface="+mj-ea"/>
                  </a:rPr>
                  <a:t>Blue</a:t>
                </a:r>
                <a:endParaRPr kumimoji="1" lang="ja-JP" altLang="en-US" sz="600" b="0">
                  <a:solidFill>
                    <a:schemeClr val="tx1">
                      <a:lumMod val="75000"/>
                      <a:lumOff val="25000"/>
                    </a:schemeClr>
                  </a:solidFill>
                  <a:latin typeface="+mj-ea"/>
                  <a:ea typeface="+mj-ea"/>
                </a:endParaRPr>
              </a:p>
            </p:txBody>
          </p:sp>
        </p:grpSp>
        <p:grpSp>
          <p:nvGrpSpPr>
            <p:cNvPr id="7" name="グループ化 6"/>
            <p:cNvGrpSpPr/>
            <p:nvPr userDrawn="1"/>
          </p:nvGrpSpPr>
          <p:grpSpPr>
            <a:xfrm>
              <a:off x="8303999" y="5412103"/>
              <a:ext cx="581917" cy="155465"/>
              <a:chOff x="8303999" y="-233047"/>
              <a:chExt cx="581917" cy="155465"/>
            </a:xfrm>
          </p:grpSpPr>
          <p:sp>
            <p:nvSpPr>
              <p:cNvPr id="8" name="正方形/長方形 7"/>
              <p:cNvSpPr/>
              <p:nvPr userDrawn="1"/>
            </p:nvSpPr>
            <p:spPr bwMode="auto">
              <a:xfrm>
                <a:off x="8303999" y="-218702"/>
                <a:ext cx="141120" cy="141120"/>
              </a:xfrm>
              <a:prstGeom prst="rect">
                <a:avLst/>
              </a:prstGeom>
              <a:solidFill>
                <a:srgbClr val="EB6E0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9" name="テキスト ボックス 8"/>
              <p:cNvSpPr txBox="1"/>
              <p:nvPr userDrawn="1"/>
            </p:nvSpPr>
            <p:spPr>
              <a:xfrm>
                <a:off x="8477151" y="-233047"/>
                <a:ext cx="408765" cy="138500"/>
              </a:xfrm>
              <a:prstGeom prst="rect">
                <a:avLst/>
              </a:prstGeom>
              <a:noFill/>
            </p:spPr>
            <p:txBody>
              <a:bodyPr wrap="none" lIns="0" rIns="0" rtlCol="0">
                <a:spAutoFit/>
              </a:bodyPr>
              <a:lstStyle/>
              <a:p>
                <a:pPr algn="l"/>
                <a:r>
                  <a:rPr kumimoji="1" lang="en-US" altLang="ja-JP" sz="600" b="0">
                    <a:solidFill>
                      <a:schemeClr val="tx1">
                        <a:lumMod val="75000"/>
                        <a:lumOff val="25000"/>
                      </a:schemeClr>
                    </a:solidFill>
                    <a:latin typeface="+mj-ea"/>
                    <a:ea typeface="+mj-ea"/>
                  </a:rPr>
                  <a:t>Brighter</a:t>
                </a:r>
                <a:r>
                  <a:rPr kumimoji="1" lang="en-US" altLang="ja-JP" sz="600" b="0" baseline="0">
                    <a:solidFill>
                      <a:schemeClr val="tx1">
                        <a:lumMod val="75000"/>
                        <a:lumOff val="25000"/>
                      </a:schemeClr>
                    </a:solidFill>
                    <a:latin typeface="+mj-ea"/>
                    <a:ea typeface="+mj-ea"/>
                  </a:rPr>
                  <a:t> </a:t>
                </a:r>
                <a:r>
                  <a:rPr kumimoji="1" lang="en-US" altLang="ja-JP" sz="600" b="0">
                    <a:solidFill>
                      <a:schemeClr val="tx1">
                        <a:lumMod val="75000"/>
                        <a:lumOff val="25000"/>
                      </a:schemeClr>
                    </a:solidFill>
                    <a:latin typeface="+mj-ea"/>
                    <a:ea typeface="+mj-ea"/>
                  </a:rPr>
                  <a:t>Orange</a:t>
                </a:r>
                <a:endParaRPr kumimoji="1" lang="ja-JP" altLang="en-US" sz="600" b="0">
                  <a:solidFill>
                    <a:schemeClr val="tx1">
                      <a:lumMod val="75000"/>
                      <a:lumOff val="25000"/>
                    </a:schemeClr>
                  </a:solidFill>
                  <a:latin typeface="+mj-ea"/>
                  <a:ea typeface="+mj-ea"/>
                </a:endParaRPr>
              </a:p>
            </p:txBody>
          </p:sp>
        </p:grpSp>
      </p:grpSp>
      <p:pic>
        <p:nvPicPr>
          <p:cNvPr id="3" name="Picture 2" descr="Graphical user interface, text, application&#10;&#10;Description automatically generated">
            <a:extLst>
              <a:ext uri="{FF2B5EF4-FFF2-40B4-BE49-F238E27FC236}">
                <a16:creationId xmlns:a16="http://schemas.microsoft.com/office/drawing/2014/main" id="{DE3F74ED-EEFC-43C0-9AD9-8A10F716F615}"/>
              </a:ext>
            </a:extLst>
          </p:cNvPr>
          <p:cNvPicPr>
            <a:picLocks noChangeAspect="1"/>
          </p:cNvPicPr>
          <p:nvPr userDrawn="1"/>
        </p:nvPicPr>
        <p:blipFill>
          <a:blip r:embed="rId3"/>
          <a:stretch>
            <a:fillRect/>
          </a:stretch>
        </p:blipFill>
        <p:spPr>
          <a:xfrm>
            <a:off x="2666202" y="1778267"/>
            <a:ext cx="6583681" cy="3703320"/>
          </a:xfrm>
          <a:prstGeom prst="rect">
            <a:avLst/>
          </a:prstGeom>
        </p:spPr>
      </p:pic>
    </p:spTree>
    <p:extLst>
      <p:ext uri="{BB962C8B-B14F-4D97-AF65-F5344CB8AC3E}">
        <p14:creationId xmlns:p14="http://schemas.microsoft.com/office/powerpoint/2010/main" val="2799054699"/>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mp; Content(white)">
    <p:spTree>
      <p:nvGrpSpPr>
        <p:cNvPr id="1" name=""/>
        <p:cNvGrpSpPr/>
        <p:nvPr/>
      </p:nvGrpSpPr>
      <p:grpSpPr>
        <a:xfrm>
          <a:off x="0" y="0"/>
          <a:ext cx="0" cy="0"/>
          <a:chOff x="0" y="0"/>
          <a:chExt cx="0" cy="0"/>
        </a:xfrm>
      </p:grpSpPr>
      <p:pic>
        <p:nvPicPr>
          <p:cNvPr id="6" name="Background_White"/>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1"/>
            <a:ext cx="1220046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hasCustomPrompt="1"/>
          </p:nvPr>
        </p:nvSpPr>
        <p:spPr bwMode="gray">
          <a:xfrm>
            <a:off x="239351" y="115200"/>
            <a:ext cx="11712000" cy="468000"/>
          </a:xfrm>
        </p:spPr>
        <p:txBody>
          <a:bodyPr vert="horz" lIns="91440" tIns="36000" rIns="91440" bIns="0" rtlCol="0" anchor="ctr">
            <a:normAutofit/>
          </a:bodyPr>
          <a:lstStyle>
            <a:lvl1pPr>
              <a:defRPr lang="ja-JP" altLang="en-US" dirty="0">
                <a:solidFill>
                  <a:schemeClr val="bg1"/>
                </a:solidFill>
              </a:defRPr>
            </a:lvl1pPr>
          </a:lstStyle>
          <a:p>
            <a:pPr lvl="0"/>
            <a:r>
              <a:rPr kumimoji="1" lang="ja-JP" altLang="en-US"/>
              <a:t>タイトルを入力</a:t>
            </a:r>
          </a:p>
        </p:txBody>
      </p:sp>
      <p:sp>
        <p:nvSpPr>
          <p:cNvPr id="12" name="コンテンツ プレースホルダー"/>
          <p:cNvSpPr>
            <a:spLocks noGrp="1"/>
          </p:cNvSpPr>
          <p:nvPr>
            <p:ph sz="quarter" idx="10" hasCustomPrompt="1"/>
          </p:nvPr>
        </p:nvSpPr>
        <p:spPr bwMode="gray">
          <a:xfrm>
            <a:off x="239351" y="836717"/>
            <a:ext cx="11713301" cy="5616476"/>
          </a:xfrm>
        </p:spPr>
        <p:txBody>
          <a:bodyPr vert="horz" lIns="91440" tIns="45720" rIns="91440" bIns="45720" rtlCol="0">
            <a:normAutofit/>
          </a:bodyPr>
          <a:lstStyle>
            <a:lvl1pPr>
              <a:defRPr lang="ja-JP" altLang="en-US" noProof="0" dirty="0" smtClean="0"/>
            </a:lvl1pPr>
            <a:lvl2pPr>
              <a:defRPr lang="ja-JP" altLang="en-US" noProof="0" dirty="0" smtClean="0"/>
            </a:lvl2pPr>
            <a:lvl3pPr>
              <a:defRPr lang="ja-JP" altLang="en-US" noProof="0" dirty="0" smtClean="0"/>
            </a:lvl3pPr>
            <a:lvl4pPr>
              <a:defRPr lang="ja-JP" altLang="en-US" noProof="0" dirty="0" smtClean="0"/>
            </a:lvl4pPr>
          </a:lstStyle>
          <a:p>
            <a:pPr lvl="0"/>
            <a:r>
              <a:rPr kumimoji="1" lang="ja-JP" altLang="en-US" sz="1500" b="0" i="0" u="none" strike="noStrike" kern="0" cap="none" spc="0" normalizeH="0" baseline="0" noProof="0">
                <a:ln>
                  <a:noFill/>
                </a:ln>
                <a:solidFill>
                  <a:srgbClr val="000000"/>
                </a:solidFill>
                <a:effectLst/>
                <a:uLnTx/>
                <a:uFillTx/>
                <a:latin typeface="+mn-lt"/>
                <a:ea typeface="+mn-ea"/>
                <a:cs typeface="+mn-cs"/>
              </a:rPr>
              <a:t>本文を入力</a:t>
            </a:r>
          </a:p>
          <a:p>
            <a:pPr lvl="1"/>
            <a:r>
              <a:rPr kumimoji="1" lang="ja-JP" altLang="en-US" sz="1200" b="0" i="0" u="none" strike="noStrike" kern="0" cap="none" spc="0" normalizeH="0" baseline="0" noProof="0">
                <a:ln>
                  <a:noFill/>
                </a:ln>
                <a:solidFill>
                  <a:srgbClr val="000000"/>
                </a:solidFill>
                <a:effectLst/>
                <a:uLnTx/>
                <a:uFillTx/>
                <a:latin typeface="+mn-lt"/>
                <a:ea typeface="+mn-ea"/>
              </a:rPr>
              <a:t>第</a:t>
            </a:r>
            <a:r>
              <a:rPr kumimoji="1" lang="en-US" altLang="ja-JP" sz="1200" b="0" i="0" u="none" strike="noStrike" kern="0" cap="none" spc="0" normalizeH="0" baseline="0" noProof="0">
                <a:ln>
                  <a:noFill/>
                </a:ln>
                <a:solidFill>
                  <a:srgbClr val="000000"/>
                </a:solidFill>
                <a:effectLst/>
                <a:uLnTx/>
                <a:uFillTx/>
                <a:latin typeface="+mn-lt"/>
                <a:ea typeface="+mn-ea"/>
              </a:rPr>
              <a:t>2</a:t>
            </a:r>
            <a:r>
              <a:rPr kumimoji="1" lang="ja-JP" altLang="en-US" sz="1200" b="0" i="0" u="none" strike="noStrike" kern="0" cap="none" spc="0" normalizeH="0" baseline="0" noProof="0">
                <a:ln>
                  <a:noFill/>
                </a:ln>
                <a:solidFill>
                  <a:srgbClr val="000000"/>
                </a:solidFill>
                <a:effectLst/>
                <a:uLnTx/>
                <a:uFillTx/>
                <a:latin typeface="+mn-lt"/>
                <a:ea typeface="+mn-ea"/>
              </a:rPr>
              <a:t>レベル</a:t>
            </a:r>
          </a:p>
          <a:p>
            <a:pPr lvl="2"/>
            <a:r>
              <a:rPr kumimoji="1" lang="ja-JP" altLang="en-US" sz="1049" b="0" i="0" u="none" strike="noStrike" kern="0" cap="none" spc="0" normalizeH="0" baseline="0" noProof="0">
                <a:ln>
                  <a:noFill/>
                </a:ln>
                <a:solidFill>
                  <a:srgbClr val="000000"/>
                </a:solidFill>
                <a:effectLst/>
                <a:uLnTx/>
                <a:uFillTx/>
                <a:latin typeface="+mn-lt"/>
                <a:ea typeface="+mn-ea"/>
              </a:rPr>
              <a:t>第</a:t>
            </a:r>
            <a:r>
              <a:rPr kumimoji="1" lang="en-US" altLang="ja-JP" sz="1049" b="0" i="0" u="none" strike="noStrike" kern="0" cap="none" spc="0" normalizeH="0" baseline="0" noProof="0">
                <a:ln>
                  <a:noFill/>
                </a:ln>
                <a:solidFill>
                  <a:srgbClr val="000000"/>
                </a:solidFill>
                <a:effectLst/>
                <a:uLnTx/>
                <a:uFillTx/>
                <a:latin typeface="+mn-lt"/>
                <a:ea typeface="+mn-ea"/>
              </a:rPr>
              <a:t>3</a:t>
            </a:r>
            <a:r>
              <a:rPr kumimoji="1" lang="ja-JP" altLang="en-US" sz="1049" b="0" i="0" u="none" strike="noStrike" kern="0" cap="none" spc="0" normalizeH="0" baseline="0" noProof="0">
                <a:ln>
                  <a:noFill/>
                </a:ln>
                <a:solidFill>
                  <a:srgbClr val="000000"/>
                </a:solidFill>
                <a:effectLst/>
                <a:uLnTx/>
                <a:uFillTx/>
                <a:latin typeface="+mn-lt"/>
                <a:ea typeface="+mn-ea"/>
              </a:rPr>
              <a:t>レベル</a:t>
            </a:r>
          </a:p>
          <a:p>
            <a:pPr lvl="3"/>
            <a:r>
              <a:rPr kumimoji="1" lang="ja-JP" altLang="en-US" sz="900" b="0" i="0" u="none" strike="noStrike" kern="0" cap="none" spc="0" normalizeH="0" baseline="0" noProof="0">
                <a:ln>
                  <a:noFill/>
                </a:ln>
                <a:solidFill>
                  <a:srgbClr val="000000"/>
                </a:solidFill>
                <a:effectLst/>
                <a:uLnTx/>
                <a:uFillTx/>
                <a:latin typeface="+mn-lt"/>
                <a:ea typeface="+mn-ea"/>
              </a:rPr>
              <a:t>第</a:t>
            </a:r>
            <a:r>
              <a:rPr kumimoji="1" lang="en-US" altLang="ja-JP" sz="900" b="0" i="0" u="none" strike="noStrike" kern="0" cap="none" spc="0" normalizeH="0" baseline="0" noProof="0">
                <a:ln>
                  <a:noFill/>
                </a:ln>
                <a:solidFill>
                  <a:srgbClr val="000000"/>
                </a:solidFill>
                <a:effectLst/>
                <a:uLnTx/>
                <a:uFillTx/>
                <a:latin typeface="+mn-lt"/>
                <a:ea typeface="+mn-ea"/>
              </a:rPr>
              <a:t>4</a:t>
            </a:r>
            <a:r>
              <a:rPr kumimoji="1" lang="ja-JP" altLang="en-US" sz="900" b="0" i="0" u="none" strike="noStrike" kern="0" cap="none" spc="0" normalizeH="0" baseline="0" noProof="0">
                <a:ln>
                  <a:noFill/>
                </a:ln>
                <a:solidFill>
                  <a:srgbClr val="000000"/>
                </a:solidFill>
                <a:effectLst/>
                <a:uLnTx/>
                <a:uFillTx/>
                <a:latin typeface="+mn-lt"/>
                <a:ea typeface="+mn-ea"/>
              </a:rPr>
              <a:t>レベル</a:t>
            </a:r>
          </a:p>
        </p:txBody>
      </p:sp>
    </p:spTree>
    <p:extLst>
      <p:ext uri="{BB962C8B-B14F-4D97-AF65-F5344CB8AC3E}">
        <p14:creationId xmlns:p14="http://schemas.microsoft.com/office/powerpoint/2010/main" val="3880121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Purpose_A">
    <p:bg bwMode="ltGray">
      <p:bgPr>
        <a:gradFill flip="none" rotWithShape="1">
          <a:gsLst>
            <a:gs pos="65000">
              <a:schemeClr val="tx2"/>
            </a:gs>
            <a:gs pos="10000">
              <a:srgbClr val="65B3A4"/>
            </a:gs>
            <a:gs pos="0">
              <a:srgbClr val="A0D8AD"/>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図 3"/>
          <p:cNvPicPr>
            <a:picLocks noChangeAspect="1"/>
          </p:cNvPicPr>
          <p:nvPr userDrawn="1"/>
        </p:nvPicPr>
        <p:blipFill rotWithShape="1">
          <a:blip r:embed="rId2" cstate="email">
            <a:extLst>
              <a:ext uri="{28A0092B-C50C-407E-A947-70E740481C1C}">
                <a14:useLocalDpi xmlns:a14="http://schemas.microsoft.com/office/drawing/2010/main" val="0"/>
              </a:ext>
            </a:extLst>
          </a:blip>
          <a:srcRect l="19444" t="19444"/>
          <a:stretch/>
        </p:blipFill>
        <p:spPr bwMode="gray">
          <a:xfrm>
            <a:off x="2371672" y="1333503"/>
            <a:ext cx="9818683" cy="5524500"/>
          </a:xfrm>
          <a:prstGeom prst="rect">
            <a:avLst/>
          </a:prstGeom>
        </p:spPr>
      </p:pic>
    </p:spTree>
    <p:extLst>
      <p:ext uri="{BB962C8B-B14F-4D97-AF65-F5344CB8AC3E}">
        <p14:creationId xmlns:p14="http://schemas.microsoft.com/office/powerpoint/2010/main" val="12448052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able of Contents_A">
    <p:bg bwMode="ltGray">
      <p:bgPr>
        <a:solidFill>
          <a:schemeClr val="bg1"/>
        </a:solidFill>
        <a:effectLst/>
      </p:bgPr>
    </p:bg>
    <p:spTree>
      <p:nvGrpSpPr>
        <p:cNvPr id="1" name=""/>
        <p:cNvGrpSpPr/>
        <p:nvPr/>
      </p:nvGrpSpPr>
      <p:grpSpPr>
        <a:xfrm>
          <a:off x="0" y="0"/>
          <a:ext cx="0" cy="0"/>
          <a:chOff x="0" y="0"/>
          <a:chExt cx="0" cy="0"/>
        </a:xfrm>
      </p:grpSpPr>
      <p:sp>
        <p:nvSpPr>
          <p:cNvPr id="17" name="テキスト プレースホルダー"/>
          <p:cNvSpPr>
            <a:spLocks noGrp="1"/>
          </p:cNvSpPr>
          <p:nvPr>
            <p:ph type="body" sz="quarter" idx="13" hasCustomPrompt="1"/>
          </p:nvPr>
        </p:nvSpPr>
        <p:spPr bwMode="gray">
          <a:xfrm>
            <a:off x="3391031" y="1910628"/>
            <a:ext cx="8001291" cy="4007577"/>
          </a:xfrm>
          <a:prstGeom prst="rect">
            <a:avLst/>
          </a:prstGeom>
        </p:spPr>
        <p:txBody>
          <a:bodyPr wrap="square">
            <a:noAutofit/>
          </a:bodyPr>
          <a:lstStyle>
            <a:lvl1pPr marL="342866" marR="0" indent="-342866" algn="l" defTabSz="914308"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defRPr kumimoji="1" lang="en-US" altLang="ja-JP" sz="1949" b="0" i="0" u="none" strike="noStrike" kern="0" cap="none" spc="0" normalizeH="0" baseline="0" dirty="0" smtClean="0">
                <a:ln>
                  <a:noFill/>
                </a:ln>
                <a:solidFill>
                  <a:schemeClr val="tx1">
                    <a:lumMod val="85000"/>
                    <a:lumOff val="15000"/>
                  </a:schemeClr>
                </a:solidFill>
                <a:effectLst/>
                <a:uLnTx/>
                <a:uFillTx/>
                <a:latin typeface="+mj-ea"/>
                <a:ea typeface="+mj-ea"/>
                <a:cs typeface="+mn-cs"/>
              </a:defRPr>
            </a:lvl1pPr>
            <a:lvl2pPr marL="536520" indent="-180957" eaLnBrk="1" latinLnBrk="0" hangingPunct="1">
              <a:lnSpc>
                <a:spcPct val="100000"/>
              </a:lnSpc>
              <a:spcBef>
                <a:spcPts val="300"/>
              </a:spcBef>
              <a:buClr>
                <a:schemeClr val="tx1">
                  <a:lumMod val="85000"/>
                  <a:lumOff val="15000"/>
                </a:schemeClr>
              </a:buClr>
              <a:buFont typeface="游ゴシック" panose="020B0400000000000000" pitchFamily="50" charset="-128"/>
              <a:buChar char="-"/>
              <a:defRPr lang="ja-JP" altLang="en-US" sz="1349" dirty="0" smtClean="0">
                <a:solidFill>
                  <a:schemeClr val="tx1">
                    <a:lumMod val="85000"/>
                    <a:lumOff val="15000"/>
                  </a:schemeClr>
                </a:solidFill>
              </a:defRPr>
            </a:lvl2pPr>
            <a:lvl3pPr marL="222938" indent="0">
              <a:buFontTx/>
              <a:buNone/>
              <a:defRPr sz="3600">
                <a:solidFill>
                  <a:schemeClr val="bg1"/>
                </a:solidFill>
              </a:defRPr>
            </a:lvl3pPr>
            <a:lvl4pPr marL="539696" marR="0" indent="-179370" algn="l" defTabSz="914308" rtl="0" eaLnBrk="0" fontAlgn="base" latinLnBrk="0" hangingPunct="0">
              <a:lnSpc>
                <a:spcPct val="100000"/>
              </a:lnSpc>
              <a:spcBef>
                <a:spcPct val="20000"/>
              </a:spcBef>
              <a:spcAft>
                <a:spcPct val="0"/>
              </a:spcAft>
              <a:buClr>
                <a:schemeClr val="tx1">
                  <a:lumMod val="85000"/>
                  <a:lumOff val="15000"/>
                </a:schemeClr>
              </a:buClr>
              <a:buSzTx/>
              <a:buFont typeface="Tahoma" pitchFamily="34" charset="0"/>
              <a:buChar char="–"/>
              <a:tabLst/>
              <a:defRPr sz="1400">
                <a:solidFill>
                  <a:schemeClr val="tx1">
                    <a:lumMod val="85000"/>
                    <a:lumOff val="15000"/>
                  </a:schemeClr>
                </a:solidFill>
              </a:defRPr>
            </a:lvl4pPr>
            <a:lvl5pPr marL="355563" indent="0">
              <a:buClr>
                <a:schemeClr val="tx1">
                  <a:lumMod val="85000"/>
                  <a:lumOff val="15000"/>
                </a:schemeClr>
              </a:buClr>
              <a:buFont typeface="游ゴシック" panose="020B0400000000000000" pitchFamily="50" charset="-128"/>
              <a:buNone/>
              <a:defRPr sz="1400">
                <a:solidFill>
                  <a:schemeClr val="tx1">
                    <a:lumMod val="85000"/>
                    <a:lumOff val="15000"/>
                  </a:schemeClr>
                </a:solidFill>
              </a:defRPr>
            </a:lvl5pPr>
          </a:lstStyle>
          <a:p>
            <a:pPr marL="342839" marR="0" lvl="0" indent="-342839" algn="l" defTabSz="914240" rtl="0" eaLnBrk="1" fontAlgn="base" latinLnBrk="0" hangingPunct="1">
              <a:lnSpc>
                <a:spcPct val="100000"/>
              </a:lnSpc>
              <a:spcBef>
                <a:spcPts val="300"/>
              </a:spcBef>
              <a:spcAft>
                <a:spcPct val="0"/>
              </a:spcAft>
              <a:buClr>
                <a:schemeClr val="tx1">
                  <a:lumMod val="85000"/>
                  <a:lumOff val="15000"/>
                </a:schemeClr>
              </a:buClr>
              <a:buSzTx/>
              <a:buFont typeface="+mj-lt"/>
              <a:buAutoNum type="arabicPeriod"/>
              <a:tabLst/>
            </a:pPr>
            <a:r>
              <a:rPr kumimoji="1" lang="en-US" altLang="ja-JP"/>
              <a:t>Enter the items in the table of contents.</a:t>
            </a:r>
          </a:p>
          <a:p>
            <a:pPr lvl="1"/>
            <a:r>
              <a:rPr kumimoji="1" lang="en-US" altLang="ja-JP"/>
              <a:t>Enter the items in the table of contents.</a:t>
            </a:r>
          </a:p>
        </p:txBody>
      </p:sp>
      <p:pic>
        <p:nvPicPr>
          <p:cNvPr id="8" name="図 7"/>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9" name="タイトル プレースホルダー"/>
          <p:cNvSpPr>
            <a:spLocks noGrp="1"/>
          </p:cNvSpPr>
          <p:nvPr>
            <p:ph type="title" hasCustomPrompt="1"/>
          </p:nvPr>
        </p:nvSpPr>
        <p:spPr bwMode="gray">
          <a:xfrm>
            <a:off x="2992975" y="1211820"/>
            <a:ext cx="8399351" cy="533480"/>
          </a:xfrm>
          <a:prstGeom prst="rect">
            <a:avLst/>
          </a:prstGeom>
        </p:spPr>
        <p:txBody>
          <a:bodyPr vert="horz" wrap="square" lIns="91440" tIns="45720" rIns="91440" bIns="45720" rtlCol="0" anchor="b">
            <a:noAutofit/>
          </a:bodyPr>
          <a:lstStyle>
            <a:lvl1pPr>
              <a:defRPr lang="en-US" altLang="ja-JP" sz="2100" dirty="0" smtClean="0"/>
            </a:lvl1pPr>
          </a:lstStyle>
          <a:p>
            <a:pPr marL="0" marR="0" lvl="0" indent="0" defTabSz="914308" latinLnBrk="0">
              <a:lnSpc>
                <a:spcPct val="100000"/>
              </a:lnSpc>
              <a:spcBef>
                <a:spcPct val="20000"/>
              </a:spcBef>
              <a:buClr>
                <a:schemeClr val="accent6"/>
              </a:buClr>
              <a:buSzTx/>
              <a:buFont typeface="Arial" panose="020B0604020202020204" pitchFamily="34" charset="0"/>
              <a:buNone/>
              <a:tabLst/>
            </a:pPr>
            <a:r>
              <a:rPr kumimoji="1" lang="en-US" altLang="ja-JP"/>
              <a:t>Enter the title of the table of contents.</a:t>
            </a:r>
          </a:p>
        </p:txBody>
      </p:sp>
      <p:sp>
        <p:nvSpPr>
          <p:cNvPr id="6" name="正方形/長方形 5"/>
          <p:cNvSpPr/>
          <p:nvPr userDrawn="1"/>
        </p:nvSpPr>
        <p:spPr bwMode="gray">
          <a:xfrm>
            <a:off x="0" y="0"/>
            <a:ext cx="2184400" cy="6858000"/>
          </a:xfrm>
          <a:prstGeom prst="rect">
            <a:avLst/>
          </a:prstGeom>
          <a:gradFill flip="none" rotWithShape="1">
            <a:gsLst>
              <a:gs pos="0">
                <a:srgbClr val="A0D8AD"/>
              </a:gs>
              <a:gs pos="10000">
                <a:srgbClr val="65B3A4"/>
              </a:gs>
              <a:gs pos="75000">
                <a:schemeClr val="tx2"/>
              </a:gs>
            </a:gsLst>
            <a:lin ang="150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524626224"/>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44802" indent="0">
              <a:buNone/>
              <a:defRPr sz="1968" b="1"/>
            </a:lvl2pPr>
            <a:lvl3pPr marL="889675" indent="0">
              <a:buNone/>
              <a:defRPr sz="1828" b="1"/>
            </a:lvl3pPr>
            <a:lvl4pPr marL="1334419" indent="0">
              <a:buNone/>
              <a:defRPr sz="1617" b="1"/>
            </a:lvl4pPr>
            <a:lvl5pPr marL="1779224" indent="0">
              <a:buNone/>
              <a:defRPr sz="1617" b="1"/>
            </a:lvl5pPr>
            <a:lvl6pPr marL="2224032" indent="0">
              <a:buNone/>
              <a:defRPr sz="1617" b="1"/>
            </a:lvl6pPr>
            <a:lvl7pPr marL="2668835" indent="0">
              <a:buNone/>
              <a:defRPr sz="1617" b="1"/>
            </a:lvl7pPr>
            <a:lvl8pPr marL="3113638" indent="0">
              <a:buNone/>
              <a:defRPr sz="1617" b="1"/>
            </a:lvl8pPr>
            <a:lvl9pPr marL="3558432"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44802" indent="0">
              <a:buNone/>
              <a:defRPr sz="1968" b="1"/>
            </a:lvl2pPr>
            <a:lvl3pPr marL="889675" indent="0">
              <a:buNone/>
              <a:defRPr sz="1828" b="1"/>
            </a:lvl3pPr>
            <a:lvl4pPr marL="1334419" indent="0">
              <a:buNone/>
              <a:defRPr sz="1617" b="1"/>
            </a:lvl4pPr>
            <a:lvl5pPr marL="1779224" indent="0">
              <a:buNone/>
              <a:defRPr sz="1617" b="1"/>
            </a:lvl5pPr>
            <a:lvl6pPr marL="2224032" indent="0">
              <a:buNone/>
              <a:defRPr sz="1617" b="1"/>
            </a:lvl6pPr>
            <a:lvl7pPr marL="2668835" indent="0">
              <a:buNone/>
              <a:defRPr sz="1617" b="1"/>
            </a:lvl7pPr>
            <a:lvl8pPr marL="3113638" indent="0">
              <a:buNone/>
              <a:defRPr sz="1617" b="1"/>
            </a:lvl8pPr>
            <a:lvl9pPr marL="3558432"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p:txBody>
          <a:bodyPr/>
          <a:lstStyle>
            <a:lvl1pPr defTabSz="399550" fontAlgn="base">
              <a:spcBef>
                <a:spcPct val="0"/>
              </a:spcBef>
              <a:spcAft>
                <a:spcPct val="0"/>
              </a:spcAft>
              <a:defRPr>
                <a:cs typeface="Helvetica Neue Light" charset="0"/>
              </a:defRPr>
            </a:lvl1pPr>
          </a:lstStyle>
          <a:p>
            <a:pPr>
              <a:defRPr/>
            </a:pPr>
            <a:endParaRPr lang="en-GB"/>
          </a:p>
        </p:txBody>
      </p:sp>
    </p:spTree>
    <p:extLst>
      <p:ext uri="{BB962C8B-B14F-4D97-AF65-F5344CB8AC3E}">
        <p14:creationId xmlns:p14="http://schemas.microsoft.com/office/powerpoint/2010/main" val="39162167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_A">
    <p:bg bwMode="ltGray">
      <p:bgPr>
        <a:solidFill>
          <a:srgbClr val="FFFFFF"/>
        </a:solidFill>
        <a:effectLst/>
      </p:bgPr>
    </p:bg>
    <p:spTree>
      <p:nvGrpSpPr>
        <p:cNvPr id="1" name=""/>
        <p:cNvGrpSpPr/>
        <p:nvPr/>
      </p:nvGrpSpPr>
      <p:grpSpPr>
        <a:xfrm>
          <a:off x="0" y="0"/>
          <a:ext cx="0" cy="0"/>
          <a:chOff x="0" y="0"/>
          <a:chExt cx="0" cy="0"/>
        </a:xfrm>
      </p:grpSpPr>
      <p:grpSp>
        <p:nvGrpSpPr>
          <p:cNvPr id="2" name="グループ化 1"/>
          <p:cNvGrpSpPr/>
          <p:nvPr userDrawn="1"/>
        </p:nvGrpSpPr>
        <p:grpSpPr>
          <a:xfrm>
            <a:off x="-5926" y="3777814"/>
            <a:ext cx="12203851" cy="3080187"/>
            <a:chOff x="-5926" y="3777813"/>
            <a:chExt cx="12203851" cy="3080187"/>
          </a:xfrm>
        </p:grpSpPr>
        <p:sp>
          <p:nvSpPr>
            <p:cNvPr id="7" name="正方形/長方形 6"/>
            <p:cNvSpPr/>
            <p:nvPr userDrawn="1"/>
          </p:nvSpPr>
          <p:spPr bwMode="gray">
            <a:xfrm>
              <a:off x="-5926" y="3777813"/>
              <a:ext cx="12203851" cy="3080187"/>
            </a:xfrm>
            <a:prstGeom prst="rect">
              <a:avLst/>
            </a:prstGeom>
            <a:gradFill flip="none" rotWithShape="1">
              <a:gsLst>
                <a:gs pos="0">
                  <a:srgbClr val="A0D8AD"/>
                </a:gs>
                <a:gs pos="10000">
                  <a:srgbClr val="65B3A4"/>
                </a:gs>
                <a:gs pos="72000">
                  <a:schemeClr val="tx2"/>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pic>
          <p:nvPicPr>
            <p:cNvPr id="11" name="図 10"/>
            <p:cNvPicPr>
              <a:picLocks noChangeAspect="1"/>
            </p:cNvPicPr>
            <p:nvPr userDrawn="1"/>
          </p:nvPicPr>
          <p:blipFill>
            <a:blip r:embed="rId2">
              <a:biLevel thresh="25000"/>
            </a:blip>
            <a:stretch>
              <a:fillRect/>
            </a:stretch>
          </p:blipFill>
          <p:spPr>
            <a:xfrm>
              <a:off x="9616828" y="6517511"/>
              <a:ext cx="2311647" cy="182055"/>
            </a:xfrm>
            <a:prstGeom prst="rect">
              <a:avLst/>
            </a:prstGeom>
          </p:spPr>
        </p:pic>
      </p:grpSp>
      <p:sp>
        <p:nvSpPr>
          <p:cNvPr id="6" name="タイトル"/>
          <p:cNvSpPr>
            <a:spLocks noGrp="1"/>
          </p:cNvSpPr>
          <p:nvPr userDrawn="1">
            <p:ph type="title" hasCustomPrompt="1"/>
          </p:nvPr>
        </p:nvSpPr>
        <p:spPr bwMode="gray">
          <a:xfrm>
            <a:off x="814493" y="2976282"/>
            <a:ext cx="10577827" cy="630079"/>
          </a:xfrm>
          <a:prstGeom prst="rect">
            <a:avLst/>
          </a:prstGeom>
        </p:spPr>
        <p:txBody>
          <a:bodyPr vert="horz" wrap="square" lIns="91440" tIns="45720" rIns="91440" bIns="45720" rtlCol="0" anchor="b" anchorCtr="0">
            <a:noAutofit/>
          </a:bodyPr>
          <a:lstStyle>
            <a:lvl1pPr>
              <a:defRPr lang="ja-JP" altLang="en-US" sz="2849" dirty="0"/>
            </a:lvl1pPr>
          </a:lstStyle>
          <a:p>
            <a:pPr lvl="0"/>
            <a:r>
              <a:rPr kumimoji="1" lang="en-US" altLang="ja-JP"/>
              <a:t>Enter the title.</a:t>
            </a:r>
            <a:endParaRPr kumimoji="1" lang="ja-JP" altLang="en-US"/>
          </a:p>
        </p:txBody>
      </p:sp>
      <p:sp>
        <p:nvSpPr>
          <p:cNvPr id="8" name="テキスト プレースホルダー"/>
          <p:cNvSpPr>
            <a:spLocks noGrp="1"/>
          </p:cNvSpPr>
          <p:nvPr>
            <p:ph type="body" sz="quarter" idx="13" hasCustomPrompt="1"/>
          </p:nvPr>
        </p:nvSpPr>
        <p:spPr bwMode="gray">
          <a:xfrm>
            <a:off x="814494" y="4025816"/>
            <a:ext cx="8060567" cy="2229763"/>
          </a:xfrm>
          <a:prstGeom prst="rect">
            <a:avLst/>
          </a:prstGeom>
        </p:spPr>
        <p:txBody>
          <a:bodyPr wrap="square">
            <a:noAutofit/>
          </a:bodyPr>
          <a:lstStyle>
            <a:lvl1pPr marL="0" marR="0" indent="0" algn="l" defTabSz="914262" rtl="0" eaLnBrk="1" fontAlgn="base" latinLnBrk="0" hangingPunct="1">
              <a:lnSpc>
                <a:spcPct val="110000"/>
              </a:lnSpc>
              <a:spcBef>
                <a:spcPts val="149"/>
              </a:spcBef>
              <a:spcAft>
                <a:spcPct val="0"/>
              </a:spcAft>
              <a:buClr>
                <a:schemeClr val="accent6"/>
              </a:buClr>
              <a:buSzTx/>
              <a:buFont typeface="Arial" panose="020B0604020202020204" pitchFamily="34" charset="0"/>
              <a:buNone/>
              <a:tabLst/>
              <a:defRPr sz="1651">
                <a:solidFill>
                  <a:schemeClr val="bg1"/>
                </a:solidFill>
                <a:latin typeface="+mj-ea"/>
                <a:ea typeface="+mj-ea"/>
              </a:defRPr>
            </a:lvl1pPr>
            <a:lvl2pPr marL="358720" indent="-179361" eaLnBrk="1" latinLnBrk="0" hangingPunct="1">
              <a:lnSpc>
                <a:spcPct val="110000"/>
              </a:lnSpc>
              <a:spcBef>
                <a:spcPts val="149"/>
              </a:spcBef>
              <a:buClr>
                <a:schemeClr val="bg1"/>
              </a:buClr>
              <a:buFont typeface="Segoe UI" panose="020B0502040204020203" pitchFamily="34" charset="0"/>
              <a:buChar char="-"/>
              <a:defRPr sz="1200">
                <a:solidFill>
                  <a:schemeClr val="bg1"/>
                </a:solidFill>
              </a:defRPr>
            </a:lvl2pPr>
            <a:lvl3pPr marL="222926" indent="0">
              <a:buNone/>
              <a:defRPr>
                <a:solidFill>
                  <a:schemeClr val="bg1"/>
                </a:solidFill>
              </a:defRPr>
            </a:lvl3pPr>
            <a:lvl4pPr marL="327737" indent="0">
              <a:buNone/>
              <a:defRPr>
                <a:solidFill>
                  <a:schemeClr val="bg1"/>
                </a:solidFill>
              </a:defRPr>
            </a:lvl4pPr>
            <a:lvl5pPr marL="311354" indent="0">
              <a:buNone/>
              <a:defRPr>
                <a:solidFill>
                  <a:schemeClr val="bg1"/>
                </a:solidFill>
              </a:defRPr>
            </a:lvl5pPr>
          </a:lstStyle>
          <a:p>
            <a:pPr marL="0" marR="0" lvl="0" indent="0" defTabSz="914262" latinLnBrk="0">
              <a:lnSpc>
                <a:spcPct val="110000"/>
              </a:lnSpc>
              <a:spcBef>
                <a:spcPts val="149"/>
              </a:spcBef>
              <a:buClr>
                <a:schemeClr val="accent6"/>
              </a:buClr>
              <a:buSzTx/>
              <a:buFont typeface="Arial" panose="020B0604020202020204" pitchFamily="34" charset="0"/>
              <a:buNone/>
              <a:tabLst/>
            </a:pPr>
            <a:r>
              <a:rPr kumimoji="1" lang="en-US" altLang="ja-JP"/>
              <a:t>Enter the title.</a:t>
            </a:r>
            <a:endParaRPr kumimoji="1" lang="ja-JP" altLang="en-US"/>
          </a:p>
          <a:p>
            <a:pPr marL="358720" lvl="1" indent="-179361" latinLnBrk="0">
              <a:lnSpc>
                <a:spcPct val="110000"/>
              </a:lnSpc>
              <a:spcBef>
                <a:spcPts val="149"/>
              </a:spcBef>
              <a:buClr>
                <a:schemeClr val="bg1"/>
              </a:buClr>
              <a:buFont typeface="Segoe UI" panose="020B0502040204020203" pitchFamily="34" charset="0"/>
              <a:buChar char="-"/>
            </a:pPr>
            <a:r>
              <a:rPr kumimoji="1" lang="en-US" altLang="ja-JP"/>
              <a:t>Enter the title.</a:t>
            </a:r>
            <a:endParaRPr kumimoji="1" lang="ja-JP" altLang="en-US"/>
          </a:p>
        </p:txBody>
      </p:sp>
    </p:spTree>
    <p:extLst>
      <p:ext uri="{BB962C8B-B14F-4D97-AF65-F5344CB8AC3E}">
        <p14:creationId xmlns:p14="http://schemas.microsoft.com/office/powerpoint/2010/main" val="1000240986"/>
      </p:ext>
    </p:extLst>
  </p:cSld>
  <p:clrMapOvr>
    <a:masterClrMapping/>
  </p:clrMapOvr>
  <p:extLst>
    <p:ext uri="{DCECCB84-F9BA-43D5-87BE-67443E8EF086}">
      <p15:sldGuideLst xmlns:p15="http://schemas.microsoft.com/office/powerpoint/2012/main">
        <p15:guide id="1" orient="horz" pos="1519" userDrawn="1">
          <p15:clr>
            <a:srgbClr val="A4A3A4"/>
          </p15:clr>
        </p15:guide>
        <p15:guide id="2" pos="3600" userDrawn="1">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white)">
    <p:bg bwMode="ltGray">
      <p:bgPr>
        <a:solidFill>
          <a:srgbClr val="FFFFFF"/>
        </a:solidFill>
        <a:effectLst/>
      </p:bgPr>
    </p:bg>
    <p:spTree>
      <p:nvGrpSpPr>
        <p:cNvPr id="1" name=""/>
        <p:cNvGrpSpPr/>
        <p:nvPr/>
      </p:nvGrpSpPr>
      <p:grpSpPr>
        <a:xfrm>
          <a:off x="0" y="0"/>
          <a:ext cx="0" cy="0"/>
          <a:chOff x="0" y="0"/>
          <a:chExt cx="0" cy="0"/>
        </a:xfrm>
      </p:grpSpPr>
      <p:sp>
        <p:nvSpPr>
          <p:cNvPr id="9" name="PageNumber"/>
          <p:cNvSpPr txBox="1"/>
          <p:nvPr userDrawn="1"/>
        </p:nvSpPr>
        <p:spPr bwMode="gray">
          <a:xfrm>
            <a:off x="177260" y="6455664"/>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6" name="正方形/長方形 5"/>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890345681"/>
      </p:ext>
    </p:extLst>
  </p:cSld>
  <p:clrMapOvr>
    <a:masterClrMapping/>
  </p:clrMapOvr>
  <p:extLst>
    <p:ext uri="{DCECCB84-F9BA-43D5-87BE-67443E8EF086}">
      <p15:sldGuideLst xmlns:p15="http://schemas.microsoft.com/office/powerpoint/2012/main">
        <p15:guide id="1" orient="horz" pos="451" userDrawn="1">
          <p15:clr>
            <a:srgbClr val="A4A3A4"/>
          </p15:clr>
        </p15:guide>
        <p15:guide id="2" pos="3600" userDrawn="1">
          <p15:clr>
            <a:srgbClr val="A4A3A4"/>
          </p15:clr>
        </p15:guide>
        <p15:guide id="7" orient="horz" pos="1519" userDrawn="1">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Contents(white)">
    <p:bg bwMode="ltGray">
      <p:bgPr>
        <a:solidFill>
          <a:srgbClr val="FFFFFF"/>
        </a:solidFill>
        <a:effectLst/>
      </p:bgPr>
    </p:bg>
    <p:spTree>
      <p:nvGrpSpPr>
        <p:cNvPr id="1" name=""/>
        <p:cNvGrpSpPr/>
        <p:nvPr/>
      </p:nvGrpSpPr>
      <p:grpSpPr>
        <a:xfrm>
          <a:off x="0" y="0"/>
          <a:ext cx="0" cy="0"/>
          <a:chOff x="0" y="0"/>
          <a:chExt cx="0" cy="0"/>
        </a:xfrm>
      </p:grpSpPr>
      <p:sp>
        <p:nvSpPr>
          <p:cNvPr id="8"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76949" y="6454939"/>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551748155"/>
      </p:ext>
    </p:extLst>
  </p:cSld>
  <p:clrMapOvr>
    <a:masterClrMapping/>
  </p:clrMapOvr>
  <p:extLst>
    <p:ext uri="{DCECCB84-F9BA-43D5-87BE-67443E8EF086}">
      <p15:sldGuideLst xmlns:p15="http://schemas.microsoft.com/office/powerpoint/2012/main">
        <p15:guide id="1" orient="horz" pos="451" userDrawn="1">
          <p15:clr>
            <a:srgbClr val="A4A3A4"/>
          </p15:clr>
        </p15:guide>
        <p15:guide id="2" orient="horz" pos="2731" userDrawn="1">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line Only(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7" name="図 6"/>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9" name="正方形/長方形 8"/>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656575156"/>
      </p:ext>
    </p:extLst>
  </p:cSld>
  <p:clrMapOvr>
    <a:masterClrMapping/>
  </p:clrMapOvr>
  <p:extLst>
    <p:ext uri="{DCECCB84-F9BA-43D5-87BE-67443E8EF086}">
      <p15:sldGuideLst xmlns:p15="http://schemas.microsoft.com/office/powerpoint/2012/main">
        <p15:guide id="1" orient="horz" pos="513" userDrawn="1">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line ＆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コンテンツ プレースホルダー"/>
          <p:cNvSpPr>
            <a:spLocks noGrp="1"/>
          </p:cNvSpPr>
          <p:nvPr>
            <p:ph sz="quarter" idx="12" hasCustomPrompt="1"/>
          </p:nvPr>
        </p:nvSpPr>
        <p:spPr bwMode="gray">
          <a:xfrm>
            <a:off x="263527" y="1160464"/>
            <a:ext cx="11664949" cy="5005387"/>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10" name="図 9"/>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11" name="正方形/長方形 10"/>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4164476600"/>
      </p:ext>
    </p:extLst>
  </p:cSld>
  <p:clrMapOvr>
    <a:masterClrMapping/>
  </p:clrMapOvr>
  <p:extLst>
    <p:ext uri="{DCECCB84-F9BA-43D5-87BE-67443E8EF086}">
      <p15:sldGuideLst xmlns:p15="http://schemas.microsoft.com/office/powerpoint/2012/main">
        <p15:guide id="2" pos="3600" userDrawn="1">
          <p15:clr>
            <a:srgbClr val="A4A3A4"/>
          </p15:clr>
        </p15:guide>
        <p15:guide id="6" orient="horz" pos="2731" userDrawn="1">
          <p15:clr>
            <a:srgbClr val="A4A3A4"/>
          </p15:clr>
        </p15:guide>
        <p15:guide id="7" orient="horz" pos="513" userDrawn="1">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ead line &amp; Contents(whi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コンテンツ プレースホルダー"/>
          <p:cNvSpPr>
            <a:spLocks noGrp="1"/>
          </p:cNvSpPr>
          <p:nvPr>
            <p:ph sz="quarter" idx="12" hasCustomPrompt="1"/>
          </p:nvPr>
        </p:nvSpPr>
        <p:spPr bwMode="gray">
          <a:xfrm>
            <a:off x="263527" y="2024066"/>
            <a:ext cx="11664949" cy="4141788"/>
          </a:xfrm>
          <a:prstGeom prst="rect">
            <a:avLst/>
          </a:prstGeom>
        </p:spPr>
        <p:txBody>
          <a:bodyPr vert="horz" lIns="91440" tIns="45720" rIns="91440" bIns="45720" rtlCol="0">
            <a:noAutofit/>
          </a:bodyPr>
          <a:lstStyle>
            <a:lvl1pPr>
              <a:defRPr lang="en-US" altLang="ja-JP" dirty="0" smtClean="0"/>
            </a:lvl1pPr>
            <a:lvl2pPr>
              <a:defRPr lang="en-US" altLang="ja-JP" dirty="0" smtClean="0"/>
            </a:lvl2pPr>
            <a:lvl3pPr>
              <a:defRPr lang="en-US" altLang="ja-JP" dirty="0" smtClean="0"/>
            </a:lvl3pPr>
            <a:lvl4pPr>
              <a:defRPr lang="en-US" altLang="ja-JP" dirty="0" smtClean="0"/>
            </a:lvl4pPr>
            <a:lvl5pPr>
              <a:defRPr lang="en-US" altLang="ja-JP" dirty="0" smtClean="0"/>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8"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9" name="図 8"/>
          <p:cNvPicPr>
            <a:picLocks noChangeAspect="1"/>
          </p:cNvPicPr>
          <p:nvPr userDrawn="1"/>
        </p:nvPicPr>
        <p:blipFill>
          <a:blip r:embed="rId3"/>
          <a:stretch>
            <a:fillRect/>
          </a:stretch>
        </p:blipFill>
        <p:spPr bwMode="gray">
          <a:xfrm>
            <a:off x="9616303" y="6517513"/>
            <a:ext cx="2311647" cy="182055"/>
          </a:xfrm>
          <a:prstGeom prst="rect">
            <a:avLst/>
          </a:prstGeom>
        </p:spPr>
      </p:pic>
      <p:sp>
        <p:nvSpPr>
          <p:cNvPr id="16"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26" name="テキスト プレースホルダー 3"/>
          <p:cNvSpPr>
            <a:spLocks noGrp="1"/>
          </p:cNvSpPr>
          <p:nvPr>
            <p:ph type="body" sz="quarter" idx="13" hasCustomPrompt="1"/>
          </p:nvPr>
        </p:nvSpPr>
        <p:spPr>
          <a:xfrm>
            <a:off x="263531" y="1030573"/>
            <a:ext cx="11664949" cy="743659"/>
          </a:xfrm>
        </p:spPr>
        <p:txBody>
          <a:bodyPr anchor="ctr"/>
          <a:lstStyle>
            <a:lvl1pPr marL="0" indent="0" defTabSz="685747" latinLnBrk="0">
              <a:lnSpc>
                <a:spcPct val="110000"/>
              </a:lnSpc>
              <a:spcBef>
                <a:spcPts val="75"/>
              </a:spcBef>
              <a:buFontTx/>
              <a:buNone/>
              <a:defRPr sz="1949"/>
            </a:lvl1pPr>
            <a:lvl2pPr marL="266648" indent="0">
              <a:buFontTx/>
              <a:buNone/>
              <a:defRPr sz="1949"/>
            </a:lvl2pPr>
            <a:lvl3pPr marL="449171" indent="0">
              <a:buFontTx/>
              <a:buNone/>
              <a:defRPr sz="1949"/>
            </a:lvl3pPr>
            <a:lvl4pPr marL="539643" indent="0">
              <a:buFontTx/>
              <a:buNone/>
              <a:defRPr sz="1949"/>
            </a:lvl4pPr>
            <a:lvl5pPr marL="626939" indent="0">
              <a:buFontTx/>
              <a:buNone/>
              <a:defRPr sz="1949"/>
            </a:lvl5pPr>
          </a:lstStyle>
          <a:p>
            <a:pPr marL="0" lvl="0" indent="0" defTabSz="685747" latinLnBrk="0">
              <a:lnSpc>
                <a:spcPct val="110000"/>
              </a:lnSpc>
              <a:spcBef>
                <a:spcPts val="75"/>
              </a:spcBef>
              <a:buFontTx/>
              <a:buNone/>
            </a:pPr>
            <a:r>
              <a:rPr lang="en-US" altLang="ja-JP"/>
              <a:t>Use this layout for headline</a:t>
            </a:r>
          </a:p>
        </p:txBody>
      </p:sp>
      <p:sp>
        <p:nvSpPr>
          <p:cNvPr id="10" name="正方形/長方形 9"/>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786795692"/>
      </p:ext>
    </p:extLst>
  </p:cSld>
  <p:clrMapOvr>
    <a:masterClrMapping/>
  </p:clrMapOvr>
  <p:extLst>
    <p:ext uri="{DCECCB84-F9BA-43D5-87BE-67443E8EF086}">
      <p15:sldGuideLst xmlns:p15="http://schemas.microsoft.com/office/powerpoint/2012/main">
        <p15:guide id="6" orient="horz" pos="2731" userDrawn="1">
          <p15:clr>
            <a:srgbClr val="A4A3A4"/>
          </p15:clr>
        </p15:guide>
        <p15:guide id="7" orient="horz" pos="896" userDrawn="1">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white)">
    <p:bg bwMode="gray">
      <p:bgPr>
        <a:solidFill>
          <a:schemeClr val="bg1"/>
        </a:solidFill>
        <a:effectLst/>
      </p:bgPr>
    </p:bg>
    <p:spTree>
      <p:nvGrpSpPr>
        <p:cNvPr id="1" name=""/>
        <p:cNvGrpSpPr/>
        <p:nvPr/>
      </p:nvGrpSpPr>
      <p:grpSpPr>
        <a:xfrm>
          <a:off x="0" y="0"/>
          <a:ext cx="0" cy="0"/>
          <a:chOff x="0" y="0"/>
          <a:chExt cx="0" cy="0"/>
        </a:xfrm>
      </p:grpSpPr>
      <p:sp>
        <p:nvSpPr>
          <p:cNvPr id="5"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tx1">
                    <a:lumMod val="50000"/>
                    <a:lumOff val="50000"/>
                  </a:schemeClr>
                </a:solidFill>
                <a:latin typeface="+mn-lt"/>
                <a:ea typeface="+mn-ea"/>
              </a:rPr>
              <a:pPr fontAlgn="base">
                <a:spcBef>
                  <a:spcPct val="0"/>
                </a:spcBef>
                <a:spcAft>
                  <a:spcPct val="0"/>
                </a:spcAft>
                <a:defRPr/>
              </a:pPr>
              <a:t>‹#›</a:t>
            </a:fld>
            <a:endParaRPr lang="en-US" altLang="ja-JP" sz="800" b="0" baseline="0">
              <a:solidFill>
                <a:schemeClr val="tx1">
                  <a:lumMod val="50000"/>
                  <a:lumOff val="50000"/>
                </a:schemeClr>
              </a:solidFill>
              <a:latin typeface="+mn-lt"/>
              <a:ea typeface="+mn-ea"/>
            </a:endParaRPr>
          </a:p>
        </p:txBody>
      </p:sp>
      <p:pic>
        <p:nvPicPr>
          <p:cNvPr id="6" name="図 5"/>
          <p:cNvPicPr>
            <a:picLocks noChangeAspect="1"/>
          </p:cNvPicPr>
          <p:nvPr userDrawn="1"/>
        </p:nvPicPr>
        <p:blipFill>
          <a:blip r:embed="rId2"/>
          <a:stretch>
            <a:fillRect/>
          </a:stretch>
        </p:blipFill>
        <p:spPr bwMode="gray">
          <a:xfrm>
            <a:off x="9616303" y="6517513"/>
            <a:ext cx="2311647" cy="182055"/>
          </a:xfrm>
          <a:prstGeom prst="rect">
            <a:avLst/>
          </a:prstGeom>
        </p:spPr>
      </p:pic>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3046475516"/>
      </p:ext>
    </p:extLst>
  </p:cSld>
  <p:clrMapOvr>
    <a:masterClrMapping/>
  </p:clrMapOvr>
  <p:extLst>
    <p:ext uri="{DCECCB84-F9BA-43D5-87BE-67443E8EF086}">
      <p15:sldGuideLst xmlns:p15="http://schemas.microsoft.com/office/powerpoint/2012/main">
        <p15:guide id="2" pos="3600" userDrawn="1">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deep)">
    <p:bg bwMode="ltGray">
      <p:bgPr>
        <a:solidFill>
          <a:srgbClr val="191919"/>
        </a:solidFill>
        <a:effectLst/>
      </p:bgPr>
    </p:bg>
    <p:spTree>
      <p:nvGrpSpPr>
        <p:cNvPr id="1" name=""/>
        <p:cNvGrpSpPr/>
        <p:nvPr/>
      </p:nvGrpSpPr>
      <p:grpSpPr>
        <a:xfrm>
          <a:off x="0" y="0"/>
          <a:ext cx="0" cy="0"/>
          <a:chOff x="0" y="0"/>
          <a:chExt cx="0" cy="0"/>
        </a:xfrm>
      </p:grpSpPr>
      <p:sp>
        <p:nvSpPr>
          <p:cNvPr id="6"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7"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8" name="正方形/長方形 7"/>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1403054893"/>
      </p:ext>
    </p:extLst>
  </p:cSld>
  <p:clrMapOvr>
    <a:masterClrMapping/>
  </p:clrMapOvr>
  <p:extLst>
    <p:ext uri="{DCECCB84-F9BA-43D5-87BE-67443E8EF086}">
      <p15:sldGuideLst xmlns:p15="http://schemas.microsoft.com/office/powerpoint/2012/main">
        <p15:guide id="1" orient="horz" pos="451" userDrawn="1">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5"/>
            <a:ext cx="11664949" cy="5149849"/>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Tree>
    <p:extLst>
      <p:ext uri="{BB962C8B-B14F-4D97-AF65-F5344CB8AC3E}">
        <p14:creationId xmlns:p14="http://schemas.microsoft.com/office/powerpoint/2010/main" val="2706953196"/>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mp; Contents(deep)">
    <p:bg bwMode="ltGray">
      <p:bgPr>
        <a:solidFill>
          <a:srgbClr val="191919"/>
        </a:solidFill>
        <a:effectLst/>
      </p:bgPr>
    </p:bg>
    <p:spTree>
      <p:nvGrpSpPr>
        <p:cNvPr id="1" name=""/>
        <p:cNvGrpSpPr/>
        <p:nvPr/>
      </p:nvGrpSpPr>
      <p:grpSpPr>
        <a:xfrm>
          <a:off x="0" y="0"/>
          <a:ext cx="0" cy="0"/>
          <a:chOff x="0" y="0"/>
          <a:chExt cx="0" cy="0"/>
        </a:xfrm>
      </p:grpSpPr>
      <p:sp>
        <p:nvSpPr>
          <p:cNvPr id="11" name="コンテンツ プレースホルダー"/>
          <p:cNvSpPr>
            <a:spLocks noGrp="1"/>
          </p:cNvSpPr>
          <p:nvPr>
            <p:ph sz="quarter" idx="12" hasCustomPrompt="1"/>
          </p:nvPr>
        </p:nvSpPr>
        <p:spPr bwMode="gray">
          <a:xfrm>
            <a:off x="263527" y="1016001"/>
            <a:ext cx="11664949" cy="4860067"/>
          </a:xfrm>
          <a:prstGeom prst="rect">
            <a:avLst/>
          </a:prstGeom>
        </p:spPr>
        <p:txBody>
          <a:bodyPr vert="horz" lIns="91440" tIns="45720" rIns="91440" bIns="45720" rtlCol="0">
            <a:noAutofit/>
          </a:bodyPr>
          <a:lstStyle>
            <a:lvl1pPr>
              <a:buClr>
                <a:schemeClr val="bg1">
                  <a:lumMod val="95000"/>
                </a:schemeClr>
              </a:buClr>
              <a:defRPr lang="en-US" altLang="ja-JP" dirty="0" smtClean="0">
                <a:solidFill>
                  <a:schemeClr val="bg1">
                    <a:lumMod val="95000"/>
                  </a:schemeClr>
                </a:solidFill>
              </a:defRPr>
            </a:lvl1pPr>
            <a:lvl2pPr>
              <a:buClr>
                <a:schemeClr val="bg1">
                  <a:lumMod val="95000"/>
                </a:schemeClr>
              </a:buClr>
              <a:defRPr lang="en-US" altLang="ja-JP" dirty="0" smtClean="0">
                <a:solidFill>
                  <a:schemeClr val="bg1">
                    <a:lumMod val="95000"/>
                  </a:schemeClr>
                </a:solidFill>
              </a:defRPr>
            </a:lvl2pPr>
            <a:lvl3pPr>
              <a:buClr>
                <a:schemeClr val="bg1">
                  <a:lumMod val="95000"/>
                </a:schemeClr>
              </a:buClr>
              <a:defRPr lang="en-US" altLang="ja-JP" dirty="0" smtClean="0">
                <a:solidFill>
                  <a:schemeClr val="bg1">
                    <a:lumMod val="95000"/>
                  </a:schemeClr>
                </a:solidFill>
              </a:defRPr>
            </a:lvl3pPr>
            <a:lvl4pPr>
              <a:buClr>
                <a:schemeClr val="bg1">
                  <a:lumMod val="95000"/>
                </a:schemeClr>
              </a:buClr>
              <a:defRPr lang="en-US" altLang="ja-JP" dirty="0" smtClean="0">
                <a:solidFill>
                  <a:schemeClr val="bg1">
                    <a:lumMod val="95000"/>
                  </a:schemeClr>
                </a:solidFill>
              </a:defRPr>
            </a:lvl4pPr>
            <a:lvl5pPr>
              <a:defRPr lang="en-US" altLang="ja-JP" dirty="0" smtClean="0">
                <a:solidFill>
                  <a:schemeClr val="bg1">
                    <a:lumMod val="95000"/>
                  </a:schemeClr>
                </a:solidFill>
              </a:defRPr>
            </a:lvl5pPr>
          </a:lstStyle>
          <a:p>
            <a:pPr lvl="0"/>
            <a:r>
              <a:rPr kumimoji="1" lang="en-US" altLang="ja-JP"/>
              <a:t>Enter the 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Enter the text.</a:t>
            </a:r>
          </a:p>
          <a:p>
            <a:pPr lvl="0"/>
            <a:endParaRPr kumimoji="1" lang="en-US" altLang="ja-JP"/>
          </a:p>
        </p:txBody>
      </p:sp>
      <p:sp>
        <p:nvSpPr>
          <p:cNvPr id="9" name="PageNumber"/>
          <p:cNvSpPr txBox="1"/>
          <p:nvPr userDrawn="1"/>
        </p:nvSpPr>
        <p:spPr bwMode="gray">
          <a:xfrm>
            <a:off x="185576" y="6462235"/>
            <a:ext cx="460725" cy="307200"/>
          </a:xfrm>
          <a:prstGeom prst="rect">
            <a:avLst/>
          </a:prstGeom>
          <a:noFill/>
        </p:spPr>
        <p:txBody>
          <a:bodyPr wrap="square" lIns="90000" tIns="0" rIns="0" bIns="0" rtlCol="0" anchor="ctr" anchorCtr="0">
            <a:noAutofit/>
          </a:bodyPr>
          <a:lstStyle/>
          <a:p>
            <a:pPr fontAlgn="base">
              <a:spcBef>
                <a:spcPct val="0"/>
              </a:spcBef>
              <a:spcAft>
                <a:spcPct val="0"/>
              </a:spcAft>
              <a:defRPr/>
            </a:pPr>
            <a:fld id="{8BB99341-3773-4AA0-9F9D-94F83AE5E06F}" type="slidenum">
              <a:rPr lang="en-US" altLang="ja-JP" sz="800" b="0" baseline="0" smtClean="0">
                <a:solidFill>
                  <a:schemeClr val="bg1"/>
                </a:solidFill>
                <a:latin typeface="+mn-lt"/>
                <a:ea typeface="+mn-ea"/>
              </a:rPr>
              <a:pPr fontAlgn="base">
                <a:spcBef>
                  <a:spcPct val="0"/>
                </a:spcBef>
                <a:spcAft>
                  <a:spcPct val="0"/>
                </a:spcAft>
                <a:defRPr/>
              </a:pPr>
              <a:t>‹#›</a:t>
            </a:fld>
            <a:endParaRPr lang="en-US" altLang="ja-JP" sz="800" b="0" baseline="0">
              <a:solidFill>
                <a:schemeClr val="bg1"/>
              </a:solidFill>
              <a:latin typeface="+mn-lt"/>
              <a:ea typeface="+mn-ea"/>
            </a:endParaRPr>
          </a:p>
        </p:txBody>
      </p:sp>
      <p:pic>
        <p:nvPicPr>
          <p:cNvPr id="10" name="図 9"/>
          <p:cNvPicPr>
            <a:picLocks noChangeAspect="1"/>
          </p:cNvPicPr>
          <p:nvPr userDrawn="1"/>
        </p:nvPicPr>
        <p:blipFill>
          <a:blip r:embed="rId2">
            <a:biLevel thresh="25000"/>
          </a:blip>
          <a:stretch>
            <a:fillRect/>
          </a:stretch>
        </p:blipFill>
        <p:spPr>
          <a:xfrm>
            <a:off x="9616830" y="6517514"/>
            <a:ext cx="2311647" cy="182055"/>
          </a:xfrm>
          <a:prstGeom prst="rect">
            <a:avLst/>
          </a:prstGeom>
        </p:spPr>
      </p:pic>
      <p:sp>
        <p:nvSpPr>
          <p:cNvPr id="8" name="タイトル プレースホルダー"/>
          <p:cNvSpPr>
            <a:spLocks noGrp="1"/>
          </p:cNvSpPr>
          <p:nvPr>
            <p:ph type="title" hasCustomPrompt="1"/>
          </p:nvPr>
        </p:nvSpPr>
        <p:spPr bwMode="gray">
          <a:xfrm>
            <a:off x="263527" y="178169"/>
            <a:ext cx="11664949" cy="615555"/>
          </a:xfrm>
          <a:prstGeom prst="rect">
            <a:avLst/>
          </a:prstGeom>
        </p:spPr>
        <p:txBody>
          <a:bodyPr vert="horz" wrap="square" lIns="91440" tIns="45720" rIns="91440" bIns="45720" rtlCol="0" anchor="ctr">
            <a:noAutofit/>
          </a:bodyPr>
          <a:lstStyle>
            <a:lvl1pPr>
              <a:defRPr>
                <a:solidFill>
                  <a:schemeClr val="bg1">
                    <a:lumMod val="95000"/>
                  </a:schemeClr>
                </a:solidFill>
              </a:defRPr>
            </a:lvl1pPr>
          </a:lstStyle>
          <a:p>
            <a:pPr marL="0" marR="0" lvl="0" indent="0" defTabSz="914194" latinLnBrk="0">
              <a:lnSpc>
                <a:spcPct val="100000"/>
              </a:lnSpc>
              <a:buClr>
                <a:schemeClr val="accent6"/>
              </a:buClr>
              <a:buSzTx/>
              <a:buFont typeface="Arial" panose="020B0604020202020204" pitchFamily="34" charset="0"/>
              <a:buNone/>
              <a:tabLst/>
            </a:pPr>
            <a:r>
              <a:rPr kumimoji="1" lang="en-US" altLang="ja-JP"/>
              <a:t>Enter the title.</a:t>
            </a:r>
          </a:p>
        </p:txBody>
      </p:sp>
      <p:sp>
        <p:nvSpPr>
          <p:cNvPr id="7" name="正方形/長方形 6"/>
          <p:cNvSpPr/>
          <p:nvPr userDrawn="1"/>
        </p:nvSpPr>
        <p:spPr bwMode="gray">
          <a:xfrm>
            <a:off x="0" y="6795600"/>
            <a:ext cx="12192000" cy="62400"/>
          </a:xfrm>
          <a:prstGeom prst="rect">
            <a:avLst/>
          </a:prstGeom>
          <a:gradFill flip="none" rotWithShape="1">
            <a:gsLst>
              <a:gs pos="0">
                <a:srgbClr val="A0D8AD"/>
              </a:gs>
              <a:gs pos="10000">
                <a:srgbClr val="65B3A4"/>
              </a:gs>
              <a:gs pos="65000">
                <a:schemeClr val="tx2"/>
              </a:gs>
            </a:gsLst>
            <a:lin ang="10800000" scaled="0"/>
            <a:tileRect/>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b="1">
              <a:latin typeface="+mj-ea"/>
              <a:ea typeface="+mj-ea"/>
            </a:endParaRPr>
          </a:p>
        </p:txBody>
      </p:sp>
      <p:sp>
        <p:nvSpPr>
          <p:cNvPr id="12" name="Rectangle 11">
            <a:extLst>
              <a:ext uri="{FF2B5EF4-FFF2-40B4-BE49-F238E27FC236}">
                <a16:creationId xmlns:a16="http://schemas.microsoft.com/office/drawing/2014/main" id="{3541E20B-2F99-4B42-A85D-34442EF5850E}"/>
              </a:ext>
            </a:extLst>
          </p:cNvPr>
          <p:cNvSpPr/>
          <p:nvPr userDrawn="1"/>
        </p:nvSpPr>
        <p:spPr bwMode="auto">
          <a:xfrm>
            <a:off x="0" y="5974081"/>
            <a:ext cx="12192000" cy="487680"/>
          </a:xfrm>
          <a:prstGeom prst="rect">
            <a:avLst/>
          </a:prstGeom>
          <a:solidFill>
            <a:schemeClr val="accent4">
              <a:lumMod val="40000"/>
              <a:lumOff val="60000"/>
            </a:scheme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0" lang="en-US" sz="1800" b="1" kern="0">
              <a:solidFill>
                <a:srgbClr val="002961"/>
              </a:solidFill>
              <a:ea typeface="Verdana" panose="020B0604030504040204" pitchFamily="34" charset="0"/>
              <a:cs typeface="Verdana" panose="020B0604030504040204" pitchFamily="34" charset="0"/>
            </a:endParaRPr>
          </a:p>
        </p:txBody>
      </p:sp>
      <p:sp>
        <p:nvSpPr>
          <p:cNvPr id="13" name="Text Placeholder 2">
            <a:extLst>
              <a:ext uri="{FF2B5EF4-FFF2-40B4-BE49-F238E27FC236}">
                <a16:creationId xmlns:a16="http://schemas.microsoft.com/office/drawing/2014/main" id="{DA49436C-847F-2142-A3D4-618449A51945}"/>
              </a:ext>
            </a:extLst>
          </p:cNvPr>
          <p:cNvSpPr>
            <a:spLocks noGrp="1"/>
          </p:cNvSpPr>
          <p:nvPr>
            <p:ph type="body" sz="quarter" idx="13" hasCustomPrompt="1"/>
          </p:nvPr>
        </p:nvSpPr>
        <p:spPr>
          <a:xfrm>
            <a:off x="185578" y="5972101"/>
            <a:ext cx="11820895" cy="487680"/>
          </a:xfrm>
        </p:spPr>
        <p:txBody>
          <a:bodyPr anchor="ctr"/>
          <a:lstStyle>
            <a:lvl1pPr marL="0" indent="0" algn="ctr">
              <a:buNone/>
              <a:defRPr b="1"/>
            </a:lvl1pPr>
          </a:lstStyle>
          <a:p>
            <a:pPr lvl="0"/>
            <a:r>
              <a:rPr lang="en-US"/>
              <a:t>Click to add take-away message</a:t>
            </a:r>
          </a:p>
        </p:txBody>
      </p:sp>
    </p:spTree>
    <p:extLst>
      <p:ext uri="{BB962C8B-B14F-4D97-AF65-F5344CB8AC3E}">
        <p14:creationId xmlns:p14="http://schemas.microsoft.com/office/powerpoint/2010/main" val="508136521"/>
      </p:ext>
    </p:extLst>
  </p:cSld>
  <p:clrMapOvr>
    <a:masterClrMapping/>
  </p:clrMapOvr>
  <p:extLst>
    <p:ext uri="{DCECCB84-F9BA-43D5-87BE-67443E8EF086}">
      <p15:sldGuideLst xmlns:p15="http://schemas.microsoft.com/office/powerpoint/2012/main">
        <p15:guide id="5" orient="horz" pos="2731" userDrawn="1">
          <p15:clr>
            <a:srgbClr val="A4A3A4"/>
          </p15:clr>
        </p15:guide>
        <p15:guide id="6" orient="horz" pos="451" userDrawn="1">
          <p15:clr>
            <a:srgbClr val="A4A3A4"/>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6.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theme" Target="../theme/theme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theme" Target="../theme/theme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Shape 2"/>
          <p:cNvSpPr>
            <a:spLocks noChangeArrowheads="1"/>
          </p:cNvSpPr>
          <p:nvPr/>
        </p:nvSpPr>
        <p:spPr bwMode="auto">
          <a:xfrm>
            <a:off x="535783" y="1384103"/>
            <a:ext cx="11126391" cy="0"/>
          </a:xfrm>
          <a:prstGeom prst="rect">
            <a:avLst/>
          </a:prstGeom>
          <a:noFill/>
          <a:ln w="12700">
            <a:solidFill>
              <a:srgbClr val="9A9A9A"/>
            </a:solidFill>
            <a:miter lim="4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pPr defTabSz="309632"/>
            <a:endParaRPr lang="en-US" sz="773">
              <a:solidFill>
                <a:srgbClr val="000000"/>
              </a:solidFill>
              <a:latin typeface="Helvetica" charset="0"/>
              <a:cs typeface="Helvetica" charset="0"/>
              <a:sym typeface="Helvetica" charset="0"/>
            </a:endParaRPr>
          </a:p>
        </p:txBody>
      </p:sp>
      <p:sp>
        <p:nvSpPr>
          <p:cNvPr id="1027" name="Shape 3"/>
          <p:cNvSpPr>
            <a:spLocks noGrp="1"/>
          </p:cNvSpPr>
          <p:nvPr>
            <p:ph type="title"/>
          </p:nvPr>
        </p:nvSpPr>
        <p:spPr bwMode="auto">
          <a:xfrm>
            <a:off x="535782" y="232172"/>
            <a:ext cx="11120437" cy="982267"/>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b" anchorCtr="0" compatLnSpc="1">
            <a:prstTxWarp prst="textNoShape">
              <a:avLst/>
            </a:prstTxWarp>
          </a:bodyPr>
          <a:lstStyle/>
          <a:p>
            <a:pPr lvl="0"/>
            <a:r>
              <a:rPr lang="en-US">
                <a:sym typeface="Helvetica Neue Light" charset="0"/>
              </a:rPr>
              <a:t>Title Text</a:t>
            </a:r>
          </a:p>
        </p:txBody>
      </p:sp>
      <p:sp>
        <p:nvSpPr>
          <p:cNvPr id="1028" name="Shape 4"/>
          <p:cNvSpPr>
            <a:spLocks noGrp="1"/>
          </p:cNvSpPr>
          <p:nvPr>
            <p:ph type="body" idx="1"/>
          </p:nvPr>
        </p:nvSpPr>
        <p:spPr bwMode="auto">
          <a:xfrm>
            <a:off x="535782" y="1562696"/>
            <a:ext cx="11120437" cy="4688085"/>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r>
              <a:rPr lang="en-US">
                <a:sym typeface="Helvetica Neue Light" charset="0"/>
              </a:rPr>
              <a:t>Body Level One</a:t>
            </a:r>
          </a:p>
          <a:p>
            <a:pPr lvl="1"/>
            <a:r>
              <a:rPr lang="en-US">
                <a:sym typeface="Helvetica Neue Light" charset="0"/>
              </a:rPr>
              <a:t>Body Level Two</a:t>
            </a:r>
          </a:p>
          <a:p>
            <a:pPr lvl="2"/>
            <a:r>
              <a:rPr lang="en-US">
                <a:sym typeface="Helvetica Neue Light" charset="0"/>
              </a:rPr>
              <a:t>Body Level Three</a:t>
            </a:r>
          </a:p>
          <a:p>
            <a:pPr lvl="3"/>
            <a:r>
              <a:rPr lang="en-US">
                <a:sym typeface="Helvetica Neue Light" charset="0"/>
              </a:rPr>
              <a:t>Body Level Four</a:t>
            </a:r>
          </a:p>
          <a:p>
            <a:pPr lvl="4"/>
            <a:r>
              <a:rPr lang="en-US">
                <a:sym typeface="Helvetica Neue Light" charset="0"/>
              </a:rPr>
              <a:t>Body Level Five</a:t>
            </a:r>
          </a:p>
        </p:txBody>
      </p:sp>
    </p:spTree>
  </p:cSld>
  <p:clrMap bg1="lt1" tx1="dk1" bg2="lt2" tx2="dk2" accent1="accent1" accent2="accent2" accent3="accent3" accent4="accent4" accent5="accent5" accent6="accent6" hlink="hlink" folHlink="folHlink"/>
  <p:sldLayoutIdLst>
    <p:sldLayoutId id="2147487551" r:id="rId1"/>
    <p:sldLayoutId id="2147487555" r:id="rId2"/>
    <p:sldLayoutId id="2147487556" r:id="rId3"/>
    <p:sldLayoutId id="2147487892" r:id="rId4"/>
  </p:sldLayoutIdLst>
  <p:transition spd="med"/>
  <p:txStyles>
    <p:titleStyle>
      <a:lvl1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1pPr>
      <a:lvl2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2pPr>
      <a:lvl3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3pPr>
      <a:lvl4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4pPr>
      <a:lvl5pPr algn="ctr" defTabSz="396979" rtl="0" eaLnBrk="1" fontAlgn="base" hangingPunct="1">
        <a:spcBef>
          <a:spcPct val="0"/>
        </a:spcBef>
        <a:spcAft>
          <a:spcPct val="0"/>
        </a:spcAft>
        <a:defRPr sz="3023">
          <a:solidFill>
            <a:schemeClr val="tx2"/>
          </a:solidFill>
          <a:latin typeface="+mn-lt"/>
          <a:ea typeface="ＭＳ Ｐゴシック" charset="0"/>
          <a:cs typeface="+mn-cs"/>
          <a:sym typeface="Helvetica Neue Light" charset="0"/>
        </a:defRPr>
      </a:lvl5pPr>
      <a:lvl6pPr indent="781896" defTabSz="399550" eaLnBrk="1" hangingPunct="1">
        <a:defRPr sz="3023">
          <a:latin typeface="+mn-lt"/>
          <a:ea typeface="+mn-ea"/>
          <a:cs typeface="+mn-cs"/>
          <a:sym typeface="Helvetica Neue Light"/>
        </a:defRPr>
      </a:lvl6pPr>
      <a:lvl7pPr indent="938239" defTabSz="399550" eaLnBrk="1" hangingPunct="1">
        <a:defRPr sz="3023">
          <a:latin typeface="+mn-lt"/>
          <a:ea typeface="+mn-ea"/>
          <a:cs typeface="+mn-cs"/>
          <a:sym typeface="Helvetica Neue Light"/>
        </a:defRPr>
      </a:lvl7pPr>
      <a:lvl8pPr indent="1094597" defTabSz="399550" eaLnBrk="1" hangingPunct="1">
        <a:defRPr sz="3023">
          <a:latin typeface="+mn-lt"/>
          <a:ea typeface="+mn-ea"/>
          <a:cs typeface="+mn-cs"/>
          <a:sym typeface="Helvetica Neue Light"/>
        </a:defRPr>
      </a:lvl8pPr>
      <a:lvl9pPr indent="1251014" defTabSz="399550" eaLnBrk="1" hangingPunct="1">
        <a:defRPr sz="3023">
          <a:latin typeface="+mn-lt"/>
          <a:ea typeface="+mn-ea"/>
          <a:cs typeface="+mn-cs"/>
          <a:sym typeface="Helvetica Neue Light"/>
        </a:defRPr>
      </a:lvl9pPr>
    </p:titleStyle>
    <p:bodyStyle>
      <a:lvl1pPr marL="309632"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ＭＳ Ｐゴシック" charset="0"/>
          <a:cs typeface="+mn-cs"/>
          <a:sym typeface="Helvetica Neue Light" charset="0"/>
        </a:defRPr>
      </a:lvl1pPr>
      <a:lvl2pPr marL="622614"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2pPr>
      <a:lvl3pPr marL="935577"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3pPr>
      <a:lvl4pPr marL="1248570"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4pPr>
      <a:lvl5pPr marL="1562610" indent="-309632" algn="l" defTabSz="396979" rtl="0" eaLnBrk="1" fontAlgn="base" hangingPunct="1">
        <a:spcBef>
          <a:spcPts val="2953"/>
        </a:spcBef>
        <a:spcAft>
          <a:spcPct val="0"/>
        </a:spcAft>
        <a:buSzPct val="75000"/>
        <a:buFont typeface="Helvetica Neue" charset="0"/>
        <a:buChar char="•"/>
        <a:defRPr sz="2531">
          <a:solidFill>
            <a:srgbClr val="747474"/>
          </a:solidFill>
          <a:latin typeface="+mn-lt"/>
          <a:ea typeface="+mn-ea"/>
          <a:cs typeface="+mn-cs"/>
          <a:sym typeface="Helvetica Neue Light" charset="0"/>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p:bodyStyle>
    <p:otherStyle>
      <a:lvl1pPr algn="r" defTabSz="399550" eaLnBrk="1" hangingPunct="1">
        <a:defRPr sz="984">
          <a:solidFill>
            <a:schemeClr val="tx1"/>
          </a:solidFill>
          <a:latin typeface="+mn-lt"/>
          <a:ea typeface="+mn-ea"/>
          <a:cs typeface="+mn-cs"/>
          <a:sym typeface="Helvetica Neue"/>
        </a:defRPr>
      </a:lvl1pPr>
      <a:lvl2pPr indent="156420" algn="r" defTabSz="399550" eaLnBrk="1" hangingPunct="1">
        <a:defRPr sz="984">
          <a:solidFill>
            <a:schemeClr val="tx1"/>
          </a:solidFill>
          <a:latin typeface="+mn-lt"/>
          <a:ea typeface="+mn-ea"/>
          <a:cs typeface="+mn-cs"/>
          <a:sym typeface="Helvetica Neue"/>
        </a:defRPr>
      </a:lvl2pPr>
      <a:lvl3pPr indent="312746" algn="r" defTabSz="399550" eaLnBrk="1" hangingPunct="1">
        <a:defRPr sz="984">
          <a:solidFill>
            <a:schemeClr val="tx1"/>
          </a:solidFill>
          <a:latin typeface="+mn-lt"/>
          <a:ea typeface="+mn-ea"/>
          <a:cs typeface="+mn-cs"/>
          <a:sym typeface="Helvetica Neue"/>
        </a:defRPr>
      </a:lvl3pPr>
      <a:lvl4pPr indent="469180" algn="r" defTabSz="399550" eaLnBrk="1" hangingPunct="1">
        <a:defRPr sz="984">
          <a:solidFill>
            <a:schemeClr val="tx1"/>
          </a:solidFill>
          <a:latin typeface="+mn-lt"/>
          <a:ea typeface="+mn-ea"/>
          <a:cs typeface="+mn-cs"/>
          <a:sym typeface="Helvetica Neue"/>
        </a:defRPr>
      </a:lvl4pPr>
      <a:lvl5pPr indent="625475" algn="r" defTabSz="399550" eaLnBrk="1" hangingPunct="1">
        <a:defRPr sz="984">
          <a:solidFill>
            <a:schemeClr val="tx1"/>
          </a:solidFill>
          <a:latin typeface="+mn-lt"/>
          <a:ea typeface="+mn-ea"/>
          <a:cs typeface="+mn-cs"/>
          <a:sym typeface="Helvetica Neue"/>
        </a:defRPr>
      </a:lvl5pPr>
      <a:lvl6pPr indent="781896" algn="r" defTabSz="399550" eaLnBrk="1" hangingPunct="1">
        <a:defRPr sz="984">
          <a:solidFill>
            <a:schemeClr val="tx1"/>
          </a:solidFill>
          <a:latin typeface="+mn-lt"/>
          <a:ea typeface="+mn-ea"/>
          <a:cs typeface="+mn-cs"/>
          <a:sym typeface="Helvetica Neue"/>
        </a:defRPr>
      </a:lvl6pPr>
      <a:lvl7pPr indent="938239" algn="r" defTabSz="399550" eaLnBrk="1" hangingPunct="1">
        <a:defRPr sz="984">
          <a:solidFill>
            <a:schemeClr val="tx1"/>
          </a:solidFill>
          <a:latin typeface="+mn-lt"/>
          <a:ea typeface="+mn-ea"/>
          <a:cs typeface="+mn-cs"/>
          <a:sym typeface="Helvetica Neue"/>
        </a:defRPr>
      </a:lvl7pPr>
      <a:lvl8pPr indent="1094597" algn="r" defTabSz="399550" eaLnBrk="1" hangingPunct="1">
        <a:defRPr sz="984">
          <a:solidFill>
            <a:schemeClr val="tx1"/>
          </a:solidFill>
          <a:latin typeface="+mn-lt"/>
          <a:ea typeface="+mn-ea"/>
          <a:cs typeface="+mn-cs"/>
          <a:sym typeface="Helvetica Neue"/>
        </a:defRPr>
      </a:lvl8pPr>
      <a:lvl9pPr indent="1251014" algn="r" defTabSz="399550" eaLnBrk="1" hangingPunct="1">
        <a:defRPr sz="984">
          <a:solidFill>
            <a:schemeClr val="tx1"/>
          </a:solidFill>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946790" y="380628"/>
            <a:ext cx="10362903" cy="99119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6455" tIns="63228" rIns="126455" bIns="63228" numCol="1" anchor="t"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961672" y="1549479"/>
            <a:ext cx="10362903" cy="366786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6455" tIns="63228" rIns="126455" bIns="6322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507747" y="6362404"/>
            <a:ext cx="1930300" cy="304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8913" tIns="44457" rIns="88913" bIns="44457"/>
          <a:lstStyle>
            <a:lvl1pPr eaLnBrk="0" hangingPunct="0">
              <a:defRPr>
                <a:solidFill>
                  <a:schemeClr val="tx1"/>
                </a:solidFill>
                <a:latin typeface="Arial" charset="0"/>
                <a:ea typeface="ヒラギノ角ゴ Pro W3" pitchFamily="116" charset="-128"/>
              </a:defRPr>
            </a:lvl1pPr>
            <a:lvl2pPr marL="742950" indent="-285750" eaLnBrk="0" hangingPunct="0">
              <a:defRPr>
                <a:solidFill>
                  <a:schemeClr val="tx1"/>
                </a:solidFill>
                <a:latin typeface="Arial" charset="0"/>
                <a:ea typeface="ヒラギノ角ゴ Pro W3" pitchFamily="116" charset="-128"/>
              </a:defRPr>
            </a:lvl2pPr>
            <a:lvl3pPr marL="1143000" indent="-228600" eaLnBrk="0" hangingPunct="0">
              <a:defRPr>
                <a:solidFill>
                  <a:schemeClr val="tx1"/>
                </a:solidFill>
                <a:latin typeface="Arial" charset="0"/>
                <a:ea typeface="ヒラギノ角ゴ Pro W3" pitchFamily="116" charset="-128"/>
              </a:defRPr>
            </a:lvl3pPr>
            <a:lvl4pPr marL="1600200" indent="-228600" eaLnBrk="0" hangingPunct="0">
              <a:defRPr>
                <a:solidFill>
                  <a:schemeClr val="tx1"/>
                </a:solidFill>
                <a:latin typeface="Arial" charset="0"/>
                <a:ea typeface="ヒラギノ角ゴ Pro W3" pitchFamily="116" charset="-128"/>
              </a:defRPr>
            </a:lvl4pPr>
            <a:lvl5pPr marL="2057400" indent="-228600" eaLnBrk="0" hangingPunct="0">
              <a:defRPr>
                <a:solidFill>
                  <a:schemeClr val="tx1"/>
                </a:solidFill>
                <a:latin typeface="Arial" charset="0"/>
                <a:ea typeface="ヒラギノ角ゴ Pro W3" pitchFamily="116"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16"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16"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16"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16" charset="-128"/>
              </a:defRPr>
            </a:lvl9pPr>
          </a:lstStyle>
          <a:p>
            <a:pPr defTabSz="625603" fontAlgn="auto">
              <a:spcBef>
                <a:spcPts val="0"/>
              </a:spcBef>
              <a:spcAft>
                <a:spcPts val="0"/>
              </a:spcAft>
              <a:defRPr/>
            </a:pPr>
            <a:r>
              <a:rPr lang="en-US" altLang="en-US" sz="1195">
                <a:solidFill>
                  <a:srgbClr val="012D50"/>
                </a:solidFill>
                <a:cs typeface="+mn-cs"/>
              </a:rPr>
              <a:t>Page </a:t>
            </a:r>
            <a:fld id="{A38ABF04-D24D-C245-AD6E-69AB02E347BD}" type="slidenum">
              <a:rPr lang="en-US" altLang="en-US" sz="1195">
                <a:solidFill>
                  <a:srgbClr val="012D50"/>
                </a:solidFill>
                <a:cs typeface="+mn-cs"/>
              </a:rPr>
              <a:pPr defTabSz="625603" fontAlgn="auto">
                <a:spcBef>
                  <a:spcPts val="0"/>
                </a:spcBef>
                <a:spcAft>
                  <a:spcPts val="0"/>
                </a:spcAft>
                <a:defRPr/>
              </a:pPr>
              <a:t>‹#›</a:t>
            </a:fld>
            <a:endParaRPr lang="en-US" altLang="en-US" sz="1407">
              <a:solidFill>
                <a:srgbClr val="AFAFAF"/>
              </a:solidFill>
              <a:cs typeface="+mn-cs"/>
            </a:endParaRPr>
          </a:p>
        </p:txBody>
      </p:sp>
      <p:sp>
        <p:nvSpPr>
          <p:cNvPr id="104453" name="Rectangle 5"/>
          <p:cNvSpPr>
            <a:spLocks noGrp="1" noChangeArrowheads="1"/>
          </p:cNvSpPr>
          <p:nvPr>
            <p:ph type="ftr" sz="quarter" idx="3"/>
          </p:nvPr>
        </p:nvSpPr>
        <p:spPr bwMode="auto">
          <a:xfrm>
            <a:off x="4420196" y="6172824"/>
            <a:ext cx="3555504" cy="4565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6455" tIns="63228" rIns="126455" bIns="63228" numCol="1" anchor="b" anchorCtr="0" compatLnSpc="1">
            <a:prstTxWarp prst="textNoShape">
              <a:avLst/>
            </a:prstTxWarp>
          </a:bodyPr>
          <a:lstStyle>
            <a:lvl1pPr defTabSz="625603" eaLnBrk="0" fontAlgn="auto" hangingPunct="0">
              <a:spcBef>
                <a:spcPts val="0"/>
              </a:spcBef>
              <a:spcAft>
                <a:spcPts val="0"/>
              </a:spcAft>
              <a:defRPr sz="773">
                <a:solidFill>
                  <a:srgbClr val="012D50"/>
                </a:solidFill>
                <a:latin typeface="Arial"/>
                <a:ea typeface="ヒラギノ角ゴ Pro W3"/>
                <a:cs typeface="+mn-cs"/>
              </a:defRPr>
            </a:lvl1pPr>
          </a:lstStyle>
          <a:p>
            <a:pPr>
              <a:defRPr/>
            </a:pPr>
            <a:endParaRPr lang="en-GB"/>
          </a:p>
        </p:txBody>
      </p:sp>
      <p:pic>
        <p:nvPicPr>
          <p:cNvPr id="10246" name="Picture 6" descr="PPT_TEXT_BACK4C"/>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828611" y="5744023"/>
            <a:ext cx="2363391" cy="1113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559" r:id="rId1"/>
    <p:sldLayoutId id="2147487560" r:id="rId2"/>
    <p:sldLayoutId id="2147487561" r:id="rId3"/>
    <p:sldLayoutId id="2147487562" r:id="rId4"/>
    <p:sldLayoutId id="2147487563" r:id="rId5"/>
    <p:sldLayoutId id="2147487564" r:id="rId6"/>
    <p:sldLayoutId id="2147487565" r:id="rId7"/>
    <p:sldLayoutId id="2147487566" r:id="rId8"/>
    <p:sldLayoutId id="2147487567" r:id="rId9"/>
    <p:sldLayoutId id="2147487568" r:id="rId10"/>
    <p:sldLayoutId id="2147487569" r:id="rId11"/>
  </p:sldLayoutIdLst>
  <p:txStyles>
    <p:titleStyle>
      <a:lvl1pPr algn="l" rtl="0" eaLnBrk="0" fontAlgn="base" hangingPunct="0">
        <a:lnSpc>
          <a:spcPts val="3401"/>
        </a:lnSpc>
        <a:spcBef>
          <a:spcPct val="0"/>
        </a:spcBef>
        <a:spcAft>
          <a:spcPct val="0"/>
        </a:spcAft>
        <a:defRPr sz="3023">
          <a:solidFill>
            <a:schemeClr val="tx2"/>
          </a:solidFill>
          <a:latin typeface="+mj-lt"/>
          <a:ea typeface="+mj-ea"/>
          <a:cs typeface="ヒラギノ角ゴ Pro W3" charset="0"/>
        </a:defRPr>
      </a:lvl1pPr>
      <a:lvl2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2pPr>
      <a:lvl3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3pPr>
      <a:lvl4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4pPr>
      <a:lvl5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5pPr>
      <a:lvl6pPr marL="444802"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6pPr>
      <a:lvl7pPr marL="889675"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7pPr>
      <a:lvl8pPr marL="1334419"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8pPr>
      <a:lvl9pPr marL="1779224"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9pPr>
    </p:titleStyle>
    <p:bodyStyle>
      <a:lvl1pPr marL="330660" indent="-330660"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charset="0"/>
        </a:defRPr>
      </a:lvl1pPr>
      <a:lvl2pPr marL="719930" indent="-27538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2pPr>
      <a:lvl3pPr marL="1110312" indent="-218967"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3pPr>
      <a:lvl4pPr marL="1554861" indent="-218967"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4pPr>
      <a:lvl5pPr marL="1999435" indent="-218967"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5pPr>
      <a:lvl6pPr marL="2446424"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891237"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336038"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780827" indent="-222252"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89675" rtl="0" eaLnBrk="1" latinLnBrk="0" hangingPunct="1">
        <a:defRPr sz="1828" kern="1200">
          <a:solidFill>
            <a:schemeClr val="tx1"/>
          </a:solidFill>
          <a:latin typeface="+mn-lt"/>
          <a:ea typeface="+mn-ea"/>
          <a:cs typeface="+mn-cs"/>
        </a:defRPr>
      </a:lvl1pPr>
      <a:lvl2pPr marL="444802" algn="l" defTabSz="889675" rtl="0" eaLnBrk="1" latinLnBrk="0" hangingPunct="1">
        <a:defRPr sz="1828" kern="1200">
          <a:solidFill>
            <a:schemeClr val="tx1"/>
          </a:solidFill>
          <a:latin typeface="+mn-lt"/>
          <a:ea typeface="+mn-ea"/>
          <a:cs typeface="+mn-cs"/>
        </a:defRPr>
      </a:lvl2pPr>
      <a:lvl3pPr marL="889675" algn="l" defTabSz="889675" rtl="0" eaLnBrk="1" latinLnBrk="0" hangingPunct="1">
        <a:defRPr sz="1828" kern="1200">
          <a:solidFill>
            <a:schemeClr val="tx1"/>
          </a:solidFill>
          <a:latin typeface="+mn-lt"/>
          <a:ea typeface="+mn-ea"/>
          <a:cs typeface="+mn-cs"/>
        </a:defRPr>
      </a:lvl3pPr>
      <a:lvl4pPr marL="1334419" algn="l" defTabSz="889675" rtl="0" eaLnBrk="1" latinLnBrk="0" hangingPunct="1">
        <a:defRPr sz="1828" kern="1200">
          <a:solidFill>
            <a:schemeClr val="tx1"/>
          </a:solidFill>
          <a:latin typeface="+mn-lt"/>
          <a:ea typeface="+mn-ea"/>
          <a:cs typeface="+mn-cs"/>
        </a:defRPr>
      </a:lvl4pPr>
      <a:lvl5pPr marL="1779224" algn="l" defTabSz="889675" rtl="0" eaLnBrk="1" latinLnBrk="0" hangingPunct="1">
        <a:defRPr sz="1828" kern="1200">
          <a:solidFill>
            <a:schemeClr val="tx1"/>
          </a:solidFill>
          <a:latin typeface="+mn-lt"/>
          <a:ea typeface="+mn-ea"/>
          <a:cs typeface="+mn-cs"/>
        </a:defRPr>
      </a:lvl5pPr>
      <a:lvl6pPr marL="2224032" algn="l" defTabSz="889675" rtl="0" eaLnBrk="1" latinLnBrk="0" hangingPunct="1">
        <a:defRPr sz="1828" kern="1200">
          <a:solidFill>
            <a:schemeClr val="tx1"/>
          </a:solidFill>
          <a:latin typeface="+mn-lt"/>
          <a:ea typeface="+mn-ea"/>
          <a:cs typeface="+mn-cs"/>
        </a:defRPr>
      </a:lvl6pPr>
      <a:lvl7pPr marL="2668835" algn="l" defTabSz="889675" rtl="0" eaLnBrk="1" latinLnBrk="0" hangingPunct="1">
        <a:defRPr sz="1828" kern="1200">
          <a:solidFill>
            <a:schemeClr val="tx1"/>
          </a:solidFill>
          <a:latin typeface="+mn-lt"/>
          <a:ea typeface="+mn-ea"/>
          <a:cs typeface="+mn-cs"/>
        </a:defRPr>
      </a:lvl7pPr>
      <a:lvl8pPr marL="3113638" algn="l" defTabSz="889675" rtl="0" eaLnBrk="1" latinLnBrk="0" hangingPunct="1">
        <a:defRPr sz="1828" kern="1200">
          <a:solidFill>
            <a:schemeClr val="tx1"/>
          </a:solidFill>
          <a:latin typeface="+mn-lt"/>
          <a:ea typeface="+mn-ea"/>
          <a:cs typeface="+mn-cs"/>
        </a:defRPr>
      </a:lvl8pPr>
      <a:lvl9pPr marL="3558432" algn="l" defTabSz="889675" rtl="0" eaLnBrk="1" latinLnBrk="0" hangingPunct="1">
        <a:defRPr sz="182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946790" y="380628"/>
            <a:ext cx="10362903" cy="99119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014" tIns="63508" rIns="127014" bIns="63508" numCol="1" anchor="t"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961672" y="1549479"/>
            <a:ext cx="10362903" cy="366786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014" tIns="63508" rIns="127014" bIns="635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507747" y="6362404"/>
            <a:ext cx="1930300" cy="304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9307" tIns="44655" rIns="89307" bIns="44655"/>
          <a:lstStyle>
            <a:lvl1pPr eaLnBrk="0" hangingPunct="0">
              <a:defRPr>
                <a:solidFill>
                  <a:schemeClr val="tx1"/>
                </a:solidFill>
                <a:latin typeface="Arial" charset="0"/>
                <a:ea typeface="ヒラギノ角ゴ Pro W3" pitchFamily="116" charset="-128"/>
              </a:defRPr>
            </a:lvl1pPr>
            <a:lvl2pPr marL="742950" indent="-285750" eaLnBrk="0" hangingPunct="0">
              <a:defRPr>
                <a:solidFill>
                  <a:schemeClr val="tx1"/>
                </a:solidFill>
                <a:latin typeface="Arial" charset="0"/>
                <a:ea typeface="ヒラギノ角ゴ Pro W3" pitchFamily="116" charset="-128"/>
              </a:defRPr>
            </a:lvl2pPr>
            <a:lvl3pPr marL="1143000" indent="-228600" eaLnBrk="0" hangingPunct="0">
              <a:defRPr>
                <a:solidFill>
                  <a:schemeClr val="tx1"/>
                </a:solidFill>
                <a:latin typeface="Arial" charset="0"/>
                <a:ea typeface="ヒラギノ角ゴ Pro W3" pitchFamily="116" charset="-128"/>
              </a:defRPr>
            </a:lvl3pPr>
            <a:lvl4pPr marL="1600200" indent="-228600" eaLnBrk="0" hangingPunct="0">
              <a:defRPr>
                <a:solidFill>
                  <a:schemeClr val="tx1"/>
                </a:solidFill>
                <a:latin typeface="Arial" charset="0"/>
                <a:ea typeface="ヒラギノ角ゴ Pro W3" pitchFamily="116" charset="-128"/>
              </a:defRPr>
            </a:lvl4pPr>
            <a:lvl5pPr marL="2057400" indent="-228600" eaLnBrk="0" hangingPunct="0">
              <a:defRPr>
                <a:solidFill>
                  <a:schemeClr val="tx1"/>
                </a:solidFill>
                <a:latin typeface="Arial" charset="0"/>
                <a:ea typeface="ヒラギノ角ゴ Pro W3" pitchFamily="116"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16"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16"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16"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16" charset="-128"/>
              </a:defRPr>
            </a:lvl9pPr>
          </a:lstStyle>
          <a:p>
            <a:pPr defTabSz="628259" fontAlgn="auto">
              <a:spcBef>
                <a:spcPts val="0"/>
              </a:spcBef>
              <a:spcAft>
                <a:spcPts val="0"/>
              </a:spcAft>
              <a:defRPr/>
            </a:pPr>
            <a:r>
              <a:rPr lang="en-US" altLang="en-US" sz="1195">
                <a:solidFill>
                  <a:srgbClr val="012D50"/>
                </a:solidFill>
                <a:cs typeface="+mn-cs"/>
              </a:rPr>
              <a:t>Page </a:t>
            </a:r>
            <a:fld id="{CDFAAE02-3ACF-A947-BF46-FC1C5D469E15}" type="slidenum">
              <a:rPr lang="en-US" altLang="en-US" sz="1195">
                <a:solidFill>
                  <a:srgbClr val="012D50"/>
                </a:solidFill>
                <a:cs typeface="+mn-cs"/>
              </a:rPr>
              <a:pPr defTabSz="628259" fontAlgn="auto">
                <a:spcBef>
                  <a:spcPts val="0"/>
                </a:spcBef>
                <a:spcAft>
                  <a:spcPts val="0"/>
                </a:spcAft>
                <a:defRPr/>
              </a:pPr>
              <a:t>‹#›</a:t>
            </a:fld>
            <a:endParaRPr lang="en-US" altLang="en-US" sz="1407">
              <a:solidFill>
                <a:srgbClr val="AFAFAF"/>
              </a:solidFill>
              <a:cs typeface="+mn-cs"/>
            </a:endParaRPr>
          </a:p>
        </p:txBody>
      </p:sp>
      <p:sp>
        <p:nvSpPr>
          <p:cNvPr id="104453" name="Rectangle 5"/>
          <p:cNvSpPr>
            <a:spLocks noGrp="1" noChangeArrowheads="1"/>
          </p:cNvSpPr>
          <p:nvPr>
            <p:ph type="ftr" sz="quarter" idx="3"/>
          </p:nvPr>
        </p:nvSpPr>
        <p:spPr bwMode="auto">
          <a:xfrm>
            <a:off x="4420196" y="6172824"/>
            <a:ext cx="3555504" cy="4565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014" tIns="63508" rIns="127014" bIns="63508" numCol="1" anchor="b" anchorCtr="0" compatLnSpc="1">
            <a:prstTxWarp prst="textNoShape">
              <a:avLst/>
            </a:prstTxWarp>
          </a:bodyPr>
          <a:lstStyle>
            <a:lvl1pPr defTabSz="628259" eaLnBrk="0" fontAlgn="auto" hangingPunct="0">
              <a:spcBef>
                <a:spcPts val="0"/>
              </a:spcBef>
              <a:spcAft>
                <a:spcPts val="0"/>
              </a:spcAft>
              <a:defRPr sz="773">
                <a:solidFill>
                  <a:srgbClr val="012D50"/>
                </a:solidFill>
                <a:latin typeface="Arial"/>
                <a:ea typeface="ヒラギノ角ゴ Pro W3"/>
                <a:cs typeface="+mn-cs"/>
              </a:defRPr>
            </a:lvl1pPr>
          </a:lstStyle>
          <a:p>
            <a:pPr>
              <a:defRPr/>
            </a:pPr>
            <a:endParaRPr lang="en-GB"/>
          </a:p>
        </p:txBody>
      </p:sp>
      <p:pic>
        <p:nvPicPr>
          <p:cNvPr id="28678" name="Picture 6" descr="PPT_TEXT_BACK4C"/>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828611" y="5744023"/>
            <a:ext cx="2363391" cy="1113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574" r:id="rId1"/>
    <p:sldLayoutId id="2147487575" r:id="rId2"/>
    <p:sldLayoutId id="2147487576" r:id="rId3"/>
    <p:sldLayoutId id="2147487577" r:id="rId4"/>
    <p:sldLayoutId id="2147487578" r:id="rId5"/>
    <p:sldLayoutId id="2147487579" r:id="rId6"/>
    <p:sldLayoutId id="2147487580" r:id="rId7"/>
    <p:sldLayoutId id="2147487581" r:id="rId8"/>
    <p:sldLayoutId id="2147487582" r:id="rId9"/>
    <p:sldLayoutId id="2147487583" r:id="rId10"/>
    <p:sldLayoutId id="2147487584" r:id="rId11"/>
  </p:sldLayoutIdLst>
  <p:txStyles>
    <p:titleStyle>
      <a:lvl1pPr algn="l" rtl="0" eaLnBrk="0" fontAlgn="base" hangingPunct="0">
        <a:lnSpc>
          <a:spcPts val="3401"/>
        </a:lnSpc>
        <a:spcBef>
          <a:spcPct val="0"/>
        </a:spcBef>
        <a:spcAft>
          <a:spcPct val="0"/>
        </a:spcAft>
        <a:defRPr sz="3023">
          <a:solidFill>
            <a:schemeClr val="tx2"/>
          </a:solidFill>
          <a:latin typeface="+mj-lt"/>
          <a:ea typeface="+mj-ea"/>
          <a:cs typeface="ヒラギノ角ゴ Pro W3" charset="0"/>
        </a:defRPr>
      </a:lvl1pPr>
      <a:lvl2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2pPr>
      <a:lvl3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3pPr>
      <a:lvl4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4pPr>
      <a:lvl5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5pPr>
      <a:lvl6pPr marL="446690"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6pPr>
      <a:lvl7pPr marL="893410"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7pPr>
      <a:lvl8pPr marL="1340114"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8pPr>
      <a:lvl9pPr marL="1786797"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9pPr>
    </p:titleStyle>
    <p:bodyStyle>
      <a:lvl1pPr marL="332888" indent="-332888"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charset="0"/>
        </a:defRPr>
      </a:lvl1pPr>
      <a:lvl2pPr marL="723241" indent="-27648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2pPr>
      <a:lvl3pPr marL="1114755" indent="-220084"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3pPr>
      <a:lvl4pPr marL="1561500" indent="-220084"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4pPr>
      <a:lvl5pPr marL="2008270" indent="-220084"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5pPr>
      <a:lvl6pPr marL="2456840"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903545"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350236"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796925" indent="-22322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93410" rtl="0" eaLnBrk="1" latinLnBrk="0" hangingPunct="1">
        <a:defRPr sz="1828" kern="1200">
          <a:solidFill>
            <a:schemeClr val="tx1"/>
          </a:solidFill>
          <a:latin typeface="+mn-lt"/>
          <a:ea typeface="+mn-ea"/>
          <a:cs typeface="+mn-cs"/>
        </a:defRPr>
      </a:lvl1pPr>
      <a:lvl2pPr marL="446690" algn="l" defTabSz="893410" rtl="0" eaLnBrk="1" latinLnBrk="0" hangingPunct="1">
        <a:defRPr sz="1828" kern="1200">
          <a:solidFill>
            <a:schemeClr val="tx1"/>
          </a:solidFill>
          <a:latin typeface="+mn-lt"/>
          <a:ea typeface="+mn-ea"/>
          <a:cs typeface="+mn-cs"/>
        </a:defRPr>
      </a:lvl2pPr>
      <a:lvl3pPr marL="893410" algn="l" defTabSz="893410" rtl="0" eaLnBrk="1" latinLnBrk="0" hangingPunct="1">
        <a:defRPr sz="1828" kern="1200">
          <a:solidFill>
            <a:schemeClr val="tx1"/>
          </a:solidFill>
          <a:latin typeface="+mn-lt"/>
          <a:ea typeface="+mn-ea"/>
          <a:cs typeface="+mn-cs"/>
        </a:defRPr>
      </a:lvl3pPr>
      <a:lvl4pPr marL="1340114" algn="l" defTabSz="893410" rtl="0" eaLnBrk="1" latinLnBrk="0" hangingPunct="1">
        <a:defRPr sz="1828" kern="1200">
          <a:solidFill>
            <a:schemeClr val="tx1"/>
          </a:solidFill>
          <a:latin typeface="+mn-lt"/>
          <a:ea typeface="+mn-ea"/>
          <a:cs typeface="+mn-cs"/>
        </a:defRPr>
      </a:lvl4pPr>
      <a:lvl5pPr marL="1786797" algn="l" defTabSz="893410" rtl="0" eaLnBrk="1" latinLnBrk="0" hangingPunct="1">
        <a:defRPr sz="1828" kern="1200">
          <a:solidFill>
            <a:schemeClr val="tx1"/>
          </a:solidFill>
          <a:latin typeface="+mn-lt"/>
          <a:ea typeface="+mn-ea"/>
          <a:cs typeface="+mn-cs"/>
        </a:defRPr>
      </a:lvl5pPr>
      <a:lvl6pPr marL="2233496" algn="l" defTabSz="893410" rtl="0" eaLnBrk="1" latinLnBrk="0" hangingPunct="1">
        <a:defRPr sz="1828" kern="1200">
          <a:solidFill>
            <a:schemeClr val="tx1"/>
          </a:solidFill>
          <a:latin typeface="+mn-lt"/>
          <a:ea typeface="+mn-ea"/>
          <a:cs typeface="+mn-cs"/>
        </a:defRPr>
      </a:lvl6pPr>
      <a:lvl7pPr marL="2680197" algn="l" defTabSz="893410" rtl="0" eaLnBrk="1" latinLnBrk="0" hangingPunct="1">
        <a:defRPr sz="1828" kern="1200">
          <a:solidFill>
            <a:schemeClr val="tx1"/>
          </a:solidFill>
          <a:latin typeface="+mn-lt"/>
          <a:ea typeface="+mn-ea"/>
          <a:cs typeface="+mn-cs"/>
        </a:defRPr>
      </a:lvl7pPr>
      <a:lvl8pPr marL="3126891" algn="l" defTabSz="893410" rtl="0" eaLnBrk="1" latinLnBrk="0" hangingPunct="1">
        <a:defRPr sz="1828" kern="1200">
          <a:solidFill>
            <a:schemeClr val="tx1"/>
          </a:solidFill>
          <a:latin typeface="+mn-lt"/>
          <a:ea typeface="+mn-ea"/>
          <a:cs typeface="+mn-cs"/>
        </a:defRPr>
      </a:lvl8pPr>
      <a:lvl9pPr marL="3573576" algn="l" defTabSz="893410" rtl="0" eaLnBrk="1" latinLnBrk="0" hangingPunct="1">
        <a:defRPr sz="182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946790" y="380628"/>
            <a:ext cx="10362903" cy="99119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459" tIns="63730" rIns="127459" bIns="63730" numCol="1" anchor="t"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961672" y="1549479"/>
            <a:ext cx="10362903" cy="366786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459" tIns="63730" rIns="127459" bIns="637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507747" y="6362404"/>
            <a:ext cx="1930300" cy="304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9620" tIns="44811" rIns="89620" bIns="44811"/>
          <a:lstStyle>
            <a:lvl1pPr eaLnBrk="0" hangingPunct="0">
              <a:defRPr>
                <a:solidFill>
                  <a:schemeClr val="tx1"/>
                </a:solidFill>
                <a:latin typeface="Arial" charset="0"/>
                <a:ea typeface="ヒラギノ角ゴ Pro W3" pitchFamily="116" charset="-128"/>
              </a:defRPr>
            </a:lvl1pPr>
            <a:lvl2pPr marL="742950" indent="-285750" eaLnBrk="0" hangingPunct="0">
              <a:defRPr>
                <a:solidFill>
                  <a:schemeClr val="tx1"/>
                </a:solidFill>
                <a:latin typeface="Arial" charset="0"/>
                <a:ea typeface="ヒラギノ角ゴ Pro W3" pitchFamily="116" charset="-128"/>
              </a:defRPr>
            </a:lvl2pPr>
            <a:lvl3pPr marL="1143000" indent="-228600" eaLnBrk="0" hangingPunct="0">
              <a:defRPr>
                <a:solidFill>
                  <a:schemeClr val="tx1"/>
                </a:solidFill>
                <a:latin typeface="Arial" charset="0"/>
                <a:ea typeface="ヒラギノ角ゴ Pro W3" pitchFamily="116" charset="-128"/>
              </a:defRPr>
            </a:lvl3pPr>
            <a:lvl4pPr marL="1600200" indent="-228600" eaLnBrk="0" hangingPunct="0">
              <a:defRPr>
                <a:solidFill>
                  <a:schemeClr val="tx1"/>
                </a:solidFill>
                <a:latin typeface="Arial" charset="0"/>
                <a:ea typeface="ヒラギノ角ゴ Pro W3" pitchFamily="116" charset="-128"/>
              </a:defRPr>
            </a:lvl4pPr>
            <a:lvl5pPr marL="2057400" indent="-228600" eaLnBrk="0" hangingPunct="0">
              <a:defRPr>
                <a:solidFill>
                  <a:schemeClr val="tx1"/>
                </a:solidFill>
                <a:latin typeface="Arial" charset="0"/>
                <a:ea typeface="ヒラギノ角ゴ Pro W3" pitchFamily="116"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16"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16"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16"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16" charset="-128"/>
              </a:defRPr>
            </a:lvl9pPr>
          </a:lstStyle>
          <a:p>
            <a:pPr defTabSz="630572" fontAlgn="auto">
              <a:spcBef>
                <a:spcPts val="0"/>
              </a:spcBef>
              <a:spcAft>
                <a:spcPts val="0"/>
              </a:spcAft>
              <a:defRPr/>
            </a:pPr>
            <a:r>
              <a:rPr lang="en-US" altLang="en-US" sz="1195">
                <a:solidFill>
                  <a:srgbClr val="012D50"/>
                </a:solidFill>
                <a:cs typeface="+mn-cs"/>
              </a:rPr>
              <a:t>Page </a:t>
            </a:r>
            <a:fld id="{C989C08A-DE75-F743-926D-688DEC870F3E}" type="slidenum">
              <a:rPr lang="en-US" altLang="en-US" sz="1195">
                <a:solidFill>
                  <a:srgbClr val="012D50"/>
                </a:solidFill>
                <a:cs typeface="+mn-cs"/>
              </a:rPr>
              <a:pPr defTabSz="630572" fontAlgn="auto">
                <a:spcBef>
                  <a:spcPts val="0"/>
                </a:spcBef>
                <a:spcAft>
                  <a:spcPts val="0"/>
                </a:spcAft>
                <a:defRPr/>
              </a:pPr>
              <a:t>‹#›</a:t>
            </a:fld>
            <a:endParaRPr lang="en-US" altLang="en-US" sz="1407">
              <a:solidFill>
                <a:srgbClr val="AFAFAF"/>
              </a:solidFill>
              <a:cs typeface="+mn-cs"/>
            </a:endParaRPr>
          </a:p>
        </p:txBody>
      </p:sp>
      <p:sp>
        <p:nvSpPr>
          <p:cNvPr id="104453" name="Rectangle 5"/>
          <p:cNvSpPr>
            <a:spLocks noGrp="1" noChangeArrowheads="1"/>
          </p:cNvSpPr>
          <p:nvPr>
            <p:ph type="ftr" sz="quarter" idx="3"/>
          </p:nvPr>
        </p:nvSpPr>
        <p:spPr bwMode="auto">
          <a:xfrm>
            <a:off x="4420196" y="6172824"/>
            <a:ext cx="3555504" cy="4565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27459" tIns="63730" rIns="127459" bIns="63730" numCol="1" anchor="b" anchorCtr="0" compatLnSpc="1">
            <a:prstTxWarp prst="textNoShape">
              <a:avLst/>
            </a:prstTxWarp>
          </a:bodyPr>
          <a:lstStyle>
            <a:lvl1pPr defTabSz="630572" eaLnBrk="0" fontAlgn="auto" hangingPunct="0">
              <a:spcBef>
                <a:spcPts val="0"/>
              </a:spcBef>
              <a:spcAft>
                <a:spcPts val="0"/>
              </a:spcAft>
              <a:defRPr sz="773">
                <a:solidFill>
                  <a:srgbClr val="012D50"/>
                </a:solidFill>
                <a:latin typeface="Arial"/>
                <a:ea typeface="ヒラギノ角ゴ Pro W3"/>
                <a:cs typeface="+mn-cs"/>
              </a:defRPr>
            </a:lvl1pPr>
          </a:lstStyle>
          <a:p>
            <a:pPr>
              <a:defRPr/>
            </a:pPr>
            <a:endParaRPr lang="en-GB"/>
          </a:p>
        </p:txBody>
      </p:sp>
      <p:pic>
        <p:nvPicPr>
          <p:cNvPr id="40966" name="Picture 6" descr="PPT_TEXT_BACK4C"/>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827363" y="5744023"/>
            <a:ext cx="2364879" cy="1113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585" r:id="rId1"/>
    <p:sldLayoutId id="2147487586" r:id="rId2"/>
    <p:sldLayoutId id="2147487587" r:id="rId3"/>
    <p:sldLayoutId id="2147487588" r:id="rId4"/>
    <p:sldLayoutId id="2147487589" r:id="rId5"/>
    <p:sldLayoutId id="2147487590" r:id="rId6"/>
    <p:sldLayoutId id="2147487591" r:id="rId7"/>
    <p:sldLayoutId id="2147487592" r:id="rId8"/>
    <p:sldLayoutId id="2147487593" r:id="rId9"/>
    <p:sldLayoutId id="2147487594" r:id="rId10"/>
    <p:sldLayoutId id="2147487595" r:id="rId11"/>
  </p:sldLayoutIdLst>
  <p:txStyles>
    <p:titleStyle>
      <a:lvl1pPr algn="l" rtl="0" eaLnBrk="0" fontAlgn="base" hangingPunct="0">
        <a:lnSpc>
          <a:spcPts val="3401"/>
        </a:lnSpc>
        <a:spcBef>
          <a:spcPct val="0"/>
        </a:spcBef>
        <a:spcAft>
          <a:spcPct val="0"/>
        </a:spcAft>
        <a:defRPr sz="3023">
          <a:solidFill>
            <a:schemeClr val="tx2"/>
          </a:solidFill>
          <a:latin typeface="+mj-lt"/>
          <a:ea typeface="+mj-ea"/>
          <a:cs typeface="ヒラギノ角ゴ Pro W3" charset="0"/>
        </a:defRPr>
      </a:lvl1pPr>
      <a:lvl2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2pPr>
      <a:lvl3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3pPr>
      <a:lvl4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4pPr>
      <a:lvl5pPr algn="l" rtl="0" eaLnBrk="0" fontAlgn="base" hangingPunct="0">
        <a:lnSpc>
          <a:spcPts val="3401"/>
        </a:lnSpc>
        <a:spcBef>
          <a:spcPct val="0"/>
        </a:spcBef>
        <a:spcAft>
          <a:spcPct val="0"/>
        </a:spcAft>
        <a:defRPr sz="3023">
          <a:solidFill>
            <a:schemeClr val="tx2"/>
          </a:solidFill>
          <a:latin typeface="Arial" charset="0"/>
          <a:ea typeface="ヒラギノ角ゴ Pro W3" pitchFamily="116" charset="-128"/>
          <a:cs typeface="ヒラギノ角ゴ Pro W3" charset="0"/>
        </a:defRPr>
      </a:lvl5pPr>
      <a:lvl6pPr marL="448209"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6pPr>
      <a:lvl7pPr marL="896403"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7pPr>
      <a:lvl8pPr marL="1344649"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8pPr>
      <a:lvl9pPr marL="1792850" algn="l" rtl="0" eaLnBrk="1" fontAlgn="base" hangingPunct="1">
        <a:lnSpc>
          <a:spcPts val="3399"/>
        </a:lnSpc>
        <a:spcBef>
          <a:spcPct val="0"/>
        </a:spcBef>
        <a:spcAft>
          <a:spcPct val="0"/>
        </a:spcAft>
        <a:defRPr sz="3023">
          <a:solidFill>
            <a:schemeClr val="tx2"/>
          </a:solidFill>
          <a:latin typeface="Arial" charset="0"/>
          <a:ea typeface="ヒラギノ角ゴ Pro W3" pitchFamily="116" charset="-128"/>
        </a:defRPr>
      </a:lvl9pPr>
    </p:titleStyle>
    <p:bodyStyle>
      <a:lvl1pPr marL="333994" indent="-333994"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charset="0"/>
        </a:defRPr>
      </a:lvl1pPr>
      <a:lvl2pPr marL="725423" indent="-277586"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2pPr>
      <a:lvl3pPr marL="1118049" indent="-22116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charset="0"/>
        </a:defRPr>
      </a:lvl3pPr>
      <a:lvl4pPr marL="1567022" indent="-221161"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4pPr>
      <a:lvl5pPr marL="2014904" indent="-221161"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charset="0"/>
        </a:defRPr>
      </a:lvl5pPr>
      <a:lvl6pPr marL="2465154"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913372"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361572"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809773" indent="-224006" algn="l" rtl="0" eaLnBrk="1" fontAlgn="base" hangingPunct="1">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96403" rtl="0" eaLnBrk="1" latinLnBrk="0" hangingPunct="1">
        <a:defRPr sz="1828" kern="1200">
          <a:solidFill>
            <a:schemeClr val="tx1"/>
          </a:solidFill>
          <a:latin typeface="+mn-lt"/>
          <a:ea typeface="+mn-ea"/>
          <a:cs typeface="+mn-cs"/>
        </a:defRPr>
      </a:lvl1pPr>
      <a:lvl2pPr marL="448209" algn="l" defTabSz="896403" rtl="0" eaLnBrk="1" latinLnBrk="0" hangingPunct="1">
        <a:defRPr sz="1828" kern="1200">
          <a:solidFill>
            <a:schemeClr val="tx1"/>
          </a:solidFill>
          <a:latin typeface="+mn-lt"/>
          <a:ea typeface="+mn-ea"/>
          <a:cs typeface="+mn-cs"/>
        </a:defRPr>
      </a:lvl2pPr>
      <a:lvl3pPr marL="896403" algn="l" defTabSz="896403" rtl="0" eaLnBrk="1" latinLnBrk="0" hangingPunct="1">
        <a:defRPr sz="1828" kern="1200">
          <a:solidFill>
            <a:schemeClr val="tx1"/>
          </a:solidFill>
          <a:latin typeface="+mn-lt"/>
          <a:ea typeface="+mn-ea"/>
          <a:cs typeface="+mn-cs"/>
        </a:defRPr>
      </a:lvl3pPr>
      <a:lvl4pPr marL="1344649" algn="l" defTabSz="896403" rtl="0" eaLnBrk="1" latinLnBrk="0" hangingPunct="1">
        <a:defRPr sz="1828" kern="1200">
          <a:solidFill>
            <a:schemeClr val="tx1"/>
          </a:solidFill>
          <a:latin typeface="+mn-lt"/>
          <a:ea typeface="+mn-ea"/>
          <a:cs typeface="+mn-cs"/>
        </a:defRPr>
      </a:lvl4pPr>
      <a:lvl5pPr marL="1792850" algn="l" defTabSz="896403" rtl="0" eaLnBrk="1" latinLnBrk="0" hangingPunct="1">
        <a:defRPr sz="1828" kern="1200">
          <a:solidFill>
            <a:schemeClr val="tx1"/>
          </a:solidFill>
          <a:latin typeface="+mn-lt"/>
          <a:ea typeface="+mn-ea"/>
          <a:cs typeface="+mn-cs"/>
        </a:defRPr>
      </a:lvl5pPr>
      <a:lvl6pPr marL="2241044" algn="l" defTabSz="896403" rtl="0" eaLnBrk="1" latinLnBrk="0" hangingPunct="1">
        <a:defRPr sz="1828" kern="1200">
          <a:solidFill>
            <a:schemeClr val="tx1"/>
          </a:solidFill>
          <a:latin typeface="+mn-lt"/>
          <a:ea typeface="+mn-ea"/>
          <a:cs typeface="+mn-cs"/>
        </a:defRPr>
      </a:lvl6pPr>
      <a:lvl7pPr marL="2689261" algn="l" defTabSz="896403" rtl="0" eaLnBrk="1" latinLnBrk="0" hangingPunct="1">
        <a:defRPr sz="1828" kern="1200">
          <a:solidFill>
            <a:schemeClr val="tx1"/>
          </a:solidFill>
          <a:latin typeface="+mn-lt"/>
          <a:ea typeface="+mn-ea"/>
          <a:cs typeface="+mn-cs"/>
        </a:defRPr>
      </a:lvl7pPr>
      <a:lvl8pPr marL="3137487" algn="l" defTabSz="896403" rtl="0" eaLnBrk="1" latinLnBrk="0" hangingPunct="1">
        <a:defRPr sz="1828" kern="1200">
          <a:solidFill>
            <a:schemeClr val="tx1"/>
          </a:solidFill>
          <a:latin typeface="+mn-lt"/>
          <a:ea typeface="+mn-ea"/>
          <a:cs typeface="+mn-cs"/>
        </a:defRPr>
      </a:lvl8pPr>
      <a:lvl9pPr marL="3585668" algn="l" defTabSz="896403" rtl="0" eaLnBrk="1" latinLnBrk="0" hangingPunct="1">
        <a:defRPr sz="182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46151" y="381000"/>
            <a:ext cx="1036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9190" tIns="64596" rIns="129190" bIns="64596" numCol="1" anchor="t"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960967" y="1549528"/>
            <a:ext cx="10363200" cy="366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9190" tIns="64596" rIns="129190" bIns="6459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32161393"/>
      </p:ext>
    </p:extLst>
  </p:cSld>
  <p:clrMap bg1="lt1" tx1="dk1" bg2="lt2" tx2="dk2" accent1="accent1" accent2="accent2" accent3="accent3" accent4="accent4" accent5="accent5" accent6="accent6" hlink="hlink" folHlink="folHlink"/>
  <p:sldLayoutIdLst>
    <p:sldLayoutId id="2147487722" r:id="rId1"/>
    <p:sldLayoutId id="2147487723" r:id="rId2"/>
    <p:sldLayoutId id="2147487724" r:id="rId3"/>
    <p:sldLayoutId id="2147487725" r:id="rId4"/>
    <p:sldLayoutId id="2147487726" r:id="rId5"/>
    <p:sldLayoutId id="2147487727" r:id="rId6"/>
    <p:sldLayoutId id="2147487728" r:id="rId7"/>
    <p:sldLayoutId id="2147487729" r:id="rId8"/>
    <p:sldLayoutId id="2147487730" r:id="rId9"/>
    <p:sldLayoutId id="2147487731" r:id="rId10"/>
    <p:sldLayoutId id="2147487732" r:id="rId11"/>
    <p:sldLayoutId id="2147487733" r:id="rId12"/>
    <p:sldLayoutId id="2147487734" r:id="rId13"/>
    <p:sldLayoutId id="2147487735" r:id="rId14"/>
    <p:sldLayoutId id="2147487736" r:id="rId15"/>
    <p:sldLayoutId id="2147487737" r:id="rId16"/>
  </p:sldLayoutIdLst>
  <p:txStyles>
    <p:titleStyle>
      <a:lvl1pPr algn="l" rtl="0" eaLnBrk="0" fontAlgn="base" hangingPunct="0">
        <a:lnSpc>
          <a:spcPts val="3399"/>
        </a:lnSpc>
        <a:spcBef>
          <a:spcPct val="0"/>
        </a:spcBef>
        <a:spcAft>
          <a:spcPct val="0"/>
        </a:spcAft>
        <a:defRPr sz="2391">
          <a:solidFill>
            <a:schemeClr val="tx2"/>
          </a:solidFill>
          <a:latin typeface="+mj-lt"/>
          <a:ea typeface="+mj-ea"/>
          <a:cs typeface="+mj-cs"/>
        </a:defRPr>
      </a:lvl1pPr>
      <a:lvl2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2pPr>
      <a:lvl3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3pPr>
      <a:lvl4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4pPr>
      <a:lvl5pPr algn="l" rtl="0" eaLnBrk="0" fontAlgn="base" hangingPunct="0">
        <a:lnSpc>
          <a:spcPts val="3399"/>
        </a:lnSpc>
        <a:spcBef>
          <a:spcPct val="0"/>
        </a:spcBef>
        <a:spcAft>
          <a:spcPct val="0"/>
        </a:spcAft>
        <a:defRPr sz="2391">
          <a:solidFill>
            <a:schemeClr val="tx2"/>
          </a:solidFill>
          <a:latin typeface="Arial" charset="0"/>
          <a:ea typeface="ヒラギノ角ゴ Pro W3" pitchFamily="116" charset="-128"/>
        </a:defRPr>
      </a:lvl5pPr>
      <a:lvl6pPr marL="454126" algn="l" rtl="0" fontAlgn="base">
        <a:lnSpc>
          <a:spcPts val="3399"/>
        </a:lnSpc>
        <a:spcBef>
          <a:spcPct val="0"/>
        </a:spcBef>
        <a:spcAft>
          <a:spcPct val="0"/>
        </a:spcAft>
        <a:defRPr sz="2391">
          <a:solidFill>
            <a:schemeClr val="tx2"/>
          </a:solidFill>
          <a:latin typeface="Arial" charset="0"/>
          <a:ea typeface="ヒラギノ角ゴ Pro W3" pitchFamily="116" charset="-128"/>
        </a:defRPr>
      </a:lvl6pPr>
      <a:lvl7pPr marL="908275" algn="l" rtl="0" fontAlgn="base">
        <a:lnSpc>
          <a:spcPts val="3399"/>
        </a:lnSpc>
        <a:spcBef>
          <a:spcPct val="0"/>
        </a:spcBef>
        <a:spcAft>
          <a:spcPct val="0"/>
        </a:spcAft>
        <a:defRPr sz="2391">
          <a:solidFill>
            <a:schemeClr val="tx2"/>
          </a:solidFill>
          <a:latin typeface="Arial" charset="0"/>
          <a:ea typeface="ヒラギノ角ゴ Pro W3" pitchFamily="116" charset="-128"/>
        </a:defRPr>
      </a:lvl7pPr>
      <a:lvl8pPr marL="1362433" algn="l" rtl="0" fontAlgn="base">
        <a:lnSpc>
          <a:spcPts val="3399"/>
        </a:lnSpc>
        <a:spcBef>
          <a:spcPct val="0"/>
        </a:spcBef>
        <a:spcAft>
          <a:spcPct val="0"/>
        </a:spcAft>
        <a:defRPr sz="2391">
          <a:solidFill>
            <a:schemeClr val="tx2"/>
          </a:solidFill>
          <a:latin typeface="Arial" charset="0"/>
          <a:ea typeface="ヒラギノ角ゴ Pro W3" pitchFamily="116" charset="-128"/>
        </a:defRPr>
      </a:lvl8pPr>
      <a:lvl9pPr marL="1816583" algn="l" rtl="0" fontAlgn="base">
        <a:lnSpc>
          <a:spcPts val="3399"/>
        </a:lnSpc>
        <a:spcBef>
          <a:spcPct val="0"/>
        </a:spcBef>
        <a:spcAft>
          <a:spcPct val="0"/>
        </a:spcAft>
        <a:defRPr sz="2391">
          <a:solidFill>
            <a:schemeClr val="tx2"/>
          </a:solidFill>
          <a:latin typeface="Arial" charset="0"/>
          <a:ea typeface="ヒラギノ角ゴ Pro W3" pitchFamily="116" charset="-128"/>
        </a:defRPr>
      </a:lvl9pPr>
    </p:titleStyle>
    <p:bodyStyle>
      <a:lvl1pPr marL="340633" indent="-340633" algn="l" rtl="0" eaLnBrk="0" fontAlgn="base" hangingPunct="0">
        <a:lnSpc>
          <a:spcPts val="2200"/>
        </a:lnSpc>
        <a:spcBef>
          <a:spcPct val="20000"/>
        </a:spcBef>
        <a:spcAft>
          <a:spcPct val="0"/>
        </a:spcAft>
        <a:buClr>
          <a:schemeClr val="hlink"/>
        </a:buClr>
        <a:buSzPct val="125000"/>
        <a:buFont typeface="Times" pitchFamily="18" charset="0"/>
        <a:buChar char="•"/>
        <a:defRPr sz="2180">
          <a:solidFill>
            <a:schemeClr val="tx2"/>
          </a:solidFill>
          <a:latin typeface="+mn-lt"/>
          <a:ea typeface="+mn-ea"/>
          <a:cs typeface="+mn-cs"/>
        </a:defRPr>
      </a:lvl1pPr>
      <a:lvl2pPr marL="737975" indent="-283884" algn="l" rtl="0" eaLnBrk="0" fontAlgn="base" hangingPunct="0">
        <a:lnSpc>
          <a:spcPts val="1900"/>
        </a:lnSpc>
        <a:spcBef>
          <a:spcPct val="10000"/>
        </a:spcBef>
        <a:spcAft>
          <a:spcPct val="0"/>
        </a:spcAft>
        <a:buClr>
          <a:schemeClr val="hlink"/>
        </a:buClr>
        <a:buSzPct val="125000"/>
        <a:buFont typeface="Times" pitchFamily="18" charset="0"/>
        <a:buChar char="•"/>
        <a:defRPr>
          <a:solidFill>
            <a:schemeClr val="bg2"/>
          </a:solidFill>
          <a:latin typeface="+mn-lt"/>
          <a:ea typeface="+mn-ea"/>
        </a:defRPr>
      </a:lvl2pPr>
      <a:lvl3pPr marL="1135374" indent="-227049" algn="l" rtl="0" eaLnBrk="0" fontAlgn="base" hangingPunct="0">
        <a:lnSpc>
          <a:spcPts val="1900"/>
        </a:lnSpc>
        <a:spcBef>
          <a:spcPct val="10000"/>
        </a:spcBef>
        <a:spcAft>
          <a:spcPct val="0"/>
        </a:spcAft>
        <a:buClr>
          <a:schemeClr val="hlink"/>
        </a:buClr>
        <a:buSzPct val="125000"/>
        <a:buFont typeface="Times" pitchFamily="18" charset="0"/>
        <a:buChar char="•"/>
        <a:defRPr>
          <a:solidFill>
            <a:schemeClr val="bg2"/>
          </a:solidFill>
          <a:latin typeface="+mn-lt"/>
          <a:ea typeface="+mn-ea"/>
        </a:defRPr>
      </a:lvl3pPr>
      <a:lvl4pPr marL="1589512" indent="-227049" algn="l" rtl="0" eaLnBrk="0" fontAlgn="base" hangingPunct="0">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4pPr>
      <a:lvl5pPr marL="2043653" indent="-227049" algn="l" rtl="0" eaLnBrk="0" fontAlgn="base" hangingPunct="0">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5pPr>
      <a:lvl6pPr marL="2497812"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951940"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406082"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860210" indent="-227049" algn="l" rtl="0" fontAlgn="base">
        <a:lnSpc>
          <a:spcPts val="1900"/>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908275" rtl="0" eaLnBrk="1" latinLnBrk="0" hangingPunct="1">
        <a:defRPr sz="1828" kern="1200">
          <a:solidFill>
            <a:schemeClr val="tx1"/>
          </a:solidFill>
          <a:latin typeface="+mn-lt"/>
          <a:ea typeface="+mn-ea"/>
          <a:cs typeface="+mn-cs"/>
        </a:defRPr>
      </a:lvl1pPr>
      <a:lvl2pPr marL="454126" algn="l" defTabSz="908275" rtl="0" eaLnBrk="1" latinLnBrk="0" hangingPunct="1">
        <a:defRPr sz="1828" kern="1200">
          <a:solidFill>
            <a:schemeClr val="tx1"/>
          </a:solidFill>
          <a:latin typeface="+mn-lt"/>
          <a:ea typeface="+mn-ea"/>
          <a:cs typeface="+mn-cs"/>
        </a:defRPr>
      </a:lvl2pPr>
      <a:lvl3pPr marL="908275" algn="l" defTabSz="908275" rtl="0" eaLnBrk="1" latinLnBrk="0" hangingPunct="1">
        <a:defRPr sz="1828" kern="1200">
          <a:solidFill>
            <a:schemeClr val="tx1"/>
          </a:solidFill>
          <a:latin typeface="+mn-lt"/>
          <a:ea typeface="+mn-ea"/>
          <a:cs typeface="+mn-cs"/>
        </a:defRPr>
      </a:lvl3pPr>
      <a:lvl4pPr marL="1362433" algn="l" defTabSz="908275" rtl="0" eaLnBrk="1" latinLnBrk="0" hangingPunct="1">
        <a:defRPr sz="1828" kern="1200">
          <a:solidFill>
            <a:schemeClr val="tx1"/>
          </a:solidFill>
          <a:latin typeface="+mn-lt"/>
          <a:ea typeface="+mn-ea"/>
          <a:cs typeface="+mn-cs"/>
        </a:defRPr>
      </a:lvl4pPr>
      <a:lvl5pPr marL="1816583" algn="l" defTabSz="908275" rtl="0" eaLnBrk="1" latinLnBrk="0" hangingPunct="1">
        <a:defRPr sz="1828" kern="1200">
          <a:solidFill>
            <a:schemeClr val="tx1"/>
          </a:solidFill>
          <a:latin typeface="+mn-lt"/>
          <a:ea typeface="+mn-ea"/>
          <a:cs typeface="+mn-cs"/>
        </a:defRPr>
      </a:lvl5pPr>
      <a:lvl6pPr marL="2270753" algn="l" defTabSz="908275" rtl="0" eaLnBrk="1" latinLnBrk="0" hangingPunct="1">
        <a:defRPr sz="1828" kern="1200">
          <a:solidFill>
            <a:schemeClr val="tx1"/>
          </a:solidFill>
          <a:latin typeface="+mn-lt"/>
          <a:ea typeface="+mn-ea"/>
          <a:cs typeface="+mn-cs"/>
        </a:defRPr>
      </a:lvl6pPr>
      <a:lvl7pPr marL="2724871" algn="l" defTabSz="908275" rtl="0" eaLnBrk="1" latinLnBrk="0" hangingPunct="1">
        <a:defRPr sz="1828" kern="1200">
          <a:solidFill>
            <a:schemeClr val="tx1"/>
          </a:solidFill>
          <a:latin typeface="+mn-lt"/>
          <a:ea typeface="+mn-ea"/>
          <a:cs typeface="+mn-cs"/>
        </a:defRPr>
      </a:lvl7pPr>
      <a:lvl8pPr marL="3179014" algn="l" defTabSz="908275" rtl="0" eaLnBrk="1" latinLnBrk="0" hangingPunct="1">
        <a:defRPr sz="1828" kern="1200">
          <a:solidFill>
            <a:schemeClr val="tx1"/>
          </a:solidFill>
          <a:latin typeface="+mn-lt"/>
          <a:ea typeface="+mn-ea"/>
          <a:cs typeface="+mn-cs"/>
        </a:defRPr>
      </a:lvl8pPr>
      <a:lvl9pPr marL="3633145" algn="l" defTabSz="908275" rtl="0" eaLnBrk="1" latinLnBrk="0" hangingPunct="1">
        <a:defRPr sz="182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946555" y="380628"/>
            <a:ext cx="10362904" cy="99119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4084" tIns="62066" rIns="124084" bIns="62066" numCol="1" anchor="t" anchorCtr="0" compatLnSpc="1">
            <a:prstTxWarp prst="textNoShape">
              <a:avLst/>
            </a:prstTxWarp>
          </a:bodyPr>
          <a:lstStyle/>
          <a:p>
            <a:pPr lvl="0"/>
            <a:r>
              <a:rPr lang="en-US"/>
              <a:t>Click to edit Master title style</a:t>
            </a:r>
          </a:p>
        </p:txBody>
      </p:sp>
      <p:sp>
        <p:nvSpPr>
          <p:cNvPr id="185347" name="Rectangle 3"/>
          <p:cNvSpPr>
            <a:spLocks noGrp="1" noChangeArrowheads="1"/>
          </p:cNvSpPr>
          <p:nvPr>
            <p:ph type="body" idx="1"/>
          </p:nvPr>
        </p:nvSpPr>
        <p:spPr bwMode="auto">
          <a:xfrm>
            <a:off x="961435" y="1549542"/>
            <a:ext cx="10362904" cy="366786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4084" tIns="62066" rIns="124084" bIns="620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873" r:id="rId1"/>
    <p:sldLayoutId id="2147487874" r:id="rId2"/>
    <p:sldLayoutId id="2147487875" r:id="rId3"/>
    <p:sldLayoutId id="2147487876" r:id="rId4"/>
    <p:sldLayoutId id="2147487877" r:id="rId5"/>
    <p:sldLayoutId id="2147487878" r:id="rId6"/>
    <p:sldLayoutId id="2147487879" r:id="rId7"/>
    <p:sldLayoutId id="2147487880" r:id="rId8"/>
    <p:sldLayoutId id="2147487881" r:id="rId9"/>
    <p:sldLayoutId id="2147487882" r:id="rId10"/>
    <p:sldLayoutId id="2147487883" r:id="rId11"/>
    <p:sldLayoutId id="2147487884" r:id="rId12"/>
    <p:sldLayoutId id="2147487885" r:id="rId13"/>
    <p:sldLayoutId id="2147487886" r:id="rId14"/>
    <p:sldLayoutId id="2147488129" r:id="rId15"/>
  </p:sldLayoutIdLst>
  <p:txStyles>
    <p:titleStyle>
      <a:lvl1pPr algn="l" rtl="0" eaLnBrk="0" fontAlgn="base" hangingPunct="0">
        <a:lnSpc>
          <a:spcPts val="3401"/>
        </a:lnSpc>
        <a:spcBef>
          <a:spcPct val="0"/>
        </a:spcBef>
        <a:spcAft>
          <a:spcPct val="0"/>
        </a:spcAft>
        <a:defRPr sz="2391">
          <a:solidFill>
            <a:schemeClr val="tx2"/>
          </a:solidFill>
          <a:latin typeface="+mj-lt"/>
          <a:ea typeface="+mj-ea"/>
          <a:cs typeface="ヒラギノ角ゴ Pro W3"/>
        </a:defRPr>
      </a:lvl1pPr>
      <a:lvl2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2pPr>
      <a:lvl3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3pPr>
      <a:lvl4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4pPr>
      <a:lvl5pPr algn="l" rtl="0" eaLnBrk="0" fontAlgn="base" hangingPunct="0">
        <a:lnSpc>
          <a:spcPts val="3401"/>
        </a:lnSpc>
        <a:spcBef>
          <a:spcPct val="0"/>
        </a:spcBef>
        <a:spcAft>
          <a:spcPct val="0"/>
        </a:spcAft>
        <a:defRPr sz="2391">
          <a:solidFill>
            <a:schemeClr val="tx2"/>
          </a:solidFill>
          <a:latin typeface="Arial" charset="0"/>
          <a:ea typeface="ヒラギノ角ゴ Pro W3" pitchFamily="116" charset="-128"/>
          <a:cs typeface="ヒラギノ角ゴ Pro W3"/>
        </a:defRPr>
      </a:lvl5pPr>
      <a:lvl6pPr marL="436864" algn="l" rtl="0" fontAlgn="base">
        <a:lnSpc>
          <a:spcPts val="3399"/>
        </a:lnSpc>
        <a:spcBef>
          <a:spcPct val="0"/>
        </a:spcBef>
        <a:spcAft>
          <a:spcPct val="0"/>
        </a:spcAft>
        <a:defRPr sz="2391">
          <a:solidFill>
            <a:schemeClr val="tx2"/>
          </a:solidFill>
          <a:latin typeface="Arial" charset="0"/>
          <a:ea typeface="ヒラギノ角ゴ Pro W3" pitchFamily="116" charset="-128"/>
        </a:defRPr>
      </a:lvl6pPr>
      <a:lvl7pPr marL="873798" algn="l" rtl="0" fontAlgn="base">
        <a:lnSpc>
          <a:spcPts val="3399"/>
        </a:lnSpc>
        <a:spcBef>
          <a:spcPct val="0"/>
        </a:spcBef>
        <a:spcAft>
          <a:spcPct val="0"/>
        </a:spcAft>
        <a:defRPr sz="2391">
          <a:solidFill>
            <a:schemeClr val="tx2"/>
          </a:solidFill>
          <a:latin typeface="Arial" charset="0"/>
          <a:ea typeface="ヒラギノ角ゴ Pro W3" pitchFamily="116" charset="-128"/>
        </a:defRPr>
      </a:lvl7pPr>
      <a:lvl8pPr marL="1310535" algn="l" rtl="0" fontAlgn="base">
        <a:lnSpc>
          <a:spcPts val="3399"/>
        </a:lnSpc>
        <a:spcBef>
          <a:spcPct val="0"/>
        </a:spcBef>
        <a:spcAft>
          <a:spcPct val="0"/>
        </a:spcAft>
        <a:defRPr sz="2391">
          <a:solidFill>
            <a:schemeClr val="tx2"/>
          </a:solidFill>
          <a:latin typeface="Arial" charset="0"/>
          <a:ea typeface="ヒラギノ角ゴ Pro W3" pitchFamily="116" charset="-128"/>
        </a:defRPr>
      </a:lvl8pPr>
      <a:lvl9pPr marL="1747419" algn="l" rtl="0" fontAlgn="base">
        <a:lnSpc>
          <a:spcPts val="3399"/>
        </a:lnSpc>
        <a:spcBef>
          <a:spcPct val="0"/>
        </a:spcBef>
        <a:spcAft>
          <a:spcPct val="0"/>
        </a:spcAft>
        <a:defRPr sz="2391">
          <a:solidFill>
            <a:schemeClr val="tx2"/>
          </a:solidFill>
          <a:latin typeface="Arial" charset="0"/>
          <a:ea typeface="ヒラギノ角ゴ Pro W3" pitchFamily="116" charset="-128"/>
        </a:defRPr>
      </a:lvl9pPr>
    </p:titleStyle>
    <p:bodyStyle>
      <a:lvl1pPr marL="324037" indent="-324037" algn="l" rtl="0" eaLnBrk="0" fontAlgn="base" hangingPunct="0">
        <a:lnSpc>
          <a:spcPts val="2197"/>
        </a:lnSpc>
        <a:spcBef>
          <a:spcPct val="20000"/>
        </a:spcBef>
        <a:spcAft>
          <a:spcPct val="0"/>
        </a:spcAft>
        <a:buClr>
          <a:schemeClr val="hlink"/>
        </a:buClr>
        <a:buSzPct val="125000"/>
        <a:buFont typeface="Times" charset="0"/>
        <a:buChar char="•"/>
        <a:defRPr sz="2180">
          <a:solidFill>
            <a:schemeClr val="tx2"/>
          </a:solidFill>
          <a:latin typeface="+mn-lt"/>
          <a:ea typeface="+mn-ea"/>
          <a:cs typeface="ヒラギノ角ゴ Pro W3"/>
        </a:defRPr>
      </a:lvl1pPr>
      <a:lvl2pPr marL="706512" indent="-270011"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a:defRPr>
      </a:lvl2pPr>
      <a:lvl3pPr marL="1088927" indent="-213825" algn="l" rtl="0" eaLnBrk="0" fontAlgn="base" hangingPunct="0">
        <a:lnSpc>
          <a:spcPts val="1897"/>
        </a:lnSpc>
        <a:spcBef>
          <a:spcPct val="10000"/>
        </a:spcBef>
        <a:spcAft>
          <a:spcPct val="0"/>
        </a:spcAft>
        <a:buClr>
          <a:schemeClr val="hlink"/>
        </a:buClr>
        <a:buSzPct val="125000"/>
        <a:buFont typeface="Times" charset="0"/>
        <a:buChar char="•"/>
        <a:defRPr>
          <a:solidFill>
            <a:schemeClr val="bg2"/>
          </a:solidFill>
          <a:latin typeface="+mn-lt"/>
          <a:ea typeface="+mn-ea"/>
          <a:cs typeface="ヒラギノ角ゴ Pro W3"/>
        </a:defRPr>
      </a:lvl3pPr>
      <a:lvl4pPr marL="1525415" indent="-213825"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a:defRPr>
      </a:lvl4pPr>
      <a:lvl5pPr marL="1961832" indent="-213825" algn="l" rtl="0" eaLnBrk="0" fontAlgn="base" hangingPunct="0">
        <a:lnSpc>
          <a:spcPts val="1897"/>
        </a:lnSpc>
        <a:spcBef>
          <a:spcPct val="10000"/>
        </a:spcBef>
        <a:spcAft>
          <a:spcPct val="0"/>
        </a:spcAft>
        <a:buClr>
          <a:schemeClr val="hlink"/>
        </a:buClr>
        <a:buSzPct val="125000"/>
        <a:buFont typeface="Times" charset="0"/>
        <a:buChar char="•"/>
        <a:defRPr sz="1407">
          <a:solidFill>
            <a:schemeClr val="bg2"/>
          </a:solidFill>
          <a:latin typeface="+mn-lt"/>
          <a:ea typeface="+mn-ea"/>
          <a:cs typeface="ヒラギノ角ゴ Pro W3"/>
        </a:defRPr>
      </a:lvl5pPr>
      <a:lvl6pPr marL="2402664"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6pPr>
      <a:lvl7pPr marL="2839489"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7pPr>
      <a:lvl8pPr marL="3276346"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8pPr>
      <a:lvl9pPr marL="3713171" indent="-218288" algn="l" rtl="0" fontAlgn="base">
        <a:lnSpc>
          <a:spcPts val="1899"/>
        </a:lnSpc>
        <a:spcBef>
          <a:spcPct val="10000"/>
        </a:spcBef>
        <a:spcAft>
          <a:spcPct val="0"/>
        </a:spcAft>
        <a:buClr>
          <a:schemeClr val="hlink"/>
        </a:buClr>
        <a:buSzPct val="125000"/>
        <a:buFont typeface="Times" pitchFamily="18" charset="0"/>
        <a:buChar char="•"/>
        <a:defRPr sz="1407">
          <a:solidFill>
            <a:schemeClr val="bg2"/>
          </a:solidFill>
          <a:latin typeface="+mn-lt"/>
          <a:ea typeface="+mn-ea"/>
        </a:defRPr>
      </a:lvl9pPr>
    </p:bodyStyle>
    <p:otherStyle>
      <a:defPPr>
        <a:defRPr lang="en-US"/>
      </a:defPPr>
      <a:lvl1pPr marL="0" algn="l" defTabSz="873798" rtl="0" eaLnBrk="1" latinLnBrk="0" hangingPunct="1">
        <a:defRPr sz="1828" kern="1200">
          <a:solidFill>
            <a:schemeClr val="tx1"/>
          </a:solidFill>
          <a:latin typeface="+mn-lt"/>
          <a:ea typeface="+mn-ea"/>
          <a:cs typeface="+mn-cs"/>
        </a:defRPr>
      </a:lvl1pPr>
      <a:lvl2pPr marL="436864" algn="l" defTabSz="873798" rtl="0" eaLnBrk="1" latinLnBrk="0" hangingPunct="1">
        <a:defRPr sz="1828" kern="1200">
          <a:solidFill>
            <a:schemeClr val="tx1"/>
          </a:solidFill>
          <a:latin typeface="+mn-lt"/>
          <a:ea typeface="+mn-ea"/>
          <a:cs typeface="+mn-cs"/>
        </a:defRPr>
      </a:lvl2pPr>
      <a:lvl3pPr marL="873798" algn="l" defTabSz="873798" rtl="0" eaLnBrk="1" latinLnBrk="0" hangingPunct="1">
        <a:defRPr sz="1828" kern="1200">
          <a:solidFill>
            <a:schemeClr val="tx1"/>
          </a:solidFill>
          <a:latin typeface="+mn-lt"/>
          <a:ea typeface="+mn-ea"/>
          <a:cs typeface="+mn-cs"/>
        </a:defRPr>
      </a:lvl3pPr>
      <a:lvl4pPr marL="1310535" algn="l" defTabSz="873798" rtl="0" eaLnBrk="1" latinLnBrk="0" hangingPunct="1">
        <a:defRPr sz="1828" kern="1200">
          <a:solidFill>
            <a:schemeClr val="tx1"/>
          </a:solidFill>
          <a:latin typeface="+mn-lt"/>
          <a:ea typeface="+mn-ea"/>
          <a:cs typeface="+mn-cs"/>
        </a:defRPr>
      </a:lvl4pPr>
      <a:lvl5pPr marL="1747419" algn="l" defTabSz="873798" rtl="0" eaLnBrk="1" latinLnBrk="0" hangingPunct="1">
        <a:defRPr sz="1828" kern="1200">
          <a:solidFill>
            <a:schemeClr val="tx1"/>
          </a:solidFill>
          <a:latin typeface="+mn-lt"/>
          <a:ea typeface="+mn-ea"/>
          <a:cs typeface="+mn-cs"/>
        </a:defRPr>
      </a:lvl5pPr>
      <a:lvl6pPr marL="2184215" algn="l" defTabSz="873798" rtl="0" eaLnBrk="1" latinLnBrk="0" hangingPunct="1">
        <a:defRPr sz="1828" kern="1200">
          <a:solidFill>
            <a:schemeClr val="tx1"/>
          </a:solidFill>
          <a:latin typeface="+mn-lt"/>
          <a:ea typeface="+mn-ea"/>
          <a:cs typeface="+mn-cs"/>
        </a:defRPr>
      </a:lvl6pPr>
      <a:lvl7pPr marL="2621070" algn="l" defTabSz="873798" rtl="0" eaLnBrk="1" latinLnBrk="0" hangingPunct="1">
        <a:defRPr sz="1828" kern="1200">
          <a:solidFill>
            <a:schemeClr val="tx1"/>
          </a:solidFill>
          <a:latin typeface="+mn-lt"/>
          <a:ea typeface="+mn-ea"/>
          <a:cs typeface="+mn-cs"/>
        </a:defRPr>
      </a:lvl7pPr>
      <a:lvl8pPr marL="3057916" algn="l" defTabSz="873798" rtl="0" eaLnBrk="1" latinLnBrk="0" hangingPunct="1">
        <a:defRPr sz="1828" kern="1200">
          <a:solidFill>
            <a:schemeClr val="tx1"/>
          </a:solidFill>
          <a:latin typeface="+mn-lt"/>
          <a:ea typeface="+mn-ea"/>
          <a:cs typeface="+mn-cs"/>
        </a:defRPr>
      </a:lvl8pPr>
      <a:lvl9pPr marL="3494738" algn="l" defTabSz="873798" rtl="0" eaLnBrk="1" latinLnBrk="0" hangingPunct="1">
        <a:defRPr sz="182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タイトル プレースホルダー"/>
          <p:cNvSpPr>
            <a:spLocks noGrp="1"/>
          </p:cNvSpPr>
          <p:nvPr>
            <p:ph type="title"/>
          </p:nvPr>
        </p:nvSpPr>
        <p:spPr bwMode="gray">
          <a:xfrm>
            <a:off x="263527" y="178172"/>
            <a:ext cx="11664949" cy="615555"/>
          </a:xfrm>
          <a:prstGeom prst="rect">
            <a:avLst/>
          </a:prstGeom>
        </p:spPr>
        <p:txBody>
          <a:bodyPr vert="horz" wrap="square" lIns="91440" tIns="45720" rIns="91440" bIns="45720" rtlCol="0" anchor="ctr">
            <a:noAutofit/>
          </a:bodyPr>
          <a:lstStyle/>
          <a:p>
            <a:pPr marL="0" marR="0" lvl="0" indent="0" defTabSz="914188" latinLnBrk="0">
              <a:lnSpc>
                <a:spcPct val="100000"/>
              </a:lnSpc>
              <a:spcBef>
                <a:spcPct val="20000"/>
              </a:spcBef>
              <a:buClr>
                <a:schemeClr val="accent6"/>
              </a:buClr>
              <a:buSzTx/>
              <a:buFont typeface="Arial" panose="020B0604020202020204" pitchFamily="34" charset="0"/>
              <a:buNone/>
              <a:tabLst/>
            </a:pPr>
            <a:r>
              <a:rPr kumimoji="1" lang="en-US" altLang="ja-JP"/>
              <a:t>Formatting for the master title</a:t>
            </a:r>
            <a:endParaRPr kumimoji="1" lang="ja-JP" altLang="en-US"/>
          </a:p>
        </p:txBody>
      </p:sp>
      <p:sp>
        <p:nvSpPr>
          <p:cNvPr id="10" name="テキスト プレースホルダー 1"/>
          <p:cNvSpPr>
            <a:spLocks noGrp="1"/>
          </p:cNvSpPr>
          <p:nvPr>
            <p:ph type="body" idx="1"/>
          </p:nvPr>
        </p:nvSpPr>
        <p:spPr bwMode="gray">
          <a:xfrm>
            <a:off x="263527" y="980021"/>
            <a:ext cx="11664949" cy="5137151"/>
          </a:xfrm>
          <a:prstGeom prst="rect">
            <a:avLst/>
          </a:prstGeom>
        </p:spPr>
        <p:txBody>
          <a:bodyPr vert="horz" lIns="91440" tIns="45720" rIns="91440" bIns="45720" rtlCol="0">
            <a:noAutofit/>
          </a:bodyPr>
          <a:lstStyle/>
          <a:p>
            <a:pPr marL="266627" lvl="0" indent="-266627">
              <a:lnSpc>
                <a:spcPct val="110000"/>
              </a:lnSpc>
              <a:spcBef>
                <a:spcPts val="449"/>
              </a:spcBef>
            </a:pPr>
            <a:r>
              <a:rPr kumimoji="1" lang="en-US" altLang="ja-JP"/>
              <a:t>Formatting for the master text</a:t>
            </a:r>
          </a:p>
          <a:p>
            <a:pPr marL="449138" lvl="1" indent="-182511">
              <a:lnSpc>
                <a:spcPct val="110000"/>
              </a:lnSpc>
              <a:spcBef>
                <a:spcPts val="449"/>
              </a:spcBef>
            </a:pPr>
            <a:r>
              <a:rPr kumimoji="1" lang="en-US" altLang="ja-JP"/>
              <a:t>Second level</a:t>
            </a:r>
          </a:p>
          <a:p>
            <a:pPr marL="541185" lvl="2" indent="-92050">
              <a:lnSpc>
                <a:spcPct val="110000"/>
              </a:lnSpc>
              <a:spcBef>
                <a:spcPts val="449"/>
              </a:spcBef>
            </a:pPr>
            <a:r>
              <a:rPr kumimoji="1" lang="en-US" altLang="ja-JP"/>
              <a:t>Third level</a:t>
            </a:r>
          </a:p>
          <a:p>
            <a:pPr marL="628475" lvl="3" indent="-88876">
              <a:lnSpc>
                <a:spcPct val="110000"/>
              </a:lnSpc>
              <a:spcBef>
                <a:spcPts val="449"/>
              </a:spcBef>
            </a:pPr>
            <a:r>
              <a:rPr kumimoji="1" lang="en-US" altLang="ja-JP"/>
              <a:t>Fourth level</a:t>
            </a:r>
          </a:p>
          <a:p>
            <a:pPr marL="626888" lvl="4">
              <a:lnSpc>
                <a:spcPct val="110000"/>
              </a:lnSpc>
              <a:spcBef>
                <a:spcPts val="375"/>
              </a:spcBef>
            </a:pPr>
            <a:r>
              <a:rPr kumimoji="1" lang="en-US" altLang="ja-JP"/>
              <a:t>Enter the text.</a:t>
            </a:r>
          </a:p>
        </p:txBody>
      </p:sp>
      <p:sp>
        <p:nvSpPr>
          <p:cNvPr id="9" name="Confidential">
            <a:extLst>
              <a:ext uri="{FF2B5EF4-FFF2-40B4-BE49-F238E27FC236}">
                <a16:creationId xmlns:a16="http://schemas.microsoft.com/office/drawing/2014/main" id="{818AFABB-64BE-BE43-B4A6-789B609F92DD}"/>
              </a:ext>
            </a:extLst>
          </p:cNvPr>
          <p:cNvSpPr txBox="1"/>
          <p:nvPr userDrawn="1"/>
        </p:nvSpPr>
        <p:spPr bwMode="black">
          <a:xfrm>
            <a:off x="4797433" y="6509188"/>
            <a:ext cx="2597136" cy="260160"/>
          </a:xfrm>
          <a:prstGeom prst="rect">
            <a:avLst/>
          </a:prstGeom>
          <a:noFill/>
        </p:spPr>
        <p:txBody>
          <a:bodyPr wrap="none" rtlCol="0">
            <a:noAutofit/>
          </a:bodyPr>
          <a:lstStyle/>
          <a:p>
            <a:pPr marL="0" marR="0" lvl="0" indent="0" algn="ctr" defTabSz="685691"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a:ln>
                  <a:noFill/>
                </a:ln>
                <a:solidFill>
                  <a:srgbClr val="FFFFFF"/>
                </a:solidFill>
                <a:effectLst/>
                <a:uLnTx/>
                <a:uFillTx/>
                <a:latin typeface="+mn-lt"/>
                <a:ea typeface="Times New Roman"/>
                <a:cs typeface="Times New Roman"/>
              </a:rPr>
              <a:t>NEC Group Internal Use Only</a:t>
            </a:r>
          </a:p>
        </p:txBody>
      </p:sp>
      <p:sp>
        <p:nvSpPr>
          <p:cNvPr id="6" name="Credit">
            <a:extLst>
              <a:ext uri="{FF2B5EF4-FFF2-40B4-BE49-F238E27FC236}">
                <a16:creationId xmlns:a16="http://schemas.microsoft.com/office/drawing/2014/main" id="{49540C39-9695-D943-BE5C-E6BAFE5602B2}"/>
              </a:ext>
            </a:extLst>
          </p:cNvPr>
          <p:cNvSpPr txBox="1"/>
          <p:nvPr userDrawn="1"/>
        </p:nvSpPr>
        <p:spPr bwMode="black">
          <a:xfrm>
            <a:off x="677045" y="6509194"/>
            <a:ext cx="2284817" cy="237801"/>
          </a:xfrm>
          <a:prstGeom prst="rect">
            <a:avLst/>
          </a:prstGeom>
          <a:noFill/>
        </p:spPr>
        <p:txBody>
          <a:bodyPr wrap="none" rtlCol="0">
            <a:noAutofit/>
          </a:bodyPr>
          <a:lstStyle/>
          <a:p>
            <a:pPr marL="0" marR="0" lvl="0" indent="0" algn="l" defTabSz="685691" rtl="0" eaLnBrk="1" fontAlgn="auto" latinLnBrk="0" hangingPunct="1">
              <a:lnSpc>
                <a:spcPct val="100000"/>
              </a:lnSpc>
              <a:spcBef>
                <a:spcPts val="0"/>
              </a:spcBef>
              <a:spcAft>
                <a:spcPts val="0"/>
              </a:spcAft>
              <a:buClrTx/>
              <a:buSzTx/>
              <a:buFontTx/>
              <a:buNone/>
              <a:tabLst/>
              <a:defRPr/>
            </a:pPr>
            <a:r>
              <a:rPr kumimoji="1" lang="en-US" altLang="ja-JP" sz="675"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NEC Laboratories </a:t>
            </a:r>
            <a:r>
              <a:rPr kumimoji="1" lang="en-US" altLang="ja-JP" sz="675"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America 2024</a:t>
            </a:r>
          </a:p>
        </p:txBody>
      </p:sp>
    </p:spTree>
    <p:extLst>
      <p:ext uri="{BB962C8B-B14F-4D97-AF65-F5344CB8AC3E}">
        <p14:creationId xmlns:p14="http://schemas.microsoft.com/office/powerpoint/2010/main" val="702827770"/>
      </p:ext>
    </p:extLst>
  </p:cSld>
  <p:clrMap bg1="lt1" tx1="dk1" bg2="lt2" tx2="dk2" accent1="accent1" accent2="accent2" accent3="accent3" accent4="accent4" accent5="accent5" accent6="accent6" hlink="hlink" folHlink="folHlink"/>
  <p:sldLayoutIdLst>
    <p:sldLayoutId id="2147488076" r:id="rId1"/>
    <p:sldLayoutId id="2147488077" r:id="rId2"/>
    <p:sldLayoutId id="2147488078" r:id="rId3"/>
    <p:sldLayoutId id="2147488079" r:id="rId4"/>
    <p:sldLayoutId id="2147488080" r:id="rId5"/>
    <p:sldLayoutId id="2147488081" r:id="rId6"/>
    <p:sldLayoutId id="2147488082" r:id="rId7"/>
    <p:sldLayoutId id="2147488083" r:id="rId8"/>
    <p:sldLayoutId id="2147488084" r:id="rId9"/>
    <p:sldLayoutId id="2147488085" r:id="rId10"/>
    <p:sldLayoutId id="2147488086" r:id="rId11"/>
    <p:sldLayoutId id="2147488087" r:id="rId12"/>
    <p:sldLayoutId id="2147488088" r:id="rId13"/>
    <p:sldLayoutId id="2147488089" r:id="rId14"/>
    <p:sldLayoutId id="2147488090" r:id="rId15"/>
    <p:sldLayoutId id="2147488091" r:id="rId16"/>
    <p:sldLayoutId id="2147488092" r:id="rId17"/>
    <p:sldLayoutId id="2147488093" r:id="rId18"/>
    <p:sldLayoutId id="2147488094" r:id="rId19"/>
  </p:sldLayoutIdLst>
  <p:hf hdr="0" dt="0"/>
  <p:txStyles>
    <p:titleStyle>
      <a:lvl1pPr algn="l" rtl="0" eaLnBrk="1" fontAlgn="base" hangingPunct="1">
        <a:spcBef>
          <a:spcPct val="0"/>
        </a:spcBef>
        <a:spcAft>
          <a:spcPct val="0"/>
        </a:spcAft>
        <a:defRPr kumimoji="1" lang="ja-JP" altLang="en-US" sz="2400" b="0" i="0" u="none" strike="noStrike" kern="0" cap="none" spc="0" normalizeH="0" baseline="0" dirty="0">
          <a:ln>
            <a:noFill/>
          </a:ln>
          <a:solidFill>
            <a:schemeClr val="tx1">
              <a:lumMod val="85000"/>
              <a:lumOff val="15000"/>
            </a:schemeClr>
          </a:solidFill>
          <a:effectLst/>
          <a:uLnTx/>
          <a:uFillTx/>
          <a:latin typeface="+mj-ea"/>
          <a:ea typeface="+mj-ea"/>
          <a:cs typeface="+mn-cs"/>
        </a:defRPr>
      </a:lvl1pPr>
      <a:lvl2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5pPr>
      <a:lvl6pPr marL="457094" algn="l" rtl="0" fontAlgn="base">
        <a:spcBef>
          <a:spcPct val="0"/>
        </a:spcBef>
        <a:spcAft>
          <a:spcPct val="0"/>
        </a:spcAft>
        <a:defRPr kumimoji="1" sz="2800">
          <a:solidFill>
            <a:schemeClr val="tx1"/>
          </a:solidFill>
          <a:latin typeface="HGP創英角ｺﾞｼｯｸUB" pitchFamily="50" charset="-128"/>
          <a:ea typeface="ＭＳ Ｐゴシック" charset="-128"/>
        </a:defRPr>
      </a:lvl6pPr>
      <a:lvl7pPr marL="914188" algn="l" rtl="0" fontAlgn="base">
        <a:spcBef>
          <a:spcPct val="0"/>
        </a:spcBef>
        <a:spcAft>
          <a:spcPct val="0"/>
        </a:spcAft>
        <a:defRPr kumimoji="1" sz="2800">
          <a:solidFill>
            <a:schemeClr val="tx1"/>
          </a:solidFill>
          <a:latin typeface="HGP創英角ｺﾞｼｯｸUB" pitchFamily="50" charset="-128"/>
          <a:ea typeface="ＭＳ Ｐゴシック" charset="-128"/>
        </a:defRPr>
      </a:lvl7pPr>
      <a:lvl8pPr marL="1371282" algn="l" rtl="0" fontAlgn="base">
        <a:spcBef>
          <a:spcPct val="0"/>
        </a:spcBef>
        <a:spcAft>
          <a:spcPct val="0"/>
        </a:spcAft>
        <a:defRPr kumimoji="1" sz="2800">
          <a:solidFill>
            <a:schemeClr val="tx1"/>
          </a:solidFill>
          <a:latin typeface="HGP創英角ｺﾞｼｯｸUB" pitchFamily="50" charset="-128"/>
          <a:ea typeface="ＭＳ Ｐゴシック" charset="-128"/>
        </a:defRPr>
      </a:lvl8pPr>
      <a:lvl9pPr marL="1828376" algn="l" rtl="0" fontAlgn="base">
        <a:spcBef>
          <a:spcPct val="0"/>
        </a:spcBef>
        <a:spcAft>
          <a:spcPct val="0"/>
        </a:spcAft>
        <a:defRPr kumimoji="1" sz="2800">
          <a:solidFill>
            <a:schemeClr val="tx1"/>
          </a:solidFill>
          <a:latin typeface="HGP創英角ｺﾞｼｯｸUB" pitchFamily="50" charset="-128"/>
          <a:ea typeface="ＭＳ Ｐゴシック" charset="-128"/>
        </a:defRPr>
      </a:lvl9pPr>
    </p:titleStyle>
    <p:bodyStyle>
      <a:lvl1pPr marL="266639" indent="-266639" algn="l" rtl="0" eaLnBrk="1" fontAlgn="base" hangingPunct="1">
        <a:lnSpc>
          <a:spcPct val="105000"/>
        </a:lnSpc>
        <a:spcBef>
          <a:spcPct val="20000"/>
        </a:spcBef>
        <a:spcAft>
          <a:spcPct val="0"/>
        </a:spcAft>
        <a:buClr>
          <a:schemeClr val="accent1"/>
        </a:buClr>
        <a:buFont typeface="Wingdings" panose="05000000000000000000" pitchFamily="2" charset="2"/>
        <a:buChar char="u"/>
        <a:defRPr kumimoji="1" lang="en-US" altLang="ja-JP" sz="1800" b="0" i="0" u="none" strike="noStrike" kern="0" cap="none" spc="0" normalizeH="0" baseline="0" dirty="0" smtClean="0">
          <a:ln>
            <a:noFill/>
          </a:ln>
          <a:solidFill>
            <a:schemeClr val="tx1">
              <a:lumMod val="85000"/>
              <a:lumOff val="15000"/>
            </a:schemeClr>
          </a:solidFill>
          <a:effectLst/>
          <a:uLnTx/>
          <a:uFillTx/>
          <a:latin typeface="+mn-lt"/>
          <a:ea typeface="+mn-ea"/>
          <a:cs typeface="+mn-cs"/>
        </a:defRPr>
      </a:lvl1pPr>
      <a:lvl2pPr marL="449159" indent="-182521" algn="l" rtl="0" eaLnBrk="1" fontAlgn="base" hangingPunct="1">
        <a:lnSpc>
          <a:spcPct val="105000"/>
        </a:lnSpc>
        <a:spcBef>
          <a:spcPct val="20000"/>
        </a:spcBef>
        <a:spcAft>
          <a:spcPct val="0"/>
        </a:spcAft>
        <a:buClr>
          <a:schemeClr val="accent1"/>
        </a:buClr>
        <a:buFont typeface="Wingdings" panose="05000000000000000000" pitchFamily="2" charset="2"/>
        <a:buChar char="n"/>
        <a:defRPr kumimoji="1" lang="en-US" altLang="ja-JP" sz="1500" b="0" i="0" u="none" strike="noStrike" kern="0" cap="none" spc="0" normalizeH="0" baseline="0" dirty="0" smtClean="0">
          <a:ln>
            <a:noFill/>
          </a:ln>
          <a:solidFill>
            <a:schemeClr val="tx1">
              <a:lumMod val="85000"/>
              <a:lumOff val="15000"/>
            </a:schemeClr>
          </a:solidFill>
          <a:effectLst/>
          <a:uLnTx/>
          <a:uFillTx/>
          <a:latin typeface="+mn-lt"/>
          <a:ea typeface="+mn-ea"/>
        </a:defRPr>
      </a:lvl2pPr>
      <a:lvl3pPr marL="541212" indent="-92055" algn="l" rtl="0" eaLnBrk="1" fontAlgn="base" hangingPunct="1">
        <a:lnSpc>
          <a:spcPct val="105000"/>
        </a:lnSpc>
        <a:spcBef>
          <a:spcPct val="20000"/>
        </a:spcBef>
        <a:spcAft>
          <a:spcPct val="0"/>
        </a:spcAft>
        <a:buClr>
          <a:schemeClr val="accent1"/>
        </a:buClr>
        <a:buFont typeface="Arial" panose="020B0604020202020204" pitchFamily="34" charset="0"/>
        <a:buChar char="•"/>
        <a:defRPr kumimoji="1" lang="en-US" altLang="ja-JP" sz="1200" b="0" i="0" u="none" strike="noStrike" kern="0" cap="none" spc="0" normalizeH="0" baseline="0" dirty="0" smtClean="0">
          <a:ln>
            <a:noFill/>
          </a:ln>
          <a:solidFill>
            <a:schemeClr val="tx1">
              <a:lumMod val="85000"/>
              <a:lumOff val="15000"/>
            </a:schemeClr>
          </a:solidFill>
          <a:effectLst/>
          <a:uLnTx/>
          <a:uFillTx/>
          <a:latin typeface="+mn-lt"/>
          <a:ea typeface="+mn-ea"/>
        </a:defRPr>
      </a:lvl3pPr>
      <a:lvl4pPr marL="628504" indent="-88880" algn="l" rtl="0" eaLnBrk="1" fontAlgn="base" hangingPunct="1">
        <a:lnSpc>
          <a:spcPct val="105000"/>
        </a:lnSpc>
        <a:spcBef>
          <a:spcPct val="20000"/>
        </a:spcBef>
        <a:spcAft>
          <a:spcPct val="0"/>
        </a:spcAft>
        <a:buClr>
          <a:schemeClr val="accent1"/>
        </a:buClr>
        <a:buFont typeface="Tahoma" pitchFamily="34" charset="0"/>
        <a:buChar char="–"/>
        <a:defRPr kumimoji="1" lang="en-US" altLang="ja-JP" sz="1049" b="0" i="0" u="none" strike="noStrike" kern="0" cap="none" spc="0" normalizeH="0" baseline="0" dirty="0" smtClean="0">
          <a:ln>
            <a:noFill/>
          </a:ln>
          <a:solidFill>
            <a:schemeClr val="tx1">
              <a:lumMod val="85000"/>
              <a:lumOff val="15000"/>
            </a:schemeClr>
          </a:solidFill>
          <a:effectLst/>
          <a:uLnTx/>
          <a:uFillTx/>
          <a:latin typeface="+mn-lt"/>
          <a:ea typeface="+mn-ea"/>
        </a:defRPr>
      </a:lvl4pPr>
      <a:lvl5pPr marL="626918" indent="0" algn="l" rtl="0" eaLnBrk="1" fontAlgn="base" hangingPunct="1">
        <a:lnSpc>
          <a:spcPct val="105000"/>
        </a:lnSpc>
        <a:spcBef>
          <a:spcPct val="20000"/>
        </a:spcBef>
        <a:spcAft>
          <a:spcPct val="0"/>
        </a:spcAft>
        <a:buClr>
          <a:schemeClr val="accent6"/>
        </a:buClr>
        <a:buFontTx/>
        <a:buNone/>
        <a:defRPr kumimoji="1" lang="en-US" altLang="ja-JP" sz="1049" b="0" dirty="0" smtClean="0">
          <a:solidFill>
            <a:schemeClr val="tx1">
              <a:lumMod val="85000"/>
              <a:lumOff val="15000"/>
            </a:schemeClr>
          </a:solidFill>
          <a:latin typeface="+mj-lt"/>
          <a:ea typeface="+mn-ea"/>
        </a:defRPr>
      </a:lvl5pPr>
      <a:lvl6pPr marL="2514014" indent="-228546" algn="l" rtl="0" fontAlgn="base">
        <a:spcBef>
          <a:spcPct val="20000"/>
        </a:spcBef>
        <a:spcAft>
          <a:spcPct val="0"/>
        </a:spcAft>
        <a:buChar char="≫"/>
        <a:defRPr kumimoji="1" sz="2000">
          <a:solidFill>
            <a:schemeClr val="tx1"/>
          </a:solidFill>
          <a:latin typeface="Arial" charset="0"/>
          <a:ea typeface="+mn-ea"/>
        </a:defRPr>
      </a:lvl6pPr>
      <a:lvl7pPr marL="2971108" indent="-228546" algn="l" rtl="0" fontAlgn="base">
        <a:spcBef>
          <a:spcPct val="20000"/>
        </a:spcBef>
        <a:spcAft>
          <a:spcPct val="0"/>
        </a:spcAft>
        <a:buChar char="≫"/>
        <a:defRPr kumimoji="1" sz="2000">
          <a:solidFill>
            <a:schemeClr val="tx1"/>
          </a:solidFill>
          <a:latin typeface="Arial" charset="0"/>
          <a:ea typeface="+mn-ea"/>
        </a:defRPr>
      </a:lvl7pPr>
      <a:lvl8pPr marL="3428204" indent="-228546" algn="l" rtl="0" fontAlgn="base">
        <a:spcBef>
          <a:spcPct val="20000"/>
        </a:spcBef>
        <a:spcAft>
          <a:spcPct val="0"/>
        </a:spcAft>
        <a:buChar char="≫"/>
        <a:defRPr kumimoji="1" sz="2000">
          <a:solidFill>
            <a:schemeClr val="tx1"/>
          </a:solidFill>
          <a:latin typeface="Arial" charset="0"/>
          <a:ea typeface="+mn-ea"/>
        </a:defRPr>
      </a:lvl8pPr>
      <a:lvl9pPr marL="3885296" indent="-228546" algn="l" rtl="0" fontAlgn="base">
        <a:spcBef>
          <a:spcPct val="20000"/>
        </a:spcBef>
        <a:spcAft>
          <a:spcPct val="0"/>
        </a:spcAft>
        <a:buChar char="≫"/>
        <a:defRPr kumimoji="1" sz="2000">
          <a:solidFill>
            <a:schemeClr val="tx1"/>
          </a:solidFill>
          <a:latin typeface="Arial" charset="0"/>
          <a:ea typeface="+mn-ea"/>
        </a:defRPr>
      </a:lvl9pPr>
    </p:bodyStyle>
    <p:otherStyle>
      <a:defPPr>
        <a:defRPr lang="ja-JP"/>
      </a:defPPr>
      <a:lvl1pPr marL="0" algn="l" defTabSz="914188" rtl="0" eaLnBrk="1" latinLnBrk="0" hangingPunct="1">
        <a:defRPr kumimoji="1" sz="1800" kern="1200">
          <a:solidFill>
            <a:schemeClr val="tx1"/>
          </a:solidFill>
          <a:latin typeface="+mn-lt"/>
          <a:ea typeface="+mn-ea"/>
          <a:cs typeface="+mn-cs"/>
        </a:defRPr>
      </a:lvl1pPr>
      <a:lvl2pPr marL="457094" algn="l" defTabSz="914188" rtl="0" eaLnBrk="1" latinLnBrk="0" hangingPunct="1">
        <a:defRPr kumimoji="1" sz="1800" kern="1200">
          <a:solidFill>
            <a:schemeClr val="tx1"/>
          </a:solidFill>
          <a:latin typeface="+mn-lt"/>
          <a:ea typeface="+mn-ea"/>
          <a:cs typeface="+mn-cs"/>
        </a:defRPr>
      </a:lvl2pPr>
      <a:lvl3pPr marL="914188" algn="l" defTabSz="914188" rtl="0" eaLnBrk="1" latinLnBrk="0" hangingPunct="1">
        <a:defRPr kumimoji="1" sz="1800" kern="1200">
          <a:solidFill>
            <a:schemeClr val="tx1"/>
          </a:solidFill>
          <a:latin typeface="+mn-lt"/>
          <a:ea typeface="+mn-ea"/>
          <a:cs typeface="+mn-cs"/>
        </a:defRPr>
      </a:lvl3pPr>
      <a:lvl4pPr marL="1371282" algn="l" defTabSz="914188" rtl="0" eaLnBrk="1" latinLnBrk="0" hangingPunct="1">
        <a:defRPr kumimoji="1" sz="1800" kern="1200">
          <a:solidFill>
            <a:schemeClr val="tx1"/>
          </a:solidFill>
          <a:latin typeface="+mn-lt"/>
          <a:ea typeface="+mn-ea"/>
          <a:cs typeface="+mn-cs"/>
        </a:defRPr>
      </a:lvl4pPr>
      <a:lvl5pPr marL="1828376" algn="l" defTabSz="914188" rtl="0" eaLnBrk="1" latinLnBrk="0" hangingPunct="1">
        <a:defRPr kumimoji="1" sz="1800" kern="1200">
          <a:solidFill>
            <a:schemeClr val="tx1"/>
          </a:solidFill>
          <a:latin typeface="+mn-lt"/>
          <a:ea typeface="+mn-ea"/>
          <a:cs typeface="+mn-cs"/>
        </a:defRPr>
      </a:lvl5pPr>
      <a:lvl6pPr marL="2285468" algn="l" defTabSz="914188" rtl="0" eaLnBrk="1" latinLnBrk="0" hangingPunct="1">
        <a:defRPr kumimoji="1" sz="1800" kern="1200">
          <a:solidFill>
            <a:schemeClr val="tx1"/>
          </a:solidFill>
          <a:latin typeface="+mn-lt"/>
          <a:ea typeface="+mn-ea"/>
          <a:cs typeface="+mn-cs"/>
        </a:defRPr>
      </a:lvl6pPr>
      <a:lvl7pPr marL="2742563" algn="l" defTabSz="914188" rtl="0" eaLnBrk="1" latinLnBrk="0" hangingPunct="1">
        <a:defRPr kumimoji="1" sz="1800" kern="1200">
          <a:solidFill>
            <a:schemeClr val="tx1"/>
          </a:solidFill>
          <a:latin typeface="+mn-lt"/>
          <a:ea typeface="+mn-ea"/>
          <a:cs typeface="+mn-cs"/>
        </a:defRPr>
      </a:lvl7pPr>
      <a:lvl8pPr marL="3199655" algn="l" defTabSz="914188" rtl="0" eaLnBrk="1" latinLnBrk="0" hangingPunct="1">
        <a:defRPr kumimoji="1" sz="1800" kern="1200">
          <a:solidFill>
            <a:schemeClr val="tx1"/>
          </a:solidFill>
          <a:latin typeface="+mn-lt"/>
          <a:ea typeface="+mn-ea"/>
          <a:cs typeface="+mn-cs"/>
        </a:defRPr>
      </a:lvl8pPr>
      <a:lvl9pPr marL="3656750" algn="l" defTabSz="91418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9" userDrawn="1">
          <p15:clr>
            <a:srgbClr val="A4A3A4"/>
          </p15:clr>
        </p15:guide>
        <p15:guide id="2" orient="horz" pos="2843" userDrawn="1">
          <p15:clr>
            <a:srgbClr val="A4A3A4"/>
          </p15:clr>
        </p15:guide>
        <p15:guide id="4" pos="3600" userDrawn="1">
          <p15:clr>
            <a:srgbClr val="A4A3A4"/>
          </p15:clr>
        </p15:guide>
        <p15:guide id="5" pos="156" userDrawn="1">
          <p15:clr>
            <a:srgbClr val="A4A3A4"/>
          </p15:clr>
        </p15:guide>
        <p15:guide id="6" pos="7044" userDrawn="1">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タイトル プレースホルダー"/>
          <p:cNvSpPr>
            <a:spLocks noGrp="1"/>
          </p:cNvSpPr>
          <p:nvPr>
            <p:ph type="title"/>
          </p:nvPr>
        </p:nvSpPr>
        <p:spPr bwMode="gray">
          <a:xfrm>
            <a:off x="263527" y="178172"/>
            <a:ext cx="11664949" cy="615555"/>
          </a:xfrm>
          <a:prstGeom prst="rect">
            <a:avLst/>
          </a:prstGeom>
        </p:spPr>
        <p:txBody>
          <a:bodyPr vert="horz" wrap="square" lIns="91440" tIns="45720" rIns="91440" bIns="45720" rtlCol="0" anchor="ctr">
            <a:noAutofit/>
          </a:bodyPr>
          <a:lstStyle/>
          <a:p>
            <a:pPr marL="0" marR="0" lvl="0" indent="0" defTabSz="914262" latinLnBrk="0">
              <a:lnSpc>
                <a:spcPct val="100000"/>
              </a:lnSpc>
              <a:spcBef>
                <a:spcPct val="20000"/>
              </a:spcBef>
              <a:buClr>
                <a:schemeClr val="accent6"/>
              </a:buClr>
              <a:buSzTx/>
              <a:buFont typeface="Arial" panose="020B0604020202020204" pitchFamily="34" charset="0"/>
              <a:buNone/>
              <a:tabLst/>
            </a:pPr>
            <a:r>
              <a:rPr kumimoji="1" lang="en-US" altLang="ja-JP"/>
              <a:t>Formatting for the master title</a:t>
            </a:r>
            <a:endParaRPr kumimoji="1" lang="ja-JP" altLang="en-US"/>
          </a:p>
        </p:txBody>
      </p:sp>
      <p:sp>
        <p:nvSpPr>
          <p:cNvPr id="10" name="テキスト プレースホルダー 1"/>
          <p:cNvSpPr>
            <a:spLocks noGrp="1"/>
          </p:cNvSpPr>
          <p:nvPr>
            <p:ph type="body" idx="1"/>
          </p:nvPr>
        </p:nvSpPr>
        <p:spPr bwMode="gray">
          <a:xfrm>
            <a:off x="263527" y="980021"/>
            <a:ext cx="11664949" cy="5137151"/>
          </a:xfrm>
          <a:prstGeom prst="rect">
            <a:avLst/>
          </a:prstGeom>
        </p:spPr>
        <p:txBody>
          <a:bodyPr vert="horz" lIns="91440" tIns="45720" rIns="91440" bIns="45720" rtlCol="0">
            <a:noAutofit/>
          </a:bodyPr>
          <a:lstStyle/>
          <a:p>
            <a:pPr marL="266648" lvl="0" indent="-266648">
              <a:lnSpc>
                <a:spcPct val="110000"/>
              </a:lnSpc>
              <a:spcBef>
                <a:spcPts val="449"/>
              </a:spcBef>
            </a:pPr>
            <a:r>
              <a:rPr kumimoji="1" lang="en-US" altLang="ja-JP"/>
              <a:t>Formatting for the master text</a:t>
            </a:r>
          </a:p>
          <a:p>
            <a:pPr marL="449174" lvl="1" indent="-182526">
              <a:lnSpc>
                <a:spcPct val="110000"/>
              </a:lnSpc>
              <a:spcBef>
                <a:spcPts val="449"/>
              </a:spcBef>
            </a:pPr>
            <a:r>
              <a:rPr kumimoji="1" lang="en-US" altLang="ja-JP"/>
              <a:t>Second level</a:t>
            </a:r>
          </a:p>
          <a:p>
            <a:pPr marL="541229" lvl="2" indent="-92058">
              <a:lnSpc>
                <a:spcPct val="110000"/>
              </a:lnSpc>
              <a:spcBef>
                <a:spcPts val="449"/>
              </a:spcBef>
            </a:pPr>
            <a:r>
              <a:rPr kumimoji="1" lang="en-US" altLang="ja-JP"/>
              <a:t>Third level</a:t>
            </a:r>
          </a:p>
          <a:p>
            <a:pPr marL="628526" lvl="3" indent="-88883">
              <a:lnSpc>
                <a:spcPct val="110000"/>
              </a:lnSpc>
              <a:spcBef>
                <a:spcPts val="449"/>
              </a:spcBef>
            </a:pPr>
            <a:r>
              <a:rPr kumimoji="1" lang="en-US" altLang="ja-JP"/>
              <a:t>Fourth level</a:t>
            </a:r>
          </a:p>
          <a:p>
            <a:pPr marL="626939" lvl="4">
              <a:lnSpc>
                <a:spcPct val="110000"/>
              </a:lnSpc>
              <a:spcBef>
                <a:spcPts val="375"/>
              </a:spcBef>
            </a:pPr>
            <a:r>
              <a:rPr kumimoji="1" lang="en-US" altLang="ja-JP"/>
              <a:t>Enter the text.</a:t>
            </a:r>
          </a:p>
        </p:txBody>
      </p:sp>
      <p:sp>
        <p:nvSpPr>
          <p:cNvPr id="9" name="Confidential">
            <a:extLst>
              <a:ext uri="{FF2B5EF4-FFF2-40B4-BE49-F238E27FC236}">
                <a16:creationId xmlns:a16="http://schemas.microsoft.com/office/drawing/2014/main" id="{818AFABB-64BE-BE43-B4A6-789B609F92DD}"/>
              </a:ext>
            </a:extLst>
          </p:cNvPr>
          <p:cNvSpPr txBox="1"/>
          <p:nvPr userDrawn="1"/>
        </p:nvSpPr>
        <p:spPr bwMode="black">
          <a:xfrm>
            <a:off x="4797433" y="6509188"/>
            <a:ext cx="2597136" cy="260160"/>
          </a:xfrm>
          <a:prstGeom prst="rect">
            <a:avLst/>
          </a:prstGeom>
          <a:noFill/>
        </p:spPr>
        <p:txBody>
          <a:bodyPr wrap="none" rtlCol="0">
            <a:noAutofit/>
          </a:bodyPr>
          <a:lstStyle/>
          <a:p>
            <a:pPr marL="0" marR="0" lvl="0" indent="0" algn="ctr" defTabSz="685747"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a:ln>
                  <a:noFill/>
                </a:ln>
                <a:solidFill>
                  <a:srgbClr val="FFFFFF"/>
                </a:solidFill>
                <a:effectLst/>
                <a:uLnTx/>
                <a:uFillTx/>
                <a:latin typeface="+mn-lt"/>
                <a:ea typeface="Times New Roman"/>
                <a:cs typeface="Times New Roman"/>
              </a:rPr>
              <a:t>NEC Group Internal Use Only</a:t>
            </a:r>
          </a:p>
        </p:txBody>
      </p:sp>
      <p:sp>
        <p:nvSpPr>
          <p:cNvPr id="6" name="Credit">
            <a:extLst>
              <a:ext uri="{FF2B5EF4-FFF2-40B4-BE49-F238E27FC236}">
                <a16:creationId xmlns:a16="http://schemas.microsoft.com/office/drawing/2014/main" id="{49540C39-9695-D943-BE5C-E6BAFE5602B2}"/>
              </a:ext>
            </a:extLst>
          </p:cNvPr>
          <p:cNvSpPr txBox="1"/>
          <p:nvPr userDrawn="1"/>
        </p:nvSpPr>
        <p:spPr bwMode="black">
          <a:xfrm>
            <a:off x="677045" y="6509193"/>
            <a:ext cx="2284817" cy="237801"/>
          </a:xfrm>
          <a:prstGeom prst="rect">
            <a:avLst/>
          </a:prstGeom>
          <a:noFill/>
        </p:spPr>
        <p:txBody>
          <a:bodyPr wrap="none" rtlCol="0">
            <a:noAutofit/>
          </a:bodyPr>
          <a:lstStyle/>
          <a:p>
            <a:pPr marL="0" marR="0" lvl="0" indent="0" algn="l" defTabSz="685747" rtl="0" eaLnBrk="1" fontAlgn="auto" latinLnBrk="0" hangingPunct="1">
              <a:lnSpc>
                <a:spcPct val="100000"/>
              </a:lnSpc>
              <a:spcBef>
                <a:spcPts val="0"/>
              </a:spcBef>
              <a:spcAft>
                <a:spcPts val="0"/>
              </a:spcAft>
              <a:buClrTx/>
              <a:buSzTx/>
              <a:buFontTx/>
              <a:buNone/>
              <a:tabLst/>
              <a:defRPr/>
            </a:pPr>
            <a:r>
              <a:rPr kumimoji="1" lang="en-US" altLang="ja-JP" sz="675"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NEC Laboratories </a:t>
            </a:r>
            <a:r>
              <a:rPr kumimoji="1" lang="en-US" altLang="ja-JP" sz="675"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America 2024</a:t>
            </a:r>
          </a:p>
        </p:txBody>
      </p:sp>
    </p:spTree>
    <p:extLst>
      <p:ext uri="{BB962C8B-B14F-4D97-AF65-F5344CB8AC3E}">
        <p14:creationId xmlns:p14="http://schemas.microsoft.com/office/powerpoint/2010/main" val="3735990115"/>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 id="2147488121" r:id="rId12"/>
    <p:sldLayoutId id="2147488122" r:id="rId13"/>
    <p:sldLayoutId id="2147488123" r:id="rId14"/>
    <p:sldLayoutId id="2147488124" r:id="rId15"/>
    <p:sldLayoutId id="2147488125" r:id="rId16"/>
    <p:sldLayoutId id="2147488126" r:id="rId17"/>
    <p:sldLayoutId id="2147488127" r:id="rId18"/>
    <p:sldLayoutId id="2147488128" r:id="rId19"/>
  </p:sldLayoutIdLst>
  <p:hf hdr="0" dt="0"/>
  <p:txStyles>
    <p:titleStyle>
      <a:lvl1pPr algn="l" rtl="0" eaLnBrk="1" fontAlgn="base" hangingPunct="1">
        <a:spcBef>
          <a:spcPct val="0"/>
        </a:spcBef>
        <a:spcAft>
          <a:spcPct val="0"/>
        </a:spcAft>
        <a:defRPr kumimoji="1" lang="ja-JP" altLang="en-US" sz="2400" b="0" i="0" u="none" strike="noStrike" kern="0" cap="none" spc="0" normalizeH="0" baseline="0" dirty="0">
          <a:ln>
            <a:noFill/>
          </a:ln>
          <a:solidFill>
            <a:schemeClr val="tx1">
              <a:lumMod val="85000"/>
              <a:lumOff val="15000"/>
            </a:schemeClr>
          </a:solidFill>
          <a:effectLst/>
          <a:uLnTx/>
          <a:uFillTx/>
          <a:latin typeface="+mj-ea"/>
          <a:ea typeface="+mj-ea"/>
          <a:cs typeface="+mn-cs"/>
        </a:defRPr>
      </a:lvl1pPr>
      <a:lvl2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chemeClr val="tx1"/>
          </a:solidFill>
          <a:latin typeface="HGP創英角ｺﾞｼｯｸUB" pitchFamily="50" charset="-128"/>
          <a:ea typeface="ＭＳ Ｐゴシック" charset="-128"/>
        </a:defRPr>
      </a:lvl5pPr>
      <a:lvl6pPr marL="457131" algn="l" rtl="0" fontAlgn="base">
        <a:spcBef>
          <a:spcPct val="0"/>
        </a:spcBef>
        <a:spcAft>
          <a:spcPct val="0"/>
        </a:spcAft>
        <a:defRPr kumimoji="1" sz="2800">
          <a:solidFill>
            <a:schemeClr val="tx1"/>
          </a:solidFill>
          <a:latin typeface="HGP創英角ｺﾞｼｯｸUB" pitchFamily="50" charset="-128"/>
          <a:ea typeface="ＭＳ Ｐゴシック" charset="-128"/>
        </a:defRPr>
      </a:lvl6pPr>
      <a:lvl7pPr marL="914262" algn="l" rtl="0" fontAlgn="base">
        <a:spcBef>
          <a:spcPct val="0"/>
        </a:spcBef>
        <a:spcAft>
          <a:spcPct val="0"/>
        </a:spcAft>
        <a:defRPr kumimoji="1" sz="2800">
          <a:solidFill>
            <a:schemeClr val="tx1"/>
          </a:solidFill>
          <a:latin typeface="HGP創英角ｺﾞｼｯｸUB" pitchFamily="50" charset="-128"/>
          <a:ea typeface="ＭＳ Ｐゴシック" charset="-128"/>
        </a:defRPr>
      </a:lvl7pPr>
      <a:lvl8pPr marL="1371392" algn="l" rtl="0" fontAlgn="base">
        <a:spcBef>
          <a:spcPct val="0"/>
        </a:spcBef>
        <a:spcAft>
          <a:spcPct val="0"/>
        </a:spcAft>
        <a:defRPr kumimoji="1" sz="2800">
          <a:solidFill>
            <a:schemeClr val="tx1"/>
          </a:solidFill>
          <a:latin typeface="HGP創英角ｺﾞｼｯｸUB" pitchFamily="50" charset="-128"/>
          <a:ea typeface="ＭＳ Ｐゴシック" charset="-128"/>
        </a:defRPr>
      </a:lvl8pPr>
      <a:lvl9pPr marL="1828524" algn="l" rtl="0" fontAlgn="base">
        <a:spcBef>
          <a:spcPct val="0"/>
        </a:spcBef>
        <a:spcAft>
          <a:spcPct val="0"/>
        </a:spcAft>
        <a:defRPr kumimoji="1" sz="2800">
          <a:solidFill>
            <a:schemeClr val="tx1"/>
          </a:solidFill>
          <a:latin typeface="HGP創英角ｺﾞｼｯｸUB" pitchFamily="50" charset="-128"/>
          <a:ea typeface="ＭＳ Ｐゴシック" charset="-128"/>
        </a:defRPr>
      </a:lvl9pPr>
    </p:titleStyle>
    <p:bodyStyle>
      <a:lvl1pPr marL="266660" indent="-266660" algn="l" rtl="0" eaLnBrk="1" fontAlgn="base" hangingPunct="1">
        <a:lnSpc>
          <a:spcPct val="105000"/>
        </a:lnSpc>
        <a:spcBef>
          <a:spcPct val="20000"/>
        </a:spcBef>
        <a:spcAft>
          <a:spcPct val="0"/>
        </a:spcAft>
        <a:buClr>
          <a:schemeClr val="accent1"/>
        </a:buClr>
        <a:buFont typeface="Wingdings" panose="05000000000000000000" pitchFamily="2" charset="2"/>
        <a:buChar char="u"/>
        <a:defRPr kumimoji="1" lang="en-US" altLang="ja-JP" sz="1800" b="0" i="0" u="none" strike="noStrike" kern="0" cap="none" spc="0" normalizeH="0" baseline="0" dirty="0" smtClean="0">
          <a:ln>
            <a:noFill/>
          </a:ln>
          <a:solidFill>
            <a:schemeClr val="tx1">
              <a:lumMod val="85000"/>
              <a:lumOff val="15000"/>
            </a:schemeClr>
          </a:solidFill>
          <a:effectLst/>
          <a:uLnTx/>
          <a:uFillTx/>
          <a:latin typeface="+mn-lt"/>
          <a:ea typeface="+mn-ea"/>
          <a:cs typeface="+mn-cs"/>
        </a:defRPr>
      </a:lvl1pPr>
      <a:lvl2pPr marL="449195" indent="-182535" algn="l" rtl="0" eaLnBrk="1" fontAlgn="base" hangingPunct="1">
        <a:lnSpc>
          <a:spcPct val="105000"/>
        </a:lnSpc>
        <a:spcBef>
          <a:spcPct val="20000"/>
        </a:spcBef>
        <a:spcAft>
          <a:spcPct val="0"/>
        </a:spcAft>
        <a:buClr>
          <a:schemeClr val="accent1"/>
        </a:buClr>
        <a:buFont typeface="Wingdings" panose="05000000000000000000" pitchFamily="2" charset="2"/>
        <a:buChar char="n"/>
        <a:defRPr kumimoji="1" lang="en-US" altLang="ja-JP" sz="1500" b="0" i="0" u="none" strike="noStrike" kern="0" cap="none" spc="0" normalizeH="0" baseline="0" dirty="0" smtClean="0">
          <a:ln>
            <a:noFill/>
          </a:ln>
          <a:solidFill>
            <a:schemeClr val="tx1">
              <a:lumMod val="85000"/>
              <a:lumOff val="15000"/>
            </a:schemeClr>
          </a:solidFill>
          <a:effectLst/>
          <a:uLnTx/>
          <a:uFillTx/>
          <a:latin typeface="+mn-lt"/>
          <a:ea typeface="+mn-ea"/>
        </a:defRPr>
      </a:lvl2pPr>
      <a:lvl3pPr marL="541256" indent="-92062" algn="l" rtl="0" eaLnBrk="1" fontAlgn="base" hangingPunct="1">
        <a:lnSpc>
          <a:spcPct val="105000"/>
        </a:lnSpc>
        <a:spcBef>
          <a:spcPct val="20000"/>
        </a:spcBef>
        <a:spcAft>
          <a:spcPct val="0"/>
        </a:spcAft>
        <a:buClr>
          <a:schemeClr val="accent1"/>
        </a:buClr>
        <a:buFont typeface="Arial" panose="020B0604020202020204" pitchFamily="34" charset="0"/>
        <a:buChar char="•"/>
        <a:defRPr kumimoji="1" lang="en-US" altLang="ja-JP" sz="1200" b="0" i="0" u="none" strike="noStrike" kern="0" cap="none" spc="0" normalizeH="0" baseline="0" dirty="0" smtClean="0">
          <a:ln>
            <a:noFill/>
          </a:ln>
          <a:solidFill>
            <a:schemeClr val="tx1">
              <a:lumMod val="85000"/>
              <a:lumOff val="15000"/>
            </a:schemeClr>
          </a:solidFill>
          <a:effectLst/>
          <a:uLnTx/>
          <a:uFillTx/>
          <a:latin typeface="+mn-lt"/>
          <a:ea typeface="+mn-ea"/>
        </a:defRPr>
      </a:lvl3pPr>
      <a:lvl4pPr marL="628555" indent="-88887" algn="l" rtl="0" eaLnBrk="1" fontAlgn="base" hangingPunct="1">
        <a:lnSpc>
          <a:spcPct val="105000"/>
        </a:lnSpc>
        <a:spcBef>
          <a:spcPct val="20000"/>
        </a:spcBef>
        <a:spcAft>
          <a:spcPct val="0"/>
        </a:spcAft>
        <a:buClr>
          <a:schemeClr val="accent1"/>
        </a:buClr>
        <a:buFont typeface="Tahoma" pitchFamily="34" charset="0"/>
        <a:buChar char="–"/>
        <a:defRPr kumimoji="1" lang="en-US" altLang="ja-JP" sz="1049" b="0" i="0" u="none" strike="noStrike" kern="0" cap="none" spc="0" normalizeH="0" baseline="0" dirty="0" smtClean="0">
          <a:ln>
            <a:noFill/>
          </a:ln>
          <a:solidFill>
            <a:schemeClr val="tx1">
              <a:lumMod val="85000"/>
              <a:lumOff val="15000"/>
            </a:schemeClr>
          </a:solidFill>
          <a:effectLst/>
          <a:uLnTx/>
          <a:uFillTx/>
          <a:latin typeface="+mn-lt"/>
          <a:ea typeface="+mn-ea"/>
        </a:defRPr>
      </a:lvl4pPr>
      <a:lvl5pPr marL="626968" indent="0" algn="l" rtl="0" eaLnBrk="1" fontAlgn="base" hangingPunct="1">
        <a:lnSpc>
          <a:spcPct val="105000"/>
        </a:lnSpc>
        <a:spcBef>
          <a:spcPct val="20000"/>
        </a:spcBef>
        <a:spcAft>
          <a:spcPct val="0"/>
        </a:spcAft>
        <a:buClr>
          <a:schemeClr val="accent6"/>
        </a:buClr>
        <a:buFontTx/>
        <a:buNone/>
        <a:defRPr kumimoji="1" lang="en-US" altLang="ja-JP" sz="1049" b="0" dirty="0" smtClean="0">
          <a:solidFill>
            <a:schemeClr val="tx1">
              <a:lumMod val="85000"/>
              <a:lumOff val="15000"/>
            </a:schemeClr>
          </a:solidFill>
          <a:latin typeface="+mj-lt"/>
          <a:ea typeface="+mn-ea"/>
        </a:defRPr>
      </a:lvl5pPr>
      <a:lvl6pPr marL="2514218" indent="-228565" algn="l" rtl="0" fontAlgn="base">
        <a:spcBef>
          <a:spcPct val="20000"/>
        </a:spcBef>
        <a:spcAft>
          <a:spcPct val="0"/>
        </a:spcAft>
        <a:buChar char="≫"/>
        <a:defRPr kumimoji="1" sz="2000">
          <a:solidFill>
            <a:schemeClr val="tx1"/>
          </a:solidFill>
          <a:latin typeface="Arial" charset="0"/>
          <a:ea typeface="+mn-ea"/>
        </a:defRPr>
      </a:lvl6pPr>
      <a:lvl7pPr marL="2971350" indent="-228565" algn="l" rtl="0" fontAlgn="base">
        <a:spcBef>
          <a:spcPct val="20000"/>
        </a:spcBef>
        <a:spcAft>
          <a:spcPct val="0"/>
        </a:spcAft>
        <a:buChar char="≫"/>
        <a:defRPr kumimoji="1" sz="2000">
          <a:solidFill>
            <a:schemeClr val="tx1"/>
          </a:solidFill>
          <a:latin typeface="Arial" charset="0"/>
          <a:ea typeface="+mn-ea"/>
        </a:defRPr>
      </a:lvl7pPr>
      <a:lvl8pPr marL="3428481" indent="-228565" algn="l" rtl="0" fontAlgn="base">
        <a:spcBef>
          <a:spcPct val="20000"/>
        </a:spcBef>
        <a:spcAft>
          <a:spcPct val="0"/>
        </a:spcAft>
        <a:buChar char="≫"/>
        <a:defRPr kumimoji="1" sz="2000">
          <a:solidFill>
            <a:schemeClr val="tx1"/>
          </a:solidFill>
          <a:latin typeface="Arial" charset="0"/>
          <a:ea typeface="+mn-ea"/>
        </a:defRPr>
      </a:lvl8pPr>
      <a:lvl9pPr marL="3885611" indent="-228565" algn="l" rtl="0" fontAlgn="base">
        <a:spcBef>
          <a:spcPct val="20000"/>
        </a:spcBef>
        <a:spcAft>
          <a:spcPct val="0"/>
        </a:spcAft>
        <a:buChar char="≫"/>
        <a:defRPr kumimoji="1" sz="2000">
          <a:solidFill>
            <a:schemeClr val="tx1"/>
          </a:solidFill>
          <a:latin typeface="Arial" charset="0"/>
          <a:ea typeface="+mn-ea"/>
        </a:defRPr>
      </a:lvl9pPr>
    </p:bodyStyle>
    <p:otherStyle>
      <a:defPPr>
        <a:defRPr lang="ja-JP"/>
      </a:defPPr>
      <a:lvl1pPr marL="0" algn="l" defTabSz="914262" rtl="0" eaLnBrk="1" latinLnBrk="0" hangingPunct="1">
        <a:defRPr kumimoji="1" sz="1800" kern="1200">
          <a:solidFill>
            <a:schemeClr val="tx1"/>
          </a:solidFill>
          <a:latin typeface="+mn-lt"/>
          <a:ea typeface="+mn-ea"/>
          <a:cs typeface="+mn-cs"/>
        </a:defRPr>
      </a:lvl1pPr>
      <a:lvl2pPr marL="457131" algn="l" defTabSz="914262" rtl="0" eaLnBrk="1" latinLnBrk="0" hangingPunct="1">
        <a:defRPr kumimoji="1" sz="1800" kern="1200">
          <a:solidFill>
            <a:schemeClr val="tx1"/>
          </a:solidFill>
          <a:latin typeface="+mn-lt"/>
          <a:ea typeface="+mn-ea"/>
          <a:cs typeface="+mn-cs"/>
        </a:defRPr>
      </a:lvl2pPr>
      <a:lvl3pPr marL="914262" algn="l" defTabSz="914262" rtl="0" eaLnBrk="1" latinLnBrk="0" hangingPunct="1">
        <a:defRPr kumimoji="1" sz="1800" kern="1200">
          <a:solidFill>
            <a:schemeClr val="tx1"/>
          </a:solidFill>
          <a:latin typeface="+mn-lt"/>
          <a:ea typeface="+mn-ea"/>
          <a:cs typeface="+mn-cs"/>
        </a:defRPr>
      </a:lvl3pPr>
      <a:lvl4pPr marL="1371392" algn="l" defTabSz="914262" rtl="0" eaLnBrk="1" latinLnBrk="0" hangingPunct="1">
        <a:defRPr kumimoji="1" sz="1800" kern="1200">
          <a:solidFill>
            <a:schemeClr val="tx1"/>
          </a:solidFill>
          <a:latin typeface="+mn-lt"/>
          <a:ea typeface="+mn-ea"/>
          <a:cs typeface="+mn-cs"/>
        </a:defRPr>
      </a:lvl4pPr>
      <a:lvl5pPr marL="1828524" algn="l" defTabSz="914262" rtl="0" eaLnBrk="1" latinLnBrk="0" hangingPunct="1">
        <a:defRPr kumimoji="1" sz="1800" kern="1200">
          <a:solidFill>
            <a:schemeClr val="tx1"/>
          </a:solidFill>
          <a:latin typeface="+mn-lt"/>
          <a:ea typeface="+mn-ea"/>
          <a:cs typeface="+mn-cs"/>
        </a:defRPr>
      </a:lvl5pPr>
      <a:lvl6pPr marL="2285654" algn="l" defTabSz="914262" rtl="0" eaLnBrk="1" latinLnBrk="0" hangingPunct="1">
        <a:defRPr kumimoji="1" sz="1800" kern="1200">
          <a:solidFill>
            <a:schemeClr val="tx1"/>
          </a:solidFill>
          <a:latin typeface="+mn-lt"/>
          <a:ea typeface="+mn-ea"/>
          <a:cs typeface="+mn-cs"/>
        </a:defRPr>
      </a:lvl6pPr>
      <a:lvl7pPr marL="2742785" algn="l" defTabSz="914262" rtl="0" eaLnBrk="1" latinLnBrk="0" hangingPunct="1">
        <a:defRPr kumimoji="1" sz="1800" kern="1200">
          <a:solidFill>
            <a:schemeClr val="tx1"/>
          </a:solidFill>
          <a:latin typeface="+mn-lt"/>
          <a:ea typeface="+mn-ea"/>
          <a:cs typeface="+mn-cs"/>
        </a:defRPr>
      </a:lvl7pPr>
      <a:lvl8pPr marL="3199915" algn="l" defTabSz="914262" rtl="0" eaLnBrk="1" latinLnBrk="0" hangingPunct="1">
        <a:defRPr kumimoji="1" sz="1800" kern="1200">
          <a:solidFill>
            <a:schemeClr val="tx1"/>
          </a:solidFill>
          <a:latin typeface="+mn-lt"/>
          <a:ea typeface="+mn-ea"/>
          <a:cs typeface="+mn-cs"/>
        </a:defRPr>
      </a:lvl8pPr>
      <a:lvl9pPr marL="3657046" algn="l" defTabSz="914262"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9" userDrawn="1">
          <p15:clr>
            <a:srgbClr val="A4A3A4"/>
          </p15:clr>
        </p15:guide>
        <p15:guide id="2" orient="horz" pos="2843" userDrawn="1">
          <p15:clr>
            <a:srgbClr val="A4A3A4"/>
          </p15:clr>
        </p15:guide>
        <p15:guide id="4" pos="3600" userDrawn="1">
          <p15:clr>
            <a:srgbClr val="A4A3A4"/>
          </p15:clr>
        </p15:guide>
        <p15:guide id="5" pos="156" userDrawn="1">
          <p15:clr>
            <a:srgbClr val="A4A3A4"/>
          </p15:clr>
        </p15:guide>
        <p15:guide id="6" pos="704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20.png"/><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gif"/><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image" Target="../media/image20.png"/><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44.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50.png"/><Relationship Id="rId7" Type="http://schemas.openxmlformats.org/officeDocument/2006/relationships/image" Target="../media/image47.png"/><Relationship Id="rId12" Type="http://schemas.openxmlformats.org/officeDocument/2006/relationships/image" Target="../media/image40.png"/><Relationship Id="rId17" Type="http://schemas.openxmlformats.org/officeDocument/2006/relationships/image" Target="../media/image47.png"/><Relationship Id="rId2" Type="http://schemas.openxmlformats.org/officeDocument/2006/relationships/notesSlide" Target="../notesSlides/notesSlide16.xml"/><Relationship Id="rId16" Type="http://schemas.openxmlformats.org/officeDocument/2006/relationships/image" Target="../media/image49.png"/><Relationship Id="rId1" Type="http://schemas.openxmlformats.org/officeDocument/2006/relationships/slideLayout" Target="../slideLayouts/slideLayout44.xml"/><Relationship Id="rId6" Type="http://schemas.openxmlformats.org/officeDocument/2006/relationships/image" Target="../media/image380.png"/><Relationship Id="rId11" Type="http://schemas.openxmlformats.org/officeDocument/2006/relationships/image" Target="../media/image39.png"/><Relationship Id="rId5" Type="http://schemas.openxmlformats.org/officeDocument/2006/relationships/image" Target="../media/image370.png"/><Relationship Id="rId15" Type="http://schemas.openxmlformats.org/officeDocument/2006/relationships/image" Target="../media/image46.png"/><Relationship Id="rId10" Type="http://schemas.openxmlformats.org/officeDocument/2006/relationships/image" Target="../media/image43.png"/><Relationship Id="rId4" Type="http://schemas.openxmlformats.org/officeDocument/2006/relationships/image" Target="../media/image360.png"/><Relationship Id="rId9" Type="http://schemas.openxmlformats.org/officeDocument/2006/relationships/image" Target="../media/image42.pn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8" Type="http://schemas.openxmlformats.org/officeDocument/2006/relationships/image" Target="../media/image52.png"/><Relationship Id="rId26" Type="http://schemas.openxmlformats.org/officeDocument/2006/relationships/image" Target="../media/image65.pn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5.png"/><Relationship Id="rId42" Type="http://schemas.openxmlformats.org/officeDocument/2006/relationships/image" Target="../media/image83.png"/><Relationship Id="rId7" Type="http://schemas.openxmlformats.org/officeDocument/2006/relationships/image" Target="../media/image57.png"/><Relationship Id="rId17" Type="http://schemas.openxmlformats.org/officeDocument/2006/relationships/image" Target="../media/image53.png"/><Relationship Id="rId25" Type="http://schemas.openxmlformats.org/officeDocument/2006/relationships/image" Target="../media/image64.jpg"/><Relationship Id="rId33" Type="http://schemas.openxmlformats.org/officeDocument/2006/relationships/image" Target="../media/image72.png"/><Relationship Id="rId38" Type="http://schemas.openxmlformats.org/officeDocument/2006/relationships/image" Target="../media/image79.png"/><Relationship Id="rId2" Type="http://schemas.openxmlformats.org/officeDocument/2006/relationships/notesSlide" Target="../notesSlides/notesSlide18.xml"/><Relationship Id="rId16" Type="http://schemas.openxmlformats.org/officeDocument/2006/relationships/image" Target="../media/image66.png"/><Relationship Id="rId20" Type="http://schemas.openxmlformats.org/officeDocument/2006/relationships/image" Target="../media/image54.png"/><Relationship Id="rId29" Type="http://schemas.openxmlformats.org/officeDocument/2006/relationships/image" Target="../media/image68.jpg"/><Relationship Id="rId41" Type="http://schemas.openxmlformats.org/officeDocument/2006/relationships/image" Target="../media/image78.png"/><Relationship Id="rId1" Type="http://schemas.openxmlformats.org/officeDocument/2006/relationships/slideLayout" Target="../slideLayouts/slideLayout44.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4.png"/><Relationship Id="rId40" Type="http://schemas.openxmlformats.org/officeDocument/2006/relationships/image" Target="../media/image81.png"/><Relationship Id="rId23" Type="http://schemas.openxmlformats.org/officeDocument/2006/relationships/image" Target="../media/image55.jpg"/><Relationship Id="rId28" Type="http://schemas.openxmlformats.org/officeDocument/2006/relationships/image" Target="../media/image67.png"/><Relationship Id="rId36" Type="http://schemas.openxmlformats.org/officeDocument/2006/relationships/image" Target="../media/image77.png"/><Relationship Id="rId10" Type="http://schemas.openxmlformats.org/officeDocument/2006/relationships/image" Target="../media/image60.png"/><Relationship Id="rId19" Type="http://schemas.openxmlformats.org/officeDocument/2006/relationships/image" Target="../media/image30.png"/><Relationship Id="rId31" Type="http://schemas.openxmlformats.org/officeDocument/2006/relationships/image" Target="../media/image70.jpg"/><Relationship Id="rId44" Type="http://schemas.openxmlformats.org/officeDocument/2006/relationships/image" Target="../media/image81.jpeg"/><Relationship Id="rId9" Type="http://schemas.openxmlformats.org/officeDocument/2006/relationships/image" Target="../media/image59.png"/><Relationship Id="rId22" Type="http://schemas.openxmlformats.org/officeDocument/2006/relationships/image" Target="../media/image62.png"/><Relationship Id="rId27" Type="http://schemas.openxmlformats.org/officeDocument/2006/relationships/image" Target="../media/image66.jpeg"/><Relationship Id="rId30" Type="http://schemas.openxmlformats.org/officeDocument/2006/relationships/image" Target="../media/image69.png"/><Relationship Id="rId35" Type="http://schemas.openxmlformats.org/officeDocument/2006/relationships/image" Target="../media/image73.png"/><Relationship Id="rId43"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3" Type="http://schemas.openxmlformats.org/officeDocument/2006/relationships/image" Target="../media/image162.png"/><Relationship Id="rId18" Type="http://schemas.openxmlformats.org/officeDocument/2006/relationships/image" Target="../media/image82.gif"/><Relationship Id="rId26" Type="http://schemas.openxmlformats.org/officeDocument/2006/relationships/image" Target="../media/image91.png"/><Relationship Id="rId3" Type="http://schemas.openxmlformats.org/officeDocument/2006/relationships/image" Target="../media/image52.png"/><Relationship Id="rId21" Type="http://schemas.openxmlformats.org/officeDocument/2006/relationships/image" Target="../media/image73.png"/><Relationship Id="rId12" Type="http://schemas.openxmlformats.org/officeDocument/2006/relationships/image" Target="../media/image161.png"/><Relationship Id="rId17" Type="http://schemas.openxmlformats.org/officeDocument/2006/relationships/image" Target="../media/image87.png"/><Relationship Id="rId25" Type="http://schemas.openxmlformats.org/officeDocument/2006/relationships/image" Target="../media/image64.jpg"/><Relationship Id="rId2" Type="http://schemas.openxmlformats.org/officeDocument/2006/relationships/notesSlide" Target="../notesSlides/notesSlide19.xml"/><Relationship Id="rId16" Type="http://schemas.openxmlformats.org/officeDocument/2006/relationships/image" Target="../media/image54.png"/><Relationship Id="rId20" Type="http://schemas.openxmlformats.org/officeDocument/2006/relationships/image" Target="../media/image89.png"/><Relationship Id="rId29" Type="http://schemas.openxmlformats.org/officeDocument/2006/relationships/image" Target="../media/image85.png"/><Relationship Id="rId1" Type="http://schemas.openxmlformats.org/officeDocument/2006/relationships/slideLayout" Target="../slideLayouts/slideLayout44.xml"/><Relationship Id="rId24" Type="http://schemas.openxmlformats.org/officeDocument/2006/relationships/image" Target="../media/image64.png"/><Relationship Id="rId15" Type="http://schemas.openxmlformats.org/officeDocument/2006/relationships/image" Target="../media/image61.png"/><Relationship Id="rId23" Type="http://schemas.openxmlformats.org/officeDocument/2006/relationships/image" Target="../media/image55.jpg"/><Relationship Id="rId28" Type="http://schemas.openxmlformats.org/officeDocument/2006/relationships/image" Target="../media/image84.png"/><Relationship Id="rId19" Type="http://schemas.openxmlformats.org/officeDocument/2006/relationships/image" Target="../media/image72.png"/><Relationship Id="rId4" Type="http://schemas.openxmlformats.org/officeDocument/2006/relationships/image" Target="../media/image86.png"/><Relationship Id="rId14" Type="http://schemas.openxmlformats.org/officeDocument/2006/relationships/image" Target="../media/image163.png"/><Relationship Id="rId22" Type="http://schemas.openxmlformats.org/officeDocument/2006/relationships/image" Target="../media/image90.png"/><Relationship Id="rId27" Type="http://schemas.openxmlformats.org/officeDocument/2006/relationships/image" Target="../media/image92.png"/></Relationships>
</file>

<file path=ppt/slides/_rels/slide21.xml.rels><?xml version="1.0" encoding="UTF-8" standalone="yes"?>
<Relationships xmlns="http://schemas.openxmlformats.org/package/2006/relationships"><Relationship Id="rId13" Type="http://schemas.openxmlformats.org/officeDocument/2006/relationships/image" Target="../media/image162.png"/><Relationship Id="rId18" Type="http://schemas.openxmlformats.org/officeDocument/2006/relationships/image" Target="../media/image82.gif"/><Relationship Id="rId26" Type="http://schemas.openxmlformats.org/officeDocument/2006/relationships/image" Target="../media/image91.png"/><Relationship Id="rId3" Type="http://schemas.openxmlformats.org/officeDocument/2006/relationships/image" Target="../media/image52.png"/><Relationship Id="rId21" Type="http://schemas.openxmlformats.org/officeDocument/2006/relationships/image" Target="../media/image73.png"/><Relationship Id="rId12" Type="http://schemas.openxmlformats.org/officeDocument/2006/relationships/image" Target="../media/image161.png"/><Relationship Id="rId17" Type="http://schemas.openxmlformats.org/officeDocument/2006/relationships/image" Target="../media/image87.png"/><Relationship Id="rId25" Type="http://schemas.openxmlformats.org/officeDocument/2006/relationships/image" Target="../media/image64.jpg"/><Relationship Id="rId2" Type="http://schemas.openxmlformats.org/officeDocument/2006/relationships/notesSlide" Target="../notesSlides/notesSlide20.xml"/><Relationship Id="rId16" Type="http://schemas.openxmlformats.org/officeDocument/2006/relationships/image" Target="../media/image54.png"/><Relationship Id="rId20" Type="http://schemas.openxmlformats.org/officeDocument/2006/relationships/image" Target="../media/image89.png"/><Relationship Id="rId29" Type="http://schemas.openxmlformats.org/officeDocument/2006/relationships/image" Target="../media/image85.png"/><Relationship Id="rId1" Type="http://schemas.openxmlformats.org/officeDocument/2006/relationships/slideLayout" Target="../slideLayouts/slideLayout44.xml"/><Relationship Id="rId24" Type="http://schemas.openxmlformats.org/officeDocument/2006/relationships/image" Target="../media/image64.png"/><Relationship Id="rId15" Type="http://schemas.openxmlformats.org/officeDocument/2006/relationships/image" Target="../media/image61.png"/><Relationship Id="rId23" Type="http://schemas.openxmlformats.org/officeDocument/2006/relationships/image" Target="../media/image55.jpg"/><Relationship Id="rId28" Type="http://schemas.openxmlformats.org/officeDocument/2006/relationships/image" Target="../media/image88.png"/><Relationship Id="rId19" Type="http://schemas.openxmlformats.org/officeDocument/2006/relationships/image" Target="../media/image72.png"/><Relationship Id="rId4" Type="http://schemas.openxmlformats.org/officeDocument/2006/relationships/image" Target="../media/image86.png"/><Relationship Id="rId14" Type="http://schemas.openxmlformats.org/officeDocument/2006/relationships/image" Target="../media/image163.png"/><Relationship Id="rId22" Type="http://schemas.openxmlformats.org/officeDocument/2006/relationships/image" Target="../media/image90.png"/><Relationship Id="rId27" Type="http://schemas.openxmlformats.org/officeDocument/2006/relationships/image" Target="../media/image92.png"/><Relationship Id="rId30" Type="http://schemas.openxmlformats.org/officeDocument/2006/relationships/image" Target="../media/image93.png"/></Relationships>
</file>

<file path=ppt/slides/_rels/slide22.xml.rels><?xml version="1.0" encoding="UTF-8" standalone="yes"?>
<Relationships xmlns="http://schemas.openxmlformats.org/package/2006/relationships"><Relationship Id="rId13" Type="http://schemas.openxmlformats.org/officeDocument/2006/relationships/image" Target="../media/image162.png"/><Relationship Id="rId18" Type="http://schemas.openxmlformats.org/officeDocument/2006/relationships/image" Target="../media/image72.png"/><Relationship Id="rId26" Type="http://schemas.openxmlformats.org/officeDocument/2006/relationships/image" Target="../media/image94.png"/><Relationship Id="rId3" Type="http://schemas.openxmlformats.org/officeDocument/2006/relationships/image" Target="../media/image52.png"/><Relationship Id="rId21" Type="http://schemas.openxmlformats.org/officeDocument/2006/relationships/image" Target="../media/image90.png"/><Relationship Id="rId12" Type="http://schemas.openxmlformats.org/officeDocument/2006/relationships/image" Target="../media/image161.png"/><Relationship Id="rId17" Type="http://schemas.openxmlformats.org/officeDocument/2006/relationships/image" Target="../media/image930.png"/><Relationship Id="rId25" Type="http://schemas.openxmlformats.org/officeDocument/2006/relationships/image" Target="../media/image91.png"/><Relationship Id="rId2" Type="http://schemas.openxmlformats.org/officeDocument/2006/relationships/notesSlide" Target="../notesSlides/notesSlide21.xml"/><Relationship Id="rId16" Type="http://schemas.openxmlformats.org/officeDocument/2006/relationships/image" Target="../media/image54.png"/><Relationship Id="rId20" Type="http://schemas.openxmlformats.org/officeDocument/2006/relationships/image" Target="../media/image73.png"/><Relationship Id="rId1" Type="http://schemas.openxmlformats.org/officeDocument/2006/relationships/slideLayout" Target="../slideLayouts/slideLayout44.xml"/><Relationship Id="rId24" Type="http://schemas.openxmlformats.org/officeDocument/2006/relationships/image" Target="../media/image64.jpg"/><Relationship Id="rId15" Type="http://schemas.openxmlformats.org/officeDocument/2006/relationships/image" Target="../media/image61.png"/><Relationship Id="rId23" Type="http://schemas.openxmlformats.org/officeDocument/2006/relationships/image" Target="../media/image64.png"/><Relationship Id="rId19" Type="http://schemas.openxmlformats.org/officeDocument/2006/relationships/image" Target="../media/image89.png"/><Relationship Id="rId4" Type="http://schemas.openxmlformats.org/officeDocument/2006/relationships/image" Target="../media/image86.png"/><Relationship Id="rId14" Type="http://schemas.openxmlformats.org/officeDocument/2006/relationships/image" Target="../media/image163.png"/><Relationship Id="rId22" Type="http://schemas.openxmlformats.org/officeDocument/2006/relationships/image" Target="../media/image55.jpg"/></Relationships>
</file>

<file path=ppt/slides/_rels/slide23.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21" Type="http://schemas.openxmlformats.org/officeDocument/2006/relationships/image" Target="../media/image103.png"/><Relationship Id="rId7" Type="http://schemas.openxmlformats.org/officeDocument/2006/relationships/image" Target="../media/image173.png"/><Relationship Id="rId12" Type="http://schemas.openxmlformats.org/officeDocument/2006/relationships/image" Target="../media/image52.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notesSlide" Target="../notesSlides/notesSlide22.xml"/><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png"/><Relationship Id="rId1" Type="http://schemas.openxmlformats.org/officeDocument/2006/relationships/slideLayout" Target="../slideLayouts/slideLayout44.xml"/><Relationship Id="rId6" Type="http://schemas.openxmlformats.org/officeDocument/2006/relationships/image" Target="../media/image172.png"/><Relationship Id="rId11" Type="http://schemas.openxmlformats.org/officeDocument/2006/relationships/image" Target="../media/image94.jpeg"/><Relationship Id="rId24" Type="http://schemas.openxmlformats.org/officeDocument/2006/relationships/image" Target="../media/image106.pn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0.jpeg"/><Relationship Id="rId10" Type="http://schemas.openxmlformats.org/officeDocument/2006/relationships/image" Target="../media/image176.png"/><Relationship Id="rId19" Type="http://schemas.openxmlformats.org/officeDocument/2006/relationships/image" Target="../media/image101.png"/><Relationship Id="rId31" Type="http://schemas.openxmlformats.org/officeDocument/2006/relationships/image" Target="../media/image113.jpeg"/><Relationship Id="rId9" Type="http://schemas.openxmlformats.org/officeDocument/2006/relationships/image" Target="../media/image175.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 Id="rId30" Type="http://schemas.openxmlformats.org/officeDocument/2006/relationships/image" Target="../media/image112.jpeg"/></Relationships>
</file>

<file path=ppt/slides/_rels/slide24.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3" Type="http://schemas.openxmlformats.org/officeDocument/2006/relationships/image" Target="../media/image37.png"/><Relationship Id="rId7" Type="http://schemas.openxmlformats.org/officeDocument/2006/relationships/image" Target="../media/image117.png"/><Relationship Id="rId12" Type="http://schemas.openxmlformats.org/officeDocument/2006/relationships/image" Target="../media/image121.png"/><Relationship Id="rId2" Type="http://schemas.openxmlformats.org/officeDocument/2006/relationships/notesSlide" Target="../notesSlides/notesSlide23.xml"/><Relationship Id="rId16" Type="http://schemas.openxmlformats.org/officeDocument/2006/relationships/image" Target="../media/image125.png"/><Relationship Id="rId1" Type="http://schemas.openxmlformats.org/officeDocument/2006/relationships/slideLayout" Target="../slideLayouts/slideLayout44.xml"/><Relationship Id="rId6" Type="http://schemas.openxmlformats.org/officeDocument/2006/relationships/image" Target="../media/image116.png"/><Relationship Id="rId11" Type="http://schemas.openxmlformats.org/officeDocument/2006/relationships/customXml" Target="../ink/ink1.xml"/><Relationship Id="rId5" Type="http://schemas.openxmlformats.org/officeDocument/2006/relationships/image" Target="../media/image115.png"/><Relationship Id="rId15" Type="http://schemas.openxmlformats.org/officeDocument/2006/relationships/image" Target="../media/image124.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122.png"/><Relationship Id="rId5" Type="http://schemas.openxmlformats.org/officeDocument/2006/relationships/image" Target="../media/image126.png"/><Relationship Id="rId4" Type="http://schemas.openxmlformats.org/officeDocument/2006/relationships/image" Target="../media/image11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4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37.png"/><Relationship Id="rId7"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44.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3.png"/><Relationship Id="rId10" Type="http://schemas.openxmlformats.org/officeDocument/2006/relationships/image" Target="../media/image133.png"/><Relationship Id="rId4" Type="http://schemas.openxmlformats.org/officeDocument/2006/relationships/image" Target="../media/image114.png"/><Relationship Id="rId9" Type="http://schemas.openxmlformats.org/officeDocument/2006/relationships/image" Target="../media/image132.png"/></Relationships>
</file>

<file path=ppt/slides/_rels/slide2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30.png"/><Relationship Id="rId3" Type="http://schemas.openxmlformats.org/officeDocument/2006/relationships/image" Target="../media/image135.png"/><Relationship Id="rId7" Type="http://schemas.openxmlformats.org/officeDocument/2006/relationships/image" Target="../media/image136.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notesSlide" Target="../notesSlides/notesSlide27.xml"/><Relationship Id="rId16" Type="http://schemas.openxmlformats.org/officeDocument/2006/relationships/image" Target="../media/image133.png"/><Relationship Id="rId1" Type="http://schemas.openxmlformats.org/officeDocument/2006/relationships/slideLayout" Target="../slideLayouts/slideLayout44.xml"/><Relationship Id="rId6" Type="http://schemas.openxmlformats.org/officeDocument/2006/relationships/customXml" Target="../ink/ink2.xml"/><Relationship Id="rId11" Type="http://schemas.openxmlformats.org/officeDocument/2006/relationships/image" Target="../media/image139.png"/><Relationship Id="rId5" Type="http://schemas.openxmlformats.org/officeDocument/2006/relationships/image" Target="../media/image114.png"/><Relationship Id="rId15" Type="http://schemas.openxmlformats.org/officeDocument/2006/relationships/image" Target="../media/image132.png"/><Relationship Id="rId10" Type="http://schemas.openxmlformats.org/officeDocument/2006/relationships/image" Target="../media/image138.png"/><Relationship Id="rId4" Type="http://schemas.openxmlformats.org/officeDocument/2006/relationships/image" Target="../media/image37.png"/><Relationship Id="rId9" Type="http://schemas.openxmlformats.org/officeDocument/2006/relationships/image" Target="../media/image137.png"/><Relationship Id="rId14" Type="http://schemas.openxmlformats.org/officeDocument/2006/relationships/image" Target="../media/image131.png"/></Relationships>
</file>

<file path=ppt/slides/_rels/slide29.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30.png"/><Relationship Id="rId3" Type="http://schemas.openxmlformats.org/officeDocument/2006/relationships/image" Target="../media/image135.png"/><Relationship Id="rId7" Type="http://schemas.openxmlformats.org/officeDocument/2006/relationships/image" Target="../media/image136.png"/><Relationship Id="rId12" Type="http://schemas.openxmlformats.org/officeDocument/2006/relationships/image" Target="../media/image129.png"/><Relationship Id="rId2" Type="http://schemas.openxmlformats.org/officeDocument/2006/relationships/notesSlide" Target="../notesSlides/notesSlide28.xml"/><Relationship Id="rId16" Type="http://schemas.openxmlformats.org/officeDocument/2006/relationships/image" Target="../media/image141.png"/><Relationship Id="rId1" Type="http://schemas.openxmlformats.org/officeDocument/2006/relationships/slideLayout" Target="../slideLayouts/slideLayout44.xml"/><Relationship Id="rId6" Type="http://schemas.openxmlformats.org/officeDocument/2006/relationships/customXml" Target="../ink/ink4.xml"/><Relationship Id="rId11" Type="http://schemas.openxmlformats.org/officeDocument/2006/relationships/image" Target="../media/image139.png"/><Relationship Id="rId5" Type="http://schemas.openxmlformats.org/officeDocument/2006/relationships/image" Target="../media/image114.png"/><Relationship Id="rId15" Type="http://schemas.openxmlformats.org/officeDocument/2006/relationships/image" Target="../media/image140.png"/><Relationship Id="rId10" Type="http://schemas.openxmlformats.org/officeDocument/2006/relationships/image" Target="../media/image138.png"/><Relationship Id="rId4" Type="http://schemas.openxmlformats.org/officeDocument/2006/relationships/image" Target="../media/image37.png"/><Relationship Id="rId9" Type="http://schemas.openxmlformats.org/officeDocument/2006/relationships/image" Target="../media/image137.png"/><Relationship Id="rId14" Type="http://schemas.openxmlformats.org/officeDocument/2006/relationships/image" Target="../media/image13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6.jpg"/><Relationship Id="rId3" Type="http://schemas.openxmlformats.org/officeDocument/2006/relationships/image" Target="../media/image37.png"/><Relationship Id="rId7" Type="http://schemas.openxmlformats.org/officeDocument/2006/relationships/image" Target="../media/image122.png"/><Relationship Id="rId12" Type="http://schemas.openxmlformats.org/officeDocument/2006/relationships/image" Target="../media/image145.jpg"/><Relationship Id="rId2" Type="http://schemas.openxmlformats.org/officeDocument/2006/relationships/notesSlide" Target="../notesSlides/notesSlide29.xml"/><Relationship Id="rId1" Type="http://schemas.openxmlformats.org/officeDocument/2006/relationships/slideLayout" Target="../slideLayouts/slideLayout44.xml"/><Relationship Id="rId6" Type="http://schemas.openxmlformats.org/officeDocument/2006/relationships/image" Target="../media/image121.png"/><Relationship Id="rId11" Type="http://schemas.openxmlformats.org/officeDocument/2006/relationships/image" Target="../media/image144.jpg"/><Relationship Id="rId5" Type="http://schemas.openxmlformats.org/officeDocument/2006/relationships/customXml" Target="../ink/ink6.xml"/><Relationship Id="rId15" Type="http://schemas.openxmlformats.org/officeDocument/2006/relationships/image" Target="../media/image148.png"/><Relationship Id="rId10" Type="http://schemas.openxmlformats.org/officeDocument/2006/relationships/image" Target="../media/image143.jpg"/><Relationship Id="rId4" Type="http://schemas.openxmlformats.org/officeDocument/2006/relationships/image" Target="../media/image114.png"/><Relationship Id="rId9" Type="http://schemas.openxmlformats.org/officeDocument/2006/relationships/image" Target="../media/image125.png"/><Relationship Id="rId14" Type="http://schemas.openxmlformats.org/officeDocument/2006/relationships/image" Target="../media/image147.jpg"/></Relationships>
</file>

<file path=ppt/slides/_rels/slide31.xml.rels><?xml version="1.0" encoding="UTF-8" standalone="yes"?>
<Relationships xmlns="http://schemas.openxmlformats.org/package/2006/relationships"><Relationship Id="rId13" Type="http://schemas.openxmlformats.org/officeDocument/2006/relationships/image" Target="../media/image162.png"/><Relationship Id="rId18" Type="http://schemas.openxmlformats.org/officeDocument/2006/relationships/image" Target="../media/image72.png"/><Relationship Id="rId3" Type="http://schemas.openxmlformats.org/officeDocument/2006/relationships/image" Target="../media/image37.png"/><Relationship Id="rId21" Type="http://schemas.openxmlformats.org/officeDocument/2006/relationships/image" Target="../media/image152.png"/><Relationship Id="rId17" Type="http://schemas.openxmlformats.org/officeDocument/2006/relationships/image" Target="../media/image150.png"/><Relationship Id="rId25" Type="http://schemas.openxmlformats.org/officeDocument/2006/relationships/image" Target="../media/image154.png"/><Relationship Id="rId2" Type="http://schemas.openxmlformats.org/officeDocument/2006/relationships/notesSlide" Target="../notesSlides/notesSlide30.xml"/><Relationship Id="rId16" Type="http://schemas.openxmlformats.org/officeDocument/2006/relationships/image" Target="../media/image54.png"/><Relationship Id="rId20" Type="http://schemas.openxmlformats.org/officeDocument/2006/relationships/image" Target="../media/image73.png"/><Relationship Id="rId1" Type="http://schemas.openxmlformats.org/officeDocument/2006/relationships/slideLayout" Target="../slideLayouts/slideLayout44.xml"/><Relationship Id="rId6" Type="http://schemas.openxmlformats.org/officeDocument/2006/relationships/image" Target="../media/image149.png"/><Relationship Id="rId24" Type="http://schemas.openxmlformats.org/officeDocument/2006/relationships/image" Target="../media/image64.jpg"/><Relationship Id="rId5" Type="http://schemas.openxmlformats.org/officeDocument/2006/relationships/image" Target="../media/image52.png"/><Relationship Id="rId15" Type="http://schemas.openxmlformats.org/officeDocument/2006/relationships/image" Target="../media/image61.png"/><Relationship Id="rId23" Type="http://schemas.openxmlformats.org/officeDocument/2006/relationships/image" Target="../media/image153.png"/><Relationship Id="rId19" Type="http://schemas.openxmlformats.org/officeDocument/2006/relationships/image" Target="../media/image151.png"/><Relationship Id="rId4" Type="http://schemas.openxmlformats.org/officeDocument/2006/relationships/image" Target="../media/image114.png"/><Relationship Id="rId14" Type="http://schemas.openxmlformats.org/officeDocument/2006/relationships/image" Target="../media/image163.png"/><Relationship Id="rId22" Type="http://schemas.openxmlformats.org/officeDocument/2006/relationships/image" Target="../media/image55.jpg"/></Relationships>
</file>

<file path=ppt/slides/_rels/slide32.xml.rels><?xml version="1.0" encoding="UTF-8" standalone="yes"?>
<Relationships xmlns="http://schemas.openxmlformats.org/package/2006/relationships"><Relationship Id="rId13" Type="http://schemas.openxmlformats.org/officeDocument/2006/relationships/image" Target="../media/image162.png"/><Relationship Id="rId18" Type="http://schemas.openxmlformats.org/officeDocument/2006/relationships/image" Target="../media/image72.png"/><Relationship Id="rId3" Type="http://schemas.openxmlformats.org/officeDocument/2006/relationships/image" Target="../media/image37.png"/><Relationship Id="rId21" Type="http://schemas.openxmlformats.org/officeDocument/2006/relationships/image" Target="../media/image152.png"/><Relationship Id="rId17" Type="http://schemas.openxmlformats.org/officeDocument/2006/relationships/image" Target="../media/image150.png"/><Relationship Id="rId25" Type="http://schemas.openxmlformats.org/officeDocument/2006/relationships/image" Target="../media/image154.png"/><Relationship Id="rId2" Type="http://schemas.openxmlformats.org/officeDocument/2006/relationships/notesSlide" Target="../notesSlides/notesSlide31.xml"/><Relationship Id="rId16" Type="http://schemas.openxmlformats.org/officeDocument/2006/relationships/image" Target="../media/image54.png"/><Relationship Id="rId20" Type="http://schemas.openxmlformats.org/officeDocument/2006/relationships/image" Target="../media/image73.png"/><Relationship Id="rId1" Type="http://schemas.openxmlformats.org/officeDocument/2006/relationships/slideLayout" Target="../slideLayouts/slideLayout44.xml"/><Relationship Id="rId6" Type="http://schemas.openxmlformats.org/officeDocument/2006/relationships/image" Target="../media/image149.png"/><Relationship Id="rId24" Type="http://schemas.openxmlformats.org/officeDocument/2006/relationships/image" Target="../media/image64.jpg"/><Relationship Id="rId5" Type="http://schemas.openxmlformats.org/officeDocument/2006/relationships/image" Target="../media/image52.png"/><Relationship Id="rId15" Type="http://schemas.openxmlformats.org/officeDocument/2006/relationships/image" Target="../media/image61.png"/><Relationship Id="rId23" Type="http://schemas.openxmlformats.org/officeDocument/2006/relationships/image" Target="../media/image153.png"/><Relationship Id="rId19" Type="http://schemas.openxmlformats.org/officeDocument/2006/relationships/image" Target="../media/image151.png"/><Relationship Id="rId4" Type="http://schemas.openxmlformats.org/officeDocument/2006/relationships/image" Target="../media/image114.png"/><Relationship Id="rId14" Type="http://schemas.openxmlformats.org/officeDocument/2006/relationships/image" Target="../media/image163.png"/><Relationship Id="rId22" Type="http://schemas.openxmlformats.org/officeDocument/2006/relationships/image" Target="../media/image55.jpg"/></Relationships>
</file>

<file path=ppt/slides/_rels/slide33.xml.rels><?xml version="1.0" encoding="UTF-8" standalone="yes"?>
<Relationships xmlns="http://schemas.openxmlformats.org/package/2006/relationships"><Relationship Id="rId13" Type="http://schemas.openxmlformats.org/officeDocument/2006/relationships/image" Target="../media/image162.png"/><Relationship Id="rId18" Type="http://schemas.openxmlformats.org/officeDocument/2006/relationships/image" Target="../media/image72.png"/><Relationship Id="rId26" Type="http://schemas.openxmlformats.org/officeDocument/2006/relationships/image" Target="../media/image155.png"/><Relationship Id="rId3" Type="http://schemas.openxmlformats.org/officeDocument/2006/relationships/image" Target="../media/image37.png"/><Relationship Id="rId21" Type="http://schemas.openxmlformats.org/officeDocument/2006/relationships/image" Target="../media/image152.png"/><Relationship Id="rId17" Type="http://schemas.openxmlformats.org/officeDocument/2006/relationships/image" Target="../media/image150.png"/><Relationship Id="rId25" Type="http://schemas.openxmlformats.org/officeDocument/2006/relationships/image" Target="../media/image154.png"/><Relationship Id="rId2" Type="http://schemas.openxmlformats.org/officeDocument/2006/relationships/notesSlide" Target="../notesSlides/notesSlide32.xml"/><Relationship Id="rId16" Type="http://schemas.openxmlformats.org/officeDocument/2006/relationships/image" Target="../media/image54.png"/><Relationship Id="rId20" Type="http://schemas.openxmlformats.org/officeDocument/2006/relationships/image" Target="../media/image73.png"/><Relationship Id="rId1" Type="http://schemas.openxmlformats.org/officeDocument/2006/relationships/slideLayout" Target="../slideLayouts/slideLayout44.xml"/><Relationship Id="rId6" Type="http://schemas.openxmlformats.org/officeDocument/2006/relationships/image" Target="../media/image149.png"/><Relationship Id="rId24" Type="http://schemas.openxmlformats.org/officeDocument/2006/relationships/image" Target="../media/image64.jpg"/><Relationship Id="rId5" Type="http://schemas.openxmlformats.org/officeDocument/2006/relationships/image" Target="../media/image52.png"/><Relationship Id="rId15" Type="http://schemas.openxmlformats.org/officeDocument/2006/relationships/image" Target="../media/image61.png"/><Relationship Id="rId23" Type="http://schemas.openxmlformats.org/officeDocument/2006/relationships/image" Target="../media/image153.png"/><Relationship Id="rId28" Type="http://schemas.openxmlformats.org/officeDocument/2006/relationships/image" Target="../media/image82.gif"/><Relationship Id="rId19" Type="http://schemas.openxmlformats.org/officeDocument/2006/relationships/image" Target="../media/image151.png"/><Relationship Id="rId4" Type="http://schemas.openxmlformats.org/officeDocument/2006/relationships/image" Target="../media/image114.png"/><Relationship Id="rId14" Type="http://schemas.openxmlformats.org/officeDocument/2006/relationships/image" Target="../media/image163.png"/><Relationship Id="rId22" Type="http://schemas.openxmlformats.org/officeDocument/2006/relationships/image" Target="../media/image55.jpg"/><Relationship Id="rId27" Type="http://schemas.openxmlformats.org/officeDocument/2006/relationships/image" Target="../media/image156.png"/></Relationships>
</file>

<file path=ppt/slides/_rels/slide34.xml.rels><?xml version="1.0" encoding="UTF-8" standalone="yes"?>
<Relationships xmlns="http://schemas.openxmlformats.org/package/2006/relationships"><Relationship Id="rId13" Type="http://schemas.openxmlformats.org/officeDocument/2006/relationships/image" Target="../media/image162.png"/><Relationship Id="rId18" Type="http://schemas.openxmlformats.org/officeDocument/2006/relationships/image" Target="../media/image72.png"/><Relationship Id="rId3" Type="http://schemas.openxmlformats.org/officeDocument/2006/relationships/image" Target="../media/image37.png"/><Relationship Id="rId21" Type="http://schemas.openxmlformats.org/officeDocument/2006/relationships/image" Target="../media/image152.png"/><Relationship Id="rId17" Type="http://schemas.openxmlformats.org/officeDocument/2006/relationships/image" Target="../media/image150.png"/><Relationship Id="rId25" Type="http://schemas.openxmlformats.org/officeDocument/2006/relationships/image" Target="../media/image154.png"/><Relationship Id="rId2" Type="http://schemas.openxmlformats.org/officeDocument/2006/relationships/notesSlide" Target="../notesSlides/notesSlide33.xml"/><Relationship Id="rId16" Type="http://schemas.openxmlformats.org/officeDocument/2006/relationships/image" Target="../media/image54.png"/><Relationship Id="rId20" Type="http://schemas.openxmlformats.org/officeDocument/2006/relationships/image" Target="../media/image73.png"/><Relationship Id="rId1" Type="http://schemas.openxmlformats.org/officeDocument/2006/relationships/slideLayout" Target="../slideLayouts/slideLayout44.xml"/><Relationship Id="rId6" Type="http://schemas.openxmlformats.org/officeDocument/2006/relationships/image" Target="../media/image149.png"/><Relationship Id="rId24" Type="http://schemas.openxmlformats.org/officeDocument/2006/relationships/image" Target="../media/image64.jpg"/><Relationship Id="rId5" Type="http://schemas.openxmlformats.org/officeDocument/2006/relationships/image" Target="../media/image52.png"/><Relationship Id="rId15" Type="http://schemas.openxmlformats.org/officeDocument/2006/relationships/image" Target="../media/image61.png"/><Relationship Id="rId23" Type="http://schemas.openxmlformats.org/officeDocument/2006/relationships/image" Target="../media/image153.png"/><Relationship Id="rId19" Type="http://schemas.openxmlformats.org/officeDocument/2006/relationships/image" Target="../media/image151.png"/><Relationship Id="rId4" Type="http://schemas.openxmlformats.org/officeDocument/2006/relationships/image" Target="../media/image114.png"/><Relationship Id="rId14" Type="http://schemas.openxmlformats.org/officeDocument/2006/relationships/image" Target="../media/image163.png"/><Relationship Id="rId22" Type="http://schemas.openxmlformats.org/officeDocument/2006/relationships/image" Target="../media/image55.jpg"/></Relationships>
</file>

<file path=ppt/slides/_rels/slide3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37.png"/><Relationship Id="rId7"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44.xml"/><Relationship Id="rId6" Type="http://schemas.openxmlformats.org/officeDocument/2006/relationships/image" Target="../media/image157.png"/><Relationship Id="rId5" Type="http://schemas.openxmlformats.org/officeDocument/2006/relationships/image" Target="../media/image127.png"/><Relationship Id="rId4" Type="http://schemas.openxmlformats.org/officeDocument/2006/relationships/image" Target="../media/image114.png"/><Relationship Id="rId9"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5.xml"/><Relationship Id="rId1" Type="http://schemas.openxmlformats.org/officeDocument/2006/relationships/slideLayout" Target="../slideLayouts/slideLayout44.xml"/><Relationship Id="rId5" Type="http://schemas.openxmlformats.org/officeDocument/2006/relationships/image" Target="../media/image164.png"/><Relationship Id="rId4" Type="http://schemas.openxmlformats.org/officeDocument/2006/relationships/image" Target="../media/image13.gif"/></Relationships>
</file>

<file path=ppt/slides/_rels/slide3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6.xml"/><Relationship Id="rId1" Type="http://schemas.openxmlformats.org/officeDocument/2006/relationships/slideLayout" Target="../slideLayouts/slideLayout44.xml"/><Relationship Id="rId5" Type="http://schemas.openxmlformats.org/officeDocument/2006/relationships/image" Target="../media/image164.png"/><Relationship Id="rId4" Type="http://schemas.openxmlformats.org/officeDocument/2006/relationships/image" Target="../media/image165.gif"/></Relationships>
</file>

<file path=ppt/slides/_rels/slide3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7.xml"/><Relationship Id="rId1" Type="http://schemas.openxmlformats.org/officeDocument/2006/relationships/slideLayout" Target="../slideLayouts/slideLayout44.xml"/><Relationship Id="rId5" Type="http://schemas.openxmlformats.org/officeDocument/2006/relationships/image" Target="../media/image164.png"/><Relationship Id="rId4" Type="http://schemas.openxmlformats.org/officeDocument/2006/relationships/image" Target="../media/image166.jpeg"/></Relationships>
</file>

<file path=ppt/slides/_rels/slide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68.xml"/><Relationship Id="rId5" Type="http://schemas.microsoft.com/office/2007/relationships/hdphoto" Target="../media/hdphoto1.wdp"/><Relationship Id="rId4" Type="http://schemas.openxmlformats.org/officeDocument/2006/relationships/image" Target="../media/image16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9.png"/><Relationship Id="rId7" Type="http://schemas.openxmlformats.org/officeDocument/2006/relationships/image" Target="../media/image20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191.png"/><Relationship Id="rId11" Type="http://schemas.openxmlformats.org/officeDocument/2006/relationships/image" Target="../media/image24.png"/><Relationship Id="rId5" Type="http://schemas.openxmlformats.org/officeDocument/2006/relationships/image" Target="../media/image182.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9.png"/><Relationship Id="rId7" Type="http://schemas.openxmlformats.org/officeDocument/2006/relationships/image" Target="../media/image200.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191.png"/><Relationship Id="rId11" Type="http://schemas.openxmlformats.org/officeDocument/2006/relationships/image" Target="../media/image24.png"/><Relationship Id="rId5" Type="http://schemas.openxmlformats.org/officeDocument/2006/relationships/image" Target="../media/image182.png"/><Relationship Id="rId10"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0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191.png"/><Relationship Id="rId11" Type="http://schemas.openxmlformats.org/officeDocument/2006/relationships/image" Target="../media/image24.png"/><Relationship Id="rId5" Type="http://schemas.openxmlformats.org/officeDocument/2006/relationships/image" Target="../media/image182.png"/><Relationship Id="rId10" Type="http://schemas.openxmlformats.org/officeDocument/2006/relationships/image" Target="../media/image23.png"/><Relationship Id="rId9" Type="http://schemas.openxmlformats.org/officeDocument/2006/relationships/image" Target="../media/image22.png"/><Relationship Id="rId14" Type="http://schemas.openxmlformats.org/officeDocument/2006/relationships/image" Target="../media/image2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40"/>
          <p:cNvSpPr>
            <a:spLocks noGrp="1"/>
          </p:cNvSpPr>
          <p:nvPr>
            <p:ph type="title"/>
          </p:nvPr>
        </p:nvSpPr>
        <p:spPr>
          <a:xfrm>
            <a:off x="517319" y="972623"/>
            <a:ext cx="11037493" cy="2232421"/>
          </a:xfrm>
        </p:spPr>
        <p:txBody>
          <a:bodyPr/>
          <a:lstStyle/>
          <a:p>
            <a:pPr algn="l" eaLnBrk="1" hangingPunct="1"/>
            <a:r>
              <a:rPr lang="en-US" sz="2800" dirty="0">
                <a:solidFill>
                  <a:srgbClr val="17306B"/>
                </a:solidFill>
                <a:latin typeface="Helvetica Neue Light"/>
                <a:ea typeface="Calibri"/>
                <a:cs typeface="Calibri"/>
              </a:rPr>
              <a:t>Deep diffractive optical neural networks for classifying orthogonal and non-orthogonal modes of light</a:t>
            </a:r>
          </a:p>
        </p:txBody>
      </p:sp>
      <p:pic>
        <p:nvPicPr>
          <p:cNvPr id="60419" name="wits_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2" y="4822363"/>
            <a:ext cx="1831151" cy="183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400000"/>
                <a:headEnd/>
                <a:tailEnd/>
              </a14:hiddenLine>
            </a:ext>
          </a:extLst>
        </p:spPr>
      </p:pic>
      <p:sp>
        <p:nvSpPr>
          <p:cNvPr id="3" name="Text Placeholder 2">
            <a:extLst>
              <a:ext uri="{FF2B5EF4-FFF2-40B4-BE49-F238E27FC236}">
                <a16:creationId xmlns:a16="http://schemas.microsoft.com/office/drawing/2014/main" id="{780AD5DF-736F-F7E2-4C70-73DFA755A8F8}"/>
              </a:ext>
            </a:extLst>
          </p:cNvPr>
          <p:cNvSpPr>
            <a:spLocks noGrp="1"/>
          </p:cNvSpPr>
          <p:nvPr>
            <p:ph type="body" idx="1"/>
          </p:nvPr>
        </p:nvSpPr>
        <p:spPr>
          <a:xfrm>
            <a:off x="508623" y="3527233"/>
            <a:ext cx="11120437" cy="714375"/>
          </a:xfrm>
        </p:spPr>
        <p:txBody>
          <a:bodyPr/>
          <a:lstStyle/>
          <a:p>
            <a:r>
              <a:rPr lang="en-GB" sz="1800" u="sng" dirty="0"/>
              <a:t>Nikita Azevedo,</a:t>
            </a:r>
            <a:r>
              <a:rPr lang="en-GB" sz="1800" dirty="0"/>
              <a:t> MSc Student</a:t>
            </a:r>
          </a:p>
          <a:p>
            <a:r>
              <a:rPr lang="en-US" sz="1800" dirty="0"/>
              <a:t>Structured Light Laboratory</a:t>
            </a:r>
          </a:p>
        </p:txBody>
      </p:sp>
      <p:sp>
        <p:nvSpPr>
          <p:cNvPr id="4" name="Text Placeholder 2">
            <a:extLst>
              <a:ext uri="{FF2B5EF4-FFF2-40B4-BE49-F238E27FC236}">
                <a16:creationId xmlns:a16="http://schemas.microsoft.com/office/drawing/2014/main" id="{DBE6C889-2BC5-F406-AC9E-8BE1AE727F69}"/>
              </a:ext>
            </a:extLst>
          </p:cNvPr>
          <p:cNvSpPr txBox="1">
            <a:spLocks/>
          </p:cNvSpPr>
          <p:nvPr/>
        </p:nvSpPr>
        <p:spPr bwMode="auto">
          <a:xfrm>
            <a:off x="-4736000" y="3524942"/>
            <a:ext cx="4737971" cy="714375"/>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800" kern="0" dirty="0">
                <a:solidFill>
                  <a:srgbClr val="FF0000"/>
                </a:solidFill>
              </a:rPr>
              <a:t>Full names with presenting author underlined</a:t>
            </a:r>
          </a:p>
        </p:txBody>
      </p:sp>
      <p:sp>
        <p:nvSpPr>
          <p:cNvPr id="2" name="Text Placeholder 2">
            <a:extLst>
              <a:ext uri="{FF2B5EF4-FFF2-40B4-BE49-F238E27FC236}">
                <a16:creationId xmlns:a16="http://schemas.microsoft.com/office/drawing/2014/main" id="{37020EC8-2A12-D142-2592-FDFAB9113FE2}"/>
              </a:ext>
            </a:extLst>
          </p:cNvPr>
          <p:cNvSpPr txBox="1">
            <a:spLocks/>
          </p:cNvSpPr>
          <p:nvPr/>
        </p:nvSpPr>
        <p:spPr bwMode="auto">
          <a:xfrm>
            <a:off x="-4736000" y="2490669"/>
            <a:ext cx="4737971" cy="714375"/>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800" kern="0" dirty="0">
                <a:solidFill>
                  <a:srgbClr val="FF0000"/>
                </a:solidFill>
              </a:rPr>
              <a:t>Only first letter and proper nouns capitalized in title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11413-5492-24F4-3D14-CED3408D11E8}"/>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84A102A0-08C0-CCCD-6EB3-4E9195FF4A69}"/>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Information propagates through layers of </a:t>
            </a:r>
            <a:r>
              <a:rPr lang="en-GB" sz="2600" dirty="0" err="1">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perceptrons</a:t>
            </a: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 allowing them to learn any function</a:t>
            </a:r>
          </a:p>
        </p:txBody>
      </p:sp>
      <p:sp>
        <p:nvSpPr>
          <p:cNvPr id="9" name="Text Placeholder 2">
            <a:extLst>
              <a:ext uri="{FF2B5EF4-FFF2-40B4-BE49-F238E27FC236}">
                <a16:creationId xmlns:a16="http://schemas.microsoft.com/office/drawing/2014/main" id="{E237C237-D5F0-5C4B-99E0-E5AF6DE4A02C}"/>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2" name="TextBox 11">
            <a:extLst>
              <a:ext uri="{FF2B5EF4-FFF2-40B4-BE49-F238E27FC236}">
                <a16:creationId xmlns:a16="http://schemas.microsoft.com/office/drawing/2014/main" id="{E8136DE8-D182-444B-9E66-30355C8E7E15}"/>
              </a:ext>
            </a:extLst>
          </p:cNvPr>
          <p:cNvSpPr txBox="1"/>
          <p:nvPr/>
        </p:nvSpPr>
        <p:spPr>
          <a:xfrm>
            <a:off x="-1045557" y="6627167"/>
            <a:ext cx="559769" cy="461665"/>
          </a:xfrm>
          <a:prstGeom prst="rect">
            <a:avLst/>
          </a:prstGeom>
          <a:noFill/>
        </p:spPr>
        <p:txBody>
          <a:bodyPr wrap="none" rtlCol="0">
            <a:spAutoFit/>
          </a:bodyPr>
          <a:lstStyle/>
          <a:p>
            <a:r>
              <a:rPr lang="en-US" sz="2400" dirty="0">
                <a:solidFill>
                  <a:schemeClr val="bg2"/>
                </a:solidFill>
              </a:rPr>
              <a:t>f(x)</a:t>
            </a:r>
          </a:p>
        </p:txBody>
      </p:sp>
      <p:sp>
        <p:nvSpPr>
          <p:cNvPr id="25" name="TextBox 24">
            <a:extLst>
              <a:ext uri="{FF2B5EF4-FFF2-40B4-BE49-F238E27FC236}">
                <a16:creationId xmlns:a16="http://schemas.microsoft.com/office/drawing/2014/main" id="{5432AE57-29D8-A0D1-E7CA-E5C89DC426BC}"/>
              </a:ext>
            </a:extLst>
          </p:cNvPr>
          <p:cNvSpPr txBox="1"/>
          <p:nvPr/>
        </p:nvSpPr>
        <p:spPr>
          <a:xfrm>
            <a:off x="1403411" y="5076765"/>
            <a:ext cx="4890752" cy="1569660"/>
          </a:xfrm>
          <a:prstGeom prst="rect">
            <a:avLst/>
          </a:prstGeom>
          <a:noFill/>
          <a:ln>
            <a:solidFill>
              <a:schemeClr val="bg2"/>
            </a:solidFill>
            <a:prstDash val="dash"/>
          </a:ln>
        </p:spPr>
        <p:txBody>
          <a:bodyPr wrap="square">
            <a:spAutoFit/>
          </a:bodyPr>
          <a:lstStyle/>
          <a:p>
            <a:r>
              <a:rPr lang="en-US" sz="2400" dirty="0">
                <a:solidFill>
                  <a:schemeClr val="bg2"/>
                </a:solidFill>
              </a:rPr>
              <a:t>Universal Approximation Theorem: A sufficiently large neural network can approximate any continuous function.</a:t>
            </a:r>
          </a:p>
        </p:txBody>
      </p:sp>
      <p:pic>
        <p:nvPicPr>
          <p:cNvPr id="26" name="WhatsApp Video 2026-07-01 at 21.27.28 (1).mp4">
            <a:hlinkClick r:id="" action="ppaction://media"/>
            <a:extLst>
              <a:ext uri="{FF2B5EF4-FFF2-40B4-BE49-F238E27FC236}">
                <a16:creationId xmlns:a16="http://schemas.microsoft.com/office/drawing/2014/main" id="{06054B6F-F3D9-9C39-3A5E-6EADF703E7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89855" y="4714246"/>
            <a:ext cx="3937018" cy="1995678"/>
          </a:xfrm>
          <a:prstGeom prst="rect">
            <a:avLst/>
          </a:prstGeom>
        </p:spPr>
      </p:pic>
      <p:pic>
        <p:nvPicPr>
          <p:cNvPr id="3" name="Picture 2">
            <a:extLst>
              <a:ext uri="{FF2B5EF4-FFF2-40B4-BE49-F238E27FC236}">
                <a16:creationId xmlns:a16="http://schemas.microsoft.com/office/drawing/2014/main" id="{BB4C8BBE-213B-B100-7A25-75CB37E3048E}"/>
              </a:ext>
            </a:extLst>
          </p:cNvPr>
          <p:cNvPicPr>
            <a:picLocks noChangeAspect="1"/>
          </p:cNvPicPr>
          <p:nvPr/>
        </p:nvPicPr>
        <p:blipFill>
          <a:blip r:embed="rId6"/>
          <a:srcRect l="2287" r="8739"/>
          <a:stretch>
            <a:fillRect/>
          </a:stretch>
        </p:blipFill>
        <p:spPr>
          <a:xfrm>
            <a:off x="3150235" y="901241"/>
            <a:ext cx="5636353" cy="3714530"/>
          </a:xfrm>
          <a:prstGeom prst="rect">
            <a:avLst/>
          </a:prstGeom>
        </p:spPr>
      </p:pic>
      <p:grpSp>
        <p:nvGrpSpPr>
          <p:cNvPr id="4" name="Group 3">
            <a:extLst>
              <a:ext uri="{FF2B5EF4-FFF2-40B4-BE49-F238E27FC236}">
                <a16:creationId xmlns:a16="http://schemas.microsoft.com/office/drawing/2014/main" id="{5D4E186F-0966-C211-E32B-AD3521B31D66}"/>
              </a:ext>
            </a:extLst>
          </p:cNvPr>
          <p:cNvGrpSpPr/>
          <p:nvPr/>
        </p:nvGrpSpPr>
        <p:grpSpPr>
          <a:xfrm>
            <a:off x="4056014" y="2427268"/>
            <a:ext cx="491616" cy="652316"/>
            <a:chOff x="4469921" y="1156051"/>
            <a:chExt cx="491616" cy="652316"/>
          </a:xfrm>
        </p:grpSpPr>
        <p:sp>
          <p:nvSpPr>
            <p:cNvPr id="5" name="Freeform 4">
              <a:extLst>
                <a:ext uri="{FF2B5EF4-FFF2-40B4-BE49-F238E27FC236}">
                  <a16:creationId xmlns:a16="http://schemas.microsoft.com/office/drawing/2014/main" id="{52B77A61-B2C4-8EFD-77FF-B46DDE4E7589}"/>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83D78585-5FC1-1DC9-2CCD-3D3518269E93}"/>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86575B32-B9DD-2B83-F4B4-C290D015B88E}"/>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3D690A5-1941-CA84-2EEE-9F66831A9028}"/>
              </a:ext>
            </a:extLst>
          </p:cNvPr>
          <p:cNvGrpSpPr/>
          <p:nvPr/>
        </p:nvGrpSpPr>
        <p:grpSpPr>
          <a:xfrm>
            <a:off x="5742574" y="2427268"/>
            <a:ext cx="491616" cy="652316"/>
            <a:chOff x="4469921" y="1156051"/>
            <a:chExt cx="491616" cy="652316"/>
          </a:xfrm>
        </p:grpSpPr>
        <p:sp>
          <p:nvSpPr>
            <p:cNvPr id="11" name="Freeform 4">
              <a:extLst>
                <a:ext uri="{FF2B5EF4-FFF2-40B4-BE49-F238E27FC236}">
                  <a16:creationId xmlns:a16="http://schemas.microsoft.com/office/drawing/2014/main" id="{C5C9E81A-3C57-1456-FD46-7EF373F6A1D0}"/>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4020E2C9-2B78-9AB8-85ED-9C20585D0CDE}"/>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7">
              <a:extLst>
                <a:ext uri="{FF2B5EF4-FFF2-40B4-BE49-F238E27FC236}">
                  <a16:creationId xmlns:a16="http://schemas.microsoft.com/office/drawing/2014/main" id="{8DFEA132-EA43-C9C3-4D4E-B8E77F5C5267}"/>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4591CC3-DDB3-8164-D9AC-5DAC2CB57B4E}"/>
              </a:ext>
            </a:extLst>
          </p:cNvPr>
          <p:cNvGrpSpPr/>
          <p:nvPr/>
        </p:nvGrpSpPr>
        <p:grpSpPr>
          <a:xfrm>
            <a:off x="7327534" y="2427268"/>
            <a:ext cx="491616" cy="652316"/>
            <a:chOff x="4469921" y="1156051"/>
            <a:chExt cx="491616" cy="652316"/>
          </a:xfrm>
        </p:grpSpPr>
        <p:sp>
          <p:nvSpPr>
            <p:cNvPr id="16" name="Freeform 4">
              <a:extLst>
                <a:ext uri="{FF2B5EF4-FFF2-40B4-BE49-F238E27FC236}">
                  <a16:creationId xmlns:a16="http://schemas.microsoft.com/office/drawing/2014/main" id="{EEB9AF97-767C-3E53-8E14-AD14D0E84487}"/>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09D751AC-ECE0-7EF8-EC5E-177C19B394FB}"/>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
              <a:extLst>
                <a:ext uri="{FF2B5EF4-FFF2-40B4-BE49-F238E27FC236}">
                  <a16:creationId xmlns:a16="http://schemas.microsoft.com/office/drawing/2014/main" id="{E6D64021-4DE9-72F8-194B-D8C0312492E4}"/>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887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repeatCount="indefinite" fill="hold" display="0">
                  <p:stCondLst>
                    <p:cond delay="indefinite"/>
                  </p:stCondLst>
                </p:cTn>
                <p:tgtEl>
                  <p:spTgt spid="2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F62A7-B28D-3532-EF6A-D0A7227B3453}"/>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964348B4-5A55-6189-E7B2-59F5C99F2F69}"/>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Information propagates through layers of </a:t>
            </a:r>
            <a:r>
              <a:rPr lang="en-GB" sz="2600" dirty="0" err="1">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perceptrons</a:t>
            </a: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 allowing them to learn any function</a:t>
            </a:r>
          </a:p>
        </p:txBody>
      </p:sp>
      <p:sp>
        <p:nvSpPr>
          <p:cNvPr id="9" name="Text Placeholder 2">
            <a:extLst>
              <a:ext uri="{FF2B5EF4-FFF2-40B4-BE49-F238E27FC236}">
                <a16:creationId xmlns:a16="http://schemas.microsoft.com/office/drawing/2014/main" id="{9198B61D-7D87-B5F0-3CC1-F72E1CFEFACF}"/>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2" name="TextBox 11">
            <a:extLst>
              <a:ext uri="{FF2B5EF4-FFF2-40B4-BE49-F238E27FC236}">
                <a16:creationId xmlns:a16="http://schemas.microsoft.com/office/drawing/2014/main" id="{00592257-9F53-0858-821C-885313C65B46}"/>
              </a:ext>
            </a:extLst>
          </p:cNvPr>
          <p:cNvSpPr txBox="1"/>
          <p:nvPr/>
        </p:nvSpPr>
        <p:spPr>
          <a:xfrm>
            <a:off x="-1045557" y="6627167"/>
            <a:ext cx="559769" cy="461665"/>
          </a:xfrm>
          <a:prstGeom prst="rect">
            <a:avLst/>
          </a:prstGeom>
          <a:noFill/>
        </p:spPr>
        <p:txBody>
          <a:bodyPr wrap="none" rtlCol="0">
            <a:spAutoFit/>
          </a:bodyPr>
          <a:lstStyle/>
          <a:p>
            <a:r>
              <a:rPr lang="en-US" sz="2400" dirty="0">
                <a:solidFill>
                  <a:schemeClr val="bg2"/>
                </a:solidFill>
              </a:rPr>
              <a:t>f(x)</a:t>
            </a:r>
          </a:p>
        </p:txBody>
      </p:sp>
      <p:sp>
        <p:nvSpPr>
          <p:cNvPr id="25" name="TextBox 24">
            <a:extLst>
              <a:ext uri="{FF2B5EF4-FFF2-40B4-BE49-F238E27FC236}">
                <a16:creationId xmlns:a16="http://schemas.microsoft.com/office/drawing/2014/main" id="{24D8D22A-88BA-2671-0F70-5AA5E0E68B3C}"/>
              </a:ext>
            </a:extLst>
          </p:cNvPr>
          <p:cNvSpPr txBox="1"/>
          <p:nvPr/>
        </p:nvSpPr>
        <p:spPr>
          <a:xfrm>
            <a:off x="1403411" y="5076765"/>
            <a:ext cx="4890752" cy="1569660"/>
          </a:xfrm>
          <a:prstGeom prst="rect">
            <a:avLst/>
          </a:prstGeom>
          <a:noFill/>
          <a:ln>
            <a:solidFill>
              <a:schemeClr val="bg2"/>
            </a:solidFill>
            <a:prstDash val="dash"/>
          </a:ln>
        </p:spPr>
        <p:txBody>
          <a:bodyPr wrap="square">
            <a:spAutoFit/>
          </a:bodyPr>
          <a:lstStyle/>
          <a:p>
            <a:r>
              <a:rPr lang="en-US" sz="2400" dirty="0">
                <a:solidFill>
                  <a:schemeClr val="bg2"/>
                </a:solidFill>
              </a:rPr>
              <a:t>Universal Approximation Theorem: A sufficiently large neural network can approximate any continuous function.</a:t>
            </a:r>
          </a:p>
        </p:txBody>
      </p:sp>
      <p:pic>
        <p:nvPicPr>
          <p:cNvPr id="3" name="Picture 2">
            <a:extLst>
              <a:ext uri="{FF2B5EF4-FFF2-40B4-BE49-F238E27FC236}">
                <a16:creationId xmlns:a16="http://schemas.microsoft.com/office/drawing/2014/main" id="{5C239A8E-ABAA-CEFE-089D-D12CC5736E93}"/>
              </a:ext>
            </a:extLst>
          </p:cNvPr>
          <p:cNvPicPr>
            <a:picLocks noChangeAspect="1"/>
          </p:cNvPicPr>
          <p:nvPr/>
        </p:nvPicPr>
        <p:blipFill>
          <a:blip r:embed="rId3"/>
          <a:srcRect l="2287" r="8739"/>
          <a:stretch>
            <a:fillRect/>
          </a:stretch>
        </p:blipFill>
        <p:spPr>
          <a:xfrm>
            <a:off x="3150235" y="901241"/>
            <a:ext cx="5636353" cy="3714530"/>
          </a:xfrm>
          <a:prstGeom prst="rect">
            <a:avLst/>
          </a:prstGeom>
        </p:spPr>
      </p:pic>
      <p:grpSp>
        <p:nvGrpSpPr>
          <p:cNvPr id="4" name="Group 3">
            <a:extLst>
              <a:ext uri="{FF2B5EF4-FFF2-40B4-BE49-F238E27FC236}">
                <a16:creationId xmlns:a16="http://schemas.microsoft.com/office/drawing/2014/main" id="{8364FD81-B6B8-85B7-0662-478D30648CEC}"/>
              </a:ext>
            </a:extLst>
          </p:cNvPr>
          <p:cNvGrpSpPr/>
          <p:nvPr/>
        </p:nvGrpSpPr>
        <p:grpSpPr>
          <a:xfrm>
            <a:off x="4056014" y="2427268"/>
            <a:ext cx="491616" cy="652316"/>
            <a:chOff x="4469921" y="1156051"/>
            <a:chExt cx="491616" cy="652316"/>
          </a:xfrm>
        </p:grpSpPr>
        <p:sp>
          <p:nvSpPr>
            <p:cNvPr id="5" name="Freeform 4">
              <a:extLst>
                <a:ext uri="{FF2B5EF4-FFF2-40B4-BE49-F238E27FC236}">
                  <a16:creationId xmlns:a16="http://schemas.microsoft.com/office/drawing/2014/main" id="{8EEF15B9-0AFA-8D53-20FC-D95F02A6B6DF}"/>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FEC527EB-32E0-5B90-9F33-C45A5685EFD4}"/>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4693A786-7247-96C5-ED9E-4FC7B5059D35}"/>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B1B82A0B-909A-0B79-7920-ACE54CEDAD99}"/>
              </a:ext>
            </a:extLst>
          </p:cNvPr>
          <p:cNvGrpSpPr/>
          <p:nvPr/>
        </p:nvGrpSpPr>
        <p:grpSpPr>
          <a:xfrm>
            <a:off x="5742574" y="2427268"/>
            <a:ext cx="491616" cy="652316"/>
            <a:chOff x="4469921" y="1156051"/>
            <a:chExt cx="491616" cy="652316"/>
          </a:xfrm>
        </p:grpSpPr>
        <p:sp>
          <p:nvSpPr>
            <p:cNvPr id="11" name="Freeform 4">
              <a:extLst>
                <a:ext uri="{FF2B5EF4-FFF2-40B4-BE49-F238E27FC236}">
                  <a16:creationId xmlns:a16="http://schemas.microsoft.com/office/drawing/2014/main" id="{8B0D42BC-BAA5-4F20-1CCB-57C1D9E09439}"/>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8A734535-BBD2-61A5-B0F0-4BB2417A8D8B}"/>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7">
              <a:extLst>
                <a:ext uri="{FF2B5EF4-FFF2-40B4-BE49-F238E27FC236}">
                  <a16:creationId xmlns:a16="http://schemas.microsoft.com/office/drawing/2014/main" id="{45B67C1E-30D8-3B24-F70F-03C7EB000F9B}"/>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5F6BFBE-6334-CE41-A28B-A01114AE5D9E}"/>
              </a:ext>
            </a:extLst>
          </p:cNvPr>
          <p:cNvGrpSpPr/>
          <p:nvPr/>
        </p:nvGrpSpPr>
        <p:grpSpPr>
          <a:xfrm>
            <a:off x="7327534" y="2427268"/>
            <a:ext cx="491616" cy="652316"/>
            <a:chOff x="4469921" y="1156051"/>
            <a:chExt cx="491616" cy="652316"/>
          </a:xfrm>
        </p:grpSpPr>
        <p:sp>
          <p:nvSpPr>
            <p:cNvPr id="16" name="Freeform 4">
              <a:extLst>
                <a:ext uri="{FF2B5EF4-FFF2-40B4-BE49-F238E27FC236}">
                  <a16:creationId xmlns:a16="http://schemas.microsoft.com/office/drawing/2014/main" id="{7C7AD35F-9C3B-C3FC-34E6-FB91C5DF84B2}"/>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B399F910-E116-EE0B-9473-41DA43C260BD}"/>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
              <a:extLst>
                <a:ext uri="{FF2B5EF4-FFF2-40B4-BE49-F238E27FC236}">
                  <a16:creationId xmlns:a16="http://schemas.microsoft.com/office/drawing/2014/main" id="{36847602-494D-BCE9-8753-742C61C1EBC9}"/>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1A4301-D4AC-3707-6E79-3C52DDF4B749}"/>
                  </a:ext>
                </a:extLst>
              </p:cNvPr>
              <p:cNvSpPr txBox="1"/>
              <p:nvPr/>
            </p:nvSpPr>
            <p:spPr>
              <a:xfrm>
                <a:off x="4687673" y="4727790"/>
                <a:ext cx="8263890" cy="17827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ZA" sz="2600" i="1" smtClean="0">
                              <a:solidFill>
                                <a:srgbClr val="64214A"/>
                              </a:solidFill>
                              <a:latin typeface="Cambria Math" panose="02040503050406030204" pitchFamily="18" charset="0"/>
                            </a:rPr>
                          </m:ctrlPr>
                        </m:sSupPr>
                        <m:e>
                          <m:r>
                            <a:rPr lang="en-ZA" sz="2600" i="1">
                              <a:solidFill>
                                <a:srgbClr val="64214A"/>
                              </a:solidFill>
                              <a:latin typeface="Cambria Math" panose="02040503050406030204" pitchFamily="18" charset="0"/>
                            </a:rPr>
                            <m:t>𝑊</m:t>
                          </m:r>
                        </m:e>
                        <m:sup>
                          <m:r>
                            <a:rPr lang="en-ZA" sz="2600" i="1">
                              <a:solidFill>
                                <a:srgbClr val="64214A"/>
                              </a:solidFill>
                              <a:latin typeface="Cambria Math" panose="02040503050406030204" pitchFamily="18" charset="0"/>
                            </a:rPr>
                            <m:t>𝑘</m:t>
                          </m:r>
                        </m:sup>
                      </m:sSup>
                      <m:r>
                        <a:rPr lang="en-ZA" sz="2600" i="1">
                          <a:solidFill>
                            <a:schemeClr val="bg2"/>
                          </a:solidFill>
                          <a:latin typeface="Cambria Math" panose="02040503050406030204" pitchFamily="18" charset="0"/>
                        </a:rPr>
                        <m:t>=</m:t>
                      </m:r>
                      <m:d>
                        <m:dPr>
                          <m:begChr m:val="["/>
                          <m:endChr m:val="]"/>
                          <m:ctrlPr>
                            <a:rPr lang="en-ZA" sz="2600" i="1">
                              <a:solidFill>
                                <a:schemeClr val="bg2"/>
                              </a:solidFill>
                              <a:latin typeface="Cambria Math" panose="02040503050406030204" pitchFamily="18" charset="0"/>
                            </a:rPr>
                          </m:ctrlPr>
                        </m:dPr>
                        <m:e>
                          <m:m>
                            <m:mPr>
                              <m:plcHide m:val="on"/>
                              <m:mcs>
                                <m:mc>
                                  <m:mcPr>
                                    <m:count m:val="4"/>
                                    <m:mcJc m:val="center"/>
                                  </m:mcPr>
                                </m:mc>
                              </m:mcs>
                              <m:ctrlPr>
                                <a:rPr lang="en-ZA" sz="2600" i="1">
                                  <a:solidFill>
                                    <a:schemeClr val="bg2"/>
                                  </a:solidFill>
                                  <a:latin typeface="Cambria Math" panose="02040503050406030204" pitchFamily="18" charset="0"/>
                                </a:rPr>
                              </m:ctrlPr>
                            </m:mPr>
                            <m:mr>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11</m:t>
                                    </m:r>
                                  </m:sub>
                                  <m:sup>
                                    <m:r>
                                      <a:rPr lang="en-ZA" sz="2600" i="1">
                                        <a:solidFill>
                                          <a:schemeClr val="bg2"/>
                                        </a:solidFill>
                                        <a:latin typeface="Cambria Math" panose="02040503050406030204" pitchFamily="18" charset="0"/>
                                      </a:rPr>
                                      <m:t>𝑘</m:t>
                                    </m:r>
                                  </m:sup>
                                </m:sSubSup>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12</m:t>
                                    </m:r>
                                  </m:sub>
                                  <m:sup>
                                    <m:r>
                                      <a:rPr lang="en-ZA" sz="2600" i="1">
                                        <a:solidFill>
                                          <a:schemeClr val="bg2"/>
                                        </a:solidFill>
                                        <a:latin typeface="Cambria Math" panose="02040503050406030204" pitchFamily="18" charset="0"/>
                                      </a:rPr>
                                      <m:t>𝑘</m:t>
                                    </m:r>
                                  </m:sup>
                                </m:sSubSup>
                              </m:e>
                              <m:e>
                                <m:r>
                                  <a:rPr lang="en-ZA" sz="2600" i="1">
                                    <a:solidFill>
                                      <a:schemeClr val="bg2"/>
                                    </a:solidFill>
                                    <a:latin typeface="Cambria Math" panose="02040503050406030204" pitchFamily="18" charset="0"/>
                                  </a:rPr>
                                  <m:t>⋯</m:t>
                                </m:r>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1</m:t>
                                    </m:r>
                                    <m:r>
                                      <a:rPr lang="en-ZA" sz="2600" i="1">
                                        <a:solidFill>
                                          <a:schemeClr val="bg2"/>
                                        </a:solidFill>
                                        <a:latin typeface="Cambria Math" panose="02040503050406030204" pitchFamily="18" charset="0"/>
                                      </a:rPr>
                                      <m:t>𝑛</m:t>
                                    </m:r>
                                  </m:sub>
                                  <m:sup>
                                    <m:r>
                                      <a:rPr lang="en-ZA" sz="2600" i="1">
                                        <a:solidFill>
                                          <a:schemeClr val="bg2"/>
                                        </a:solidFill>
                                        <a:latin typeface="Cambria Math" panose="02040503050406030204" pitchFamily="18" charset="0"/>
                                      </a:rPr>
                                      <m:t>𝑘</m:t>
                                    </m:r>
                                  </m:sup>
                                </m:sSubSup>
                              </m:e>
                            </m:mr>
                            <m:mr>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21</m:t>
                                    </m:r>
                                  </m:sub>
                                  <m:sup>
                                    <m:r>
                                      <a:rPr lang="en-ZA" sz="2600" i="1">
                                        <a:solidFill>
                                          <a:schemeClr val="bg2"/>
                                        </a:solidFill>
                                        <a:latin typeface="Cambria Math" panose="02040503050406030204" pitchFamily="18" charset="0"/>
                                      </a:rPr>
                                      <m:t>𝑘</m:t>
                                    </m:r>
                                  </m:sup>
                                </m:sSubSup>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22</m:t>
                                    </m:r>
                                  </m:sub>
                                  <m:sup>
                                    <m:r>
                                      <a:rPr lang="en-ZA" sz="2600" i="1">
                                        <a:solidFill>
                                          <a:schemeClr val="bg2"/>
                                        </a:solidFill>
                                        <a:latin typeface="Cambria Math" panose="02040503050406030204" pitchFamily="18" charset="0"/>
                                      </a:rPr>
                                      <m:t>𝑘</m:t>
                                    </m:r>
                                  </m:sup>
                                </m:sSubSup>
                              </m:e>
                              <m:e>
                                <m:r>
                                  <a:rPr lang="en-ZA" sz="2600" i="1">
                                    <a:solidFill>
                                      <a:schemeClr val="bg2"/>
                                    </a:solidFill>
                                    <a:latin typeface="Cambria Math" panose="02040503050406030204" pitchFamily="18" charset="0"/>
                                  </a:rPr>
                                  <m:t>⋯</m:t>
                                </m:r>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2</m:t>
                                    </m:r>
                                    <m:r>
                                      <a:rPr lang="en-ZA" sz="2600" i="1">
                                        <a:solidFill>
                                          <a:schemeClr val="bg2"/>
                                        </a:solidFill>
                                        <a:latin typeface="Cambria Math" panose="02040503050406030204" pitchFamily="18" charset="0"/>
                                      </a:rPr>
                                      <m:t>𝑛</m:t>
                                    </m:r>
                                  </m:sub>
                                  <m:sup>
                                    <m:r>
                                      <a:rPr lang="en-ZA" sz="2600" i="1">
                                        <a:solidFill>
                                          <a:schemeClr val="bg2"/>
                                        </a:solidFill>
                                        <a:latin typeface="Cambria Math" panose="02040503050406030204" pitchFamily="18" charset="0"/>
                                      </a:rPr>
                                      <m:t>𝑘</m:t>
                                    </m:r>
                                  </m:sup>
                                </m:sSubSup>
                              </m:e>
                            </m:mr>
                            <m:mr>
                              <m:e>
                                <m:r>
                                  <a:rPr lang="en-ZA" sz="2600" i="1">
                                    <a:solidFill>
                                      <a:schemeClr val="bg2"/>
                                    </a:solidFill>
                                    <a:latin typeface="Cambria Math" panose="02040503050406030204" pitchFamily="18" charset="0"/>
                                  </a:rPr>
                                  <m:t>⋮</m:t>
                                </m:r>
                              </m:e>
                              <m:e>
                                <m:r>
                                  <a:rPr lang="en-ZA" sz="2600" i="1">
                                    <a:solidFill>
                                      <a:schemeClr val="bg2"/>
                                    </a:solidFill>
                                    <a:latin typeface="Cambria Math" panose="02040503050406030204" pitchFamily="18" charset="0"/>
                                  </a:rPr>
                                  <m:t>⋮</m:t>
                                </m:r>
                              </m:e>
                              <m:e>
                                <m:r>
                                  <a:rPr lang="en-ZA" sz="2600" i="1">
                                    <a:solidFill>
                                      <a:schemeClr val="bg2"/>
                                    </a:solidFill>
                                    <a:latin typeface="Cambria Math" panose="02040503050406030204" pitchFamily="18" charset="0"/>
                                  </a:rPr>
                                  <m:t>⋱</m:t>
                                </m:r>
                              </m:e>
                              <m:e>
                                <m:r>
                                  <a:rPr lang="en-ZA" sz="2600" i="1">
                                    <a:solidFill>
                                      <a:schemeClr val="bg2"/>
                                    </a:solidFill>
                                    <a:latin typeface="Cambria Math" panose="02040503050406030204" pitchFamily="18" charset="0"/>
                                  </a:rPr>
                                  <m:t>⋮</m:t>
                                </m:r>
                              </m:e>
                            </m:mr>
                            <m:mr>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𝑚</m:t>
                                    </m:r>
                                    <m:r>
                                      <a:rPr lang="en-ZA" sz="2600" i="1">
                                        <a:solidFill>
                                          <a:schemeClr val="bg2"/>
                                        </a:solidFill>
                                        <a:latin typeface="Cambria Math" panose="02040503050406030204" pitchFamily="18" charset="0"/>
                                      </a:rPr>
                                      <m:t>1</m:t>
                                    </m:r>
                                  </m:sub>
                                  <m:sup>
                                    <m:r>
                                      <a:rPr lang="en-ZA" sz="2600" i="1">
                                        <a:solidFill>
                                          <a:schemeClr val="bg2"/>
                                        </a:solidFill>
                                        <a:latin typeface="Cambria Math" panose="02040503050406030204" pitchFamily="18" charset="0"/>
                                      </a:rPr>
                                      <m:t>𝑘</m:t>
                                    </m:r>
                                  </m:sup>
                                </m:sSubSup>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𝑚</m:t>
                                    </m:r>
                                    <m:r>
                                      <a:rPr lang="en-ZA" sz="2600" i="1">
                                        <a:solidFill>
                                          <a:schemeClr val="bg2"/>
                                        </a:solidFill>
                                        <a:latin typeface="Cambria Math" panose="02040503050406030204" pitchFamily="18" charset="0"/>
                                      </a:rPr>
                                      <m:t>2</m:t>
                                    </m:r>
                                  </m:sub>
                                  <m:sup>
                                    <m:r>
                                      <a:rPr lang="en-ZA" sz="2600" i="1">
                                        <a:solidFill>
                                          <a:schemeClr val="bg2"/>
                                        </a:solidFill>
                                        <a:latin typeface="Cambria Math" panose="02040503050406030204" pitchFamily="18" charset="0"/>
                                      </a:rPr>
                                      <m:t>𝑘</m:t>
                                    </m:r>
                                  </m:sup>
                                </m:sSubSup>
                              </m:e>
                              <m:e>
                                <m:r>
                                  <a:rPr lang="en-ZA" sz="2600" i="1">
                                    <a:solidFill>
                                      <a:schemeClr val="bg2"/>
                                    </a:solidFill>
                                    <a:latin typeface="Cambria Math" panose="02040503050406030204" pitchFamily="18" charset="0"/>
                                  </a:rPr>
                                  <m:t>⋯</m:t>
                                </m:r>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𝑚𝑛</m:t>
                                    </m:r>
                                  </m:sub>
                                  <m:sup>
                                    <m:r>
                                      <a:rPr lang="en-ZA" sz="2600" i="1">
                                        <a:solidFill>
                                          <a:schemeClr val="bg2"/>
                                        </a:solidFill>
                                        <a:latin typeface="Cambria Math" panose="02040503050406030204" pitchFamily="18" charset="0"/>
                                      </a:rPr>
                                      <m:t>𝑘</m:t>
                                    </m:r>
                                  </m:sup>
                                </m:sSubSup>
                              </m:e>
                            </m:mr>
                          </m:m>
                        </m:e>
                      </m:d>
                    </m:oMath>
                  </m:oMathPara>
                </a14:m>
                <a:endParaRPr lang="en-ZA" sz="2600" dirty="0">
                  <a:solidFill>
                    <a:schemeClr val="bg2"/>
                  </a:solidFill>
                </a:endParaRPr>
              </a:p>
            </p:txBody>
          </p:sp>
        </mc:Choice>
        <mc:Fallback xmlns="">
          <p:sp>
            <p:nvSpPr>
              <p:cNvPr id="7" name="TextBox 6">
                <a:extLst>
                  <a:ext uri="{FF2B5EF4-FFF2-40B4-BE49-F238E27FC236}">
                    <a16:creationId xmlns:a16="http://schemas.microsoft.com/office/drawing/2014/main" id="{AE1A4301-D4AC-3707-6E79-3C52DDF4B749}"/>
                  </a:ext>
                </a:extLst>
              </p:cNvPr>
              <p:cNvSpPr txBox="1">
                <a:spLocks noRot="1" noChangeAspect="1" noMove="1" noResize="1" noEditPoints="1" noAdjustHandles="1" noChangeArrowheads="1" noChangeShapeType="1" noTextEdit="1"/>
              </p:cNvSpPr>
              <p:nvPr/>
            </p:nvSpPr>
            <p:spPr>
              <a:xfrm>
                <a:off x="4687673" y="4727790"/>
                <a:ext cx="8263890" cy="1782796"/>
              </a:xfrm>
              <a:prstGeom prst="rect">
                <a:avLst/>
              </a:prstGeom>
              <a:blipFill>
                <a:blip r:embed="rId4"/>
                <a:stretch>
                  <a:fillRect/>
                </a:stretch>
              </a:blipFill>
            </p:spPr>
            <p:txBody>
              <a:bodyPr/>
              <a:lstStyle/>
              <a:p>
                <a:r>
                  <a:rPr lang="en-ZA">
                    <a:noFill/>
                  </a:rPr>
                  <a:t> </a:t>
                </a:r>
              </a:p>
            </p:txBody>
          </p:sp>
        </mc:Fallback>
      </mc:AlternateContent>
    </p:spTree>
    <p:extLst>
      <p:ext uri="{BB962C8B-B14F-4D97-AF65-F5344CB8AC3E}">
        <p14:creationId xmlns:p14="http://schemas.microsoft.com/office/powerpoint/2010/main" val="224825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778B7-5915-513C-74E4-D9681F459ACD}"/>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42225C95-DEF9-9441-D8C5-71185F3A4553}"/>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Information propagates through layers of </a:t>
            </a:r>
            <a:r>
              <a:rPr lang="en-GB" sz="2600" dirty="0" err="1">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perceptrons</a:t>
            </a: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 allowing them to learn any function</a:t>
            </a:r>
          </a:p>
        </p:txBody>
      </p:sp>
      <p:sp>
        <p:nvSpPr>
          <p:cNvPr id="9" name="Text Placeholder 2">
            <a:extLst>
              <a:ext uri="{FF2B5EF4-FFF2-40B4-BE49-F238E27FC236}">
                <a16:creationId xmlns:a16="http://schemas.microsoft.com/office/drawing/2014/main" id="{7CA86659-586E-7362-DC58-7DF12B77CAF3}"/>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2" name="TextBox 11">
            <a:extLst>
              <a:ext uri="{FF2B5EF4-FFF2-40B4-BE49-F238E27FC236}">
                <a16:creationId xmlns:a16="http://schemas.microsoft.com/office/drawing/2014/main" id="{AB3F1440-B831-55CE-7386-50CD064B0A25}"/>
              </a:ext>
            </a:extLst>
          </p:cNvPr>
          <p:cNvSpPr txBox="1"/>
          <p:nvPr/>
        </p:nvSpPr>
        <p:spPr>
          <a:xfrm>
            <a:off x="-1045557" y="6627167"/>
            <a:ext cx="559769" cy="461665"/>
          </a:xfrm>
          <a:prstGeom prst="rect">
            <a:avLst/>
          </a:prstGeom>
          <a:noFill/>
        </p:spPr>
        <p:txBody>
          <a:bodyPr wrap="none" rtlCol="0">
            <a:spAutoFit/>
          </a:bodyPr>
          <a:lstStyle/>
          <a:p>
            <a:r>
              <a:rPr lang="en-US" sz="2400" dirty="0">
                <a:solidFill>
                  <a:schemeClr val="bg2"/>
                </a:solidFill>
              </a:rPr>
              <a:t>f(x)</a:t>
            </a:r>
          </a:p>
        </p:txBody>
      </p:sp>
      <p:sp>
        <p:nvSpPr>
          <p:cNvPr id="25" name="TextBox 24">
            <a:extLst>
              <a:ext uri="{FF2B5EF4-FFF2-40B4-BE49-F238E27FC236}">
                <a16:creationId xmlns:a16="http://schemas.microsoft.com/office/drawing/2014/main" id="{4FC67004-DB46-D184-0A98-A4CC398D525B}"/>
              </a:ext>
            </a:extLst>
          </p:cNvPr>
          <p:cNvSpPr txBox="1"/>
          <p:nvPr/>
        </p:nvSpPr>
        <p:spPr>
          <a:xfrm>
            <a:off x="1403411" y="5076765"/>
            <a:ext cx="4890752" cy="1569660"/>
          </a:xfrm>
          <a:prstGeom prst="rect">
            <a:avLst/>
          </a:prstGeom>
          <a:noFill/>
          <a:ln>
            <a:solidFill>
              <a:schemeClr val="bg2"/>
            </a:solidFill>
            <a:prstDash val="dash"/>
          </a:ln>
        </p:spPr>
        <p:txBody>
          <a:bodyPr wrap="square">
            <a:spAutoFit/>
          </a:bodyPr>
          <a:lstStyle/>
          <a:p>
            <a:r>
              <a:rPr lang="en-US" sz="2400" dirty="0">
                <a:solidFill>
                  <a:schemeClr val="bg2"/>
                </a:solidFill>
              </a:rPr>
              <a:t>Universal Approximation Theorem: A sufficiently large neural network can approximate any continuous function.</a:t>
            </a:r>
          </a:p>
        </p:txBody>
      </p:sp>
      <p:pic>
        <p:nvPicPr>
          <p:cNvPr id="3" name="Picture 2">
            <a:extLst>
              <a:ext uri="{FF2B5EF4-FFF2-40B4-BE49-F238E27FC236}">
                <a16:creationId xmlns:a16="http://schemas.microsoft.com/office/drawing/2014/main" id="{43D9E7CE-F057-0803-D877-A673038DBAB3}"/>
              </a:ext>
            </a:extLst>
          </p:cNvPr>
          <p:cNvPicPr>
            <a:picLocks noChangeAspect="1"/>
          </p:cNvPicPr>
          <p:nvPr/>
        </p:nvPicPr>
        <p:blipFill>
          <a:blip r:embed="rId3"/>
          <a:srcRect l="2287" r="8739"/>
          <a:stretch>
            <a:fillRect/>
          </a:stretch>
        </p:blipFill>
        <p:spPr>
          <a:xfrm>
            <a:off x="3150235" y="901241"/>
            <a:ext cx="5636353" cy="3714530"/>
          </a:xfrm>
          <a:prstGeom prst="rect">
            <a:avLst/>
          </a:prstGeom>
        </p:spPr>
      </p:pic>
      <p:grpSp>
        <p:nvGrpSpPr>
          <p:cNvPr id="4" name="Group 3">
            <a:extLst>
              <a:ext uri="{FF2B5EF4-FFF2-40B4-BE49-F238E27FC236}">
                <a16:creationId xmlns:a16="http://schemas.microsoft.com/office/drawing/2014/main" id="{BECEF281-76F1-E8BD-DB05-278056E0DC5A}"/>
              </a:ext>
            </a:extLst>
          </p:cNvPr>
          <p:cNvGrpSpPr/>
          <p:nvPr/>
        </p:nvGrpSpPr>
        <p:grpSpPr>
          <a:xfrm>
            <a:off x="4056014" y="2427268"/>
            <a:ext cx="491616" cy="652316"/>
            <a:chOff x="4469921" y="1156051"/>
            <a:chExt cx="491616" cy="652316"/>
          </a:xfrm>
        </p:grpSpPr>
        <p:sp>
          <p:nvSpPr>
            <p:cNvPr id="5" name="Freeform 4">
              <a:extLst>
                <a:ext uri="{FF2B5EF4-FFF2-40B4-BE49-F238E27FC236}">
                  <a16:creationId xmlns:a16="http://schemas.microsoft.com/office/drawing/2014/main" id="{3A8FB359-65C5-92BF-46C6-382D6EB40A3E}"/>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4BB85B9-EB36-B506-3B82-69C6AA2A9A64}"/>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80B1C6D7-2A07-9C68-2700-7ED3741A94F4}"/>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44061838-84CD-772D-58B1-3B5A1A6C87C4}"/>
              </a:ext>
            </a:extLst>
          </p:cNvPr>
          <p:cNvGrpSpPr/>
          <p:nvPr/>
        </p:nvGrpSpPr>
        <p:grpSpPr>
          <a:xfrm>
            <a:off x="5742574" y="2427268"/>
            <a:ext cx="491616" cy="652316"/>
            <a:chOff x="4469921" y="1156051"/>
            <a:chExt cx="491616" cy="652316"/>
          </a:xfrm>
        </p:grpSpPr>
        <p:sp>
          <p:nvSpPr>
            <p:cNvPr id="11" name="Freeform 4">
              <a:extLst>
                <a:ext uri="{FF2B5EF4-FFF2-40B4-BE49-F238E27FC236}">
                  <a16:creationId xmlns:a16="http://schemas.microsoft.com/office/drawing/2014/main" id="{578A451C-FC41-4301-D331-6D51AED08F6A}"/>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27879D41-4B13-ED0C-6696-2E2389AB1BA2}"/>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7">
              <a:extLst>
                <a:ext uri="{FF2B5EF4-FFF2-40B4-BE49-F238E27FC236}">
                  <a16:creationId xmlns:a16="http://schemas.microsoft.com/office/drawing/2014/main" id="{3030F585-CAF9-B026-B3EF-57E4AF35BC49}"/>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E326ADD-3C5F-BEAB-7136-7530FC8D0F39}"/>
              </a:ext>
            </a:extLst>
          </p:cNvPr>
          <p:cNvGrpSpPr/>
          <p:nvPr/>
        </p:nvGrpSpPr>
        <p:grpSpPr>
          <a:xfrm>
            <a:off x="7327534" y="2427268"/>
            <a:ext cx="491616" cy="652316"/>
            <a:chOff x="4469921" y="1156051"/>
            <a:chExt cx="491616" cy="652316"/>
          </a:xfrm>
        </p:grpSpPr>
        <p:sp>
          <p:nvSpPr>
            <p:cNvPr id="16" name="Freeform 4">
              <a:extLst>
                <a:ext uri="{FF2B5EF4-FFF2-40B4-BE49-F238E27FC236}">
                  <a16:creationId xmlns:a16="http://schemas.microsoft.com/office/drawing/2014/main" id="{409F3B5B-19EF-EB82-4E9F-51ECC2D35296}"/>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DB55DC8D-7C8E-3AAD-F960-5B3B1DECC755}"/>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
              <a:extLst>
                <a:ext uri="{FF2B5EF4-FFF2-40B4-BE49-F238E27FC236}">
                  <a16:creationId xmlns:a16="http://schemas.microsoft.com/office/drawing/2014/main" id="{022AE03F-40ED-0F50-01C0-EC325B439EC8}"/>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BD3961B2-D0A3-E16B-062B-5C16F3C2BD16}"/>
                  </a:ext>
                </a:extLst>
              </p:cNvPr>
              <p:cNvSpPr txBox="1"/>
              <p:nvPr/>
            </p:nvSpPr>
            <p:spPr>
              <a:xfrm>
                <a:off x="3903703" y="5458278"/>
                <a:ext cx="8263890" cy="499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ZA" sz="2600" i="1" smtClean="0">
                              <a:solidFill>
                                <a:srgbClr val="64214A"/>
                              </a:solidFill>
                              <a:latin typeface="Cambria Math" panose="02040503050406030204" pitchFamily="18" charset="0"/>
                            </a:rPr>
                          </m:ctrlPr>
                        </m:sSupPr>
                        <m:e>
                          <m:r>
                            <a:rPr lang="en-ZA" sz="2600" i="1">
                              <a:solidFill>
                                <a:srgbClr val="64214A"/>
                              </a:solidFill>
                              <a:latin typeface="Cambria Math" panose="02040503050406030204" pitchFamily="18" charset="0"/>
                            </a:rPr>
                            <m:t>𝑊</m:t>
                          </m:r>
                        </m:e>
                        <m:sup>
                          <m:r>
                            <a:rPr lang="en-ZA" sz="2600" i="1">
                              <a:solidFill>
                                <a:srgbClr val="64214A"/>
                              </a:solidFill>
                              <a:latin typeface="Cambria Math" panose="02040503050406030204" pitchFamily="18" charset="0"/>
                            </a:rPr>
                            <m:t>𝑘</m:t>
                          </m:r>
                        </m:sup>
                      </m:sSup>
                      <m:r>
                        <a:rPr lang="en-ZA" sz="2600" i="1">
                          <a:solidFill>
                            <a:schemeClr val="bg2"/>
                          </a:solidFill>
                          <a:latin typeface="Cambria Math" panose="02040503050406030204" pitchFamily="18" charset="0"/>
                        </a:rPr>
                        <m:t>=</m:t>
                      </m:r>
                    </m:oMath>
                  </m:oMathPara>
                </a14:m>
                <a:endParaRPr lang="en-ZA" sz="2600" dirty="0">
                  <a:solidFill>
                    <a:schemeClr val="bg2"/>
                  </a:solidFill>
                </a:endParaRPr>
              </a:p>
            </p:txBody>
          </p:sp>
        </mc:Choice>
        <mc:Fallback>
          <p:sp>
            <p:nvSpPr>
              <p:cNvPr id="2" name="TextBox 1">
                <a:extLst>
                  <a:ext uri="{FF2B5EF4-FFF2-40B4-BE49-F238E27FC236}">
                    <a16:creationId xmlns:a16="http://schemas.microsoft.com/office/drawing/2014/main" id="{BD3961B2-D0A3-E16B-062B-5C16F3C2BD16}"/>
                  </a:ext>
                </a:extLst>
              </p:cNvPr>
              <p:cNvSpPr txBox="1">
                <a:spLocks noRot="1" noChangeAspect="1" noMove="1" noResize="1" noEditPoints="1" noAdjustHandles="1" noChangeArrowheads="1" noChangeShapeType="1" noTextEdit="1"/>
              </p:cNvSpPr>
              <p:nvPr/>
            </p:nvSpPr>
            <p:spPr>
              <a:xfrm>
                <a:off x="3903703" y="5458278"/>
                <a:ext cx="8263890" cy="499560"/>
              </a:xfrm>
              <a:prstGeom prst="rect">
                <a:avLst/>
              </a:prstGeom>
              <a:blipFill>
                <a:blip r:embed="rId4"/>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61050B61-5738-8FD4-0FF1-C23B9471E94E}"/>
              </a:ext>
            </a:extLst>
          </p:cNvPr>
          <p:cNvPicPr>
            <a:picLocks noChangeAspect="1"/>
          </p:cNvPicPr>
          <p:nvPr/>
        </p:nvPicPr>
        <p:blipFill>
          <a:blip r:embed="rId5"/>
          <a:stretch>
            <a:fillRect/>
          </a:stretch>
        </p:blipFill>
        <p:spPr>
          <a:xfrm>
            <a:off x="8639615" y="4635139"/>
            <a:ext cx="1961032" cy="1977792"/>
          </a:xfrm>
          <a:prstGeom prst="rect">
            <a:avLst/>
          </a:prstGeom>
        </p:spPr>
      </p:pic>
    </p:spTree>
    <p:extLst>
      <p:ext uri="{BB962C8B-B14F-4D97-AF65-F5344CB8AC3E}">
        <p14:creationId xmlns:p14="http://schemas.microsoft.com/office/powerpoint/2010/main" val="919776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23DC2-12EE-C6C5-AC90-54F8D601EC7E}"/>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186F2EAF-DC89-1AE0-370E-CF8F00E2B440}"/>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In particular, we want to learn functions that learn complicated mappings – but optically!</a:t>
            </a:r>
          </a:p>
        </p:txBody>
      </p:sp>
      <p:sp>
        <p:nvSpPr>
          <p:cNvPr id="9" name="Text Placeholder 2">
            <a:extLst>
              <a:ext uri="{FF2B5EF4-FFF2-40B4-BE49-F238E27FC236}">
                <a16:creationId xmlns:a16="http://schemas.microsoft.com/office/drawing/2014/main" id="{C00F22BF-6C45-DB31-498C-585665CD581F}"/>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7" name="Picture 6" descr="Montecarlo Simulation of the Evolution of Magnetic Domains ...">
            <a:extLst>
              <a:ext uri="{FF2B5EF4-FFF2-40B4-BE49-F238E27FC236}">
                <a16:creationId xmlns:a16="http://schemas.microsoft.com/office/drawing/2014/main" id="{5CAE277D-9446-DA83-56BB-13568A9EFAC9}"/>
              </a:ext>
            </a:extLst>
          </p:cNvPr>
          <p:cNvPicPr>
            <a:picLocks noChangeAspect="1" noChangeArrowheads="1"/>
          </p:cNvPicPr>
          <p:nvPr/>
        </p:nvPicPr>
        <p:blipFill>
          <a:blip r:embed="rId3" cstate="email">
            <a:biLevel thresh="50000"/>
            <a:extLst>
              <a:ext uri="{28A0092B-C50C-407E-A947-70E740481C1C}">
                <a14:useLocalDpi xmlns:a14="http://schemas.microsoft.com/office/drawing/2010/main" val="0"/>
              </a:ext>
            </a:extLst>
          </a:blip>
          <a:srcRect/>
          <a:stretch>
            <a:fillRect/>
          </a:stretch>
        </p:blipFill>
        <p:spPr bwMode="auto">
          <a:xfrm>
            <a:off x="12619369" y="2324501"/>
            <a:ext cx="2464787" cy="2464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cat on a black background photo – Free Cat Image on Unsplash">
            <a:extLst>
              <a:ext uri="{FF2B5EF4-FFF2-40B4-BE49-F238E27FC236}">
                <a16:creationId xmlns:a16="http://schemas.microsoft.com/office/drawing/2014/main" id="{A8A24E58-89E2-C23D-11C2-57A2831CCDD4}"/>
              </a:ext>
            </a:extLst>
          </p:cNvPr>
          <p:cNvPicPr>
            <a:picLocks noChangeAspect="1"/>
          </p:cNvPicPr>
          <p:nvPr/>
        </p:nvPicPr>
        <p:blipFill>
          <a:blip r:embed="rId4"/>
          <a:stretch/>
        </p:blipFill>
        <p:spPr>
          <a:xfrm>
            <a:off x="1654457" y="1344039"/>
            <a:ext cx="1125589" cy="1688384"/>
          </a:xfrm>
          <a:prstGeom prst="rect">
            <a:avLst/>
          </a:prstGeom>
        </p:spPr>
      </p:pic>
      <p:pic>
        <p:nvPicPr>
          <p:cNvPr id="10" name="Picture 9" descr="Dog Images - Free Download on Magnific (formerly Freepik)">
            <a:extLst>
              <a:ext uri="{FF2B5EF4-FFF2-40B4-BE49-F238E27FC236}">
                <a16:creationId xmlns:a16="http://schemas.microsoft.com/office/drawing/2014/main" id="{4B185900-23A7-78ED-88FB-BE02B36E1FFC}"/>
              </a:ext>
            </a:extLst>
          </p:cNvPr>
          <p:cNvPicPr>
            <a:picLocks noChangeAspect="1"/>
          </p:cNvPicPr>
          <p:nvPr/>
        </p:nvPicPr>
        <p:blipFill>
          <a:blip r:embed="rId5"/>
          <a:stretch>
            <a:fillRect/>
          </a:stretch>
        </p:blipFill>
        <p:spPr>
          <a:xfrm>
            <a:off x="1430212" y="3444956"/>
            <a:ext cx="2171993" cy="2171993"/>
          </a:xfrm>
          <a:prstGeom prst="rect">
            <a:avLst/>
          </a:prstGeom>
        </p:spPr>
      </p:pic>
      <p:sp>
        <p:nvSpPr>
          <p:cNvPr id="13" name="TextBox 12">
            <a:extLst>
              <a:ext uri="{FF2B5EF4-FFF2-40B4-BE49-F238E27FC236}">
                <a16:creationId xmlns:a16="http://schemas.microsoft.com/office/drawing/2014/main" id="{4F331D76-38F8-7C15-3849-506B1A8A0CE3}"/>
              </a:ext>
            </a:extLst>
          </p:cNvPr>
          <p:cNvSpPr txBox="1"/>
          <p:nvPr/>
        </p:nvSpPr>
        <p:spPr>
          <a:xfrm>
            <a:off x="642286" y="2134955"/>
            <a:ext cx="916677" cy="558047"/>
          </a:xfrm>
          <a:prstGeom prst="rect">
            <a:avLst/>
          </a:prstGeom>
          <a:noFill/>
          <a:ln>
            <a:solidFill>
              <a:schemeClr val="bg2"/>
            </a:solidFill>
            <a:prstDash val="lgDash"/>
          </a:ln>
        </p:spPr>
        <p:txBody>
          <a:bodyPr wrap="square" rtlCol="0">
            <a:spAutoFit/>
          </a:bodyPr>
          <a:lstStyle/>
          <a:p>
            <a:r>
              <a:rPr lang="en-ZA" dirty="0">
                <a:solidFill>
                  <a:schemeClr val="bg2"/>
                </a:solidFill>
              </a:rPr>
              <a:t>Cat</a:t>
            </a:r>
          </a:p>
        </p:txBody>
      </p:sp>
      <p:sp>
        <p:nvSpPr>
          <p:cNvPr id="18" name="TextBox 17">
            <a:extLst>
              <a:ext uri="{FF2B5EF4-FFF2-40B4-BE49-F238E27FC236}">
                <a16:creationId xmlns:a16="http://schemas.microsoft.com/office/drawing/2014/main" id="{17CBA75C-35A8-CAD0-100E-DD3E0DB9C0E7}"/>
              </a:ext>
            </a:extLst>
          </p:cNvPr>
          <p:cNvSpPr txBox="1"/>
          <p:nvPr/>
        </p:nvSpPr>
        <p:spPr>
          <a:xfrm>
            <a:off x="642286" y="4089461"/>
            <a:ext cx="994496" cy="558047"/>
          </a:xfrm>
          <a:prstGeom prst="rect">
            <a:avLst/>
          </a:prstGeom>
          <a:noFill/>
          <a:ln>
            <a:solidFill>
              <a:schemeClr val="bg2"/>
            </a:solidFill>
            <a:prstDash val="lgDash"/>
          </a:ln>
        </p:spPr>
        <p:txBody>
          <a:bodyPr wrap="square" rtlCol="0">
            <a:spAutoFit/>
          </a:bodyPr>
          <a:lstStyle/>
          <a:p>
            <a:r>
              <a:rPr lang="en-ZA" dirty="0">
                <a:solidFill>
                  <a:schemeClr val="bg2"/>
                </a:solidFill>
              </a:rPr>
              <a:t>Dog</a:t>
            </a:r>
          </a:p>
        </p:txBody>
      </p:sp>
      <p:cxnSp>
        <p:nvCxnSpPr>
          <p:cNvPr id="20" name="Connector: Curved 19">
            <a:extLst>
              <a:ext uri="{FF2B5EF4-FFF2-40B4-BE49-F238E27FC236}">
                <a16:creationId xmlns:a16="http://schemas.microsoft.com/office/drawing/2014/main" id="{C8F8CBAA-6E2E-2381-6FB6-5F438C305E31}"/>
              </a:ext>
            </a:extLst>
          </p:cNvPr>
          <p:cNvCxnSpPr>
            <a:cxnSpLocks/>
            <a:stCxn id="8" idx="3"/>
          </p:cNvCxnSpPr>
          <p:nvPr/>
        </p:nvCxnSpPr>
        <p:spPr bwMode="auto">
          <a:xfrm>
            <a:off x="2780046" y="2188231"/>
            <a:ext cx="613887" cy="1149351"/>
          </a:xfrm>
          <a:prstGeom prst="curvedConnector3">
            <a:avLst>
              <a:gd name="adj1" fmla="val 50000"/>
            </a:avLst>
          </a:prstGeom>
          <a:noFill/>
          <a:ln w="9525" cap="flat" cmpd="sng" algn="ctr">
            <a:solidFill>
              <a:schemeClr val="bg2"/>
            </a:solidFill>
            <a:prstDash val="solid"/>
            <a:round/>
            <a:headEnd type="none" w="med" len="med"/>
            <a:tailEnd type="triangle"/>
          </a:ln>
          <a:effectLst/>
        </p:spPr>
      </p:cxnSp>
      <p:sp>
        <p:nvSpPr>
          <p:cNvPr id="26" name="TextBox 25">
            <a:extLst>
              <a:ext uri="{FF2B5EF4-FFF2-40B4-BE49-F238E27FC236}">
                <a16:creationId xmlns:a16="http://schemas.microsoft.com/office/drawing/2014/main" id="{CB570EF7-20DE-9554-6449-B3A90CB4374B}"/>
              </a:ext>
            </a:extLst>
          </p:cNvPr>
          <p:cNvSpPr txBox="1"/>
          <p:nvPr/>
        </p:nvSpPr>
        <p:spPr>
          <a:xfrm>
            <a:off x="9660091" y="3084341"/>
            <a:ext cx="1644650" cy="1019638"/>
          </a:xfrm>
          <a:prstGeom prst="rect">
            <a:avLst/>
          </a:prstGeom>
          <a:noFill/>
          <a:ln>
            <a:solidFill>
              <a:schemeClr val="bg2"/>
            </a:solidFill>
            <a:prstDash val="lgDash"/>
          </a:ln>
        </p:spPr>
        <p:txBody>
          <a:bodyPr wrap="square" rtlCol="0">
            <a:spAutoFit/>
          </a:bodyPr>
          <a:lstStyle/>
          <a:p>
            <a:pPr algn="ctr"/>
            <a:r>
              <a:rPr lang="en-ZA" dirty="0">
                <a:solidFill>
                  <a:schemeClr val="bg2"/>
                </a:solidFill>
              </a:rPr>
              <a:t>Output</a:t>
            </a:r>
          </a:p>
          <a:p>
            <a:pPr algn="ctr"/>
            <a:r>
              <a:rPr lang="en-ZA" b="1" dirty="0">
                <a:solidFill>
                  <a:schemeClr val="bg2"/>
                </a:solidFill>
              </a:rPr>
              <a:t>Cat</a:t>
            </a:r>
          </a:p>
        </p:txBody>
      </p:sp>
      <p:pic>
        <p:nvPicPr>
          <p:cNvPr id="30" name="Picture 29">
            <a:extLst>
              <a:ext uri="{FF2B5EF4-FFF2-40B4-BE49-F238E27FC236}">
                <a16:creationId xmlns:a16="http://schemas.microsoft.com/office/drawing/2014/main" id="{7D4095CD-DB5F-F46B-3178-4E533DB9D168}"/>
              </a:ext>
            </a:extLst>
          </p:cNvPr>
          <p:cNvPicPr>
            <a:picLocks noChangeAspect="1"/>
          </p:cNvPicPr>
          <p:nvPr/>
        </p:nvPicPr>
        <p:blipFill>
          <a:blip r:embed="rId6"/>
          <a:srcRect l="2287" r="8739"/>
          <a:stretch>
            <a:fillRect/>
          </a:stretch>
        </p:blipFill>
        <p:spPr>
          <a:xfrm>
            <a:off x="3708835" y="1587691"/>
            <a:ext cx="5636353" cy="3714530"/>
          </a:xfrm>
          <a:prstGeom prst="rect">
            <a:avLst/>
          </a:prstGeom>
        </p:spPr>
      </p:pic>
    </p:spTree>
    <p:extLst>
      <p:ext uri="{BB962C8B-B14F-4D97-AF65-F5344CB8AC3E}">
        <p14:creationId xmlns:p14="http://schemas.microsoft.com/office/powerpoint/2010/main" val="911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A5CE2-ACCD-ED0A-C13F-296DDA417D5C}"/>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B0364747-415B-0DA7-E3DB-8F87D0A9D2CB}"/>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In particular, we want to learn functions that learn complicated mappings – but optically!</a:t>
            </a:r>
          </a:p>
        </p:txBody>
      </p:sp>
      <p:sp>
        <p:nvSpPr>
          <p:cNvPr id="9" name="Text Placeholder 2">
            <a:extLst>
              <a:ext uri="{FF2B5EF4-FFF2-40B4-BE49-F238E27FC236}">
                <a16:creationId xmlns:a16="http://schemas.microsoft.com/office/drawing/2014/main" id="{C35835BE-25D8-3026-B609-BB06F164452C}"/>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7" name="Picture 6" descr="Montecarlo Simulation of the Evolution of Magnetic Domains ...">
            <a:extLst>
              <a:ext uri="{FF2B5EF4-FFF2-40B4-BE49-F238E27FC236}">
                <a16:creationId xmlns:a16="http://schemas.microsoft.com/office/drawing/2014/main" id="{5149827B-6BA0-647E-3F7D-4EB6EE97C90F}"/>
              </a:ext>
            </a:extLst>
          </p:cNvPr>
          <p:cNvPicPr>
            <a:picLocks noChangeAspect="1" noChangeArrowheads="1"/>
          </p:cNvPicPr>
          <p:nvPr/>
        </p:nvPicPr>
        <p:blipFill>
          <a:blip r:embed="rId3" cstate="email">
            <a:biLevel thresh="50000"/>
            <a:extLst>
              <a:ext uri="{28A0092B-C50C-407E-A947-70E740481C1C}">
                <a14:useLocalDpi xmlns:a14="http://schemas.microsoft.com/office/drawing/2010/main" val="0"/>
              </a:ext>
            </a:extLst>
          </a:blip>
          <a:srcRect/>
          <a:stretch>
            <a:fillRect/>
          </a:stretch>
        </p:blipFill>
        <p:spPr bwMode="auto">
          <a:xfrm>
            <a:off x="12619369" y="2324501"/>
            <a:ext cx="2464787" cy="2464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cat on a black background photo – Free Cat Image on Unsplash">
            <a:extLst>
              <a:ext uri="{FF2B5EF4-FFF2-40B4-BE49-F238E27FC236}">
                <a16:creationId xmlns:a16="http://schemas.microsoft.com/office/drawing/2014/main" id="{8015C739-3C57-83C1-5405-32A2AA72D716}"/>
              </a:ext>
            </a:extLst>
          </p:cNvPr>
          <p:cNvPicPr>
            <a:picLocks noChangeAspect="1"/>
          </p:cNvPicPr>
          <p:nvPr/>
        </p:nvPicPr>
        <p:blipFill>
          <a:blip r:embed="rId4"/>
          <a:stretch/>
        </p:blipFill>
        <p:spPr>
          <a:xfrm>
            <a:off x="1654457" y="1344039"/>
            <a:ext cx="1125589" cy="1688384"/>
          </a:xfrm>
          <a:prstGeom prst="rect">
            <a:avLst/>
          </a:prstGeom>
        </p:spPr>
      </p:pic>
      <p:pic>
        <p:nvPicPr>
          <p:cNvPr id="10" name="Picture 9" descr="Dog Images - Free Download on Magnific (formerly Freepik)">
            <a:extLst>
              <a:ext uri="{FF2B5EF4-FFF2-40B4-BE49-F238E27FC236}">
                <a16:creationId xmlns:a16="http://schemas.microsoft.com/office/drawing/2014/main" id="{9E53E96E-9986-6BF1-FE69-683435ADC28E}"/>
              </a:ext>
            </a:extLst>
          </p:cNvPr>
          <p:cNvPicPr>
            <a:picLocks noChangeAspect="1"/>
          </p:cNvPicPr>
          <p:nvPr/>
        </p:nvPicPr>
        <p:blipFill>
          <a:blip r:embed="rId5"/>
          <a:stretch>
            <a:fillRect/>
          </a:stretch>
        </p:blipFill>
        <p:spPr>
          <a:xfrm>
            <a:off x="1430212" y="3444956"/>
            <a:ext cx="2171993" cy="2171993"/>
          </a:xfrm>
          <a:prstGeom prst="rect">
            <a:avLst/>
          </a:prstGeom>
        </p:spPr>
      </p:pic>
      <p:sp>
        <p:nvSpPr>
          <p:cNvPr id="13" name="TextBox 12">
            <a:extLst>
              <a:ext uri="{FF2B5EF4-FFF2-40B4-BE49-F238E27FC236}">
                <a16:creationId xmlns:a16="http://schemas.microsoft.com/office/drawing/2014/main" id="{2DC3EB39-C852-885D-BDD8-4517913B5804}"/>
              </a:ext>
            </a:extLst>
          </p:cNvPr>
          <p:cNvSpPr txBox="1"/>
          <p:nvPr/>
        </p:nvSpPr>
        <p:spPr>
          <a:xfrm>
            <a:off x="642286" y="2134955"/>
            <a:ext cx="916677" cy="558047"/>
          </a:xfrm>
          <a:prstGeom prst="rect">
            <a:avLst/>
          </a:prstGeom>
          <a:noFill/>
          <a:ln>
            <a:solidFill>
              <a:schemeClr val="bg2"/>
            </a:solidFill>
            <a:prstDash val="lgDash"/>
          </a:ln>
        </p:spPr>
        <p:txBody>
          <a:bodyPr wrap="square" rtlCol="0">
            <a:spAutoFit/>
          </a:bodyPr>
          <a:lstStyle/>
          <a:p>
            <a:r>
              <a:rPr lang="en-ZA" dirty="0">
                <a:solidFill>
                  <a:schemeClr val="bg2"/>
                </a:solidFill>
              </a:rPr>
              <a:t>Cat</a:t>
            </a:r>
          </a:p>
        </p:txBody>
      </p:sp>
      <p:sp>
        <p:nvSpPr>
          <p:cNvPr id="18" name="TextBox 17">
            <a:extLst>
              <a:ext uri="{FF2B5EF4-FFF2-40B4-BE49-F238E27FC236}">
                <a16:creationId xmlns:a16="http://schemas.microsoft.com/office/drawing/2014/main" id="{3EBD5956-2307-AAB8-D161-4F2807D13ABF}"/>
              </a:ext>
            </a:extLst>
          </p:cNvPr>
          <p:cNvSpPr txBox="1"/>
          <p:nvPr/>
        </p:nvSpPr>
        <p:spPr>
          <a:xfrm>
            <a:off x="642286" y="4089461"/>
            <a:ext cx="994496" cy="558047"/>
          </a:xfrm>
          <a:prstGeom prst="rect">
            <a:avLst/>
          </a:prstGeom>
          <a:noFill/>
          <a:ln>
            <a:solidFill>
              <a:schemeClr val="bg2"/>
            </a:solidFill>
            <a:prstDash val="lgDash"/>
          </a:ln>
        </p:spPr>
        <p:txBody>
          <a:bodyPr wrap="square" rtlCol="0">
            <a:spAutoFit/>
          </a:bodyPr>
          <a:lstStyle/>
          <a:p>
            <a:r>
              <a:rPr lang="en-ZA" dirty="0">
                <a:solidFill>
                  <a:schemeClr val="bg2"/>
                </a:solidFill>
              </a:rPr>
              <a:t>Dog</a:t>
            </a:r>
          </a:p>
        </p:txBody>
      </p:sp>
      <p:cxnSp>
        <p:nvCxnSpPr>
          <p:cNvPr id="20" name="Connector: Curved 19">
            <a:extLst>
              <a:ext uri="{FF2B5EF4-FFF2-40B4-BE49-F238E27FC236}">
                <a16:creationId xmlns:a16="http://schemas.microsoft.com/office/drawing/2014/main" id="{C25E8702-3D3E-3E39-82A3-A36362E93848}"/>
              </a:ext>
            </a:extLst>
          </p:cNvPr>
          <p:cNvCxnSpPr>
            <a:cxnSpLocks/>
            <a:stCxn id="8" idx="3"/>
          </p:cNvCxnSpPr>
          <p:nvPr/>
        </p:nvCxnSpPr>
        <p:spPr bwMode="auto">
          <a:xfrm>
            <a:off x="2780046" y="2188231"/>
            <a:ext cx="613887" cy="1149351"/>
          </a:xfrm>
          <a:prstGeom prst="curvedConnector3">
            <a:avLst>
              <a:gd name="adj1" fmla="val 50000"/>
            </a:avLst>
          </a:prstGeom>
          <a:noFill/>
          <a:ln w="9525" cap="flat" cmpd="sng" algn="ctr">
            <a:solidFill>
              <a:schemeClr val="bg2"/>
            </a:solidFill>
            <a:prstDash val="solid"/>
            <a:round/>
            <a:headEnd type="none" w="med" len="med"/>
            <a:tailEnd type="triangle"/>
          </a:ln>
          <a:effectLst/>
        </p:spPr>
      </p:cxnSp>
      <p:sp>
        <p:nvSpPr>
          <p:cNvPr id="26" name="TextBox 25">
            <a:extLst>
              <a:ext uri="{FF2B5EF4-FFF2-40B4-BE49-F238E27FC236}">
                <a16:creationId xmlns:a16="http://schemas.microsoft.com/office/drawing/2014/main" id="{77545330-DB26-D9D4-D2A0-D92DE069E38A}"/>
              </a:ext>
            </a:extLst>
          </p:cNvPr>
          <p:cNvSpPr txBox="1"/>
          <p:nvPr/>
        </p:nvSpPr>
        <p:spPr>
          <a:xfrm>
            <a:off x="9660091" y="3084341"/>
            <a:ext cx="1644650" cy="1019638"/>
          </a:xfrm>
          <a:prstGeom prst="rect">
            <a:avLst/>
          </a:prstGeom>
          <a:noFill/>
          <a:ln>
            <a:solidFill>
              <a:schemeClr val="bg2"/>
            </a:solidFill>
            <a:prstDash val="lgDash"/>
          </a:ln>
        </p:spPr>
        <p:txBody>
          <a:bodyPr wrap="square" rtlCol="0">
            <a:spAutoFit/>
          </a:bodyPr>
          <a:lstStyle/>
          <a:p>
            <a:pPr algn="ctr"/>
            <a:r>
              <a:rPr lang="en-ZA" dirty="0">
                <a:solidFill>
                  <a:schemeClr val="bg2"/>
                </a:solidFill>
              </a:rPr>
              <a:t>Output</a:t>
            </a:r>
          </a:p>
          <a:p>
            <a:pPr algn="ctr"/>
            <a:r>
              <a:rPr lang="en-ZA" b="1" dirty="0">
                <a:solidFill>
                  <a:schemeClr val="bg2"/>
                </a:solidFill>
              </a:rPr>
              <a:t>Cat</a:t>
            </a:r>
          </a:p>
        </p:txBody>
      </p:sp>
      <p:pic>
        <p:nvPicPr>
          <p:cNvPr id="30" name="Picture 29">
            <a:extLst>
              <a:ext uri="{FF2B5EF4-FFF2-40B4-BE49-F238E27FC236}">
                <a16:creationId xmlns:a16="http://schemas.microsoft.com/office/drawing/2014/main" id="{E7BADBAD-4F4E-4A62-6708-8FF8C953378F}"/>
              </a:ext>
            </a:extLst>
          </p:cNvPr>
          <p:cNvPicPr>
            <a:picLocks noChangeAspect="1"/>
          </p:cNvPicPr>
          <p:nvPr/>
        </p:nvPicPr>
        <p:blipFill>
          <a:blip r:embed="rId6"/>
          <a:srcRect l="2287" r="8739"/>
          <a:stretch>
            <a:fillRect/>
          </a:stretch>
        </p:blipFill>
        <p:spPr>
          <a:xfrm>
            <a:off x="3507526" y="1699629"/>
            <a:ext cx="5636353" cy="3714530"/>
          </a:xfrm>
          <a:prstGeom prst="rect">
            <a:avLst/>
          </a:prstGeom>
        </p:spPr>
      </p:pic>
      <p:sp>
        <p:nvSpPr>
          <p:cNvPr id="2" name="Rounded Rectangle 1">
            <a:extLst>
              <a:ext uri="{FF2B5EF4-FFF2-40B4-BE49-F238E27FC236}">
                <a16:creationId xmlns:a16="http://schemas.microsoft.com/office/drawing/2014/main" id="{DFED8E88-8C94-3124-2C67-99738F8168E9}"/>
              </a:ext>
            </a:extLst>
          </p:cNvPr>
          <p:cNvSpPr/>
          <p:nvPr/>
        </p:nvSpPr>
        <p:spPr bwMode="auto">
          <a:xfrm>
            <a:off x="4857360" y="1699629"/>
            <a:ext cx="2876940" cy="3587414"/>
          </a:xfrm>
          <a:prstGeom prst="round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6" name="Rounded Rectangle 2">
            <a:extLst>
              <a:ext uri="{FF2B5EF4-FFF2-40B4-BE49-F238E27FC236}">
                <a16:creationId xmlns:a16="http://schemas.microsoft.com/office/drawing/2014/main" id="{FE9BC16A-C799-1234-031F-44B6859D88CD}"/>
              </a:ext>
            </a:extLst>
          </p:cNvPr>
          <p:cNvSpPr/>
          <p:nvPr/>
        </p:nvSpPr>
        <p:spPr bwMode="auto">
          <a:xfrm>
            <a:off x="4904133" y="2145896"/>
            <a:ext cx="2766667" cy="2753360"/>
          </a:xfrm>
          <a:prstGeom prst="cube">
            <a:avLst/>
          </a:prstGeom>
          <a:solidFill>
            <a:schemeClr val="bg2"/>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DFB5B555-C83D-869A-B798-4FC16B3612F7}"/>
                  </a:ext>
                </a:extLst>
              </p:cNvPr>
              <p:cNvSpPr txBox="1"/>
              <p:nvPr/>
            </p:nvSpPr>
            <p:spPr>
              <a:xfrm>
                <a:off x="5693321" y="2751240"/>
                <a:ext cx="948657" cy="693716"/>
              </a:xfrm>
              <a:prstGeom prst="rect">
                <a:avLst/>
              </a:prstGeom>
              <a:noFill/>
            </p:spPr>
            <p:txBody>
              <a:bodyPr wrap="square" rtlCol="0">
                <a:spAutoFit/>
              </a:bodyPr>
              <a:lstStyle/>
              <a:p>
                <a:r>
                  <a:rPr lang="en-US" sz="3600" dirty="0">
                    <a:solidFill>
                      <a:schemeClr val="bg1"/>
                    </a:solidFill>
                  </a:rPr>
                  <a:t>f(</a:t>
                </a:r>
                <a14:m>
                  <m:oMath xmlns:m="http://schemas.openxmlformats.org/officeDocument/2006/math">
                    <m:acc>
                      <m:accPr>
                        <m:chr m:val="̅"/>
                        <m:ctrlPr>
                          <a:rPr lang="en-US" sz="4000" i="1">
                            <a:solidFill>
                              <a:schemeClr val="bg1"/>
                            </a:solidFill>
                            <a:latin typeface="Cambria Math" panose="02040503050406030204" pitchFamily="18" charset="0"/>
                          </a:rPr>
                        </m:ctrlPr>
                      </m:accPr>
                      <m:e>
                        <m:r>
                          <a:rPr lang="en-ZA" sz="4000" b="0" i="1" smtClean="0">
                            <a:solidFill>
                              <a:schemeClr val="bg1"/>
                            </a:solidFill>
                            <a:latin typeface="Cambria Math" panose="02040503050406030204" pitchFamily="18" charset="0"/>
                          </a:rPr>
                          <m:t>𝑥</m:t>
                        </m:r>
                      </m:e>
                    </m:acc>
                  </m:oMath>
                </a14:m>
                <a:r>
                  <a:rPr lang="en-US" sz="3600" dirty="0">
                    <a:solidFill>
                      <a:schemeClr val="bg1"/>
                    </a:solidFill>
                  </a:rPr>
                  <a:t>)</a:t>
                </a:r>
              </a:p>
            </p:txBody>
          </p:sp>
        </mc:Choice>
        <mc:Fallback>
          <p:sp>
            <p:nvSpPr>
              <p:cNvPr id="19" name="TextBox 18">
                <a:extLst>
                  <a:ext uri="{FF2B5EF4-FFF2-40B4-BE49-F238E27FC236}">
                    <a16:creationId xmlns:a16="http://schemas.microsoft.com/office/drawing/2014/main" id="{DFB5B555-C83D-869A-B798-4FC16B3612F7}"/>
                  </a:ext>
                </a:extLst>
              </p:cNvPr>
              <p:cNvSpPr txBox="1">
                <a:spLocks noRot="1" noChangeAspect="1" noMove="1" noResize="1" noEditPoints="1" noAdjustHandles="1" noChangeArrowheads="1" noChangeShapeType="1" noTextEdit="1"/>
              </p:cNvSpPr>
              <p:nvPr/>
            </p:nvSpPr>
            <p:spPr>
              <a:xfrm>
                <a:off x="5693321" y="2751240"/>
                <a:ext cx="948657" cy="693716"/>
              </a:xfrm>
              <a:prstGeom prst="rect">
                <a:avLst/>
              </a:prstGeom>
              <a:blipFill>
                <a:blip r:embed="rId7"/>
                <a:stretch>
                  <a:fillRect l="-19737" t="-7143" r="-3947" b="-28571"/>
                </a:stretch>
              </a:blipFill>
            </p:spPr>
            <p:txBody>
              <a:bodyPr/>
              <a:lstStyle/>
              <a:p>
                <a:r>
                  <a:rPr lang="en-US">
                    <a:noFill/>
                  </a:rPr>
                  <a:t> </a:t>
                </a:r>
              </a:p>
            </p:txBody>
          </p:sp>
        </mc:Fallback>
      </mc:AlternateContent>
      <p:pic>
        <p:nvPicPr>
          <p:cNvPr id="25" name="Picture 24" descr="The Latest Advancements in Optics | Radiant Vision Systems">
            <a:extLst>
              <a:ext uri="{FF2B5EF4-FFF2-40B4-BE49-F238E27FC236}">
                <a16:creationId xmlns:a16="http://schemas.microsoft.com/office/drawing/2014/main" id="{737AC258-E64B-BDE2-CF64-548FA28360F5}"/>
              </a:ext>
            </a:extLst>
          </p:cNvPr>
          <p:cNvPicPr>
            <a:picLocks noChangeAspect="1"/>
          </p:cNvPicPr>
          <p:nvPr/>
        </p:nvPicPr>
        <p:blipFill>
          <a:blip r:embed="rId8"/>
          <a:stretch>
            <a:fillRect/>
          </a:stretch>
        </p:blipFill>
        <p:spPr>
          <a:xfrm>
            <a:off x="5112272" y="3962347"/>
            <a:ext cx="1268082" cy="666978"/>
          </a:xfrm>
          <a:prstGeom prst="rect">
            <a:avLst/>
          </a:prstGeom>
        </p:spPr>
      </p:pic>
    </p:spTree>
    <p:extLst>
      <p:ext uri="{BB962C8B-B14F-4D97-AF65-F5344CB8AC3E}">
        <p14:creationId xmlns:p14="http://schemas.microsoft.com/office/powerpoint/2010/main" val="358846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3E113-C0DD-480B-8E1F-EF22721BC5CC}"/>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91D7DEFA-64CA-EE74-9EDE-B0A2CC0CF8D4}"/>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In particular, we want to learn functions that learn complicated mappings – but optically!</a:t>
            </a:r>
          </a:p>
        </p:txBody>
      </p:sp>
      <p:sp>
        <p:nvSpPr>
          <p:cNvPr id="9" name="Text Placeholder 2">
            <a:extLst>
              <a:ext uri="{FF2B5EF4-FFF2-40B4-BE49-F238E27FC236}">
                <a16:creationId xmlns:a16="http://schemas.microsoft.com/office/drawing/2014/main" id="{7C2F9ABA-564F-AD74-28A8-F428E043956D}"/>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7" name="Picture 6" descr="Montecarlo Simulation of the Evolution of Magnetic Domains ...">
            <a:extLst>
              <a:ext uri="{FF2B5EF4-FFF2-40B4-BE49-F238E27FC236}">
                <a16:creationId xmlns:a16="http://schemas.microsoft.com/office/drawing/2014/main" id="{5689B5AA-1C00-2285-E470-66654B85EBE7}"/>
              </a:ext>
            </a:extLst>
          </p:cNvPr>
          <p:cNvPicPr>
            <a:picLocks noChangeAspect="1" noChangeArrowheads="1"/>
          </p:cNvPicPr>
          <p:nvPr/>
        </p:nvPicPr>
        <p:blipFill>
          <a:blip r:embed="rId3" cstate="email">
            <a:biLevel thresh="50000"/>
            <a:extLst>
              <a:ext uri="{28A0092B-C50C-407E-A947-70E740481C1C}">
                <a14:useLocalDpi xmlns:a14="http://schemas.microsoft.com/office/drawing/2010/main" val="0"/>
              </a:ext>
            </a:extLst>
          </a:blip>
          <a:srcRect/>
          <a:stretch>
            <a:fillRect/>
          </a:stretch>
        </p:blipFill>
        <p:spPr bwMode="auto">
          <a:xfrm>
            <a:off x="12619369" y="2324501"/>
            <a:ext cx="2464787" cy="246478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nector: Curved 19">
            <a:extLst>
              <a:ext uri="{FF2B5EF4-FFF2-40B4-BE49-F238E27FC236}">
                <a16:creationId xmlns:a16="http://schemas.microsoft.com/office/drawing/2014/main" id="{8FD71CC4-4442-4646-FB17-55908E65B458}"/>
              </a:ext>
            </a:extLst>
          </p:cNvPr>
          <p:cNvCxnSpPr>
            <a:cxnSpLocks/>
            <a:endCxn id="30" idx="1"/>
          </p:cNvCxnSpPr>
          <p:nvPr/>
        </p:nvCxnSpPr>
        <p:spPr bwMode="auto">
          <a:xfrm>
            <a:off x="2941311" y="3556894"/>
            <a:ext cx="566215" cy="12700"/>
          </a:xfrm>
          <a:prstGeom prst="curvedConnector3">
            <a:avLst>
              <a:gd name="adj1" fmla="val 50000"/>
            </a:avLst>
          </a:prstGeom>
          <a:noFill/>
          <a:ln w="9525" cap="flat" cmpd="sng" algn="ctr">
            <a:solidFill>
              <a:schemeClr val="bg2"/>
            </a:solidFill>
            <a:prstDash val="solid"/>
            <a:round/>
            <a:headEnd type="none" w="med" len="med"/>
            <a:tailEnd type="triangle"/>
          </a:ln>
          <a:effectLst/>
        </p:spPr>
      </p:cxnSp>
      <p:pic>
        <p:nvPicPr>
          <p:cNvPr id="30" name="Picture 29">
            <a:extLst>
              <a:ext uri="{FF2B5EF4-FFF2-40B4-BE49-F238E27FC236}">
                <a16:creationId xmlns:a16="http://schemas.microsoft.com/office/drawing/2014/main" id="{9906A421-BAAB-00BD-C701-BCE10EB12BCE}"/>
              </a:ext>
            </a:extLst>
          </p:cNvPr>
          <p:cNvPicPr>
            <a:picLocks noChangeAspect="1"/>
          </p:cNvPicPr>
          <p:nvPr/>
        </p:nvPicPr>
        <p:blipFill>
          <a:blip r:embed="rId4"/>
          <a:srcRect l="2287" r="8739"/>
          <a:stretch>
            <a:fillRect/>
          </a:stretch>
        </p:blipFill>
        <p:spPr>
          <a:xfrm>
            <a:off x="3507526" y="1699629"/>
            <a:ext cx="5636353" cy="3714530"/>
          </a:xfrm>
          <a:prstGeom prst="rect">
            <a:avLst/>
          </a:prstGeom>
        </p:spPr>
      </p:pic>
      <p:sp>
        <p:nvSpPr>
          <p:cNvPr id="2" name="Rounded Rectangle 1">
            <a:extLst>
              <a:ext uri="{FF2B5EF4-FFF2-40B4-BE49-F238E27FC236}">
                <a16:creationId xmlns:a16="http://schemas.microsoft.com/office/drawing/2014/main" id="{F67FF216-64C2-75D6-7C8F-04441D11E2E6}"/>
              </a:ext>
            </a:extLst>
          </p:cNvPr>
          <p:cNvSpPr/>
          <p:nvPr/>
        </p:nvSpPr>
        <p:spPr bwMode="auto">
          <a:xfrm>
            <a:off x="4857360" y="1699629"/>
            <a:ext cx="2876940" cy="3587414"/>
          </a:xfrm>
          <a:prstGeom prst="round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6" name="Rounded Rectangle 2">
            <a:extLst>
              <a:ext uri="{FF2B5EF4-FFF2-40B4-BE49-F238E27FC236}">
                <a16:creationId xmlns:a16="http://schemas.microsoft.com/office/drawing/2014/main" id="{B5985C21-660B-EFA7-236E-08D103559E41}"/>
              </a:ext>
            </a:extLst>
          </p:cNvPr>
          <p:cNvSpPr/>
          <p:nvPr/>
        </p:nvSpPr>
        <p:spPr bwMode="auto">
          <a:xfrm>
            <a:off x="4904133" y="2145896"/>
            <a:ext cx="2766667" cy="2753360"/>
          </a:xfrm>
          <a:prstGeom prst="cube">
            <a:avLst/>
          </a:prstGeom>
          <a:solidFill>
            <a:schemeClr val="bg2"/>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19B71B5A-FDEB-49B3-351D-C1CE176F3635}"/>
                  </a:ext>
                </a:extLst>
              </p:cNvPr>
              <p:cNvSpPr txBox="1"/>
              <p:nvPr/>
            </p:nvSpPr>
            <p:spPr>
              <a:xfrm>
                <a:off x="5693321" y="2751240"/>
                <a:ext cx="948657" cy="693716"/>
              </a:xfrm>
              <a:prstGeom prst="rect">
                <a:avLst/>
              </a:prstGeom>
              <a:noFill/>
            </p:spPr>
            <p:txBody>
              <a:bodyPr wrap="square" rtlCol="0">
                <a:spAutoFit/>
              </a:bodyPr>
              <a:lstStyle/>
              <a:p>
                <a:r>
                  <a:rPr lang="en-US" sz="3600" dirty="0">
                    <a:solidFill>
                      <a:schemeClr val="bg1"/>
                    </a:solidFill>
                  </a:rPr>
                  <a:t>f(</a:t>
                </a:r>
                <a14:m>
                  <m:oMath xmlns:m="http://schemas.openxmlformats.org/officeDocument/2006/math">
                    <m:acc>
                      <m:accPr>
                        <m:chr m:val="̅"/>
                        <m:ctrlPr>
                          <a:rPr lang="en-US" sz="4000" i="1">
                            <a:solidFill>
                              <a:schemeClr val="bg1"/>
                            </a:solidFill>
                            <a:latin typeface="Cambria Math" panose="02040503050406030204" pitchFamily="18" charset="0"/>
                          </a:rPr>
                        </m:ctrlPr>
                      </m:accPr>
                      <m:e>
                        <m:r>
                          <a:rPr lang="en-ZA" sz="4000" b="0" i="1" smtClean="0">
                            <a:solidFill>
                              <a:schemeClr val="bg1"/>
                            </a:solidFill>
                            <a:latin typeface="Cambria Math" panose="02040503050406030204" pitchFamily="18" charset="0"/>
                          </a:rPr>
                          <m:t>𝑥</m:t>
                        </m:r>
                      </m:e>
                    </m:acc>
                  </m:oMath>
                </a14:m>
                <a:r>
                  <a:rPr lang="en-US" sz="3600" dirty="0">
                    <a:solidFill>
                      <a:schemeClr val="bg1"/>
                    </a:solidFill>
                  </a:rPr>
                  <a:t>)</a:t>
                </a:r>
              </a:p>
            </p:txBody>
          </p:sp>
        </mc:Choice>
        <mc:Fallback>
          <p:sp>
            <p:nvSpPr>
              <p:cNvPr id="19" name="TextBox 18">
                <a:extLst>
                  <a:ext uri="{FF2B5EF4-FFF2-40B4-BE49-F238E27FC236}">
                    <a16:creationId xmlns:a16="http://schemas.microsoft.com/office/drawing/2014/main" id="{19B71B5A-FDEB-49B3-351D-C1CE176F3635}"/>
                  </a:ext>
                </a:extLst>
              </p:cNvPr>
              <p:cNvSpPr txBox="1">
                <a:spLocks noRot="1" noChangeAspect="1" noMove="1" noResize="1" noEditPoints="1" noAdjustHandles="1" noChangeArrowheads="1" noChangeShapeType="1" noTextEdit="1"/>
              </p:cNvSpPr>
              <p:nvPr/>
            </p:nvSpPr>
            <p:spPr>
              <a:xfrm>
                <a:off x="5693321" y="2751240"/>
                <a:ext cx="948657" cy="693716"/>
              </a:xfrm>
              <a:prstGeom prst="rect">
                <a:avLst/>
              </a:prstGeom>
              <a:blipFill>
                <a:blip r:embed="rId5"/>
                <a:stretch>
                  <a:fillRect l="-19737" t="-7143" r="-3947" b="-28571"/>
                </a:stretch>
              </a:blipFill>
            </p:spPr>
            <p:txBody>
              <a:bodyPr/>
              <a:lstStyle/>
              <a:p>
                <a:r>
                  <a:rPr lang="en-US">
                    <a:noFill/>
                  </a:rPr>
                  <a:t> </a:t>
                </a:r>
              </a:p>
            </p:txBody>
          </p:sp>
        </mc:Fallback>
      </mc:AlternateContent>
      <p:pic>
        <p:nvPicPr>
          <p:cNvPr id="25" name="Picture 24" descr="The Latest Advancements in Optics | Radiant Vision Systems">
            <a:extLst>
              <a:ext uri="{FF2B5EF4-FFF2-40B4-BE49-F238E27FC236}">
                <a16:creationId xmlns:a16="http://schemas.microsoft.com/office/drawing/2014/main" id="{8C449EDA-1A28-E7FA-AE23-9226AA345EE1}"/>
              </a:ext>
            </a:extLst>
          </p:cNvPr>
          <p:cNvPicPr>
            <a:picLocks noChangeAspect="1"/>
          </p:cNvPicPr>
          <p:nvPr/>
        </p:nvPicPr>
        <p:blipFill>
          <a:blip r:embed="rId6"/>
          <a:stretch>
            <a:fillRect/>
          </a:stretch>
        </p:blipFill>
        <p:spPr>
          <a:xfrm>
            <a:off x="5112272" y="3962347"/>
            <a:ext cx="1268082" cy="666978"/>
          </a:xfrm>
          <a:prstGeom prst="rect">
            <a:avLst/>
          </a:prstGeom>
        </p:spPr>
      </p:pic>
      <p:sp>
        <p:nvSpPr>
          <p:cNvPr id="3" name="TextBox 2">
            <a:extLst>
              <a:ext uri="{FF2B5EF4-FFF2-40B4-BE49-F238E27FC236}">
                <a16:creationId xmlns:a16="http://schemas.microsoft.com/office/drawing/2014/main" id="{AEA742CE-DE30-BD1C-21E5-13244678B41C}"/>
              </a:ext>
            </a:extLst>
          </p:cNvPr>
          <p:cNvSpPr txBox="1"/>
          <p:nvPr/>
        </p:nvSpPr>
        <p:spPr>
          <a:xfrm>
            <a:off x="9484259" y="2705294"/>
            <a:ext cx="1644650" cy="1483291"/>
          </a:xfrm>
          <a:prstGeom prst="rect">
            <a:avLst/>
          </a:prstGeom>
          <a:noFill/>
          <a:ln>
            <a:solidFill>
              <a:schemeClr val="bg2"/>
            </a:solidFill>
            <a:prstDash val="lgDash"/>
          </a:ln>
        </p:spPr>
        <p:txBody>
          <a:bodyPr wrap="square" rtlCol="0">
            <a:spAutoFit/>
          </a:bodyPr>
          <a:lstStyle/>
          <a:p>
            <a:pPr algn="ctr"/>
            <a:r>
              <a:rPr lang="en-ZA" dirty="0">
                <a:solidFill>
                  <a:schemeClr val="bg2"/>
                </a:solidFill>
              </a:rPr>
              <a:t>Output</a:t>
            </a:r>
          </a:p>
          <a:p>
            <a:pPr algn="ctr"/>
            <a:endParaRPr lang="en-ZA" dirty="0">
              <a:solidFill>
                <a:schemeClr val="bg2"/>
              </a:solidFill>
            </a:endParaRPr>
          </a:p>
          <a:p>
            <a:pPr algn="ctr"/>
            <a:endParaRPr lang="en-ZA" b="1" dirty="0">
              <a:solidFill>
                <a:schemeClr val="bg2"/>
              </a:solidFill>
            </a:endParaRPr>
          </a:p>
        </p:txBody>
      </p:sp>
      <p:pic>
        <p:nvPicPr>
          <p:cNvPr id="4" name="Picture 3">
            <a:extLst>
              <a:ext uri="{FF2B5EF4-FFF2-40B4-BE49-F238E27FC236}">
                <a16:creationId xmlns:a16="http://schemas.microsoft.com/office/drawing/2014/main" id="{7810FC26-1F9D-3C0D-3F2B-8B4FAE1EC452}"/>
              </a:ext>
            </a:extLst>
          </p:cNvPr>
          <p:cNvPicPr>
            <a:picLocks noChangeAspect="1"/>
          </p:cNvPicPr>
          <p:nvPr/>
        </p:nvPicPr>
        <p:blipFill>
          <a:blip r:embed="rId7" cstate="email">
            <a:alphaModFix/>
            <a:extLst>
              <a:ext uri="{28A0092B-C50C-407E-A947-70E740481C1C}">
                <a14:useLocalDpi xmlns:a14="http://schemas.microsoft.com/office/drawing/2010/main" val="0"/>
              </a:ext>
            </a:extLst>
          </a:blip>
          <a:srcRect l="28463" t="21416" r="24335" b="20149"/>
          <a:stretch>
            <a:fillRect/>
          </a:stretch>
        </p:blipFill>
        <p:spPr>
          <a:xfrm>
            <a:off x="1824520" y="2929992"/>
            <a:ext cx="1253247" cy="1224369"/>
          </a:xfrm>
          <a:prstGeom prst="ellipse">
            <a:avLst/>
          </a:prstGeom>
          <a:effectLst>
            <a:softEdge rad="363464"/>
          </a:effectLst>
        </p:spPr>
      </p:pic>
      <p:pic>
        <p:nvPicPr>
          <p:cNvPr id="5" name="Picture 4">
            <a:extLst>
              <a:ext uri="{FF2B5EF4-FFF2-40B4-BE49-F238E27FC236}">
                <a16:creationId xmlns:a16="http://schemas.microsoft.com/office/drawing/2014/main" id="{534F51C8-866F-079B-040C-6625F3FADA6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935826" y="3235606"/>
            <a:ext cx="812800" cy="774700"/>
          </a:xfrm>
          <a:prstGeom prst="ellipse">
            <a:avLst/>
          </a:prstGeom>
          <a:ln>
            <a:noFill/>
          </a:ln>
          <a:effectLst>
            <a:softEdge rad="112500"/>
          </a:effectLst>
        </p:spPr>
      </p:pic>
    </p:spTree>
    <p:extLst>
      <p:ext uri="{BB962C8B-B14F-4D97-AF65-F5344CB8AC3E}">
        <p14:creationId xmlns:p14="http://schemas.microsoft.com/office/powerpoint/2010/main" val="14865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16D6F-644F-30EA-539B-47F76CB178C4}"/>
            </a:ext>
          </a:extLst>
        </p:cNvPr>
        <p:cNvGrpSpPr/>
        <p:nvPr/>
      </p:nvGrpSpPr>
      <p:grpSpPr>
        <a:xfrm>
          <a:off x="0" y="0"/>
          <a:ext cx="0" cy="0"/>
          <a:chOff x="0" y="0"/>
          <a:chExt cx="0" cy="0"/>
        </a:xfrm>
      </p:grpSpPr>
      <p:pic>
        <p:nvPicPr>
          <p:cNvPr id="134" name="Picture 133">
            <a:extLst>
              <a:ext uri="{FF2B5EF4-FFF2-40B4-BE49-F238E27FC236}">
                <a16:creationId xmlns:a16="http://schemas.microsoft.com/office/drawing/2014/main" id="{DBBD2CCE-FC3B-6717-42EA-56863390CDCB}"/>
              </a:ext>
            </a:extLst>
          </p:cNvPr>
          <p:cNvPicPr>
            <a:picLocks noChangeAspect="1"/>
          </p:cNvPicPr>
          <p:nvPr/>
        </p:nvPicPr>
        <p:blipFill>
          <a:blip r:embed="rId2"/>
          <a:srcRect t="61489" r="-172" b="1595"/>
          <a:stretch>
            <a:fillRect/>
          </a:stretch>
        </p:blipFill>
        <p:spPr>
          <a:xfrm>
            <a:off x="4083527" y="6962174"/>
            <a:ext cx="5153562" cy="1246164"/>
          </a:xfrm>
          <a:prstGeom prst="rect">
            <a:avLst/>
          </a:prstGeom>
        </p:spPr>
      </p:pic>
      <p:sp>
        <p:nvSpPr>
          <p:cNvPr id="74" name="Title 1">
            <a:extLst>
              <a:ext uri="{FF2B5EF4-FFF2-40B4-BE49-F238E27FC236}">
                <a16:creationId xmlns:a16="http://schemas.microsoft.com/office/drawing/2014/main" id="{7A71C2CA-F30A-E62B-1B91-D796F7FC262D}"/>
              </a:ext>
            </a:extLst>
          </p:cNvPr>
          <p:cNvSpPr txBox="1">
            <a:spLocks/>
          </p:cNvSpPr>
          <p:nvPr/>
        </p:nvSpPr>
        <p:spPr>
          <a:xfrm>
            <a:off x="348837" y="317041"/>
            <a:ext cx="11497636"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Deep Diffractive Neural Networks (D</a:t>
            </a:r>
            <a:r>
              <a:rPr lang="en-ZA" sz="2600" baseline="300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NNs) learn mappings through propagation and diffraction</a:t>
            </a:r>
            <a:endPar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endParaRPr>
          </a:p>
        </p:txBody>
      </p:sp>
      <p:grpSp>
        <p:nvGrpSpPr>
          <p:cNvPr id="137" name="Group 136">
            <a:extLst>
              <a:ext uri="{FF2B5EF4-FFF2-40B4-BE49-F238E27FC236}">
                <a16:creationId xmlns:a16="http://schemas.microsoft.com/office/drawing/2014/main" id="{2AF55F8E-E68F-27A7-6FAC-217E019E2C8E}"/>
              </a:ext>
            </a:extLst>
          </p:cNvPr>
          <p:cNvGrpSpPr/>
          <p:nvPr/>
        </p:nvGrpSpPr>
        <p:grpSpPr>
          <a:xfrm>
            <a:off x="4412108" y="1996524"/>
            <a:ext cx="449506" cy="576902"/>
            <a:chOff x="4469921" y="1156051"/>
            <a:chExt cx="491616" cy="652316"/>
          </a:xfrm>
        </p:grpSpPr>
        <p:sp>
          <p:nvSpPr>
            <p:cNvPr id="138" name="Freeform 4">
              <a:extLst>
                <a:ext uri="{FF2B5EF4-FFF2-40B4-BE49-F238E27FC236}">
                  <a16:creationId xmlns:a16="http://schemas.microsoft.com/office/drawing/2014/main" id="{4F7C53DE-2FC4-9BD1-8E54-6E4A8048CCCD}"/>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5">
              <a:extLst>
                <a:ext uri="{FF2B5EF4-FFF2-40B4-BE49-F238E27FC236}">
                  <a16:creationId xmlns:a16="http://schemas.microsoft.com/office/drawing/2014/main" id="{4F4A8CF0-7E1B-54EC-5D4B-986BAB664064}"/>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7">
              <a:extLst>
                <a:ext uri="{FF2B5EF4-FFF2-40B4-BE49-F238E27FC236}">
                  <a16:creationId xmlns:a16="http://schemas.microsoft.com/office/drawing/2014/main" id="{2EC02152-CDB5-0C8A-CB06-42781036D662}"/>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68EC3C94-C7F8-4B12-8E33-530567103FE1}"/>
              </a:ext>
            </a:extLst>
          </p:cNvPr>
          <p:cNvGrpSpPr/>
          <p:nvPr/>
        </p:nvGrpSpPr>
        <p:grpSpPr>
          <a:xfrm>
            <a:off x="5583734" y="1964322"/>
            <a:ext cx="449506" cy="576902"/>
            <a:chOff x="4469921" y="1156051"/>
            <a:chExt cx="491616" cy="652316"/>
          </a:xfrm>
        </p:grpSpPr>
        <p:sp>
          <p:nvSpPr>
            <p:cNvPr id="142" name="Freeform 4">
              <a:extLst>
                <a:ext uri="{FF2B5EF4-FFF2-40B4-BE49-F238E27FC236}">
                  <a16:creationId xmlns:a16="http://schemas.microsoft.com/office/drawing/2014/main" id="{14CD02EC-B143-BAD8-1226-15C1A0B984A4}"/>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5">
              <a:extLst>
                <a:ext uri="{FF2B5EF4-FFF2-40B4-BE49-F238E27FC236}">
                  <a16:creationId xmlns:a16="http://schemas.microsoft.com/office/drawing/2014/main" id="{79CEBC30-9630-D7FB-E8C7-245A0A9D4FE8}"/>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7">
              <a:extLst>
                <a:ext uri="{FF2B5EF4-FFF2-40B4-BE49-F238E27FC236}">
                  <a16:creationId xmlns:a16="http://schemas.microsoft.com/office/drawing/2014/main" id="{2C4E6F0A-6416-4242-AC26-E4EAB530DB72}"/>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56D072C4-A050-0704-16B3-1E5D9D5C4194}"/>
              </a:ext>
            </a:extLst>
          </p:cNvPr>
          <p:cNvGrpSpPr/>
          <p:nvPr/>
        </p:nvGrpSpPr>
        <p:grpSpPr>
          <a:xfrm>
            <a:off x="6690962" y="1980423"/>
            <a:ext cx="449506" cy="576902"/>
            <a:chOff x="4469921" y="1156051"/>
            <a:chExt cx="491616" cy="652316"/>
          </a:xfrm>
        </p:grpSpPr>
        <p:sp>
          <p:nvSpPr>
            <p:cNvPr id="146" name="Freeform 4">
              <a:extLst>
                <a:ext uri="{FF2B5EF4-FFF2-40B4-BE49-F238E27FC236}">
                  <a16:creationId xmlns:a16="http://schemas.microsoft.com/office/drawing/2014/main" id="{51A9F371-DE27-EB5B-E84A-AE0D7A08752B}"/>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5">
              <a:extLst>
                <a:ext uri="{FF2B5EF4-FFF2-40B4-BE49-F238E27FC236}">
                  <a16:creationId xmlns:a16="http://schemas.microsoft.com/office/drawing/2014/main" id="{DB23C0D5-9BCA-15DC-157E-2D9848FFCAF2}"/>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7">
              <a:extLst>
                <a:ext uri="{FF2B5EF4-FFF2-40B4-BE49-F238E27FC236}">
                  <a16:creationId xmlns:a16="http://schemas.microsoft.com/office/drawing/2014/main" id="{E2C54595-C321-A85D-F248-528FE1792DA8}"/>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F6611EDE-7E1F-3171-1D18-E08AEA145737}"/>
              </a:ext>
            </a:extLst>
          </p:cNvPr>
          <p:cNvGrpSpPr/>
          <p:nvPr/>
        </p:nvGrpSpPr>
        <p:grpSpPr>
          <a:xfrm>
            <a:off x="3867874" y="972277"/>
            <a:ext cx="4456253" cy="2882097"/>
            <a:chOff x="3576577" y="821802"/>
            <a:chExt cx="4456253" cy="2882097"/>
          </a:xfrm>
        </p:grpSpPr>
        <p:pic>
          <p:nvPicPr>
            <p:cNvPr id="136" name="Picture 135">
              <a:extLst>
                <a:ext uri="{FF2B5EF4-FFF2-40B4-BE49-F238E27FC236}">
                  <a16:creationId xmlns:a16="http://schemas.microsoft.com/office/drawing/2014/main" id="{33F96F34-8314-072A-F6CC-E6ECF4F6CD22}"/>
                </a:ext>
              </a:extLst>
            </p:cNvPr>
            <p:cNvPicPr>
              <a:picLocks noChangeAspect="1"/>
            </p:cNvPicPr>
            <p:nvPr/>
          </p:nvPicPr>
          <p:blipFill>
            <a:blip r:embed="rId3"/>
            <a:srcRect l="2287" r="8739"/>
            <a:stretch>
              <a:fillRect/>
            </a:stretch>
          </p:blipFill>
          <p:spPr>
            <a:xfrm>
              <a:off x="3778088" y="928088"/>
              <a:ext cx="4020103" cy="2649371"/>
            </a:xfrm>
            <a:prstGeom prst="rect">
              <a:avLst/>
            </a:prstGeom>
          </p:spPr>
        </p:pic>
        <p:sp>
          <p:nvSpPr>
            <p:cNvPr id="153" name="Rectangle: Rounded Corners 152">
              <a:extLst>
                <a:ext uri="{FF2B5EF4-FFF2-40B4-BE49-F238E27FC236}">
                  <a16:creationId xmlns:a16="http://schemas.microsoft.com/office/drawing/2014/main" id="{2506BE85-3D65-11E0-C4F1-4476221C5D74}"/>
                </a:ext>
              </a:extLst>
            </p:cNvPr>
            <p:cNvSpPr/>
            <p:nvPr/>
          </p:nvSpPr>
          <p:spPr bwMode="auto">
            <a:xfrm>
              <a:off x="3576577" y="821802"/>
              <a:ext cx="4456253" cy="2882097"/>
            </a:xfrm>
            <a:prstGeom prst="roundRect">
              <a:avLst/>
            </a:prstGeom>
            <a:noFill/>
            <a:ln w="9525"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156" name="Group 155">
            <a:extLst>
              <a:ext uri="{FF2B5EF4-FFF2-40B4-BE49-F238E27FC236}">
                <a16:creationId xmlns:a16="http://schemas.microsoft.com/office/drawing/2014/main" id="{74EC6FCB-A9DD-7641-CF13-D22FC46D07D5}"/>
              </a:ext>
            </a:extLst>
          </p:cNvPr>
          <p:cNvGrpSpPr/>
          <p:nvPr/>
        </p:nvGrpSpPr>
        <p:grpSpPr>
          <a:xfrm>
            <a:off x="2715919" y="4088209"/>
            <a:ext cx="6760162" cy="2567849"/>
            <a:chOff x="2687931" y="4157659"/>
            <a:chExt cx="6760162" cy="2567849"/>
          </a:xfrm>
        </p:grpSpPr>
        <p:pic>
          <p:nvPicPr>
            <p:cNvPr id="152" name="Picture 151">
              <a:extLst>
                <a:ext uri="{FF2B5EF4-FFF2-40B4-BE49-F238E27FC236}">
                  <a16:creationId xmlns:a16="http://schemas.microsoft.com/office/drawing/2014/main" id="{4BB068B4-08CD-FD23-2346-6F70A62F6355}"/>
                </a:ext>
              </a:extLst>
            </p:cNvPr>
            <p:cNvPicPr>
              <a:picLocks noChangeAspect="1"/>
            </p:cNvPicPr>
            <p:nvPr/>
          </p:nvPicPr>
          <p:blipFill>
            <a:blip r:embed="rId4"/>
            <a:stretch>
              <a:fillRect/>
            </a:stretch>
          </p:blipFill>
          <p:spPr>
            <a:xfrm>
              <a:off x="2687932" y="4181289"/>
              <a:ext cx="6760161" cy="2544219"/>
            </a:xfrm>
            <a:prstGeom prst="rect">
              <a:avLst/>
            </a:prstGeom>
          </p:spPr>
        </p:pic>
        <p:sp>
          <p:nvSpPr>
            <p:cNvPr id="155" name="Rectangle: Rounded Corners 154">
              <a:extLst>
                <a:ext uri="{FF2B5EF4-FFF2-40B4-BE49-F238E27FC236}">
                  <a16:creationId xmlns:a16="http://schemas.microsoft.com/office/drawing/2014/main" id="{802EE87C-5BAF-5CED-0A17-B27BB321BB26}"/>
                </a:ext>
              </a:extLst>
            </p:cNvPr>
            <p:cNvSpPr/>
            <p:nvPr/>
          </p:nvSpPr>
          <p:spPr bwMode="auto">
            <a:xfrm>
              <a:off x="2687931" y="4157659"/>
              <a:ext cx="6675987" cy="2486625"/>
            </a:xfrm>
            <a:prstGeom prst="roundRect">
              <a:avLst/>
            </a:prstGeom>
            <a:noFill/>
            <a:ln w="9525"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sp>
        <p:nvSpPr>
          <p:cNvPr id="158" name="TextBox 157">
            <a:extLst>
              <a:ext uri="{FF2B5EF4-FFF2-40B4-BE49-F238E27FC236}">
                <a16:creationId xmlns:a16="http://schemas.microsoft.com/office/drawing/2014/main" id="{ED9336FA-C968-3F35-6937-AB8C42AFA62E}"/>
              </a:ext>
            </a:extLst>
          </p:cNvPr>
          <p:cNvSpPr txBox="1"/>
          <p:nvPr/>
        </p:nvSpPr>
        <p:spPr>
          <a:xfrm>
            <a:off x="2820359" y="2111761"/>
            <a:ext cx="2542769" cy="461665"/>
          </a:xfrm>
          <a:prstGeom prst="rect">
            <a:avLst/>
          </a:prstGeom>
          <a:noFill/>
        </p:spPr>
        <p:txBody>
          <a:bodyPr wrap="square" rtlCol="0">
            <a:spAutoFit/>
          </a:bodyPr>
          <a:lstStyle/>
          <a:p>
            <a:r>
              <a:rPr lang="en-ZA" sz="2400" dirty="0">
                <a:solidFill>
                  <a:schemeClr val="bg2"/>
                </a:solidFill>
              </a:rPr>
              <a:t>CNN</a:t>
            </a:r>
          </a:p>
        </p:txBody>
      </p:sp>
      <p:sp>
        <p:nvSpPr>
          <p:cNvPr id="160" name="TextBox 159">
            <a:extLst>
              <a:ext uri="{FF2B5EF4-FFF2-40B4-BE49-F238E27FC236}">
                <a16:creationId xmlns:a16="http://schemas.microsoft.com/office/drawing/2014/main" id="{D479077D-4EF8-74EA-90FF-85000C591036}"/>
              </a:ext>
            </a:extLst>
          </p:cNvPr>
          <p:cNvSpPr txBox="1"/>
          <p:nvPr/>
        </p:nvSpPr>
        <p:spPr>
          <a:xfrm>
            <a:off x="1444533" y="5100688"/>
            <a:ext cx="2542769" cy="461665"/>
          </a:xfrm>
          <a:prstGeom prst="rect">
            <a:avLst/>
          </a:prstGeom>
          <a:noFill/>
        </p:spPr>
        <p:txBody>
          <a:bodyPr wrap="square" rtlCol="0">
            <a:spAutoFit/>
          </a:bodyPr>
          <a:lstStyle/>
          <a:p>
            <a:r>
              <a:rPr lang="en-ZA" sz="2400" dirty="0">
                <a:solidFill>
                  <a:schemeClr val="bg2"/>
                </a:solidFill>
              </a:rPr>
              <a:t>D2NN</a:t>
            </a:r>
          </a:p>
        </p:txBody>
      </p:sp>
      <p:grpSp>
        <p:nvGrpSpPr>
          <p:cNvPr id="161" name="Group 160">
            <a:extLst>
              <a:ext uri="{FF2B5EF4-FFF2-40B4-BE49-F238E27FC236}">
                <a16:creationId xmlns:a16="http://schemas.microsoft.com/office/drawing/2014/main" id="{D6AD2F04-19B1-E596-1716-22B67FC0F8B4}"/>
              </a:ext>
            </a:extLst>
          </p:cNvPr>
          <p:cNvGrpSpPr/>
          <p:nvPr/>
        </p:nvGrpSpPr>
        <p:grpSpPr>
          <a:xfrm>
            <a:off x="4645396" y="2057424"/>
            <a:ext cx="491616" cy="652316"/>
            <a:chOff x="4469921" y="1156051"/>
            <a:chExt cx="491616" cy="652316"/>
          </a:xfrm>
        </p:grpSpPr>
        <p:sp>
          <p:nvSpPr>
            <p:cNvPr id="162" name="Freeform 4">
              <a:extLst>
                <a:ext uri="{FF2B5EF4-FFF2-40B4-BE49-F238E27FC236}">
                  <a16:creationId xmlns:a16="http://schemas.microsoft.com/office/drawing/2014/main" id="{43BB0AFC-9BC7-C3A1-05AB-BE815F270755}"/>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5">
              <a:extLst>
                <a:ext uri="{FF2B5EF4-FFF2-40B4-BE49-F238E27FC236}">
                  <a16:creationId xmlns:a16="http://schemas.microsoft.com/office/drawing/2014/main" id="{8B52107B-E115-2736-7E4C-736026839BF4}"/>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Freeform 7">
              <a:extLst>
                <a:ext uri="{FF2B5EF4-FFF2-40B4-BE49-F238E27FC236}">
                  <a16:creationId xmlns:a16="http://schemas.microsoft.com/office/drawing/2014/main" id="{2BCDE1C9-E774-0D4F-FF0A-ADB0515C5E91}"/>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5535C9EF-32EB-8FDD-5109-BC21A136F19E}"/>
              </a:ext>
            </a:extLst>
          </p:cNvPr>
          <p:cNvGrpSpPr/>
          <p:nvPr/>
        </p:nvGrpSpPr>
        <p:grpSpPr>
          <a:xfrm>
            <a:off x="5885820" y="2070924"/>
            <a:ext cx="491616" cy="652316"/>
            <a:chOff x="4469921" y="1156051"/>
            <a:chExt cx="491616" cy="652316"/>
          </a:xfrm>
        </p:grpSpPr>
        <p:sp>
          <p:nvSpPr>
            <p:cNvPr id="170" name="Freeform 4">
              <a:extLst>
                <a:ext uri="{FF2B5EF4-FFF2-40B4-BE49-F238E27FC236}">
                  <a16:creationId xmlns:a16="http://schemas.microsoft.com/office/drawing/2014/main" id="{F63373BF-3FF5-66CA-2452-DA861E553978}"/>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5">
              <a:extLst>
                <a:ext uri="{FF2B5EF4-FFF2-40B4-BE49-F238E27FC236}">
                  <a16:creationId xmlns:a16="http://schemas.microsoft.com/office/drawing/2014/main" id="{FB37B7DC-28D2-F289-C35C-771567FCA5BA}"/>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Freeform 7">
              <a:extLst>
                <a:ext uri="{FF2B5EF4-FFF2-40B4-BE49-F238E27FC236}">
                  <a16:creationId xmlns:a16="http://schemas.microsoft.com/office/drawing/2014/main" id="{8143418A-7A48-866A-F6CD-B0D29C14C47A}"/>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DA55C4AB-01C2-3A83-8662-8B13594F5C10}"/>
              </a:ext>
            </a:extLst>
          </p:cNvPr>
          <p:cNvGrpSpPr/>
          <p:nvPr/>
        </p:nvGrpSpPr>
        <p:grpSpPr>
          <a:xfrm>
            <a:off x="6975770" y="2061276"/>
            <a:ext cx="491616" cy="652316"/>
            <a:chOff x="4469921" y="1156051"/>
            <a:chExt cx="491616" cy="652316"/>
          </a:xfrm>
        </p:grpSpPr>
        <p:sp>
          <p:nvSpPr>
            <p:cNvPr id="174" name="Freeform 4">
              <a:extLst>
                <a:ext uri="{FF2B5EF4-FFF2-40B4-BE49-F238E27FC236}">
                  <a16:creationId xmlns:a16="http://schemas.microsoft.com/office/drawing/2014/main" id="{792C13B3-1FE5-8C6E-DE24-90AC5C1A2586}"/>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5">
              <a:extLst>
                <a:ext uri="{FF2B5EF4-FFF2-40B4-BE49-F238E27FC236}">
                  <a16:creationId xmlns:a16="http://schemas.microsoft.com/office/drawing/2014/main" id="{772B9693-1537-055E-0062-241B9E233851}"/>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Freeform 7">
              <a:extLst>
                <a:ext uri="{FF2B5EF4-FFF2-40B4-BE49-F238E27FC236}">
                  <a16:creationId xmlns:a16="http://schemas.microsoft.com/office/drawing/2014/main" id="{E1A1062C-6686-8483-530C-AF0A8EED8AFC}"/>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686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left)">
                                      <p:cBhvr>
                                        <p:cTn id="7" dur="500"/>
                                        <p:tgtEl>
                                          <p:spTgt spid="137"/>
                                        </p:tgtEl>
                                      </p:cBhvr>
                                    </p:animEffect>
                                  </p:childTnLst>
                                </p:cTn>
                              </p:par>
                              <p:par>
                                <p:cTn id="8" presetID="22" presetClass="entr" presetSubtype="8" fill="hold"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wipe(left)">
                                      <p:cBhvr>
                                        <p:cTn id="10" dur="500"/>
                                        <p:tgtEl>
                                          <p:spTgt spid="141"/>
                                        </p:tgtEl>
                                      </p:cBhvr>
                                    </p:animEffect>
                                  </p:childTnLst>
                                </p:cTn>
                              </p:par>
                              <p:par>
                                <p:cTn id="11" presetID="22" presetClass="entr" presetSubtype="8" fill="hold"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wipe(left)">
                                      <p:cBhvr>
                                        <p:cTn id="13"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37A8F-DBA6-4D98-EA45-AFCDED28CE81}"/>
            </a:ext>
          </a:extLst>
        </p:cNvPr>
        <p:cNvGrpSpPr/>
        <p:nvPr/>
      </p:nvGrpSpPr>
      <p:grpSpPr>
        <a:xfrm>
          <a:off x="0" y="0"/>
          <a:ext cx="0" cy="0"/>
          <a:chOff x="0" y="0"/>
          <a:chExt cx="0" cy="0"/>
        </a:xfrm>
      </p:grpSpPr>
      <p:grpSp>
        <p:nvGrpSpPr>
          <p:cNvPr id="6388" name="Group 6387">
            <a:extLst>
              <a:ext uri="{FF2B5EF4-FFF2-40B4-BE49-F238E27FC236}">
                <a16:creationId xmlns:a16="http://schemas.microsoft.com/office/drawing/2014/main" id="{C8EFEF7B-0E94-F62D-5A21-B99A1628B488}"/>
              </a:ext>
            </a:extLst>
          </p:cNvPr>
          <p:cNvGrpSpPr/>
          <p:nvPr/>
        </p:nvGrpSpPr>
        <p:grpSpPr>
          <a:xfrm>
            <a:off x="7542859" y="884104"/>
            <a:ext cx="1603422" cy="4249449"/>
            <a:chOff x="7542859" y="884104"/>
            <a:chExt cx="1603422" cy="4249449"/>
          </a:xfrm>
        </p:grpSpPr>
        <p:grpSp>
          <p:nvGrpSpPr>
            <p:cNvPr id="6368" name="Group 6367">
              <a:extLst>
                <a:ext uri="{FF2B5EF4-FFF2-40B4-BE49-F238E27FC236}">
                  <a16:creationId xmlns:a16="http://schemas.microsoft.com/office/drawing/2014/main" id="{1DF5C72E-AC55-CADF-17A9-991E340C8CAC}"/>
                </a:ext>
              </a:extLst>
            </p:cNvPr>
            <p:cNvGrpSpPr/>
            <p:nvPr/>
          </p:nvGrpSpPr>
          <p:grpSpPr>
            <a:xfrm>
              <a:off x="7542859" y="884104"/>
              <a:ext cx="1603422" cy="3793733"/>
              <a:chOff x="7542859" y="884104"/>
              <a:chExt cx="1603422" cy="3793733"/>
            </a:xfrm>
          </p:grpSpPr>
          <p:grpSp>
            <p:nvGrpSpPr>
              <p:cNvPr id="6257" name="Group 6256">
                <a:extLst>
                  <a:ext uri="{FF2B5EF4-FFF2-40B4-BE49-F238E27FC236}">
                    <a16:creationId xmlns:a16="http://schemas.microsoft.com/office/drawing/2014/main" id="{F6353438-5BE7-C46B-1272-EBD9C1BF5B8B}"/>
                  </a:ext>
                </a:extLst>
              </p:cNvPr>
              <p:cNvGrpSpPr/>
              <p:nvPr/>
            </p:nvGrpSpPr>
            <p:grpSpPr>
              <a:xfrm>
                <a:off x="7542859" y="2042763"/>
                <a:ext cx="1603422" cy="2635074"/>
                <a:chOff x="2450598" y="2100981"/>
                <a:chExt cx="1804195" cy="2965026"/>
              </a:xfrm>
            </p:grpSpPr>
            <p:cxnSp>
              <p:nvCxnSpPr>
                <p:cNvPr id="6260" name="Straight Arrow Connector 6259">
                  <a:extLst>
                    <a:ext uri="{FF2B5EF4-FFF2-40B4-BE49-F238E27FC236}">
                      <a16:creationId xmlns:a16="http://schemas.microsoft.com/office/drawing/2014/main" id="{90CC73FE-33EF-6307-7127-9F9E02ECA46D}"/>
                    </a:ext>
                  </a:extLst>
                </p:cNvPr>
                <p:cNvCxnSpPr>
                  <a:cxnSpLocks/>
                </p:cNvCxnSpPr>
                <p:nvPr/>
              </p:nvCxnSpPr>
              <p:spPr bwMode="auto">
                <a:xfrm>
                  <a:off x="2456436" y="2100981"/>
                  <a:ext cx="1798018" cy="2965026"/>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6" name="Straight Arrow Connector 6265">
                  <a:extLst>
                    <a:ext uri="{FF2B5EF4-FFF2-40B4-BE49-F238E27FC236}">
                      <a16:creationId xmlns:a16="http://schemas.microsoft.com/office/drawing/2014/main" id="{E2ECD674-9496-5AC5-050D-C3025BD334BD}"/>
                    </a:ext>
                  </a:extLst>
                </p:cNvPr>
                <p:cNvCxnSpPr>
                  <a:cxnSpLocks/>
                </p:cNvCxnSpPr>
                <p:nvPr/>
              </p:nvCxnSpPr>
              <p:spPr bwMode="auto">
                <a:xfrm flipV="1">
                  <a:off x="2486932" y="2103622"/>
                  <a:ext cx="1767861" cy="293977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8" name="Straight Arrow Connector 6257">
                  <a:extLst>
                    <a:ext uri="{FF2B5EF4-FFF2-40B4-BE49-F238E27FC236}">
                      <a16:creationId xmlns:a16="http://schemas.microsoft.com/office/drawing/2014/main" id="{4A4764FE-2C65-F7E5-639E-93C7DEBC6E34}"/>
                    </a:ext>
                  </a:extLst>
                </p:cNvPr>
                <p:cNvCxnSpPr>
                  <a:cxnSpLocks/>
                </p:cNvCxnSpPr>
                <p:nvPr/>
              </p:nvCxnSpPr>
              <p:spPr bwMode="auto">
                <a:xfrm>
                  <a:off x="2458621" y="2103622"/>
                  <a:ext cx="1789723" cy="1464355"/>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9" name="Straight Arrow Connector 6258">
                  <a:extLst>
                    <a:ext uri="{FF2B5EF4-FFF2-40B4-BE49-F238E27FC236}">
                      <a16:creationId xmlns:a16="http://schemas.microsoft.com/office/drawing/2014/main" id="{18E3A16B-B999-8D1C-C048-88E85B84217E}"/>
                    </a:ext>
                  </a:extLst>
                </p:cNvPr>
                <p:cNvCxnSpPr>
                  <a:cxnSpLocks/>
                </p:cNvCxnSpPr>
                <p:nvPr/>
              </p:nvCxnSpPr>
              <p:spPr bwMode="auto">
                <a:xfrm flipV="1">
                  <a:off x="2450598" y="2101806"/>
                  <a:ext cx="1803856" cy="2328"/>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1" name="Straight Arrow Connector 6260">
                  <a:extLst>
                    <a:ext uri="{FF2B5EF4-FFF2-40B4-BE49-F238E27FC236}">
                      <a16:creationId xmlns:a16="http://schemas.microsoft.com/office/drawing/2014/main" id="{909D5679-1CA4-0050-6558-B963659906E8}"/>
                    </a:ext>
                  </a:extLst>
                </p:cNvPr>
                <p:cNvCxnSpPr>
                  <a:cxnSpLocks/>
                </p:cNvCxnSpPr>
                <p:nvPr/>
              </p:nvCxnSpPr>
              <p:spPr bwMode="auto">
                <a:xfrm>
                  <a:off x="2459622" y="3595878"/>
                  <a:ext cx="1788722" cy="1470129"/>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2" name="Straight Arrow Connector 6261">
                  <a:extLst>
                    <a:ext uri="{FF2B5EF4-FFF2-40B4-BE49-F238E27FC236}">
                      <a16:creationId xmlns:a16="http://schemas.microsoft.com/office/drawing/2014/main" id="{27490444-A305-D7B6-2206-B019CB8DBB76}"/>
                    </a:ext>
                  </a:extLst>
                </p:cNvPr>
                <p:cNvCxnSpPr>
                  <a:cxnSpLocks/>
                </p:cNvCxnSpPr>
                <p:nvPr/>
              </p:nvCxnSpPr>
              <p:spPr bwMode="auto">
                <a:xfrm flipV="1">
                  <a:off x="2459622" y="3567977"/>
                  <a:ext cx="1788722" cy="2884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3" name="Straight Arrow Connector 6262">
                  <a:extLst>
                    <a:ext uri="{FF2B5EF4-FFF2-40B4-BE49-F238E27FC236}">
                      <a16:creationId xmlns:a16="http://schemas.microsoft.com/office/drawing/2014/main" id="{4547124F-722C-5746-E30F-D540CE7E853B}"/>
                    </a:ext>
                  </a:extLst>
                </p:cNvPr>
                <p:cNvCxnSpPr>
                  <a:cxnSpLocks/>
                </p:cNvCxnSpPr>
                <p:nvPr/>
              </p:nvCxnSpPr>
              <p:spPr bwMode="auto">
                <a:xfrm flipV="1">
                  <a:off x="2464211" y="2105950"/>
                  <a:ext cx="1784133" cy="1490870"/>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4" name="Straight Arrow Connector 6263">
                  <a:extLst>
                    <a:ext uri="{FF2B5EF4-FFF2-40B4-BE49-F238E27FC236}">
                      <a16:creationId xmlns:a16="http://schemas.microsoft.com/office/drawing/2014/main" id="{48D564C1-1E3D-AAED-83B8-1F62B27569D6}"/>
                    </a:ext>
                  </a:extLst>
                </p:cNvPr>
                <p:cNvCxnSpPr>
                  <a:cxnSpLocks/>
                </p:cNvCxnSpPr>
                <p:nvPr/>
              </p:nvCxnSpPr>
              <p:spPr bwMode="auto">
                <a:xfrm>
                  <a:off x="2470321" y="5049539"/>
                  <a:ext cx="1784133" cy="7537"/>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5" name="Straight Arrow Connector 6264">
                  <a:extLst>
                    <a:ext uri="{FF2B5EF4-FFF2-40B4-BE49-F238E27FC236}">
                      <a16:creationId xmlns:a16="http://schemas.microsoft.com/office/drawing/2014/main" id="{C42B942F-AC34-E6E1-BD81-5FF9FF1C257D}"/>
                    </a:ext>
                  </a:extLst>
                </p:cNvPr>
                <p:cNvCxnSpPr>
                  <a:cxnSpLocks/>
                </p:cNvCxnSpPr>
                <p:nvPr/>
              </p:nvCxnSpPr>
              <p:spPr bwMode="auto">
                <a:xfrm flipV="1">
                  <a:off x="2478029" y="3567977"/>
                  <a:ext cx="1766085" cy="1481562"/>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grpSp>
          <p:cxnSp>
            <p:nvCxnSpPr>
              <p:cNvPr id="6282" name="Straight Arrow Connector 6281">
                <a:extLst>
                  <a:ext uri="{FF2B5EF4-FFF2-40B4-BE49-F238E27FC236}">
                    <a16:creationId xmlns:a16="http://schemas.microsoft.com/office/drawing/2014/main" id="{B3475BFC-0308-C0A5-81D7-5B33DBF4AEF3}"/>
                  </a:ext>
                </a:extLst>
              </p:cNvPr>
              <p:cNvCxnSpPr>
                <a:cxnSpLocks/>
              </p:cNvCxnSpPr>
              <p:nvPr/>
            </p:nvCxnSpPr>
            <p:spPr bwMode="auto">
              <a:xfrm>
                <a:off x="7642190" y="1369197"/>
                <a:ext cx="1448636" cy="0"/>
              </a:xfrm>
              <a:prstGeom prst="straightConnector1">
                <a:avLst/>
              </a:prstGeom>
              <a:noFill/>
              <a:ln w="1905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338" name="TextBox 6337">
                    <a:extLst>
                      <a:ext uri="{FF2B5EF4-FFF2-40B4-BE49-F238E27FC236}">
                        <a16:creationId xmlns:a16="http://schemas.microsoft.com/office/drawing/2014/main" id="{8FE4E040-CF74-5994-2E87-7B4340C92B0A}"/>
                      </a:ext>
                    </a:extLst>
                  </p:cNvPr>
                  <p:cNvSpPr txBox="1"/>
                  <p:nvPr/>
                </p:nvSpPr>
                <p:spPr>
                  <a:xfrm>
                    <a:off x="8137702" y="884104"/>
                    <a:ext cx="431207"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ZA" i="1" smtClean="0">
                              <a:solidFill>
                                <a:schemeClr val="bg2"/>
                              </a:solidFill>
                              <a:latin typeface="Cambria Math" panose="02040503050406030204" pitchFamily="18" charset="0"/>
                              <a:ea typeface="Cambria Math" panose="02040503050406030204" pitchFamily="18" charset="0"/>
                            </a:rPr>
                            <m:t>⋯</m:t>
                          </m:r>
                        </m:oMath>
                      </m:oMathPara>
                    </a14:m>
                    <a:endParaRPr lang="en-ZA" dirty="0">
                      <a:solidFill>
                        <a:schemeClr val="bg2"/>
                      </a:solidFill>
                    </a:endParaRPr>
                  </a:p>
                </p:txBody>
              </p:sp>
            </mc:Choice>
            <mc:Fallback xmlns="">
              <p:sp>
                <p:nvSpPr>
                  <p:cNvPr id="6338" name="TextBox 6337">
                    <a:extLst>
                      <a:ext uri="{FF2B5EF4-FFF2-40B4-BE49-F238E27FC236}">
                        <a16:creationId xmlns:a16="http://schemas.microsoft.com/office/drawing/2014/main" id="{8FE4E040-CF74-5994-2E87-7B4340C92B0A}"/>
                      </a:ext>
                    </a:extLst>
                  </p:cNvPr>
                  <p:cNvSpPr txBox="1">
                    <a:spLocks noRot="1" noChangeAspect="1" noMove="1" noResize="1" noEditPoints="1" noAdjustHandles="1" noChangeArrowheads="1" noChangeShapeType="1" noTextEdit="1"/>
                  </p:cNvSpPr>
                  <p:nvPr/>
                </p:nvSpPr>
                <p:spPr>
                  <a:xfrm>
                    <a:off x="8137702" y="884104"/>
                    <a:ext cx="431207" cy="463653"/>
                  </a:xfrm>
                  <a:prstGeom prst="rect">
                    <a:avLst/>
                  </a:prstGeom>
                  <a:blipFill>
                    <a:blip r:embed="rId3"/>
                    <a:stretch>
                      <a:fillRect/>
                    </a:stretch>
                  </a:blipFill>
                </p:spPr>
                <p:txBody>
                  <a:bodyPr/>
                  <a:lstStyle/>
                  <a:p>
                    <a:r>
                      <a:rPr lang="en-ZA">
                        <a:noFill/>
                      </a:rPr>
                      <a:t> </a:t>
                    </a:r>
                  </a:p>
                </p:txBody>
              </p:sp>
            </mc:Fallback>
          </mc:AlternateContent>
        </p:grpSp>
        <mc:AlternateContent xmlns:mc="http://schemas.openxmlformats.org/markup-compatibility/2006" xmlns:a14="http://schemas.microsoft.com/office/drawing/2010/main">
          <mc:Choice Requires="a14">
            <p:sp>
              <p:nvSpPr>
                <p:cNvPr id="6339" name="TextBox 6338">
                  <a:extLst>
                    <a:ext uri="{FF2B5EF4-FFF2-40B4-BE49-F238E27FC236}">
                      <a16:creationId xmlns:a16="http://schemas.microsoft.com/office/drawing/2014/main" id="{69428741-DD98-6EA3-FAEF-C7E0388EF30B}"/>
                    </a:ext>
                  </a:extLst>
                </p:cNvPr>
                <p:cNvSpPr txBox="1"/>
                <p:nvPr/>
              </p:nvSpPr>
              <p:spPr>
                <a:xfrm>
                  <a:off x="8173208" y="4669900"/>
                  <a:ext cx="431207" cy="463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ZA" i="1" smtClean="0">
                            <a:solidFill>
                              <a:schemeClr val="bg2"/>
                            </a:solidFill>
                            <a:latin typeface="Cambria Math" panose="02040503050406030204" pitchFamily="18" charset="0"/>
                            <a:ea typeface="Cambria Math" panose="02040503050406030204" pitchFamily="18" charset="0"/>
                          </a:rPr>
                          <m:t>⋯</m:t>
                        </m:r>
                      </m:oMath>
                    </m:oMathPara>
                  </a14:m>
                  <a:endParaRPr lang="en-ZA" dirty="0">
                    <a:solidFill>
                      <a:schemeClr val="bg2"/>
                    </a:solidFill>
                  </a:endParaRPr>
                </a:p>
              </p:txBody>
            </p:sp>
          </mc:Choice>
          <mc:Fallback xmlns="">
            <p:sp>
              <p:nvSpPr>
                <p:cNvPr id="6339" name="TextBox 6338">
                  <a:extLst>
                    <a:ext uri="{FF2B5EF4-FFF2-40B4-BE49-F238E27FC236}">
                      <a16:creationId xmlns:a16="http://schemas.microsoft.com/office/drawing/2014/main" id="{69428741-DD98-6EA3-FAEF-C7E0388EF30B}"/>
                    </a:ext>
                  </a:extLst>
                </p:cNvPr>
                <p:cNvSpPr txBox="1">
                  <a:spLocks noRot="1" noChangeAspect="1" noMove="1" noResize="1" noEditPoints="1" noAdjustHandles="1" noChangeArrowheads="1" noChangeShapeType="1" noTextEdit="1"/>
                </p:cNvSpPr>
                <p:nvPr/>
              </p:nvSpPr>
              <p:spPr>
                <a:xfrm>
                  <a:off x="8173208" y="4669900"/>
                  <a:ext cx="431207" cy="463653"/>
                </a:xfrm>
                <a:prstGeom prst="rect">
                  <a:avLst/>
                </a:prstGeom>
                <a:blipFill>
                  <a:blip r:embed="rId4"/>
                  <a:stretch>
                    <a:fillRect/>
                  </a:stretch>
                </a:blipFill>
              </p:spPr>
              <p:txBody>
                <a:bodyPr/>
                <a:lstStyle/>
                <a:p>
                  <a:r>
                    <a:rPr lang="en-ZA">
                      <a:noFill/>
                    </a:rPr>
                    <a:t> </a:t>
                  </a:r>
                </a:p>
              </p:txBody>
            </p:sp>
          </mc:Fallback>
        </mc:AlternateContent>
      </p:grpSp>
      <p:grpSp>
        <p:nvGrpSpPr>
          <p:cNvPr id="6369" name="Group 6368">
            <a:extLst>
              <a:ext uri="{FF2B5EF4-FFF2-40B4-BE49-F238E27FC236}">
                <a16:creationId xmlns:a16="http://schemas.microsoft.com/office/drawing/2014/main" id="{B5BC3291-71F4-9116-B453-4E8267A03A52}"/>
              </a:ext>
            </a:extLst>
          </p:cNvPr>
          <p:cNvGrpSpPr/>
          <p:nvPr/>
        </p:nvGrpSpPr>
        <p:grpSpPr>
          <a:xfrm>
            <a:off x="9379557" y="967910"/>
            <a:ext cx="1603422" cy="3687996"/>
            <a:chOff x="9379557" y="967910"/>
            <a:chExt cx="1603422" cy="3687996"/>
          </a:xfrm>
        </p:grpSpPr>
        <p:grpSp>
          <p:nvGrpSpPr>
            <p:cNvPr id="6267" name="Group 6266">
              <a:extLst>
                <a:ext uri="{FF2B5EF4-FFF2-40B4-BE49-F238E27FC236}">
                  <a16:creationId xmlns:a16="http://schemas.microsoft.com/office/drawing/2014/main" id="{9852AD6F-C587-66B1-981B-A9791C6F5A10}"/>
                </a:ext>
              </a:extLst>
            </p:cNvPr>
            <p:cNvGrpSpPr/>
            <p:nvPr/>
          </p:nvGrpSpPr>
          <p:grpSpPr>
            <a:xfrm>
              <a:off x="9379557" y="2020832"/>
              <a:ext cx="1603422" cy="2635074"/>
              <a:chOff x="2450598" y="2100981"/>
              <a:chExt cx="1804195" cy="2965026"/>
            </a:xfrm>
          </p:grpSpPr>
          <p:cxnSp>
            <p:nvCxnSpPr>
              <p:cNvPr id="6268" name="Straight Arrow Connector 6267">
                <a:extLst>
                  <a:ext uri="{FF2B5EF4-FFF2-40B4-BE49-F238E27FC236}">
                    <a16:creationId xmlns:a16="http://schemas.microsoft.com/office/drawing/2014/main" id="{413D8F62-E62B-678E-1F17-FDC3B28AE986}"/>
                  </a:ext>
                </a:extLst>
              </p:cNvPr>
              <p:cNvCxnSpPr>
                <a:cxnSpLocks/>
              </p:cNvCxnSpPr>
              <p:nvPr/>
            </p:nvCxnSpPr>
            <p:spPr bwMode="auto">
              <a:xfrm>
                <a:off x="2458621" y="2103622"/>
                <a:ext cx="1789723" cy="1464355"/>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69" name="Straight Arrow Connector 6268">
                <a:extLst>
                  <a:ext uri="{FF2B5EF4-FFF2-40B4-BE49-F238E27FC236}">
                    <a16:creationId xmlns:a16="http://schemas.microsoft.com/office/drawing/2014/main" id="{FBBE1515-C73A-3248-CB54-BFABABD47A28}"/>
                  </a:ext>
                </a:extLst>
              </p:cNvPr>
              <p:cNvCxnSpPr>
                <a:cxnSpLocks/>
              </p:cNvCxnSpPr>
              <p:nvPr/>
            </p:nvCxnSpPr>
            <p:spPr bwMode="auto">
              <a:xfrm flipV="1">
                <a:off x="2450598" y="2101806"/>
                <a:ext cx="1803856" cy="2328"/>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0" name="Straight Arrow Connector 6269">
                <a:extLst>
                  <a:ext uri="{FF2B5EF4-FFF2-40B4-BE49-F238E27FC236}">
                    <a16:creationId xmlns:a16="http://schemas.microsoft.com/office/drawing/2014/main" id="{EE8C2A7B-D1B1-96ED-D6AD-32B69D953262}"/>
                  </a:ext>
                </a:extLst>
              </p:cNvPr>
              <p:cNvCxnSpPr>
                <a:cxnSpLocks/>
              </p:cNvCxnSpPr>
              <p:nvPr/>
            </p:nvCxnSpPr>
            <p:spPr bwMode="auto">
              <a:xfrm>
                <a:off x="2456436" y="2100981"/>
                <a:ext cx="1798018" cy="2965026"/>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1" name="Straight Arrow Connector 6270">
                <a:extLst>
                  <a:ext uri="{FF2B5EF4-FFF2-40B4-BE49-F238E27FC236}">
                    <a16:creationId xmlns:a16="http://schemas.microsoft.com/office/drawing/2014/main" id="{442A5B07-18D7-D719-5C45-38B2DE979466}"/>
                  </a:ext>
                </a:extLst>
              </p:cNvPr>
              <p:cNvCxnSpPr>
                <a:cxnSpLocks/>
              </p:cNvCxnSpPr>
              <p:nvPr/>
            </p:nvCxnSpPr>
            <p:spPr bwMode="auto">
              <a:xfrm>
                <a:off x="2459622" y="3595878"/>
                <a:ext cx="1788722" cy="1470129"/>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2" name="Straight Arrow Connector 6271">
                <a:extLst>
                  <a:ext uri="{FF2B5EF4-FFF2-40B4-BE49-F238E27FC236}">
                    <a16:creationId xmlns:a16="http://schemas.microsoft.com/office/drawing/2014/main" id="{796DAC80-F9B6-DBDD-11AD-96D089430435}"/>
                  </a:ext>
                </a:extLst>
              </p:cNvPr>
              <p:cNvCxnSpPr>
                <a:cxnSpLocks/>
              </p:cNvCxnSpPr>
              <p:nvPr/>
            </p:nvCxnSpPr>
            <p:spPr bwMode="auto">
              <a:xfrm flipV="1">
                <a:off x="2459622" y="3567977"/>
                <a:ext cx="1788722" cy="2884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3" name="Straight Arrow Connector 6272">
                <a:extLst>
                  <a:ext uri="{FF2B5EF4-FFF2-40B4-BE49-F238E27FC236}">
                    <a16:creationId xmlns:a16="http://schemas.microsoft.com/office/drawing/2014/main" id="{C6C9BC10-D992-A0A8-81F7-999B5A2C299A}"/>
                  </a:ext>
                </a:extLst>
              </p:cNvPr>
              <p:cNvCxnSpPr>
                <a:cxnSpLocks/>
              </p:cNvCxnSpPr>
              <p:nvPr/>
            </p:nvCxnSpPr>
            <p:spPr bwMode="auto">
              <a:xfrm flipV="1">
                <a:off x="2464211" y="2105950"/>
                <a:ext cx="1784133" cy="1490870"/>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4" name="Straight Arrow Connector 6273">
                <a:extLst>
                  <a:ext uri="{FF2B5EF4-FFF2-40B4-BE49-F238E27FC236}">
                    <a16:creationId xmlns:a16="http://schemas.microsoft.com/office/drawing/2014/main" id="{F53C8512-822D-088A-E83D-B03A25D27C58}"/>
                  </a:ext>
                </a:extLst>
              </p:cNvPr>
              <p:cNvCxnSpPr>
                <a:cxnSpLocks/>
              </p:cNvCxnSpPr>
              <p:nvPr/>
            </p:nvCxnSpPr>
            <p:spPr bwMode="auto">
              <a:xfrm>
                <a:off x="2470321" y="5049539"/>
                <a:ext cx="1784133" cy="7537"/>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5" name="Straight Arrow Connector 6274">
                <a:extLst>
                  <a:ext uri="{FF2B5EF4-FFF2-40B4-BE49-F238E27FC236}">
                    <a16:creationId xmlns:a16="http://schemas.microsoft.com/office/drawing/2014/main" id="{278AAB17-2B4E-0357-AAA0-4100C3549C57}"/>
                  </a:ext>
                </a:extLst>
              </p:cNvPr>
              <p:cNvCxnSpPr>
                <a:cxnSpLocks/>
              </p:cNvCxnSpPr>
              <p:nvPr/>
            </p:nvCxnSpPr>
            <p:spPr bwMode="auto">
              <a:xfrm flipV="1">
                <a:off x="2478029" y="3567977"/>
                <a:ext cx="1766085" cy="1481562"/>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76" name="Straight Arrow Connector 6275">
                <a:extLst>
                  <a:ext uri="{FF2B5EF4-FFF2-40B4-BE49-F238E27FC236}">
                    <a16:creationId xmlns:a16="http://schemas.microsoft.com/office/drawing/2014/main" id="{22CCA8D1-DAE0-A218-D274-79776E603223}"/>
                  </a:ext>
                </a:extLst>
              </p:cNvPr>
              <p:cNvCxnSpPr>
                <a:cxnSpLocks/>
              </p:cNvCxnSpPr>
              <p:nvPr/>
            </p:nvCxnSpPr>
            <p:spPr bwMode="auto">
              <a:xfrm flipV="1">
                <a:off x="2486932" y="2103622"/>
                <a:ext cx="1767861" cy="293977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grpSp>
        <p:cxnSp>
          <p:nvCxnSpPr>
            <p:cNvPr id="6283" name="Straight Arrow Connector 6282">
              <a:extLst>
                <a:ext uri="{FF2B5EF4-FFF2-40B4-BE49-F238E27FC236}">
                  <a16:creationId xmlns:a16="http://schemas.microsoft.com/office/drawing/2014/main" id="{A6C7E480-4BF4-36DD-1511-3B5A480C6EB2}"/>
                </a:ext>
              </a:extLst>
            </p:cNvPr>
            <p:cNvCxnSpPr>
              <a:cxnSpLocks/>
            </p:cNvCxnSpPr>
            <p:nvPr/>
          </p:nvCxnSpPr>
          <p:spPr bwMode="auto">
            <a:xfrm>
              <a:off x="9447707" y="1369197"/>
              <a:ext cx="1448636" cy="0"/>
            </a:xfrm>
            <a:prstGeom prst="straightConnector1">
              <a:avLst/>
            </a:prstGeom>
            <a:noFill/>
            <a:ln w="1905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286" name="TextBox 6285">
                  <a:extLst>
                    <a:ext uri="{FF2B5EF4-FFF2-40B4-BE49-F238E27FC236}">
                      <a16:creationId xmlns:a16="http://schemas.microsoft.com/office/drawing/2014/main" id="{877278B0-7B78-5E09-5CBB-8B4DBFBA41A7}"/>
                    </a:ext>
                  </a:extLst>
                </p:cNvPr>
                <p:cNvSpPr txBox="1"/>
                <p:nvPr/>
              </p:nvSpPr>
              <p:spPr>
                <a:xfrm>
                  <a:off x="9998387" y="967910"/>
                  <a:ext cx="300101" cy="3282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𝐹</m:t>
                            </m:r>
                          </m:e>
                          <m:sub>
                            <m:r>
                              <a:rPr lang="en-ZA" sz="1800" b="0" i="1" smtClean="0">
                                <a:solidFill>
                                  <a:schemeClr val="bg2"/>
                                </a:solidFill>
                                <a:latin typeface="Cambria Math" panose="02040503050406030204" pitchFamily="18" charset="0"/>
                              </a:rPr>
                              <m:t>𝑁</m:t>
                            </m:r>
                          </m:sub>
                        </m:sSub>
                      </m:oMath>
                    </m:oMathPara>
                  </a14:m>
                  <a:endParaRPr lang="en-ZA" sz="1800" dirty="0">
                    <a:solidFill>
                      <a:schemeClr val="bg2"/>
                    </a:solidFill>
                  </a:endParaRPr>
                </a:p>
              </p:txBody>
            </p:sp>
          </mc:Choice>
          <mc:Fallback xmlns="">
            <p:sp>
              <p:nvSpPr>
                <p:cNvPr id="6286" name="TextBox 6285">
                  <a:extLst>
                    <a:ext uri="{FF2B5EF4-FFF2-40B4-BE49-F238E27FC236}">
                      <a16:creationId xmlns:a16="http://schemas.microsoft.com/office/drawing/2014/main" id="{877278B0-7B78-5E09-5CBB-8B4DBFBA41A7}"/>
                    </a:ext>
                  </a:extLst>
                </p:cNvPr>
                <p:cNvSpPr txBox="1">
                  <a:spLocks noRot="1" noChangeAspect="1" noMove="1" noResize="1" noEditPoints="1" noAdjustHandles="1" noChangeArrowheads="1" noChangeShapeType="1" noTextEdit="1"/>
                </p:cNvSpPr>
                <p:nvPr/>
              </p:nvSpPr>
              <p:spPr>
                <a:xfrm>
                  <a:off x="9998387" y="967910"/>
                  <a:ext cx="300101" cy="328232"/>
                </a:xfrm>
                <a:prstGeom prst="rect">
                  <a:avLst/>
                </a:prstGeom>
                <a:blipFill>
                  <a:blip r:embed="rId5"/>
                  <a:stretch>
                    <a:fillRect l="-28571" b="-12963"/>
                  </a:stretch>
                </a:blipFill>
              </p:spPr>
              <p:txBody>
                <a:bodyPr/>
                <a:lstStyle/>
                <a:p>
                  <a:r>
                    <a:rPr lang="en-ZA">
                      <a:noFill/>
                    </a:rPr>
                    <a:t> </a:t>
                  </a:r>
                </a:p>
              </p:txBody>
            </p:sp>
          </mc:Fallback>
        </mc:AlternateContent>
      </p:grpSp>
      <p:grpSp>
        <p:nvGrpSpPr>
          <p:cNvPr id="6242" name="Group 6241">
            <a:extLst>
              <a:ext uri="{FF2B5EF4-FFF2-40B4-BE49-F238E27FC236}">
                <a16:creationId xmlns:a16="http://schemas.microsoft.com/office/drawing/2014/main" id="{EB67CCA3-8FF7-B0BD-F9D2-0E733D2EC7BE}"/>
              </a:ext>
            </a:extLst>
          </p:cNvPr>
          <p:cNvGrpSpPr/>
          <p:nvPr/>
        </p:nvGrpSpPr>
        <p:grpSpPr>
          <a:xfrm>
            <a:off x="2137564" y="2029337"/>
            <a:ext cx="1603422" cy="2635074"/>
            <a:chOff x="2450598" y="2100981"/>
            <a:chExt cx="1804195" cy="2965026"/>
          </a:xfrm>
        </p:grpSpPr>
        <p:cxnSp>
          <p:nvCxnSpPr>
            <p:cNvPr id="6202" name="Straight Arrow Connector 6201">
              <a:extLst>
                <a:ext uri="{FF2B5EF4-FFF2-40B4-BE49-F238E27FC236}">
                  <a16:creationId xmlns:a16="http://schemas.microsoft.com/office/drawing/2014/main" id="{4B323752-F3AB-531D-40FA-18ADE1A70C3F}"/>
                </a:ext>
              </a:extLst>
            </p:cNvPr>
            <p:cNvCxnSpPr>
              <a:cxnSpLocks/>
            </p:cNvCxnSpPr>
            <p:nvPr/>
          </p:nvCxnSpPr>
          <p:spPr bwMode="auto">
            <a:xfrm>
              <a:off x="2458621" y="2103622"/>
              <a:ext cx="1789723" cy="1464355"/>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197" name="Straight Arrow Connector 6196">
              <a:extLst>
                <a:ext uri="{FF2B5EF4-FFF2-40B4-BE49-F238E27FC236}">
                  <a16:creationId xmlns:a16="http://schemas.microsoft.com/office/drawing/2014/main" id="{DB8C08AA-1E9C-DCDE-EFA1-90530D5A272A}"/>
                </a:ext>
              </a:extLst>
            </p:cNvPr>
            <p:cNvCxnSpPr>
              <a:cxnSpLocks/>
            </p:cNvCxnSpPr>
            <p:nvPr/>
          </p:nvCxnSpPr>
          <p:spPr bwMode="auto">
            <a:xfrm flipV="1">
              <a:off x="2450598" y="2101806"/>
              <a:ext cx="1803856" cy="2328"/>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07" name="Straight Arrow Connector 6206">
              <a:extLst>
                <a:ext uri="{FF2B5EF4-FFF2-40B4-BE49-F238E27FC236}">
                  <a16:creationId xmlns:a16="http://schemas.microsoft.com/office/drawing/2014/main" id="{289F1FC8-4817-BB06-7507-C4EDB7D7FBA9}"/>
                </a:ext>
              </a:extLst>
            </p:cNvPr>
            <p:cNvCxnSpPr>
              <a:cxnSpLocks/>
            </p:cNvCxnSpPr>
            <p:nvPr/>
          </p:nvCxnSpPr>
          <p:spPr bwMode="auto">
            <a:xfrm>
              <a:off x="2456436" y="2100981"/>
              <a:ext cx="1798018" cy="2965026"/>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11" name="Straight Arrow Connector 6210">
              <a:extLst>
                <a:ext uri="{FF2B5EF4-FFF2-40B4-BE49-F238E27FC236}">
                  <a16:creationId xmlns:a16="http://schemas.microsoft.com/office/drawing/2014/main" id="{E2EDFEEA-D1B9-BAE3-E645-1316935C71B0}"/>
                </a:ext>
              </a:extLst>
            </p:cNvPr>
            <p:cNvCxnSpPr>
              <a:cxnSpLocks/>
            </p:cNvCxnSpPr>
            <p:nvPr/>
          </p:nvCxnSpPr>
          <p:spPr bwMode="auto">
            <a:xfrm>
              <a:off x="2459622" y="3595878"/>
              <a:ext cx="1788722" cy="1470129"/>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18" name="Straight Arrow Connector 6217">
              <a:extLst>
                <a:ext uri="{FF2B5EF4-FFF2-40B4-BE49-F238E27FC236}">
                  <a16:creationId xmlns:a16="http://schemas.microsoft.com/office/drawing/2014/main" id="{75008F48-6420-4E9D-8155-F7AF3438928C}"/>
                </a:ext>
              </a:extLst>
            </p:cNvPr>
            <p:cNvCxnSpPr>
              <a:cxnSpLocks/>
            </p:cNvCxnSpPr>
            <p:nvPr/>
          </p:nvCxnSpPr>
          <p:spPr bwMode="auto">
            <a:xfrm flipV="1">
              <a:off x="2459622" y="3567977"/>
              <a:ext cx="1788722" cy="2884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23" name="Straight Arrow Connector 6222">
              <a:extLst>
                <a:ext uri="{FF2B5EF4-FFF2-40B4-BE49-F238E27FC236}">
                  <a16:creationId xmlns:a16="http://schemas.microsoft.com/office/drawing/2014/main" id="{A9403971-CBE3-8379-94A6-DC3C42A72D7A}"/>
                </a:ext>
              </a:extLst>
            </p:cNvPr>
            <p:cNvCxnSpPr>
              <a:cxnSpLocks/>
            </p:cNvCxnSpPr>
            <p:nvPr/>
          </p:nvCxnSpPr>
          <p:spPr bwMode="auto">
            <a:xfrm flipV="1">
              <a:off x="2464211" y="2105950"/>
              <a:ext cx="1784133" cy="1490870"/>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29" name="Straight Arrow Connector 6228">
              <a:extLst>
                <a:ext uri="{FF2B5EF4-FFF2-40B4-BE49-F238E27FC236}">
                  <a16:creationId xmlns:a16="http://schemas.microsoft.com/office/drawing/2014/main" id="{7C0747AC-FF55-AF90-F491-70AE5710EC43}"/>
                </a:ext>
              </a:extLst>
            </p:cNvPr>
            <p:cNvCxnSpPr>
              <a:cxnSpLocks/>
            </p:cNvCxnSpPr>
            <p:nvPr/>
          </p:nvCxnSpPr>
          <p:spPr bwMode="auto">
            <a:xfrm>
              <a:off x="2470321" y="5049539"/>
              <a:ext cx="1784133" cy="7537"/>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34" name="Straight Arrow Connector 6233">
              <a:extLst>
                <a:ext uri="{FF2B5EF4-FFF2-40B4-BE49-F238E27FC236}">
                  <a16:creationId xmlns:a16="http://schemas.microsoft.com/office/drawing/2014/main" id="{ACB459B2-3E57-2282-FD57-6645EBFE3C85}"/>
                </a:ext>
              </a:extLst>
            </p:cNvPr>
            <p:cNvCxnSpPr>
              <a:cxnSpLocks/>
            </p:cNvCxnSpPr>
            <p:nvPr/>
          </p:nvCxnSpPr>
          <p:spPr bwMode="auto">
            <a:xfrm flipV="1">
              <a:off x="2478029" y="3567977"/>
              <a:ext cx="1766085" cy="1481562"/>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38" name="Straight Arrow Connector 6237">
              <a:extLst>
                <a:ext uri="{FF2B5EF4-FFF2-40B4-BE49-F238E27FC236}">
                  <a16:creationId xmlns:a16="http://schemas.microsoft.com/office/drawing/2014/main" id="{5531A7DE-6D29-3CB1-AEFB-2094B0B39284}"/>
                </a:ext>
              </a:extLst>
            </p:cNvPr>
            <p:cNvCxnSpPr>
              <a:cxnSpLocks/>
            </p:cNvCxnSpPr>
            <p:nvPr/>
          </p:nvCxnSpPr>
          <p:spPr bwMode="auto">
            <a:xfrm flipV="1">
              <a:off x="2486932" y="2103622"/>
              <a:ext cx="1767861" cy="293977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grpSp>
      <p:grpSp>
        <p:nvGrpSpPr>
          <p:cNvPr id="6366" name="Group 6365">
            <a:extLst>
              <a:ext uri="{FF2B5EF4-FFF2-40B4-BE49-F238E27FC236}">
                <a16:creationId xmlns:a16="http://schemas.microsoft.com/office/drawing/2014/main" id="{A1B5ED2C-3699-903B-A25E-1B74FB51196A}"/>
              </a:ext>
            </a:extLst>
          </p:cNvPr>
          <p:cNvGrpSpPr/>
          <p:nvPr/>
        </p:nvGrpSpPr>
        <p:grpSpPr>
          <a:xfrm>
            <a:off x="3950940" y="950312"/>
            <a:ext cx="1603422" cy="3706162"/>
            <a:chOff x="3950940" y="950312"/>
            <a:chExt cx="1603422" cy="3706162"/>
          </a:xfrm>
        </p:grpSpPr>
        <p:grpSp>
          <p:nvGrpSpPr>
            <p:cNvPr id="6243" name="Group 6242">
              <a:extLst>
                <a:ext uri="{FF2B5EF4-FFF2-40B4-BE49-F238E27FC236}">
                  <a16:creationId xmlns:a16="http://schemas.microsoft.com/office/drawing/2014/main" id="{32F2BD3B-29BD-438A-5044-DACAA61F4B34}"/>
                </a:ext>
              </a:extLst>
            </p:cNvPr>
            <p:cNvGrpSpPr/>
            <p:nvPr/>
          </p:nvGrpSpPr>
          <p:grpSpPr>
            <a:xfrm>
              <a:off x="3950940" y="2021400"/>
              <a:ext cx="1603422" cy="2635074"/>
              <a:chOff x="2450598" y="2100981"/>
              <a:chExt cx="1804195" cy="2965026"/>
            </a:xfrm>
          </p:grpSpPr>
          <p:cxnSp>
            <p:nvCxnSpPr>
              <p:cNvPr id="6244" name="Straight Arrow Connector 6243">
                <a:extLst>
                  <a:ext uri="{FF2B5EF4-FFF2-40B4-BE49-F238E27FC236}">
                    <a16:creationId xmlns:a16="http://schemas.microsoft.com/office/drawing/2014/main" id="{22360F22-7860-C1D5-46B2-8090E1111ADF}"/>
                  </a:ext>
                </a:extLst>
              </p:cNvPr>
              <p:cNvCxnSpPr>
                <a:cxnSpLocks/>
              </p:cNvCxnSpPr>
              <p:nvPr/>
            </p:nvCxnSpPr>
            <p:spPr bwMode="auto">
              <a:xfrm>
                <a:off x="2458621" y="2103622"/>
                <a:ext cx="1789723" cy="1464355"/>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49" name="Straight Arrow Connector 6248">
                <a:extLst>
                  <a:ext uri="{FF2B5EF4-FFF2-40B4-BE49-F238E27FC236}">
                    <a16:creationId xmlns:a16="http://schemas.microsoft.com/office/drawing/2014/main" id="{2AF2D5F7-C44E-75E9-FC34-75EEAB7EB1E6}"/>
                  </a:ext>
                </a:extLst>
              </p:cNvPr>
              <p:cNvCxnSpPr>
                <a:cxnSpLocks/>
              </p:cNvCxnSpPr>
              <p:nvPr/>
            </p:nvCxnSpPr>
            <p:spPr bwMode="auto">
              <a:xfrm flipV="1">
                <a:off x="2450598" y="2101806"/>
                <a:ext cx="1803856" cy="2328"/>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0" name="Straight Arrow Connector 6249">
                <a:extLst>
                  <a:ext uri="{FF2B5EF4-FFF2-40B4-BE49-F238E27FC236}">
                    <a16:creationId xmlns:a16="http://schemas.microsoft.com/office/drawing/2014/main" id="{9A62FBB7-EE91-458A-34AF-D47A0A488193}"/>
                  </a:ext>
                </a:extLst>
              </p:cNvPr>
              <p:cNvCxnSpPr>
                <a:cxnSpLocks/>
              </p:cNvCxnSpPr>
              <p:nvPr/>
            </p:nvCxnSpPr>
            <p:spPr bwMode="auto">
              <a:xfrm>
                <a:off x="2456436" y="2100981"/>
                <a:ext cx="1798018" cy="2965026"/>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1" name="Straight Arrow Connector 6250">
                <a:extLst>
                  <a:ext uri="{FF2B5EF4-FFF2-40B4-BE49-F238E27FC236}">
                    <a16:creationId xmlns:a16="http://schemas.microsoft.com/office/drawing/2014/main" id="{BACB088A-D38E-8513-EE93-BFD4418E772D}"/>
                  </a:ext>
                </a:extLst>
              </p:cNvPr>
              <p:cNvCxnSpPr>
                <a:cxnSpLocks/>
              </p:cNvCxnSpPr>
              <p:nvPr/>
            </p:nvCxnSpPr>
            <p:spPr bwMode="auto">
              <a:xfrm>
                <a:off x="2459622" y="3595878"/>
                <a:ext cx="1788722" cy="1470129"/>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2" name="Straight Arrow Connector 6251">
                <a:extLst>
                  <a:ext uri="{FF2B5EF4-FFF2-40B4-BE49-F238E27FC236}">
                    <a16:creationId xmlns:a16="http://schemas.microsoft.com/office/drawing/2014/main" id="{7D11B644-A303-F0C8-074B-A3E8FA082C47}"/>
                  </a:ext>
                </a:extLst>
              </p:cNvPr>
              <p:cNvCxnSpPr>
                <a:cxnSpLocks/>
              </p:cNvCxnSpPr>
              <p:nvPr/>
            </p:nvCxnSpPr>
            <p:spPr bwMode="auto">
              <a:xfrm flipV="1">
                <a:off x="2459622" y="3567977"/>
                <a:ext cx="1788722" cy="2884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3" name="Straight Arrow Connector 6252">
                <a:extLst>
                  <a:ext uri="{FF2B5EF4-FFF2-40B4-BE49-F238E27FC236}">
                    <a16:creationId xmlns:a16="http://schemas.microsoft.com/office/drawing/2014/main" id="{CC9C9294-B1CA-007F-FA74-1B1C50CF8288}"/>
                  </a:ext>
                </a:extLst>
              </p:cNvPr>
              <p:cNvCxnSpPr>
                <a:cxnSpLocks/>
              </p:cNvCxnSpPr>
              <p:nvPr/>
            </p:nvCxnSpPr>
            <p:spPr bwMode="auto">
              <a:xfrm flipV="1">
                <a:off x="2464211" y="2105950"/>
                <a:ext cx="1784133" cy="1490870"/>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4" name="Straight Arrow Connector 6253">
                <a:extLst>
                  <a:ext uri="{FF2B5EF4-FFF2-40B4-BE49-F238E27FC236}">
                    <a16:creationId xmlns:a16="http://schemas.microsoft.com/office/drawing/2014/main" id="{2E720579-CB88-0707-BF2A-A876277ECC94}"/>
                  </a:ext>
                </a:extLst>
              </p:cNvPr>
              <p:cNvCxnSpPr>
                <a:cxnSpLocks/>
              </p:cNvCxnSpPr>
              <p:nvPr/>
            </p:nvCxnSpPr>
            <p:spPr bwMode="auto">
              <a:xfrm>
                <a:off x="2470321" y="5049539"/>
                <a:ext cx="1784133" cy="7537"/>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5" name="Straight Arrow Connector 6254">
                <a:extLst>
                  <a:ext uri="{FF2B5EF4-FFF2-40B4-BE49-F238E27FC236}">
                    <a16:creationId xmlns:a16="http://schemas.microsoft.com/office/drawing/2014/main" id="{9151CC39-B8E6-3481-F4DA-B74A0D517E5F}"/>
                  </a:ext>
                </a:extLst>
              </p:cNvPr>
              <p:cNvCxnSpPr>
                <a:cxnSpLocks/>
              </p:cNvCxnSpPr>
              <p:nvPr/>
            </p:nvCxnSpPr>
            <p:spPr bwMode="auto">
              <a:xfrm flipV="1">
                <a:off x="2478029" y="3567977"/>
                <a:ext cx="1766085" cy="1481562"/>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256" name="Straight Arrow Connector 6255">
                <a:extLst>
                  <a:ext uri="{FF2B5EF4-FFF2-40B4-BE49-F238E27FC236}">
                    <a16:creationId xmlns:a16="http://schemas.microsoft.com/office/drawing/2014/main" id="{A749D621-AE6A-D315-A06C-9903DAA9785A}"/>
                  </a:ext>
                </a:extLst>
              </p:cNvPr>
              <p:cNvCxnSpPr>
                <a:cxnSpLocks/>
              </p:cNvCxnSpPr>
              <p:nvPr/>
            </p:nvCxnSpPr>
            <p:spPr bwMode="auto">
              <a:xfrm flipV="1">
                <a:off x="2486932" y="2103622"/>
                <a:ext cx="1767861" cy="293977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grpSp>
        <p:cxnSp>
          <p:nvCxnSpPr>
            <p:cNvPr id="6281" name="Straight Arrow Connector 6280">
              <a:extLst>
                <a:ext uri="{FF2B5EF4-FFF2-40B4-BE49-F238E27FC236}">
                  <a16:creationId xmlns:a16="http://schemas.microsoft.com/office/drawing/2014/main" id="{F5807D26-5D48-2725-159C-C65ABC7208DE}"/>
                </a:ext>
              </a:extLst>
            </p:cNvPr>
            <p:cNvCxnSpPr>
              <a:cxnSpLocks/>
            </p:cNvCxnSpPr>
            <p:nvPr/>
          </p:nvCxnSpPr>
          <p:spPr bwMode="auto">
            <a:xfrm>
              <a:off x="4011921" y="1369197"/>
              <a:ext cx="1448636" cy="0"/>
            </a:xfrm>
            <a:prstGeom prst="straightConnector1">
              <a:avLst/>
            </a:prstGeom>
            <a:noFill/>
            <a:ln w="1905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284" name="TextBox 6283">
                  <a:extLst>
                    <a:ext uri="{FF2B5EF4-FFF2-40B4-BE49-F238E27FC236}">
                      <a16:creationId xmlns:a16="http://schemas.microsoft.com/office/drawing/2014/main" id="{7F428F2A-787D-2ECD-D929-4082D94AF404}"/>
                    </a:ext>
                  </a:extLst>
                </p:cNvPr>
                <p:cNvSpPr txBox="1"/>
                <p:nvPr/>
              </p:nvSpPr>
              <p:spPr>
                <a:xfrm>
                  <a:off x="4605479" y="950312"/>
                  <a:ext cx="300101" cy="3282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𝐹</m:t>
                            </m:r>
                          </m:e>
                          <m:sub>
                            <m:r>
                              <a:rPr lang="en-ZA" sz="1800" b="0" i="1" smtClean="0">
                                <a:solidFill>
                                  <a:schemeClr val="bg2"/>
                                </a:solidFill>
                                <a:latin typeface="Cambria Math" panose="02040503050406030204" pitchFamily="18" charset="0"/>
                              </a:rPr>
                              <m:t>1</m:t>
                            </m:r>
                          </m:sub>
                        </m:sSub>
                      </m:oMath>
                    </m:oMathPara>
                  </a14:m>
                  <a:endParaRPr lang="en-ZA" sz="1800" dirty="0">
                    <a:solidFill>
                      <a:schemeClr val="bg2"/>
                    </a:solidFill>
                  </a:endParaRPr>
                </a:p>
              </p:txBody>
            </p:sp>
          </mc:Choice>
          <mc:Fallback xmlns="">
            <p:sp>
              <p:nvSpPr>
                <p:cNvPr id="6284" name="TextBox 6283">
                  <a:extLst>
                    <a:ext uri="{FF2B5EF4-FFF2-40B4-BE49-F238E27FC236}">
                      <a16:creationId xmlns:a16="http://schemas.microsoft.com/office/drawing/2014/main" id="{7F428F2A-787D-2ECD-D929-4082D94AF404}"/>
                    </a:ext>
                  </a:extLst>
                </p:cNvPr>
                <p:cNvSpPr txBox="1">
                  <a:spLocks noRot="1" noChangeAspect="1" noMove="1" noResize="1" noEditPoints="1" noAdjustHandles="1" noChangeArrowheads="1" noChangeShapeType="1" noTextEdit="1"/>
                </p:cNvSpPr>
                <p:nvPr/>
              </p:nvSpPr>
              <p:spPr>
                <a:xfrm>
                  <a:off x="4605479" y="950312"/>
                  <a:ext cx="300101" cy="328232"/>
                </a:xfrm>
                <a:prstGeom prst="rect">
                  <a:avLst/>
                </a:prstGeom>
                <a:blipFill>
                  <a:blip r:embed="rId6"/>
                  <a:stretch>
                    <a:fillRect l="-22000" b="-12963"/>
                  </a:stretch>
                </a:blipFill>
              </p:spPr>
              <p:txBody>
                <a:bodyPr/>
                <a:lstStyle/>
                <a:p>
                  <a:r>
                    <a:rPr lang="en-ZA">
                      <a:noFill/>
                    </a:rPr>
                    <a:t> </a:t>
                  </a:r>
                </a:p>
              </p:txBody>
            </p:sp>
          </mc:Fallback>
        </mc:AlternateContent>
      </p:grpSp>
      <p:grpSp>
        <p:nvGrpSpPr>
          <p:cNvPr id="6367" name="Group 6366">
            <a:extLst>
              <a:ext uri="{FF2B5EF4-FFF2-40B4-BE49-F238E27FC236}">
                <a16:creationId xmlns:a16="http://schemas.microsoft.com/office/drawing/2014/main" id="{ECB03D91-E39E-09A7-800A-1346EE76F3D1}"/>
              </a:ext>
            </a:extLst>
          </p:cNvPr>
          <p:cNvGrpSpPr/>
          <p:nvPr/>
        </p:nvGrpSpPr>
        <p:grpSpPr>
          <a:xfrm>
            <a:off x="5776214" y="962665"/>
            <a:ext cx="1603422" cy="3706162"/>
            <a:chOff x="5786250" y="962665"/>
            <a:chExt cx="1603422" cy="3706162"/>
          </a:xfrm>
        </p:grpSpPr>
        <p:grpSp>
          <p:nvGrpSpPr>
            <p:cNvPr id="6309" name="Group 6308">
              <a:extLst>
                <a:ext uri="{FF2B5EF4-FFF2-40B4-BE49-F238E27FC236}">
                  <a16:creationId xmlns:a16="http://schemas.microsoft.com/office/drawing/2014/main" id="{1266DCAA-7824-88D9-F676-80D4A0B0404F}"/>
                </a:ext>
              </a:extLst>
            </p:cNvPr>
            <p:cNvGrpSpPr/>
            <p:nvPr/>
          </p:nvGrpSpPr>
          <p:grpSpPr>
            <a:xfrm>
              <a:off x="5786250" y="2033753"/>
              <a:ext cx="1603422" cy="2635074"/>
              <a:chOff x="2450598" y="2100981"/>
              <a:chExt cx="1804195" cy="2965026"/>
            </a:xfrm>
          </p:grpSpPr>
          <p:cxnSp>
            <p:nvCxnSpPr>
              <p:cNvPr id="6310" name="Straight Arrow Connector 6309">
                <a:extLst>
                  <a:ext uri="{FF2B5EF4-FFF2-40B4-BE49-F238E27FC236}">
                    <a16:creationId xmlns:a16="http://schemas.microsoft.com/office/drawing/2014/main" id="{9C8214F3-FE37-AAFA-802B-B33DCA5187F5}"/>
                  </a:ext>
                </a:extLst>
              </p:cNvPr>
              <p:cNvCxnSpPr>
                <a:cxnSpLocks/>
              </p:cNvCxnSpPr>
              <p:nvPr/>
            </p:nvCxnSpPr>
            <p:spPr bwMode="auto">
              <a:xfrm>
                <a:off x="2458621" y="2103622"/>
                <a:ext cx="1789723" cy="1464355"/>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1" name="Straight Arrow Connector 6310">
                <a:extLst>
                  <a:ext uri="{FF2B5EF4-FFF2-40B4-BE49-F238E27FC236}">
                    <a16:creationId xmlns:a16="http://schemas.microsoft.com/office/drawing/2014/main" id="{C1795115-C159-E1AB-71DD-2AE7A4806FF6}"/>
                  </a:ext>
                </a:extLst>
              </p:cNvPr>
              <p:cNvCxnSpPr>
                <a:cxnSpLocks/>
              </p:cNvCxnSpPr>
              <p:nvPr/>
            </p:nvCxnSpPr>
            <p:spPr bwMode="auto">
              <a:xfrm flipV="1">
                <a:off x="2450598" y="2101806"/>
                <a:ext cx="1803856" cy="2328"/>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2" name="Straight Arrow Connector 6311">
                <a:extLst>
                  <a:ext uri="{FF2B5EF4-FFF2-40B4-BE49-F238E27FC236}">
                    <a16:creationId xmlns:a16="http://schemas.microsoft.com/office/drawing/2014/main" id="{29A53D67-4737-B639-C1AB-A5189951D222}"/>
                  </a:ext>
                </a:extLst>
              </p:cNvPr>
              <p:cNvCxnSpPr>
                <a:cxnSpLocks/>
              </p:cNvCxnSpPr>
              <p:nvPr/>
            </p:nvCxnSpPr>
            <p:spPr bwMode="auto">
              <a:xfrm>
                <a:off x="2456436" y="2100981"/>
                <a:ext cx="1798018" cy="2965026"/>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3" name="Straight Arrow Connector 6312">
                <a:extLst>
                  <a:ext uri="{FF2B5EF4-FFF2-40B4-BE49-F238E27FC236}">
                    <a16:creationId xmlns:a16="http://schemas.microsoft.com/office/drawing/2014/main" id="{52639F3C-B788-06BB-20BC-B4324BB45C06}"/>
                  </a:ext>
                </a:extLst>
              </p:cNvPr>
              <p:cNvCxnSpPr>
                <a:cxnSpLocks/>
              </p:cNvCxnSpPr>
              <p:nvPr/>
            </p:nvCxnSpPr>
            <p:spPr bwMode="auto">
              <a:xfrm>
                <a:off x="2459622" y="3595878"/>
                <a:ext cx="1788722" cy="1470129"/>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4" name="Straight Arrow Connector 6313">
                <a:extLst>
                  <a:ext uri="{FF2B5EF4-FFF2-40B4-BE49-F238E27FC236}">
                    <a16:creationId xmlns:a16="http://schemas.microsoft.com/office/drawing/2014/main" id="{C743A113-C45E-AE9E-C6E8-F7BD5B85C2D2}"/>
                  </a:ext>
                </a:extLst>
              </p:cNvPr>
              <p:cNvCxnSpPr>
                <a:cxnSpLocks/>
              </p:cNvCxnSpPr>
              <p:nvPr/>
            </p:nvCxnSpPr>
            <p:spPr bwMode="auto">
              <a:xfrm flipV="1">
                <a:off x="2459622" y="3567977"/>
                <a:ext cx="1788722" cy="2884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5" name="Straight Arrow Connector 6314">
                <a:extLst>
                  <a:ext uri="{FF2B5EF4-FFF2-40B4-BE49-F238E27FC236}">
                    <a16:creationId xmlns:a16="http://schemas.microsoft.com/office/drawing/2014/main" id="{FBA61B72-1435-B15F-22B7-C9FFE07B8CF2}"/>
                  </a:ext>
                </a:extLst>
              </p:cNvPr>
              <p:cNvCxnSpPr>
                <a:cxnSpLocks/>
              </p:cNvCxnSpPr>
              <p:nvPr/>
            </p:nvCxnSpPr>
            <p:spPr bwMode="auto">
              <a:xfrm flipV="1">
                <a:off x="2464211" y="2105950"/>
                <a:ext cx="1784133" cy="1490870"/>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6" name="Straight Arrow Connector 6315">
                <a:extLst>
                  <a:ext uri="{FF2B5EF4-FFF2-40B4-BE49-F238E27FC236}">
                    <a16:creationId xmlns:a16="http://schemas.microsoft.com/office/drawing/2014/main" id="{F81B7F16-5F9B-104C-993C-D22879ECF55C}"/>
                  </a:ext>
                </a:extLst>
              </p:cNvPr>
              <p:cNvCxnSpPr>
                <a:cxnSpLocks/>
              </p:cNvCxnSpPr>
              <p:nvPr/>
            </p:nvCxnSpPr>
            <p:spPr bwMode="auto">
              <a:xfrm>
                <a:off x="2470321" y="5049539"/>
                <a:ext cx="1784133" cy="7537"/>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7" name="Straight Arrow Connector 6316">
                <a:extLst>
                  <a:ext uri="{FF2B5EF4-FFF2-40B4-BE49-F238E27FC236}">
                    <a16:creationId xmlns:a16="http://schemas.microsoft.com/office/drawing/2014/main" id="{1C8218D1-CBD1-A86C-2F8B-449A02E347F2}"/>
                  </a:ext>
                </a:extLst>
              </p:cNvPr>
              <p:cNvCxnSpPr>
                <a:cxnSpLocks/>
              </p:cNvCxnSpPr>
              <p:nvPr/>
            </p:nvCxnSpPr>
            <p:spPr bwMode="auto">
              <a:xfrm flipV="1">
                <a:off x="2478029" y="3567977"/>
                <a:ext cx="1766085" cy="1481562"/>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cxnSp>
            <p:nvCxnSpPr>
              <p:cNvPr id="6318" name="Straight Arrow Connector 6317">
                <a:extLst>
                  <a:ext uri="{FF2B5EF4-FFF2-40B4-BE49-F238E27FC236}">
                    <a16:creationId xmlns:a16="http://schemas.microsoft.com/office/drawing/2014/main" id="{77673D43-B960-CCC5-E1FD-954203897432}"/>
                  </a:ext>
                </a:extLst>
              </p:cNvPr>
              <p:cNvCxnSpPr>
                <a:cxnSpLocks/>
              </p:cNvCxnSpPr>
              <p:nvPr/>
            </p:nvCxnSpPr>
            <p:spPr bwMode="auto">
              <a:xfrm flipV="1">
                <a:off x="2486932" y="2103622"/>
                <a:ext cx="1767861" cy="2939773"/>
              </a:xfrm>
              <a:prstGeom prst="straightConnector1">
                <a:avLst/>
              </a:prstGeom>
              <a:noFill/>
              <a:ln w="12700" cap="flat" cmpd="sng" algn="ctr">
                <a:solidFill>
                  <a:schemeClr val="bg2">
                    <a:lumMod val="95000"/>
                    <a:lumOff val="5000"/>
                  </a:schemeClr>
                </a:solidFill>
                <a:prstDash val="solid"/>
                <a:round/>
                <a:headEnd type="none" w="med" len="med"/>
                <a:tailEnd type="none" w="med" len="med"/>
              </a:ln>
              <a:effectLst/>
            </p:spPr>
          </p:cxnSp>
        </p:grpSp>
        <p:cxnSp>
          <p:nvCxnSpPr>
            <p:cNvPr id="6336" name="Straight Arrow Connector 6335">
              <a:extLst>
                <a:ext uri="{FF2B5EF4-FFF2-40B4-BE49-F238E27FC236}">
                  <a16:creationId xmlns:a16="http://schemas.microsoft.com/office/drawing/2014/main" id="{634D8C83-FB78-0C4D-3F63-8D5235C52806}"/>
                </a:ext>
              </a:extLst>
            </p:cNvPr>
            <p:cNvCxnSpPr>
              <a:cxnSpLocks/>
            </p:cNvCxnSpPr>
            <p:nvPr/>
          </p:nvCxnSpPr>
          <p:spPr bwMode="auto">
            <a:xfrm>
              <a:off x="5847231" y="1369197"/>
              <a:ext cx="1448636" cy="0"/>
            </a:xfrm>
            <a:prstGeom prst="straightConnector1">
              <a:avLst/>
            </a:prstGeom>
            <a:noFill/>
            <a:ln w="1905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337" name="TextBox 6336">
                  <a:extLst>
                    <a:ext uri="{FF2B5EF4-FFF2-40B4-BE49-F238E27FC236}">
                      <a16:creationId xmlns:a16="http://schemas.microsoft.com/office/drawing/2014/main" id="{FB6711E9-693F-EB20-B583-AE9C4ED6AE8D}"/>
                    </a:ext>
                  </a:extLst>
                </p:cNvPr>
                <p:cNvSpPr txBox="1"/>
                <p:nvPr/>
              </p:nvSpPr>
              <p:spPr>
                <a:xfrm>
                  <a:off x="6440789" y="962665"/>
                  <a:ext cx="300101"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𝐹</m:t>
                            </m:r>
                          </m:e>
                          <m:sub>
                            <m:r>
                              <a:rPr lang="en-ZA" sz="1800" b="0" i="1" smtClean="0">
                                <a:solidFill>
                                  <a:schemeClr val="bg2"/>
                                </a:solidFill>
                                <a:latin typeface="Cambria Math" panose="02040503050406030204" pitchFamily="18" charset="0"/>
                              </a:rPr>
                              <m:t>2</m:t>
                            </m:r>
                          </m:sub>
                        </m:sSub>
                      </m:oMath>
                    </m:oMathPara>
                  </a14:m>
                  <a:endParaRPr lang="en-ZA" sz="1800" dirty="0">
                    <a:solidFill>
                      <a:schemeClr val="bg2"/>
                    </a:solidFill>
                  </a:endParaRPr>
                </a:p>
              </p:txBody>
            </p:sp>
          </mc:Choice>
          <mc:Fallback xmlns="">
            <p:sp>
              <p:nvSpPr>
                <p:cNvPr id="6337" name="TextBox 6336">
                  <a:extLst>
                    <a:ext uri="{FF2B5EF4-FFF2-40B4-BE49-F238E27FC236}">
                      <a16:creationId xmlns:a16="http://schemas.microsoft.com/office/drawing/2014/main" id="{FB6711E9-693F-EB20-B583-AE9C4ED6AE8D}"/>
                    </a:ext>
                  </a:extLst>
                </p:cNvPr>
                <p:cNvSpPr txBox="1">
                  <a:spLocks noRot="1" noChangeAspect="1" noMove="1" noResize="1" noEditPoints="1" noAdjustHandles="1" noChangeArrowheads="1" noChangeShapeType="1" noTextEdit="1"/>
                </p:cNvSpPr>
                <p:nvPr/>
              </p:nvSpPr>
              <p:spPr>
                <a:xfrm>
                  <a:off x="6440789" y="962665"/>
                  <a:ext cx="300101" cy="369332"/>
                </a:xfrm>
                <a:prstGeom prst="rect">
                  <a:avLst/>
                </a:prstGeom>
                <a:blipFill>
                  <a:blip r:embed="rId7"/>
                  <a:stretch>
                    <a:fillRect l="-24490"/>
                  </a:stretch>
                </a:blipFill>
              </p:spPr>
              <p:txBody>
                <a:bodyPr/>
                <a:lstStyle/>
                <a:p>
                  <a:r>
                    <a:rPr lang="en-ZA">
                      <a:noFill/>
                    </a:rPr>
                    <a:t> </a:t>
                  </a:r>
                </a:p>
              </p:txBody>
            </p:sp>
          </mc:Fallback>
        </mc:AlternateContent>
      </p:grpSp>
      <p:cxnSp>
        <p:nvCxnSpPr>
          <p:cNvPr id="18" name="Straight Arrow Connector 17">
            <a:extLst>
              <a:ext uri="{FF2B5EF4-FFF2-40B4-BE49-F238E27FC236}">
                <a16:creationId xmlns:a16="http://schemas.microsoft.com/office/drawing/2014/main" id="{2FA64E2F-80EF-DA0B-D5D1-802E9E5781D9}"/>
              </a:ext>
            </a:extLst>
          </p:cNvPr>
          <p:cNvCxnSpPr>
            <a:cxnSpLocks/>
          </p:cNvCxnSpPr>
          <p:nvPr/>
        </p:nvCxnSpPr>
        <p:spPr bwMode="auto">
          <a:xfrm>
            <a:off x="843757" y="1360398"/>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2B3B69E-6837-5F2E-ABEE-CF9A8E1D7184}"/>
              </a:ext>
            </a:extLst>
          </p:cNvPr>
          <p:cNvCxnSpPr>
            <a:cxnSpLocks/>
          </p:cNvCxnSpPr>
          <p:nvPr/>
        </p:nvCxnSpPr>
        <p:spPr bwMode="auto">
          <a:xfrm>
            <a:off x="843757" y="1691012"/>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D719AB5F-C313-E5D9-E455-A06B31F56E43}"/>
              </a:ext>
            </a:extLst>
          </p:cNvPr>
          <p:cNvCxnSpPr>
            <a:cxnSpLocks/>
          </p:cNvCxnSpPr>
          <p:nvPr/>
        </p:nvCxnSpPr>
        <p:spPr bwMode="auto">
          <a:xfrm>
            <a:off x="843757" y="2021626"/>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AFF8780A-988C-D1DC-41C8-35D00DB46ADF}"/>
              </a:ext>
            </a:extLst>
          </p:cNvPr>
          <p:cNvCxnSpPr>
            <a:cxnSpLocks/>
          </p:cNvCxnSpPr>
          <p:nvPr/>
        </p:nvCxnSpPr>
        <p:spPr bwMode="auto">
          <a:xfrm>
            <a:off x="843757" y="2352240"/>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B77503BE-9B48-8C22-12BA-475D6C88FE88}"/>
              </a:ext>
            </a:extLst>
          </p:cNvPr>
          <p:cNvCxnSpPr>
            <a:cxnSpLocks/>
          </p:cNvCxnSpPr>
          <p:nvPr/>
        </p:nvCxnSpPr>
        <p:spPr bwMode="auto">
          <a:xfrm>
            <a:off x="843757" y="2682855"/>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BBD4E0CD-F90E-05B4-2E69-CA69BE87951F}"/>
              </a:ext>
            </a:extLst>
          </p:cNvPr>
          <p:cNvCxnSpPr>
            <a:cxnSpLocks/>
          </p:cNvCxnSpPr>
          <p:nvPr/>
        </p:nvCxnSpPr>
        <p:spPr bwMode="auto">
          <a:xfrm>
            <a:off x="843757" y="3013469"/>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D7570C5F-8947-6022-7648-48FCDF9DF61F}"/>
              </a:ext>
            </a:extLst>
          </p:cNvPr>
          <p:cNvCxnSpPr>
            <a:cxnSpLocks/>
          </p:cNvCxnSpPr>
          <p:nvPr/>
        </p:nvCxnSpPr>
        <p:spPr bwMode="auto">
          <a:xfrm>
            <a:off x="843757" y="3344083"/>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C759FA1F-0F56-5455-E31E-C5CF10B3166D}"/>
              </a:ext>
            </a:extLst>
          </p:cNvPr>
          <p:cNvCxnSpPr>
            <a:cxnSpLocks/>
          </p:cNvCxnSpPr>
          <p:nvPr/>
        </p:nvCxnSpPr>
        <p:spPr bwMode="auto">
          <a:xfrm>
            <a:off x="843757" y="3674697"/>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8ACFEC7A-07EC-2785-2DEF-8D03DA79BA97}"/>
              </a:ext>
            </a:extLst>
          </p:cNvPr>
          <p:cNvCxnSpPr>
            <a:cxnSpLocks/>
          </p:cNvCxnSpPr>
          <p:nvPr/>
        </p:nvCxnSpPr>
        <p:spPr bwMode="auto">
          <a:xfrm>
            <a:off x="843757" y="4005311"/>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0BC7107C-ACEA-734F-3755-A69C5A1A9A7E}"/>
              </a:ext>
            </a:extLst>
          </p:cNvPr>
          <p:cNvCxnSpPr>
            <a:cxnSpLocks/>
          </p:cNvCxnSpPr>
          <p:nvPr/>
        </p:nvCxnSpPr>
        <p:spPr bwMode="auto">
          <a:xfrm>
            <a:off x="843757" y="4335925"/>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69A4BD2-1884-E270-6364-60DAA2760A53}"/>
              </a:ext>
            </a:extLst>
          </p:cNvPr>
          <p:cNvCxnSpPr>
            <a:cxnSpLocks/>
          </p:cNvCxnSpPr>
          <p:nvPr/>
        </p:nvCxnSpPr>
        <p:spPr bwMode="auto">
          <a:xfrm>
            <a:off x="843757" y="4666539"/>
            <a:ext cx="973387" cy="0"/>
          </a:xfrm>
          <a:prstGeom prst="straightConnector1">
            <a:avLst/>
          </a:prstGeom>
          <a:noFill/>
          <a:ln w="38100" cap="flat" cmpd="sng" algn="ctr">
            <a:solidFill>
              <a:schemeClr val="bg2"/>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D02B782E-6FB9-D199-06B1-CD2C4EA195F7}"/>
              </a:ext>
            </a:extLst>
          </p:cNvPr>
          <p:cNvCxnSpPr>
            <a:cxnSpLocks/>
          </p:cNvCxnSpPr>
          <p:nvPr/>
        </p:nvCxnSpPr>
        <p:spPr bwMode="auto">
          <a:xfrm>
            <a:off x="843757" y="4997153"/>
            <a:ext cx="973387" cy="0"/>
          </a:xfrm>
          <a:prstGeom prst="straightConnector1">
            <a:avLst/>
          </a:prstGeom>
          <a:noFill/>
          <a:ln w="38100" cap="flat" cmpd="sng" algn="ctr">
            <a:solidFill>
              <a:schemeClr val="bg2"/>
            </a:solidFill>
            <a:prstDash val="solid"/>
            <a:round/>
            <a:headEnd type="none" w="med" len="med"/>
            <a:tailEnd type="triangle"/>
          </a:ln>
          <a:effectLst/>
        </p:spPr>
      </p:cxnSp>
      <p:sp>
        <p:nvSpPr>
          <p:cNvPr id="41" name="TextBox 40">
            <a:extLst>
              <a:ext uri="{FF2B5EF4-FFF2-40B4-BE49-F238E27FC236}">
                <a16:creationId xmlns:a16="http://schemas.microsoft.com/office/drawing/2014/main" id="{85BEA36C-B0C4-DAB4-8CA5-08565A0934DF}"/>
              </a:ext>
            </a:extLst>
          </p:cNvPr>
          <p:cNvSpPr txBox="1"/>
          <p:nvPr/>
        </p:nvSpPr>
        <p:spPr>
          <a:xfrm rot="16200000">
            <a:off x="-857782" y="3107396"/>
            <a:ext cx="2862431" cy="369332"/>
          </a:xfrm>
          <a:prstGeom prst="rect">
            <a:avLst/>
          </a:prstGeom>
          <a:noFill/>
        </p:spPr>
        <p:txBody>
          <a:bodyPr wrap="square" rtlCol="0">
            <a:spAutoFit/>
          </a:bodyPr>
          <a:lstStyle/>
          <a:p>
            <a:pPr algn="ctr"/>
            <a:r>
              <a:rPr lang="en-ZA" sz="1800" dirty="0">
                <a:solidFill>
                  <a:schemeClr val="bg2"/>
                </a:solidFill>
                <a:latin typeface="+mj-lt"/>
              </a:rPr>
              <a:t>Coherent Light Source</a:t>
            </a:r>
          </a:p>
        </p:txBody>
      </p:sp>
      <p:sp>
        <p:nvSpPr>
          <p:cNvPr id="42" name="TextBox 41">
            <a:extLst>
              <a:ext uri="{FF2B5EF4-FFF2-40B4-BE49-F238E27FC236}">
                <a16:creationId xmlns:a16="http://schemas.microsoft.com/office/drawing/2014/main" id="{B1AE4011-4563-581E-B2BE-2B1D89BA56EB}"/>
              </a:ext>
            </a:extLst>
          </p:cNvPr>
          <p:cNvSpPr txBox="1"/>
          <p:nvPr/>
        </p:nvSpPr>
        <p:spPr>
          <a:xfrm>
            <a:off x="1578992" y="5348901"/>
            <a:ext cx="1192672" cy="338554"/>
          </a:xfrm>
          <a:prstGeom prst="rect">
            <a:avLst/>
          </a:prstGeom>
          <a:noFill/>
        </p:spPr>
        <p:txBody>
          <a:bodyPr wrap="square" rtlCol="0">
            <a:spAutoFit/>
          </a:bodyPr>
          <a:lstStyle/>
          <a:p>
            <a:pPr algn="ctr"/>
            <a:r>
              <a:rPr lang="en-ZA" sz="1600" dirty="0">
                <a:solidFill>
                  <a:schemeClr val="bg2"/>
                </a:solidFill>
                <a:latin typeface="+mj-lt"/>
              </a:rPr>
              <a:t>Input plane</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05AB805-8E2F-F0F7-BE62-F6699B9542CD}"/>
                  </a:ext>
                </a:extLst>
              </p:cNvPr>
              <p:cNvSpPr txBox="1"/>
              <p:nvPr/>
            </p:nvSpPr>
            <p:spPr>
              <a:xfrm>
                <a:off x="3711820" y="5203727"/>
                <a:ext cx="300101" cy="3282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𝑃</m:t>
                          </m:r>
                        </m:e>
                        <m:sub>
                          <m:r>
                            <a:rPr lang="en-ZA" sz="1800" b="0" i="1" smtClean="0">
                              <a:solidFill>
                                <a:schemeClr val="bg2"/>
                              </a:solidFill>
                              <a:latin typeface="Cambria Math" panose="02040503050406030204" pitchFamily="18" charset="0"/>
                            </a:rPr>
                            <m:t>1</m:t>
                          </m:r>
                        </m:sub>
                      </m:sSub>
                    </m:oMath>
                  </m:oMathPara>
                </a14:m>
                <a:endParaRPr lang="en-ZA" sz="1800" dirty="0">
                  <a:solidFill>
                    <a:schemeClr val="bg2"/>
                  </a:solidFill>
                </a:endParaRPr>
              </a:p>
            </p:txBody>
          </p:sp>
        </mc:Choice>
        <mc:Fallback xmlns="">
          <p:sp>
            <p:nvSpPr>
              <p:cNvPr id="46" name="TextBox 45">
                <a:extLst>
                  <a:ext uri="{FF2B5EF4-FFF2-40B4-BE49-F238E27FC236}">
                    <a16:creationId xmlns:a16="http://schemas.microsoft.com/office/drawing/2014/main" id="{505AB805-8E2F-F0F7-BE62-F6699B9542CD}"/>
                  </a:ext>
                </a:extLst>
              </p:cNvPr>
              <p:cNvSpPr txBox="1">
                <a:spLocks noRot="1" noChangeAspect="1" noMove="1" noResize="1" noEditPoints="1" noAdjustHandles="1" noChangeArrowheads="1" noChangeShapeType="1" noTextEdit="1"/>
              </p:cNvSpPr>
              <p:nvPr/>
            </p:nvSpPr>
            <p:spPr>
              <a:xfrm>
                <a:off x="3711820" y="5203727"/>
                <a:ext cx="300101" cy="328232"/>
              </a:xfrm>
              <a:prstGeom prst="rect">
                <a:avLst/>
              </a:prstGeom>
              <a:blipFill>
                <a:blip r:embed="rId8"/>
                <a:stretch>
                  <a:fillRect l="-24490" b="-15094"/>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232AD22-4E58-8AFC-5B72-71F3B18FD60B}"/>
                  </a:ext>
                </a:extLst>
              </p:cNvPr>
              <p:cNvSpPr txBox="1"/>
              <p:nvPr/>
            </p:nvSpPr>
            <p:spPr>
              <a:xfrm>
                <a:off x="5509963" y="5203727"/>
                <a:ext cx="300101" cy="3282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𝑃</m:t>
                          </m:r>
                        </m:e>
                        <m:sub>
                          <m:r>
                            <a:rPr lang="en-ZA" sz="1800" b="0" i="1" smtClean="0">
                              <a:solidFill>
                                <a:schemeClr val="bg2"/>
                              </a:solidFill>
                              <a:latin typeface="Cambria Math" panose="02040503050406030204" pitchFamily="18" charset="0"/>
                            </a:rPr>
                            <m:t>2</m:t>
                          </m:r>
                        </m:sub>
                      </m:sSub>
                    </m:oMath>
                  </m:oMathPara>
                </a14:m>
                <a:endParaRPr lang="en-ZA" sz="1800" dirty="0">
                  <a:solidFill>
                    <a:schemeClr val="bg2"/>
                  </a:solidFill>
                </a:endParaRPr>
              </a:p>
            </p:txBody>
          </p:sp>
        </mc:Choice>
        <mc:Fallback xmlns="">
          <p:sp>
            <p:nvSpPr>
              <p:cNvPr id="47" name="TextBox 46">
                <a:extLst>
                  <a:ext uri="{FF2B5EF4-FFF2-40B4-BE49-F238E27FC236}">
                    <a16:creationId xmlns:a16="http://schemas.microsoft.com/office/drawing/2014/main" id="{6232AD22-4E58-8AFC-5B72-71F3B18FD60B}"/>
                  </a:ext>
                </a:extLst>
              </p:cNvPr>
              <p:cNvSpPr txBox="1">
                <a:spLocks noRot="1" noChangeAspect="1" noMove="1" noResize="1" noEditPoints="1" noAdjustHandles="1" noChangeArrowheads="1" noChangeShapeType="1" noTextEdit="1"/>
              </p:cNvSpPr>
              <p:nvPr/>
            </p:nvSpPr>
            <p:spPr>
              <a:xfrm>
                <a:off x="5509963" y="5203727"/>
                <a:ext cx="300101" cy="328232"/>
              </a:xfrm>
              <a:prstGeom prst="rect">
                <a:avLst/>
              </a:prstGeom>
              <a:blipFill>
                <a:blip r:embed="rId9"/>
                <a:stretch>
                  <a:fillRect l="-24490" b="-15094"/>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86FACE7-B964-0591-FEBD-45C3779EEE15}"/>
                  </a:ext>
                </a:extLst>
              </p:cNvPr>
              <p:cNvSpPr txBox="1"/>
              <p:nvPr/>
            </p:nvSpPr>
            <p:spPr>
              <a:xfrm>
                <a:off x="9139953" y="5221325"/>
                <a:ext cx="300101" cy="3282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𝑃</m:t>
                          </m:r>
                        </m:e>
                        <m:sub>
                          <m:r>
                            <a:rPr lang="en-ZA" sz="1800" b="0" i="1" smtClean="0">
                              <a:solidFill>
                                <a:schemeClr val="bg2"/>
                              </a:solidFill>
                              <a:latin typeface="Cambria Math" panose="02040503050406030204" pitchFamily="18" charset="0"/>
                            </a:rPr>
                            <m:t>𝑁</m:t>
                          </m:r>
                        </m:sub>
                      </m:sSub>
                    </m:oMath>
                  </m:oMathPara>
                </a14:m>
                <a:endParaRPr lang="en-ZA" sz="1800" dirty="0">
                  <a:solidFill>
                    <a:schemeClr val="bg2"/>
                  </a:solidFill>
                </a:endParaRPr>
              </a:p>
            </p:txBody>
          </p:sp>
        </mc:Choice>
        <mc:Fallback xmlns="">
          <p:sp>
            <p:nvSpPr>
              <p:cNvPr id="48" name="TextBox 47">
                <a:extLst>
                  <a:ext uri="{FF2B5EF4-FFF2-40B4-BE49-F238E27FC236}">
                    <a16:creationId xmlns:a16="http://schemas.microsoft.com/office/drawing/2014/main" id="{886FACE7-B964-0591-FEBD-45C3779EEE15}"/>
                  </a:ext>
                </a:extLst>
              </p:cNvPr>
              <p:cNvSpPr txBox="1">
                <a:spLocks noRot="1" noChangeAspect="1" noMove="1" noResize="1" noEditPoints="1" noAdjustHandles="1" noChangeArrowheads="1" noChangeShapeType="1" noTextEdit="1"/>
              </p:cNvSpPr>
              <p:nvPr/>
            </p:nvSpPr>
            <p:spPr>
              <a:xfrm>
                <a:off x="9139953" y="5221325"/>
                <a:ext cx="300101" cy="328232"/>
              </a:xfrm>
              <a:prstGeom prst="rect">
                <a:avLst/>
              </a:prstGeom>
              <a:blipFill>
                <a:blip r:embed="rId10"/>
                <a:stretch>
                  <a:fillRect l="-28000" b="-15094"/>
                </a:stretch>
              </a:blipFill>
            </p:spPr>
            <p:txBody>
              <a:bodyPr/>
              <a:lstStyle/>
              <a:p>
                <a:r>
                  <a:rPr lang="en-ZA">
                    <a:noFill/>
                  </a:rPr>
                  <a:t> </a:t>
                </a:r>
              </a:p>
            </p:txBody>
          </p:sp>
        </mc:Fallback>
      </mc:AlternateContent>
      <p:sp>
        <p:nvSpPr>
          <p:cNvPr id="51" name="TextBox 50">
            <a:extLst>
              <a:ext uri="{FF2B5EF4-FFF2-40B4-BE49-F238E27FC236}">
                <a16:creationId xmlns:a16="http://schemas.microsoft.com/office/drawing/2014/main" id="{EDC7B84D-3F73-5C13-1EE8-C919FF3052BA}"/>
              </a:ext>
            </a:extLst>
          </p:cNvPr>
          <p:cNvSpPr txBox="1"/>
          <p:nvPr/>
        </p:nvSpPr>
        <p:spPr>
          <a:xfrm>
            <a:off x="10508354" y="5346196"/>
            <a:ext cx="1376240" cy="338554"/>
          </a:xfrm>
          <a:prstGeom prst="rect">
            <a:avLst/>
          </a:prstGeom>
          <a:noFill/>
        </p:spPr>
        <p:txBody>
          <a:bodyPr wrap="square" rtlCol="0">
            <a:spAutoFit/>
          </a:bodyPr>
          <a:lstStyle/>
          <a:p>
            <a:pPr algn="ctr"/>
            <a:r>
              <a:rPr lang="en-ZA" sz="1600" dirty="0">
                <a:solidFill>
                  <a:schemeClr val="bg2"/>
                </a:solidFill>
                <a:latin typeface="+mj-lt"/>
              </a:rPr>
              <a:t>Output plane</a:t>
            </a:r>
          </a:p>
        </p:txBody>
      </p:sp>
      <p:pic>
        <p:nvPicPr>
          <p:cNvPr id="53" name="Picture 52" descr="A group of different colored stripes&#10;&#10;AI-generated content may be incorrect.">
            <a:extLst>
              <a:ext uri="{FF2B5EF4-FFF2-40B4-BE49-F238E27FC236}">
                <a16:creationId xmlns:a16="http://schemas.microsoft.com/office/drawing/2014/main" id="{6692FA39-F223-535A-F522-55BD09BF51C2}"/>
              </a:ext>
            </a:extLst>
          </p:cNvPr>
          <p:cNvPicPr>
            <a:picLocks noChangeAspect="1"/>
          </p:cNvPicPr>
          <p:nvPr/>
        </p:nvPicPr>
        <p:blipFill>
          <a:blip r:embed="rId11">
            <a:duotone>
              <a:prstClr val="black"/>
              <a:srgbClr val="EA314E">
                <a:tint val="45000"/>
                <a:satMod val="400000"/>
              </a:srgbClr>
            </a:duotone>
          </a:blip>
          <a:srcRect t="381" b="470"/>
          <a:stretch>
            <a:fillRect/>
          </a:stretch>
        </p:blipFill>
        <p:spPr>
          <a:xfrm>
            <a:off x="1921531" y="1217973"/>
            <a:ext cx="253797" cy="3912851"/>
          </a:xfrm>
          <a:prstGeom prst="rect">
            <a:avLst/>
          </a:prstGeom>
          <a:ln>
            <a:solidFill>
              <a:schemeClr val="bg2"/>
            </a:solidFill>
          </a:ln>
        </p:spPr>
      </p:pic>
      <p:pic>
        <p:nvPicPr>
          <p:cNvPr id="54" name="Picture 53">
            <a:extLst>
              <a:ext uri="{FF2B5EF4-FFF2-40B4-BE49-F238E27FC236}">
                <a16:creationId xmlns:a16="http://schemas.microsoft.com/office/drawing/2014/main" id="{D88A72D7-0A2E-7892-3A9B-4488E68BF69A}"/>
              </a:ext>
            </a:extLst>
          </p:cNvPr>
          <p:cNvPicPr>
            <a:picLocks noChangeAspect="1"/>
          </p:cNvPicPr>
          <p:nvPr/>
        </p:nvPicPr>
        <p:blipFill>
          <a:blip r:embed="rId12">
            <a:duotone>
              <a:prstClr val="black"/>
              <a:srgbClr val="7030A0">
                <a:tint val="45000"/>
                <a:satMod val="400000"/>
              </a:srgbClr>
            </a:duotone>
          </a:blip>
          <a:srcRect l="46763" t="366" r="46763" b="483"/>
          <a:stretch>
            <a:fillRect/>
          </a:stretch>
        </p:blipFill>
        <p:spPr>
          <a:xfrm>
            <a:off x="3726265" y="1218127"/>
            <a:ext cx="255951" cy="3912545"/>
          </a:xfrm>
          <a:prstGeom prst="rect">
            <a:avLst/>
          </a:prstGeom>
          <a:ln>
            <a:solidFill>
              <a:schemeClr val="bg2"/>
            </a:solidFill>
          </a:ln>
        </p:spPr>
      </p:pic>
      <p:pic>
        <p:nvPicPr>
          <p:cNvPr id="55" name="Picture 54">
            <a:extLst>
              <a:ext uri="{FF2B5EF4-FFF2-40B4-BE49-F238E27FC236}">
                <a16:creationId xmlns:a16="http://schemas.microsoft.com/office/drawing/2014/main" id="{20FD48C5-36F2-D266-87E0-47674D5DF1C3}"/>
              </a:ext>
            </a:extLst>
          </p:cNvPr>
          <p:cNvPicPr>
            <a:picLocks noChangeAspect="1"/>
          </p:cNvPicPr>
          <p:nvPr/>
        </p:nvPicPr>
        <p:blipFill>
          <a:blip r:embed="rId13">
            <a:duotone>
              <a:prstClr val="black"/>
              <a:srgbClr val="7030A0">
                <a:tint val="45000"/>
                <a:satMod val="400000"/>
              </a:srgbClr>
            </a:duotone>
          </a:blip>
          <a:srcRect l="46763" t="366" r="46763" b="483"/>
          <a:stretch>
            <a:fillRect/>
          </a:stretch>
        </p:blipFill>
        <p:spPr>
          <a:xfrm>
            <a:off x="5530998" y="1218127"/>
            <a:ext cx="255951" cy="3912545"/>
          </a:xfrm>
          <a:prstGeom prst="rect">
            <a:avLst/>
          </a:prstGeom>
          <a:ln>
            <a:solidFill>
              <a:schemeClr val="bg2"/>
            </a:solidFill>
          </a:ln>
        </p:spPr>
      </p:pic>
      <p:pic>
        <p:nvPicPr>
          <p:cNvPr id="56" name="Picture 55">
            <a:extLst>
              <a:ext uri="{FF2B5EF4-FFF2-40B4-BE49-F238E27FC236}">
                <a16:creationId xmlns:a16="http://schemas.microsoft.com/office/drawing/2014/main" id="{BA9FC82E-CE8E-E3B3-8A07-0271F60D42A1}"/>
              </a:ext>
            </a:extLst>
          </p:cNvPr>
          <p:cNvPicPr>
            <a:picLocks noChangeAspect="1"/>
          </p:cNvPicPr>
          <p:nvPr/>
        </p:nvPicPr>
        <p:blipFill>
          <a:blip r:embed="rId14">
            <a:duotone>
              <a:prstClr val="black"/>
              <a:srgbClr val="7030A0">
                <a:tint val="45000"/>
                <a:satMod val="400000"/>
              </a:srgbClr>
            </a:duotone>
          </a:blip>
          <a:srcRect l="46763" t="366" r="46763" b="483"/>
          <a:stretch>
            <a:fillRect/>
          </a:stretch>
        </p:blipFill>
        <p:spPr>
          <a:xfrm>
            <a:off x="9146281" y="1235725"/>
            <a:ext cx="255951" cy="3912545"/>
          </a:xfrm>
          <a:prstGeom prst="rect">
            <a:avLst/>
          </a:prstGeom>
          <a:noFill/>
          <a:ln>
            <a:solidFill>
              <a:schemeClr val="bg2"/>
            </a:solidFill>
          </a:ln>
        </p:spPr>
      </p:pic>
      <p:pic>
        <p:nvPicPr>
          <p:cNvPr id="57" name="Picture 56">
            <a:extLst>
              <a:ext uri="{FF2B5EF4-FFF2-40B4-BE49-F238E27FC236}">
                <a16:creationId xmlns:a16="http://schemas.microsoft.com/office/drawing/2014/main" id="{48DE7FB9-54AD-D086-11A8-6716C691520A}"/>
              </a:ext>
            </a:extLst>
          </p:cNvPr>
          <p:cNvPicPr>
            <a:picLocks noChangeAspect="1"/>
          </p:cNvPicPr>
          <p:nvPr/>
        </p:nvPicPr>
        <p:blipFill>
          <a:blip r:embed="rId15">
            <a:duotone>
              <a:prstClr val="black"/>
              <a:srgbClr val="FFC000">
                <a:tint val="45000"/>
                <a:satMod val="400000"/>
              </a:srgbClr>
            </a:duotone>
          </a:blip>
          <a:srcRect l="46763" t="366" r="46763" b="483"/>
          <a:stretch>
            <a:fillRect/>
          </a:stretch>
        </p:blipFill>
        <p:spPr>
          <a:xfrm>
            <a:off x="10951014" y="1235725"/>
            <a:ext cx="255951" cy="3912545"/>
          </a:xfrm>
          <a:prstGeom prst="rect">
            <a:avLst/>
          </a:prstGeom>
          <a:ln>
            <a:solidFill>
              <a:schemeClr val="bg2"/>
            </a:solidFill>
          </a:ln>
        </p:spPr>
      </p:pic>
      <p:grpSp>
        <p:nvGrpSpPr>
          <p:cNvPr id="4" name="Group 3">
            <a:extLst>
              <a:ext uri="{FF2B5EF4-FFF2-40B4-BE49-F238E27FC236}">
                <a16:creationId xmlns:a16="http://schemas.microsoft.com/office/drawing/2014/main" id="{7F58F1E4-120A-BFD7-55C2-F02124CC48DB}"/>
              </a:ext>
            </a:extLst>
          </p:cNvPr>
          <p:cNvGrpSpPr/>
          <p:nvPr/>
        </p:nvGrpSpPr>
        <p:grpSpPr>
          <a:xfrm>
            <a:off x="2115045" y="1950399"/>
            <a:ext cx="190156" cy="2795419"/>
            <a:chOff x="2115045" y="1949278"/>
            <a:chExt cx="190156" cy="2795419"/>
          </a:xfrm>
        </p:grpSpPr>
        <p:sp>
          <p:nvSpPr>
            <p:cNvPr id="61" name="Arc 60">
              <a:extLst>
                <a:ext uri="{FF2B5EF4-FFF2-40B4-BE49-F238E27FC236}">
                  <a16:creationId xmlns:a16="http://schemas.microsoft.com/office/drawing/2014/main" id="{4AD13049-CD62-C413-5852-AB990AFD7447}"/>
                </a:ext>
              </a:extLst>
            </p:cNvPr>
            <p:cNvSpPr/>
            <p:nvPr/>
          </p:nvSpPr>
          <p:spPr bwMode="auto">
            <a:xfrm rot="21435940">
              <a:off x="2115360" y="194927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46" name="Arc 6145">
              <a:extLst>
                <a:ext uri="{FF2B5EF4-FFF2-40B4-BE49-F238E27FC236}">
                  <a16:creationId xmlns:a16="http://schemas.microsoft.com/office/drawing/2014/main" id="{BF59A8FF-919C-D9BF-D781-4F0BBBAC6D7D}"/>
                </a:ext>
              </a:extLst>
            </p:cNvPr>
            <p:cNvSpPr/>
            <p:nvPr/>
          </p:nvSpPr>
          <p:spPr bwMode="auto">
            <a:xfrm rot="21435940">
              <a:off x="2115045" y="4554856"/>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53" name="Arc 6152">
              <a:extLst>
                <a:ext uri="{FF2B5EF4-FFF2-40B4-BE49-F238E27FC236}">
                  <a16:creationId xmlns:a16="http://schemas.microsoft.com/office/drawing/2014/main" id="{566CADA5-653A-DC4F-38CD-829C299815DE}"/>
                </a:ext>
              </a:extLst>
            </p:cNvPr>
            <p:cNvSpPr/>
            <p:nvPr/>
          </p:nvSpPr>
          <p:spPr bwMode="auto">
            <a:xfrm rot="21435940">
              <a:off x="2115360" y="326379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5" name="Group 4">
            <a:extLst>
              <a:ext uri="{FF2B5EF4-FFF2-40B4-BE49-F238E27FC236}">
                <a16:creationId xmlns:a16="http://schemas.microsoft.com/office/drawing/2014/main" id="{6216A4EF-0BB5-DC36-2A9E-5D1F5A835201}"/>
              </a:ext>
            </a:extLst>
          </p:cNvPr>
          <p:cNvGrpSpPr/>
          <p:nvPr/>
        </p:nvGrpSpPr>
        <p:grpSpPr>
          <a:xfrm>
            <a:off x="2038706" y="1874060"/>
            <a:ext cx="342833" cy="2948096"/>
            <a:chOff x="2038706" y="1872940"/>
            <a:chExt cx="342833" cy="2948096"/>
          </a:xfrm>
        </p:grpSpPr>
        <p:sp>
          <p:nvSpPr>
            <p:cNvPr id="62" name="Arc 61">
              <a:extLst>
                <a:ext uri="{FF2B5EF4-FFF2-40B4-BE49-F238E27FC236}">
                  <a16:creationId xmlns:a16="http://schemas.microsoft.com/office/drawing/2014/main" id="{B9B27DF3-762F-0CF4-7B00-16E620F61BAC}"/>
                </a:ext>
              </a:extLst>
            </p:cNvPr>
            <p:cNvSpPr/>
            <p:nvPr/>
          </p:nvSpPr>
          <p:spPr bwMode="auto">
            <a:xfrm rot="21435940">
              <a:off x="2039021" y="1872940"/>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47" name="Arc 6146">
              <a:extLst>
                <a:ext uri="{FF2B5EF4-FFF2-40B4-BE49-F238E27FC236}">
                  <a16:creationId xmlns:a16="http://schemas.microsoft.com/office/drawing/2014/main" id="{E608DF67-F5F1-3293-0EEC-E7DD54A74669}"/>
                </a:ext>
              </a:extLst>
            </p:cNvPr>
            <p:cNvSpPr/>
            <p:nvPr/>
          </p:nvSpPr>
          <p:spPr bwMode="auto">
            <a:xfrm rot="21435940">
              <a:off x="2038706" y="4478518"/>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55" name="Arc 6154">
              <a:extLst>
                <a:ext uri="{FF2B5EF4-FFF2-40B4-BE49-F238E27FC236}">
                  <a16:creationId xmlns:a16="http://schemas.microsoft.com/office/drawing/2014/main" id="{B2BA1351-8B8C-59D3-9FD9-C2E692048044}"/>
                </a:ext>
              </a:extLst>
            </p:cNvPr>
            <p:cNvSpPr/>
            <p:nvPr/>
          </p:nvSpPr>
          <p:spPr bwMode="auto">
            <a:xfrm rot="21435940">
              <a:off x="2039021" y="3187459"/>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 name="Group 5">
            <a:extLst>
              <a:ext uri="{FF2B5EF4-FFF2-40B4-BE49-F238E27FC236}">
                <a16:creationId xmlns:a16="http://schemas.microsoft.com/office/drawing/2014/main" id="{0761B318-467A-66D4-1298-BB95A51393DC}"/>
              </a:ext>
            </a:extLst>
          </p:cNvPr>
          <p:cNvGrpSpPr/>
          <p:nvPr/>
        </p:nvGrpSpPr>
        <p:grpSpPr>
          <a:xfrm>
            <a:off x="1973587" y="1808942"/>
            <a:ext cx="473070" cy="3078332"/>
            <a:chOff x="1973587" y="1807822"/>
            <a:chExt cx="473070" cy="3078332"/>
          </a:xfrm>
        </p:grpSpPr>
        <p:sp>
          <p:nvSpPr>
            <p:cNvPr id="63" name="Arc 62">
              <a:extLst>
                <a:ext uri="{FF2B5EF4-FFF2-40B4-BE49-F238E27FC236}">
                  <a16:creationId xmlns:a16="http://schemas.microsoft.com/office/drawing/2014/main" id="{E680FECC-3150-F9F2-D8F2-BD29585849EE}"/>
                </a:ext>
              </a:extLst>
            </p:cNvPr>
            <p:cNvSpPr/>
            <p:nvPr/>
          </p:nvSpPr>
          <p:spPr bwMode="auto">
            <a:xfrm rot="21435940">
              <a:off x="1973903" y="1807822"/>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49" name="Arc 6148">
              <a:extLst>
                <a:ext uri="{FF2B5EF4-FFF2-40B4-BE49-F238E27FC236}">
                  <a16:creationId xmlns:a16="http://schemas.microsoft.com/office/drawing/2014/main" id="{88A37CEF-3993-1D36-8B78-45D7F805C998}"/>
                </a:ext>
              </a:extLst>
            </p:cNvPr>
            <p:cNvSpPr/>
            <p:nvPr/>
          </p:nvSpPr>
          <p:spPr bwMode="auto">
            <a:xfrm rot="21435940">
              <a:off x="1973587" y="4413400"/>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57" name="Arc 6156">
              <a:extLst>
                <a:ext uri="{FF2B5EF4-FFF2-40B4-BE49-F238E27FC236}">
                  <a16:creationId xmlns:a16="http://schemas.microsoft.com/office/drawing/2014/main" id="{3532AF1F-95DC-7F49-FEC0-52940CE34597}"/>
                </a:ext>
              </a:extLst>
            </p:cNvPr>
            <p:cNvSpPr/>
            <p:nvPr/>
          </p:nvSpPr>
          <p:spPr bwMode="auto">
            <a:xfrm rot="21435940">
              <a:off x="1973903" y="3122341"/>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7" name="Group 6">
            <a:extLst>
              <a:ext uri="{FF2B5EF4-FFF2-40B4-BE49-F238E27FC236}">
                <a16:creationId xmlns:a16="http://schemas.microsoft.com/office/drawing/2014/main" id="{376A3479-A107-699D-07F3-B8CCB32C9512}"/>
              </a:ext>
            </a:extLst>
          </p:cNvPr>
          <p:cNvGrpSpPr/>
          <p:nvPr/>
        </p:nvGrpSpPr>
        <p:grpSpPr>
          <a:xfrm>
            <a:off x="1868378" y="1713399"/>
            <a:ext cx="673507" cy="3269419"/>
            <a:chOff x="1868378" y="1712278"/>
            <a:chExt cx="673507" cy="3269419"/>
          </a:xfrm>
        </p:grpSpPr>
        <p:sp>
          <p:nvSpPr>
            <p:cNvPr id="6145" name="Arc 6144">
              <a:extLst>
                <a:ext uri="{FF2B5EF4-FFF2-40B4-BE49-F238E27FC236}">
                  <a16:creationId xmlns:a16="http://schemas.microsoft.com/office/drawing/2014/main" id="{2BBA7996-9DBA-4EF0-6316-0AD2FE8ED5C0}"/>
                </a:ext>
              </a:extLst>
            </p:cNvPr>
            <p:cNvSpPr/>
            <p:nvPr/>
          </p:nvSpPr>
          <p:spPr bwMode="auto">
            <a:xfrm>
              <a:off x="1868694" y="1712278"/>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51" name="Arc 6150">
              <a:extLst>
                <a:ext uri="{FF2B5EF4-FFF2-40B4-BE49-F238E27FC236}">
                  <a16:creationId xmlns:a16="http://schemas.microsoft.com/office/drawing/2014/main" id="{B098D6B1-0288-90BE-5E8B-FE8EB12A56E3}"/>
                </a:ext>
              </a:extLst>
            </p:cNvPr>
            <p:cNvSpPr/>
            <p:nvPr/>
          </p:nvSpPr>
          <p:spPr bwMode="auto">
            <a:xfrm rot="162300">
              <a:off x="1868378" y="4317856"/>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158" name="Arc 6157">
              <a:extLst>
                <a:ext uri="{FF2B5EF4-FFF2-40B4-BE49-F238E27FC236}">
                  <a16:creationId xmlns:a16="http://schemas.microsoft.com/office/drawing/2014/main" id="{F472DBD2-7CFE-CE1D-0EA8-43B6B6684DC8}"/>
                </a:ext>
              </a:extLst>
            </p:cNvPr>
            <p:cNvSpPr/>
            <p:nvPr/>
          </p:nvSpPr>
          <p:spPr bwMode="auto">
            <a:xfrm rot="163468">
              <a:off x="1878044" y="3029302"/>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mc:AlternateContent xmlns:mc="http://schemas.openxmlformats.org/markup-compatibility/2006" xmlns:a14="http://schemas.microsoft.com/office/drawing/2010/main">
        <mc:Choice Requires="a14">
          <p:sp>
            <p:nvSpPr>
              <p:cNvPr id="6319" name="TextBox 6318">
                <a:extLst>
                  <a:ext uri="{FF2B5EF4-FFF2-40B4-BE49-F238E27FC236}">
                    <a16:creationId xmlns:a16="http://schemas.microsoft.com/office/drawing/2014/main" id="{6CBA4B8F-4C09-24DC-2E06-5987D98902EC}"/>
                  </a:ext>
                </a:extLst>
              </p:cNvPr>
              <p:cNvSpPr txBox="1"/>
              <p:nvPr/>
            </p:nvSpPr>
            <p:spPr>
              <a:xfrm>
                <a:off x="7379636" y="5247539"/>
                <a:ext cx="300101"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rPr>
                          </m:ctrlPr>
                        </m:sSubPr>
                        <m:e>
                          <m:r>
                            <a:rPr lang="en-ZA" sz="1800" b="0" i="1" smtClean="0">
                              <a:solidFill>
                                <a:schemeClr val="bg2"/>
                              </a:solidFill>
                              <a:latin typeface="Cambria Math" panose="02040503050406030204" pitchFamily="18" charset="0"/>
                            </a:rPr>
                            <m:t>𝑃</m:t>
                          </m:r>
                        </m:e>
                        <m:sub>
                          <m:r>
                            <a:rPr lang="en-ZA" sz="1800" b="0" i="1" smtClean="0">
                              <a:solidFill>
                                <a:schemeClr val="bg2"/>
                              </a:solidFill>
                              <a:latin typeface="Cambria Math" panose="02040503050406030204" pitchFamily="18" charset="0"/>
                            </a:rPr>
                            <m:t>3</m:t>
                          </m:r>
                        </m:sub>
                      </m:sSub>
                    </m:oMath>
                  </m:oMathPara>
                </a14:m>
                <a:endParaRPr lang="en-ZA" sz="1800" dirty="0">
                  <a:solidFill>
                    <a:schemeClr val="bg2"/>
                  </a:solidFill>
                </a:endParaRPr>
              </a:p>
            </p:txBody>
          </p:sp>
        </mc:Choice>
        <mc:Fallback xmlns="">
          <p:sp>
            <p:nvSpPr>
              <p:cNvPr id="6319" name="TextBox 6318">
                <a:extLst>
                  <a:ext uri="{FF2B5EF4-FFF2-40B4-BE49-F238E27FC236}">
                    <a16:creationId xmlns:a16="http://schemas.microsoft.com/office/drawing/2014/main" id="{6CBA4B8F-4C09-24DC-2E06-5987D98902EC}"/>
                  </a:ext>
                </a:extLst>
              </p:cNvPr>
              <p:cNvSpPr txBox="1">
                <a:spLocks noRot="1" noChangeAspect="1" noMove="1" noResize="1" noEditPoints="1" noAdjustHandles="1" noChangeArrowheads="1" noChangeShapeType="1" noTextEdit="1"/>
              </p:cNvSpPr>
              <p:nvPr/>
            </p:nvSpPr>
            <p:spPr>
              <a:xfrm>
                <a:off x="7379636" y="5247539"/>
                <a:ext cx="300101" cy="369332"/>
              </a:xfrm>
              <a:prstGeom prst="rect">
                <a:avLst/>
              </a:prstGeom>
              <a:blipFill>
                <a:blip r:embed="rId16"/>
                <a:stretch>
                  <a:fillRect l="-26531" b="-1667"/>
                </a:stretch>
              </a:blipFill>
            </p:spPr>
            <p:txBody>
              <a:bodyPr/>
              <a:lstStyle/>
              <a:p>
                <a:r>
                  <a:rPr lang="en-ZA">
                    <a:noFill/>
                  </a:rPr>
                  <a:t> </a:t>
                </a:r>
              </a:p>
            </p:txBody>
          </p:sp>
        </mc:Fallback>
      </mc:AlternateContent>
      <p:pic>
        <p:nvPicPr>
          <p:cNvPr id="6320" name="Picture 6319">
            <a:extLst>
              <a:ext uri="{FF2B5EF4-FFF2-40B4-BE49-F238E27FC236}">
                <a16:creationId xmlns:a16="http://schemas.microsoft.com/office/drawing/2014/main" id="{3FF68813-3A05-C689-F99F-D7AD2BD181EA}"/>
              </a:ext>
            </a:extLst>
          </p:cNvPr>
          <p:cNvPicPr>
            <a:picLocks noChangeAspect="1"/>
          </p:cNvPicPr>
          <p:nvPr/>
        </p:nvPicPr>
        <p:blipFill>
          <a:blip r:embed="rId13">
            <a:duotone>
              <a:prstClr val="black"/>
              <a:srgbClr val="7030A0">
                <a:tint val="45000"/>
                <a:satMod val="400000"/>
              </a:srgbClr>
            </a:duotone>
          </a:blip>
          <a:srcRect l="46763" t="366" r="46763" b="483"/>
          <a:stretch>
            <a:fillRect/>
          </a:stretch>
        </p:blipFill>
        <p:spPr>
          <a:xfrm>
            <a:off x="7348575" y="1216183"/>
            <a:ext cx="255951" cy="3912545"/>
          </a:xfrm>
          <a:prstGeom prst="rect">
            <a:avLst/>
          </a:prstGeom>
          <a:ln>
            <a:solidFill>
              <a:schemeClr val="bg2"/>
            </a:solidFill>
          </a:ln>
        </p:spPr>
      </p:pic>
      <p:grpSp>
        <p:nvGrpSpPr>
          <p:cNvPr id="6370" name="Group 6369">
            <a:extLst>
              <a:ext uri="{FF2B5EF4-FFF2-40B4-BE49-F238E27FC236}">
                <a16:creationId xmlns:a16="http://schemas.microsoft.com/office/drawing/2014/main" id="{A738937B-1687-1BFA-2B36-2DCB9E8F05C0}"/>
              </a:ext>
            </a:extLst>
          </p:cNvPr>
          <p:cNvGrpSpPr/>
          <p:nvPr/>
        </p:nvGrpSpPr>
        <p:grpSpPr>
          <a:xfrm>
            <a:off x="2453624" y="5045736"/>
            <a:ext cx="1590391" cy="1532465"/>
            <a:chOff x="2453624" y="5045736"/>
            <a:chExt cx="1590391" cy="1532465"/>
          </a:xfrm>
        </p:grpSpPr>
        <p:sp>
          <p:nvSpPr>
            <p:cNvPr id="6341" name="TextBox 6340">
              <a:extLst>
                <a:ext uri="{FF2B5EF4-FFF2-40B4-BE49-F238E27FC236}">
                  <a16:creationId xmlns:a16="http://schemas.microsoft.com/office/drawing/2014/main" id="{CEC442DC-E9AE-315E-0C98-8454388A6807}"/>
                </a:ext>
              </a:extLst>
            </p:cNvPr>
            <p:cNvSpPr txBox="1"/>
            <p:nvPr/>
          </p:nvSpPr>
          <p:spPr>
            <a:xfrm>
              <a:off x="2551184" y="5931870"/>
              <a:ext cx="1492831" cy="646331"/>
            </a:xfrm>
            <a:prstGeom prst="rect">
              <a:avLst/>
            </a:prstGeom>
            <a:noFill/>
          </p:spPr>
          <p:txBody>
            <a:bodyPr wrap="square" rtlCol="0">
              <a:spAutoFit/>
            </a:bodyPr>
            <a:lstStyle/>
            <a:p>
              <a:pPr algn="ctr"/>
              <a:r>
                <a:rPr lang="en-ZA" sz="1800" dirty="0">
                  <a:solidFill>
                    <a:schemeClr val="bg2"/>
                  </a:solidFill>
                  <a:latin typeface="+mj-lt"/>
                </a:rPr>
                <a:t>Secondary waves</a:t>
              </a:r>
            </a:p>
          </p:txBody>
        </p:sp>
        <p:cxnSp>
          <p:nvCxnSpPr>
            <p:cNvPr id="6342" name="Straight Arrow Connector 6341">
              <a:extLst>
                <a:ext uri="{FF2B5EF4-FFF2-40B4-BE49-F238E27FC236}">
                  <a16:creationId xmlns:a16="http://schemas.microsoft.com/office/drawing/2014/main" id="{726E083A-51B0-675C-FCA0-685B00F59DC5}"/>
                </a:ext>
              </a:extLst>
            </p:cNvPr>
            <p:cNvCxnSpPr>
              <a:cxnSpLocks/>
              <a:stCxn id="6341" idx="0"/>
            </p:cNvCxnSpPr>
            <p:nvPr/>
          </p:nvCxnSpPr>
          <p:spPr bwMode="auto">
            <a:xfrm flipH="1" flipV="1">
              <a:off x="2453624" y="5045736"/>
              <a:ext cx="843976" cy="886134"/>
            </a:xfrm>
            <a:prstGeom prst="straightConnector1">
              <a:avLst/>
            </a:prstGeom>
            <a:noFill/>
            <a:ln w="19050" cap="flat" cmpd="sng" algn="ctr">
              <a:solidFill>
                <a:schemeClr val="bg2"/>
              </a:solidFill>
              <a:prstDash val="solid"/>
              <a:round/>
              <a:headEnd type="none" w="med" len="med"/>
              <a:tailEnd type="triangle"/>
            </a:ln>
            <a:effectLst/>
          </p:spPr>
        </p:cxnSp>
      </p:grpSp>
      <p:grpSp>
        <p:nvGrpSpPr>
          <p:cNvPr id="8" name="Group 7">
            <a:extLst>
              <a:ext uri="{FF2B5EF4-FFF2-40B4-BE49-F238E27FC236}">
                <a16:creationId xmlns:a16="http://schemas.microsoft.com/office/drawing/2014/main" id="{F65BAD58-C47A-C902-7482-5A690CD3D9AF}"/>
              </a:ext>
            </a:extLst>
          </p:cNvPr>
          <p:cNvGrpSpPr/>
          <p:nvPr/>
        </p:nvGrpSpPr>
        <p:grpSpPr>
          <a:xfrm>
            <a:off x="3916657" y="1950399"/>
            <a:ext cx="190156" cy="2795419"/>
            <a:chOff x="2115045" y="1949278"/>
            <a:chExt cx="190156" cy="2795419"/>
          </a:xfrm>
        </p:grpSpPr>
        <p:sp>
          <p:nvSpPr>
            <p:cNvPr id="9" name="Arc 8">
              <a:extLst>
                <a:ext uri="{FF2B5EF4-FFF2-40B4-BE49-F238E27FC236}">
                  <a16:creationId xmlns:a16="http://schemas.microsoft.com/office/drawing/2014/main" id="{2CEBA08A-1F3A-88D2-8E03-4B7290C76E23}"/>
                </a:ext>
              </a:extLst>
            </p:cNvPr>
            <p:cNvSpPr/>
            <p:nvPr/>
          </p:nvSpPr>
          <p:spPr bwMode="auto">
            <a:xfrm rot="21435940">
              <a:off x="2115360" y="194927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10" name="Arc 9">
              <a:extLst>
                <a:ext uri="{FF2B5EF4-FFF2-40B4-BE49-F238E27FC236}">
                  <a16:creationId xmlns:a16="http://schemas.microsoft.com/office/drawing/2014/main" id="{568956D2-9533-77F5-E41F-DCD9CEDBB88A}"/>
                </a:ext>
              </a:extLst>
            </p:cNvPr>
            <p:cNvSpPr/>
            <p:nvPr/>
          </p:nvSpPr>
          <p:spPr bwMode="auto">
            <a:xfrm rot="21435940">
              <a:off x="2115045" y="4554856"/>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11" name="Arc 10">
              <a:extLst>
                <a:ext uri="{FF2B5EF4-FFF2-40B4-BE49-F238E27FC236}">
                  <a16:creationId xmlns:a16="http://schemas.microsoft.com/office/drawing/2014/main" id="{C5F837A1-FA2A-6C1D-7FF0-113A30799CCD}"/>
                </a:ext>
              </a:extLst>
            </p:cNvPr>
            <p:cNvSpPr/>
            <p:nvPr/>
          </p:nvSpPr>
          <p:spPr bwMode="auto">
            <a:xfrm rot="21435940">
              <a:off x="2115360" y="326379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12" name="Group 11">
            <a:extLst>
              <a:ext uri="{FF2B5EF4-FFF2-40B4-BE49-F238E27FC236}">
                <a16:creationId xmlns:a16="http://schemas.microsoft.com/office/drawing/2014/main" id="{959DA449-0866-BDAF-412A-4CA2CB16ED2D}"/>
              </a:ext>
            </a:extLst>
          </p:cNvPr>
          <p:cNvGrpSpPr/>
          <p:nvPr/>
        </p:nvGrpSpPr>
        <p:grpSpPr>
          <a:xfrm>
            <a:off x="3840318" y="1874060"/>
            <a:ext cx="342833" cy="2948096"/>
            <a:chOff x="2038706" y="1872940"/>
            <a:chExt cx="342833" cy="2948096"/>
          </a:xfrm>
        </p:grpSpPr>
        <p:sp>
          <p:nvSpPr>
            <p:cNvPr id="13" name="Arc 12">
              <a:extLst>
                <a:ext uri="{FF2B5EF4-FFF2-40B4-BE49-F238E27FC236}">
                  <a16:creationId xmlns:a16="http://schemas.microsoft.com/office/drawing/2014/main" id="{A21B3404-E706-0CE4-6091-4BCF3F7CC3FE}"/>
                </a:ext>
              </a:extLst>
            </p:cNvPr>
            <p:cNvSpPr/>
            <p:nvPr/>
          </p:nvSpPr>
          <p:spPr bwMode="auto">
            <a:xfrm rot="21435940">
              <a:off x="2039021" y="1872940"/>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14" name="Arc 13">
              <a:extLst>
                <a:ext uri="{FF2B5EF4-FFF2-40B4-BE49-F238E27FC236}">
                  <a16:creationId xmlns:a16="http://schemas.microsoft.com/office/drawing/2014/main" id="{06B2E0DF-9ACF-2CA4-1A35-0D1F6CC19DBB}"/>
                </a:ext>
              </a:extLst>
            </p:cNvPr>
            <p:cNvSpPr/>
            <p:nvPr/>
          </p:nvSpPr>
          <p:spPr bwMode="auto">
            <a:xfrm rot="21435940">
              <a:off x="2038706" y="4478518"/>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15" name="Arc 14">
              <a:extLst>
                <a:ext uri="{FF2B5EF4-FFF2-40B4-BE49-F238E27FC236}">
                  <a16:creationId xmlns:a16="http://schemas.microsoft.com/office/drawing/2014/main" id="{DE93F684-3AB8-4191-8630-7C91D91D30B7}"/>
                </a:ext>
              </a:extLst>
            </p:cNvPr>
            <p:cNvSpPr/>
            <p:nvPr/>
          </p:nvSpPr>
          <p:spPr bwMode="auto">
            <a:xfrm rot="21435940">
              <a:off x="2039021" y="3187459"/>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16" name="Group 15">
            <a:extLst>
              <a:ext uri="{FF2B5EF4-FFF2-40B4-BE49-F238E27FC236}">
                <a16:creationId xmlns:a16="http://schemas.microsoft.com/office/drawing/2014/main" id="{6EE6E60B-848B-EF55-DDF4-FD1DB43A4BE0}"/>
              </a:ext>
            </a:extLst>
          </p:cNvPr>
          <p:cNvGrpSpPr/>
          <p:nvPr/>
        </p:nvGrpSpPr>
        <p:grpSpPr>
          <a:xfrm>
            <a:off x="3775199" y="1808942"/>
            <a:ext cx="473070" cy="3078332"/>
            <a:chOff x="1973587" y="1807822"/>
            <a:chExt cx="473070" cy="3078332"/>
          </a:xfrm>
        </p:grpSpPr>
        <p:sp>
          <p:nvSpPr>
            <p:cNvPr id="17" name="Arc 16">
              <a:extLst>
                <a:ext uri="{FF2B5EF4-FFF2-40B4-BE49-F238E27FC236}">
                  <a16:creationId xmlns:a16="http://schemas.microsoft.com/office/drawing/2014/main" id="{C099F41B-E4E7-164F-AF58-EFC8D48673F9}"/>
                </a:ext>
              </a:extLst>
            </p:cNvPr>
            <p:cNvSpPr/>
            <p:nvPr/>
          </p:nvSpPr>
          <p:spPr bwMode="auto">
            <a:xfrm rot="21435940">
              <a:off x="1973903" y="1807822"/>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21" name="Arc 20">
              <a:extLst>
                <a:ext uri="{FF2B5EF4-FFF2-40B4-BE49-F238E27FC236}">
                  <a16:creationId xmlns:a16="http://schemas.microsoft.com/office/drawing/2014/main" id="{D32F37D1-7A35-A689-2C0B-5FD5C0701B1A}"/>
                </a:ext>
              </a:extLst>
            </p:cNvPr>
            <p:cNvSpPr/>
            <p:nvPr/>
          </p:nvSpPr>
          <p:spPr bwMode="auto">
            <a:xfrm rot="21435940">
              <a:off x="1973587" y="4413400"/>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22" name="Arc 21">
              <a:extLst>
                <a:ext uri="{FF2B5EF4-FFF2-40B4-BE49-F238E27FC236}">
                  <a16:creationId xmlns:a16="http://schemas.microsoft.com/office/drawing/2014/main" id="{D3E6812E-846B-C775-8163-51007356DFDC}"/>
                </a:ext>
              </a:extLst>
            </p:cNvPr>
            <p:cNvSpPr/>
            <p:nvPr/>
          </p:nvSpPr>
          <p:spPr bwMode="auto">
            <a:xfrm rot="21435940">
              <a:off x="1973903" y="3122341"/>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23" name="Group 22">
            <a:extLst>
              <a:ext uri="{FF2B5EF4-FFF2-40B4-BE49-F238E27FC236}">
                <a16:creationId xmlns:a16="http://schemas.microsoft.com/office/drawing/2014/main" id="{B5670703-74E1-DBFF-7A51-5B2C4B3CA37B}"/>
              </a:ext>
            </a:extLst>
          </p:cNvPr>
          <p:cNvGrpSpPr/>
          <p:nvPr/>
        </p:nvGrpSpPr>
        <p:grpSpPr>
          <a:xfrm>
            <a:off x="3669990" y="1713399"/>
            <a:ext cx="673507" cy="3269419"/>
            <a:chOff x="1868378" y="1712278"/>
            <a:chExt cx="673507" cy="3269419"/>
          </a:xfrm>
        </p:grpSpPr>
        <p:sp>
          <p:nvSpPr>
            <p:cNvPr id="24" name="Arc 23">
              <a:extLst>
                <a:ext uri="{FF2B5EF4-FFF2-40B4-BE49-F238E27FC236}">
                  <a16:creationId xmlns:a16="http://schemas.microsoft.com/office/drawing/2014/main" id="{EBD2CF00-6CFC-E570-CBB1-3DD87512B856}"/>
                </a:ext>
              </a:extLst>
            </p:cNvPr>
            <p:cNvSpPr/>
            <p:nvPr/>
          </p:nvSpPr>
          <p:spPr bwMode="auto">
            <a:xfrm>
              <a:off x="1868694" y="1712278"/>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31" name="Arc 30">
              <a:extLst>
                <a:ext uri="{FF2B5EF4-FFF2-40B4-BE49-F238E27FC236}">
                  <a16:creationId xmlns:a16="http://schemas.microsoft.com/office/drawing/2014/main" id="{A85C511D-1222-88E2-7287-A11DF982EBE3}"/>
                </a:ext>
              </a:extLst>
            </p:cNvPr>
            <p:cNvSpPr/>
            <p:nvPr/>
          </p:nvSpPr>
          <p:spPr bwMode="auto">
            <a:xfrm rot="162300">
              <a:off x="1868378" y="4317856"/>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32" name="Arc 31">
              <a:extLst>
                <a:ext uri="{FF2B5EF4-FFF2-40B4-BE49-F238E27FC236}">
                  <a16:creationId xmlns:a16="http://schemas.microsoft.com/office/drawing/2014/main" id="{65B2B54E-ACE5-0128-237E-17DD947F5832}"/>
                </a:ext>
              </a:extLst>
            </p:cNvPr>
            <p:cNvSpPr/>
            <p:nvPr/>
          </p:nvSpPr>
          <p:spPr bwMode="auto">
            <a:xfrm rot="163468">
              <a:off x="1878044" y="3029302"/>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33" name="Group 32">
            <a:extLst>
              <a:ext uri="{FF2B5EF4-FFF2-40B4-BE49-F238E27FC236}">
                <a16:creationId xmlns:a16="http://schemas.microsoft.com/office/drawing/2014/main" id="{7BD93974-9D07-16E6-B03E-5A15664FC8BE}"/>
              </a:ext>
            </a:extLst>
          </p:cNvPr>
          <p:cNvGrpSpPr/>
          <p:nvPr/>
        </p:nvGrpSpPr>
        <p:grpSpPr>
          <a:xfrm>
            <a:off x="5708261" y="1950399"/>
            <a:ext cx="190156" cy="2795419"/>
            <a:chOff x="2115045" y="1949278"/>
            <a:chExt cx="190156" cy="2795419"/>
          </a:xfrm>
        </p:grpSpPr>
        <p:sp>
          <p:nvSpPr>
            <p:cNvPr id="38" name="Arc 37">
              <a:extLst>
                <a:ext uri="{FF2B5EF4-FFF2-40B4-BE49-F238E27FC236}">
                  <a16:creationId xmlns:a16="http://schemas.microsoft.com/office/drawing/2014/main" id="{7A6A8522-7D61-F13E-54C2-536A00A8595F}"/>
                </a:ext>
              </a:extLst>
            </p:cNvPr>
            <p:cNvSpPr/>
            <p:nvPr/>
          </p:nvSpPr>
          <p:spPr bwMode="auto">
            <a:xfrm rot="21435940">
              <a:off x="2115360" y="194927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39" name="Arc 38">
              <a:extLst>
                <a:ext uri="{FF2B5EF4-FFF2-40B4-BE49-F238E27FC236}">
                  <a16:creationId xmlns:a16="http://schemas.microsoft.com/office/drawing/2014/main" id="{0A958341-EF68-50A6-971B-CB62C24B69E0}"/>
                </a:ext>
              </a:extLst>
            </p:cNvPr>
            <p:cNvSpPr/>
            <p:nvPr/>
          </p:nvSpPr>
          <p:spPr bwMode="auto">
            <a:xfrm rot="21435940">
              <a:off x="2115045" y="4554856"/>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40" name="Arc 39">
              <a:extLst>
                <a:ext uri="{FF2B5EF4-FFF2-40B4-BE49-F238E27FC236}">
                  <a16:creationId xmlns:a16="http://schemas.microsoft.com/office/drawing/2014/main" id="{19218139-6DD2-E933-D95A-2AE1BA10D55E}"/>
                </a:ext>
              </a:extLst>
            </p:cNvPr>
            <p:cNvSpPr/>
            <p:nvPr/>
          </p:nvSpPr>
          <p:spPr bwMode="auto">
            <a:xfrm rot="21435940">
              <a:off x="2115360" y="326379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43" name="Group 42">
            <a:extLst>
              <a:ext uri="{FF2B5EF4-FFF2-40B4-BE49-F238E27FC236}">
                <a16:creationId xmlns:a16="http://schemas.microsoft.com/office/drawing/2014/main" id="{0848E86C-C8B4-6F18-F99D-B52F353C841C}"/>
              </a:ext>
            </a:extLst>
          </p:cNvPr>
          <p:cNvGrpSpPr/>
          <p:nvPr/>
        </p:nvGrpSpPr>
        <p:grpSpPr>
          <a:xfrm>
            <a:off x="5631922" y="1874060"/>
            <a:ext cx="342833" cy="2948096"/>
            <a:chOff x="2038706" y="1872940"/>
            <a:chExt cx="342833" cy="2948096"/>
          </a:xfrm>
        </p:grpSpPr>
        <p:sp>
          <p:nvSpPr>
            <p:cNvPr id="44" name="Arc 43">
              <a:extLst>
                <a:ext uri="{FF2B5EF4-FFF2-40B4-BE49-F238E27FC236}">
                  <a16:creationId xmlns:a16="http://schemas.microsoft.com/office/drawing/2014/main" id="{89902FD8-BC91-9032-D0DD-95B3AA0A5191}"/>
                </a:ext>
              </a:extLst>
            </p:cNvPr>
            <p:cNvSpPr/>
            <p:nvPr/>
          </p:nvSpPr>
          <p:spPr bwMode="auto">
            <a:xfrm rot="21435940">
              <a:off x="2039021" y="1872940"/>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45" name="Arc 44">
              <a:extLst>
                <a:ext uri="{FF2B5EF4-FFF2-40B4-BE49-F238E27FC236}">
                  <a16:creationId xmlns:a16="http://schemas.microsoft.com/office/drawing/2014/main" id="{0B7DEF3C-27D2-3D5E-667D-2B1E86064FF8}"/>
                </a:ext>
              </a:extLst>
            </p:cNvPr>
            <p:cNvSpPr/>
            <p:nvPr/>
          </p:nvSpPr>
          <p:spPr bwMode="auto">
            <a:xfrm rot="21435940">
              <a:off x="2038706" y="4478518"/>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49" name="Arc 48">
              <a:extLst>
                <a:ext uri="{FF2B5EF4-FFF2-40B4-BE49-F238E27FC236}">
                  <a16:creationId xmlns:a16="http://schemas.microsoft.com/office/drawing/2014/main" id="{CD8C3A7C-B3A1-C508-0D48-B0B03DADAD85}"/>
                </a:ext>
              </a:extLst>
            </p:cNvPr>
            <p:cNvSpPr/>
            <p:nvPr/>
          </p:nvSpPr>
          <p:spPr bwMode="auto">
            <a:xfrm rot="21435940">
              <a:off x="2039021" y="3187459"/>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50" name="Group 49">
            <a:extLst>
              <a:ext uri="{FF2B5EF4-FFF2-40B4-BE49-F238E27FC236}">
                <a16:creationId xmlns:a16="http://schemas.microsoft.com/office/drawing/2014/main" id="{CABAD1DF-031C-F51B-7B6D-F7A3EC45C681}"/>
              </a:ext>
            </a:extLst>
          </p:cNvPr>
          <p:cNvGrpSpPr/>
          <p:nvPr/>
        </p:nvGrpSpPr>
        <p:grpSpPr>
          <a:xfrm>
            <a:off x="5566803" y="1808942"/>
            <a:ext cx="473070" cy="3078332"/>
            <a:chOff x="1973587" y="1807822"/>
            <a:chExt cx="473070" cy="3078332"/>
          </a:xfrm>
        </p:grpSpPr>
        <p:sp>
          <p:nvSpPr>
            <p:cNvPr id="52" name="Arc 51">
              <a:extLst>
                <a:ext uri="{FF2B5EF4-FFF2-40B4-BE49-F238E27FC236}">
                  <a16:creationId xmlns:a16="http://schemas.microsoft.com/office/drawing/2014/main" id="{7DB92D29-AFAC-4CC2-FB82-372F97159851}"/>
                </a:ext>
              </a:extLst>
            </p:cNvPr>
            <p:cNvSpPr/>
            <p:nvPr/>
          </p:nvSpPr>
          <p:spPr bwMode="auto">
            <a:xfrm rot="21435940">
              <a:off x="1973903" y="1807822"/>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58" name="Arc 57">
              <a:extLst>
                <a:ext uri="{FF2B5EF4-FFF2-40B4-BE49-F238E27FC236}">
                  <a16:creationId xmlns:a16="http://schemas.microsoft.com/office/drawing/2014/main" id="{6BA9E85D-8946-3FFF-B9E3-95DD444EA23E}"/>
                </a:ext>
              </a:extLst>
            </p:cNvPr>
            <p:cNvSpPr/>
            <p:nvPr/>
          </p:nvSpPr>
          <p:spPr bwMode="auto">
            <a:xfrm rot="21435940">
              <a:off x="1973587" y="4413400"/>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59" name="Arc 58">
              <a:extLst>
                <a:ext uri="{FF2B5EF4-FFF2-40B4-BE49-F238E27FC236}">
                  <a16:creationId xmlns:a16="http://schemas.microsoft.com/office/drawing/2014/main" id="{10F8A3B3-A480-3330-2BCA-B754E32963C1}"/>
                </a:ext>
              </a:extLst>
            </p:cNvPr>
            <p:cNvSpPr/>
            <p:nvPr/>
          </p:nvSpPr>
          <p:spPr bwMode="auto">
            <a:xfrm rot="21435940">
              <a:off x="1973903" y="3122341"/>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0" name="Group 59">
            <a:extLst>
              <a:ext uri="{FF2B5EF4-FFF2-40B4-BE49-F238E27FC236}">
                <a16:creationId xmlns:a16="http://schemas.microsoft.com/office/drawing/2014/main" id="{C4F21208-D504-37BE-4EA8-97C1AB0DA43F}"/>
              </a:ext>
            </a:extLst>
          </p:cNvPr>
          <p:cNvGrpSpPr/>
          <p:nvPr/>
        </p:nvGrpSpPr>
        <p:grpSpPr>
          <a:xfrm>
            <a:off x="5461594" y="1723170"/>
            <a:ext cx="673507" cy="3269419"/>
            <a:chOff x="1868378" y="1712278"/>
            <a:chExt cx="673507" cy="3269419"/>
          </a:xfrm>
        </p:grpSpPr>
        <p:sp>
          <p:nvSpPr>
            <p:cNvPr id="6277" name="Arc 6276">
              <a:extLst>
                <a:ext uri="{FF2B5EF4-FFF2-40B4-BE49-F238E27FC236}">
                  <a16:creationId xmlns:a16="http://schemas.microsoft.com/office/drawing/2014/main" id="{DCB6F2DD-E15C-1122-55C7-B66D48CA91C4}"/>
                </a:ext>
              </a:extLst>
            </p:cNvPr>
            <p:cNvSpPr/>
            <p:nvPr/>
          </p:nvSpPr>
          <p:spPr bwMode="auto">
            <a:xfrm>
              <a:off x="1868694" y="1712278"/>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78" name="Arc 6277">
              <a:extLst>
                <a:ext uri="{FF2B5EF4-FFF2-40B4-BE49-F238E27FC236}">
                  <a16:creationId xmlns:a16="http://schemas.microsoft.com/office/drawing/2014/main" id="{6E9F5196-20F5-4ECA-FFCA-1C178BB9AC9C}"/>
                </a:ext>
              </a:extLst>
            </p:cNvPr>
            <p:cNvSpPr/>
            <p:nvPr/>
          </p:nvSpPr>
          <p:spPr bwMode="auto">
            <a:xfrm rot="162300">
              <a:off x="1868378" y="4317856"/>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79" name="Arc 6278">
              <a:extLst>
                <a:ext uri="{FF2B5EF4-FFF2-40B4-BE49-F238E27FC236}">
                  <a16:creationId xmlns:a16="http://schemas.microsoft.com/office/drawing/2014/main" id="{9CED71AE-A646-5BBC-6057-BAF7F34570F0}"/>
                </a:ext>
              </a:extLst>
            </p:cNvPr>
            <p:cNvSpPr/>
            <p:nvPr/>
          </p:nvSpPr>
          <p:spPr bwMode="auto">
            <a:xfrm rot="163468">
              <a:off x="1878044" y="3029302"/>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280" name="Group 6279">
            <a:extLst>
              <a:ext uri="{FF2B5EF4-FFF2-40B4-BE49-F238E27FC236}">
                <a16:creationId xmlns:a16="http://schemas.microsoft.com/office/drawing/2014/main" id="{6AEA1360-9853-2187-90FF-17B1BD93528B}"/>
              </a:ext>
            </a:extLst>
          </p:cNvPr>
          <p:cNvGrpSpPr/>
          <p:nvPr/>
        </p:nvGrpSpPr>
        <p:grpSpPr>
          <a:xfrm>
            <a:off x="7538434" y="1950399"/>
            <a:ext cx="190156" cy="2795419"/>
            <a:chOff x="2115045" y="1949278"/>
            <a:chExt cx="190156" cy="2795419"/>
          </a:xfrm>
        </p:grpSpPr>
        <p:sp>
          <p:nvSpPr>
            <p:cNvPr id="6285" name="Arc 6284">
              <a:extLst>
                <a:ext uri="{FF2B5EF4-FFF2-40B4-BE49-F238E27FC236}">
                  <a16:creationId xmlns:a16="http://schemas.microsoft.com/office/drawing/2014/main" id="{24205A8C-22AA-D85A-790B-833AB2643E35}"/>
                </a:ext>
              </a:extLst>
            </p:cNvPr>
            <p:cNvSpPr/>
            <p:nvPr/>
          </p:nvSpPr>
          <p:spPr bwMode="auto">
            <a:xfrm rot="21435940">
              <a:off x="2115360" y="194927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87" name="Arc 6286">
              <a:extLst>
                <a:ext uri="{FF2B5EF4-FFF2-40B4-BE49-F238E27FC236}">
                  <a16:creationId xmlns:a16="http://schemas.microsoft.com/office/drawing/2014/main" id="{C7A17AED-B261-C805-F2C7-13F4CD98BDC8}"/>
                </a:ext>
              </a:extLst>
            </p:cNvPr>
            <p:cNvSpPr/>
            <p:nvPr/>
          </p:nvSpPr>
          <p:spPr bwMode="auto">
            <a:xfrm rot="21435940">
              <a:off x="2115045" y="4554856"/>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88" name="Arc 6287">
              <a:extLst>
                <a:ext uri="{FF2B5EF4-FFF2-40B4-BE49-F238E27FC236}">
                  <a16:creationId xmlns:a16="http://schemas.microsoft.com/office/drawing/2014/main" id="{130F36A4-CFDB-221C-CA46-82FBCD5322FB}"/>
                </a:ext>
              </a:extLst>
            </p:cNvPr>
            <p:cNvSpPr/>
            <p:nvPr/>
          </p:nvSpPr>
          <p:spPr bwMode="auto">
            <a:xfrm rot="21435940">
              <a:off x="2115360" y="326379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289" name="Group 6288">
            <a:extLst>
              <a:ext uri="{FF2B5EF4-FFF2-40B4-BE49-F238E27FC236}">
                <a16:creationId xmlns:a16="http://schemas.microsoft.com/office/drawing/2014/main" id="{F6E471A4-0FEB-13ED-1652-4E8BCC177FC0}"/>
              </a:ext>
            </a:extLst>
          </p:cNvPr>
          <p:cNvGrpSpPr/>
          <p:nvPr/>
        </p:nvGrpSpPr>
        <p:grpSpPr>
          <a:xfrm>
            <a:off x="7462095" y="1874060"/>
            <a:ext cx="342833" cy="2948096"/>
            <a:chOff x="2038706" y="1872940"/>
            <a:chExt cx="342833" cy="2948096"/>
          </a:xfrm>
        </p:grpSpPr>
        <p:sp>
          <p:nvSpPr>
            <p:cNvPr id="6290" name="Arc 6289">
              <a:extLst>
                <a:ext uri="{FF2B5EF4-FFF2-40B4-BE49-F238E27FC236}">
                  <a16:creationId xmlns:a16="http://schemas.microsoft.com/office/drawing/2014/main" id="{9A9C0151-C9FE-C635-654F-31E878E21809}"/>
                </a:ext>
              </a:extLst>
            </p:cNvPr>
            <p:cNvSpPr/>
            <p:nvPr/>
          </p:nvSpPr>
          <p:spPr bwMode="auto">
            <a:xfrm rot="21435940">
              <a:off x="2039021" y="1872940"/>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91" name="Arc 6290">
              <a:extLst>
                <a:ext uri="{FF2B5EF4-FFF2-40B4-BE49-F238E27FC236}">
                  <a16:creationId xmlns:a16="http://schemas.microsoft.com/office/drawing/2014/main" id="{FE5D7383-26CB-775E-5B73-88EF1BFBC0AC}"/>
                </a:ext>
              </a:extLst>
            </p:cNvPr>
            <p:cNvSpPr/>
            <p:nvPr/>
          </p:nvSpPr>
          <p:spPr bwMode="auto">
            <a:xfrm rot="21435940">
              <a:off x="2038706" y="4478518"/>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92" name="Arc 6291">
              <a:extLst>
                <a:ext uri="{FF2B5EF4-FFF2-40B4-BE49-F238E27FC236}">
                  <a16:creationId xmlns:a16="http://schemas.microsoft.com/office/drawing/2014/main" id="{8DAFC556-C443-C854-8FE9-8AFBA4A07BA9}"/>
                </a:ext>
              </a:extLst>
            </p:cNvPr>
            <p:cNvSpPr/>
            <p:nvPr/>
          </p:nvSpPr>
          <p:spPr bwMode="auto">
            <a:xfrm rot="21435940">
              <a:off x="2039021" y="3187459"/>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293" name="Group 6292">
            <a:extLst>
              <a:ext uri="{FF2B5EF4-FFF2-40B4-BE49-F238E27FC236}">
                <a16:creationId xmlns:a16="http://schemas.microsoft.com/office/drawing/2014/main" id="{507A1C67-C81B-B0BB-3842-0069E401F6D1}"/>
              </a:ext>
            </a:extLst>
          </p:cNvPr>
          <p:cNvGrpSpPr/>
          <p:nvPr/>
        </p:nvGrpSpPr>
        <p:grpSpPr>
          <a:xfrm>
            <a:off x="7396976" y="1808942"/>
            <a:ext cx="473070" cy="3078332"/>
            <a:chOff x="1973587" y="1807822"/>
            <a:chExt cx="473070" cy="3078332"/>
          </a:xfrm>
        </p:grpSpPr>
        <p:sp>
          <p:nvSpPr>
            <p:cNvPr id="6294" name="Arc 6293">
              <a:extLst>
                <a:ext uri="{FF2B5EF4-FFF2-40B4-BE49-F238E27FC236}">
                  <a16:creationId xmlns:a16="http://schemas.microsoft.com/office/drawing/2014/main" id="{C3EBE551-01F3-5A88-9FDB-2DDBFB582809}"/>
                </a:ext>
              </a:extLst>
            </p:cNvPr>
            <p:cNvSpPr/>
            <p:nvPr/>
          </p:nvSpPr>
          <p:spPr bwMode="auto">
            <a:xfrm rot="21435940">
              <a:off x="1973903" y="1807822"/>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95" name="Arc 6294">
              <a:extLst>
                <a:ext uri="{FF2B5EF4-FFF2-40B4-BE49-F238E27FC236}">
                  <a16:creationId xmlns:a16="http://schemas.microsoft.com/office/drawing/2014/main" id="{29541E47-6B99-4D33-DAE5-9873E43CCAB1}"/>
                </a:ext>
              </a:extLst>
            </p:cNvPr>
            <p:cNvSpPr/>
            <p:nvPr/>
          </p:nvSpPr>
          <p:spPr bwMode="auto">
            <a:xfrm rot="21435940">
              <a:off x="1973587" y="4413400"/>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96" name="Arc 6295">
              <a:extLst>
                <a:ext uri="{FF2B5EF4-FFF2-40B4-BE49-F238E27FC236}">
                  <a16:creationId xmlns:a16="http://schemas.microsoft.com/office/drawing/2014/main" id="{D2B6D1BE-5638-4488-5BE2-BB74453E73FF}"/>
                </a:ext>
              </a:extLst>
            </p:cNvPr>
            <p:cNvSpPr/>
            <p:nvPr/>
          </p:nvSpPr>
          <p:spPr bwMode="auto">
            <a:xfrm rot="21435940">
              <a:off x="1973903" y="3122341"/>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297" name="Group 6296">
            <a:extLst>
              <a:ext uri="{FF2B5EF4-FFF2-40B4-BE49-F238E27FC236}">
                <a16:creationId xmlns:a16="http://schemas.microsoft.com/office/drawing/2014/main" id="{A26B3206-640D-E5C4-5948-9412447E3B93}"/>
              </a:ext>
            </a:extLst>
          </p:cNvPr>
          <p:cNvGrpSpPr/>
          <p:nvPr/>
        </p:nvGrpSpPr>
        <p:grpSpPr>
          <a:xfrm>
            <a:off x="7291767" y="1713399"/>
            <a:ext cx="673507" cy="3269419"/>
            <a:chOff x="1868378" y="1712278"/>
            <a:chExt cx="673507" cy="3269419"/>
          </a:xfrm>
        </p:grpSpPr>
        <p:sp>
          <p:nvSpPr>
            <p:cNvPr id="6298" name="Arc 6297">
              <a:extLst>
                <a:ext uri="{FF2B5EF4-FFF2-40B4-BE49-F238E27FC236}">
                  <a16:creationId xmlns:a16="http://schemas.microsoft.com/office/drawing/2014/main" id="{3A36186A-A374-10A7-D3CE-CE36988C49D1}"/>
                </a:ext>
              </a:extLst>
            </p:cNvPr>
            <p:cNvSpPr/>
            <p:nvPr/>
          </p:nvSpPr>
          <p:spPr bwMode="auto">
            <a:xfrm>
              <a:off x="1868694" y="1712278"/>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299" name="Arc 6298">
              <a:extLst>
                <a:ext uri="{FF2B5EF4-FFF2-40B4-BE49-F238E27FC236}">
                  <a16:creationId xmlns:a16="http://schemas.microsoft.com/office/drawing/2014/main" id="{68E58294-47EB-93A4-40DE-FA56251EC7B7}"/>
                </a:ext>
              </a:extLst>
            </p:cNvPr>
            <p:cNvSpPr/>
            <p:nvPr/>
          </p:nvSpPr>
          <p:spPr bwMode="auto">
            <a:xfrm rot="162300">
              <a:off x="1868378" y="4317856"/>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00" name="Arc 6299">
              <a:extLst>
                <a:ext uri="{FF2B5EF4-FFF2-40B4-BE49-F238E27FC236}">
                  <a16:creationId xmlns:a16="http://schemas.microsoft.com/office/drawing/2014/main" id="{97319453-485D-1684-737A-4F17D5428C03}"/>
                </a:ext>
              </a:extLst>
            </p:cNvPr>
            <p:cNvSpPr/>
            <p:nvPr/>
          </p:nvSpPr>
          <p:spPr bwMode="auto">
            <a:xfrm rot="163468">
              <a:off x="1878044" y="3029302"/>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350" name="Group 6349">
            <a:extLst>
              <a:ext uri="{FF2B5EF4-FFF2-40B4-BE49-F238E27FC236}">
                <a16:creationId xmlns:a16="http://schemas.microsoft.com/office/drawing/2014/main" id="{3A7D2894-C1AB-4E0C-1997-690ED8D394B6}"/>
              </a:ext>
            </a:extLst>
          </p:cNvPr>
          <p:cNvGrpSpPr/>
          <p:nvPr/>
        </p:nvGrpSpPr>
        <p:grpSpPr>
          <a:xfrm>
            <a:off x="9321761" y="1950399"/>
            <a:ext cx="190156" cy="2795419"/>
            <a:chOff x="2115045" y="1949278"/>
            <a:chExt cx="190156" cy="2795419"/>
          </a:xfrm>
        </p:grpSpPr>
        <p:sp>
          <p:nvSpPr>
            <p:cNvPr id="6351" name="Arc 6350">
              <a:extLst>
                <a:ext uri="{FF2B5EF4-FFF2-40B4-BE49-F238E27FC236}">
                  <a16:creationId xmlns:a16="http://schemas.microsoft.com/office/drawing/2014/main" id="{5B00F095-6D3F-20D4-955D-BAF180D8433B}"/>
                </a:ext>
              </a:extLst>
            </p:cNvPr>
            <p:cNvSpPr/>
            <p:nvPr/>
          </p:nvSpPr>
          <p:spPr bwMode="auto">
            <a:xfrm rot="21435940">
              <a:off x="2115360" y="194927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52" name="Arc 6351">
              <a:extLst>
                <a:ext uri="{FF2B5EF4-FFF2-40B4-BE49-F238E27FC236}">
                  <a16:creationId xmlns:a16="http://schemas.microsoft.com/office/drawing/2014/main" id="{69F5EB3C-D823-6AD8-A0BF-7554BD71237B}"/>
                </a:ext>
              </a:extLst>
            </p:cNvPr>
            <p:cNvSpPr/>
            <p:nvPr/>
          </p:nvSpPr>
          <p:spPr bwMode="auto">
            <a:xfrm rot="21435940">
              <a:off x="2115045" y="4554856"/>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53" name="Arc 6352">
              <a:extLst>
                <a:ext uri="{FF2B5EF4-FFF2-40B4-BE49-F238E27FC236}">
                  <a16:creationId xmlns:a16="http://schemas.microsoft.com/office/drawing/2014/main" id="{1D1743EB-98F4-70A4-4BBA-AC844B6AAF7A}"/>
                </a:ext>
              </a:extLst>
            </p:cNvPr>
            <p:cNvSpPr/>
            <p:nvPr/>
          </p:nvSpPr>
          <p:spPr bwMode="auto">
            <a:xfrm rot="21435940">
              <a:off x="2115360" y="3263798"/>
              <a:ext cx="189841" cy="189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354" name="Group 6353">
            <a:extLst>
              <a:ext uri="{FF2B5EF4-FFF2-40B4-BE49-F238E27FC236}">
                <a16:creationId xmlns:a16="http://schemas.microsoft.com/office/drawing/2014/main" id="{3DB82DE3-B201-719D-1681-09EDC8B2270C}"/>
              </a:ext>
            </a:extLst>
          </p:cNvPr>
          <p:cNvGrpSpPr/>
          <p:nvPr/>
        </p:nvGrpSpPr>
        <p:grpSpPr>
          <a:xfrm>
            <a:off x="9245422" y="1874060"/>
            <a:ext cx="342833" cy="2948096"/>
            <a:chOff x="2038706" y="1872940"/>
            <a:chExt cx="342833" cy="2948096"/>
          </a:xfrm>
        </p:grpSpPr>
        <p:sp>
          <p:nvSpPr>
            <p:cNvPr id="6355" name="Arc 6354">
              <a:extLst>
                <a:ext uri="{FF2B5EF4-FFF2-40B4-BE49-F238E27FC236}">
                  <a16:creationId xmlns:a16="http://schemas.microsoft.com/office/drawing/2014/main" id="{F5FE5592-17A8-DB79-0F36-C137367543B0}"/>
                </a:ext>
              </a:extLst>
            </p:cNvPr>
            <p:cNvSpPr/>
            <p:nvPr/>
          </p:nvSpPr>
          <p:spPr bwMode="auto">
            <a:xfrm rot="21435940">
              <a:off x="2039021" y="1872940"/>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56" name="Arc 6355">
              <a:extLst>
                <a:ext uri="{FF2B5EF4-FFF2-40B4-BE49-F238E27FC236}">
                  <a16:creationId xmlns:a16="http://schemas.microsoft.com/office/drawing/2014/main" id="{55163C02-A37A-2FCA-9B80-3A0D64F2C8B0}"/>
                </a:ext>
              </a:extLst>
            </p:cNvPr>
            <p:cNvSpPr/>
            <p:nvPr/>
          </p:nvSpPr>
          <p:spPr bwMode="auto">
            <a:xfrm rot="21435940">
              <a:off x="2038706" y="4478518"/>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57" name="Arc 6356">
              <a:extLst>
                <a:ext uri="{FF2B5EF4-FFF2-40B4-BE49-F238E27FC236}">
                  <a16:creationId xmlns:a16="http://schemas.microsoft.com/office/drawing/2014/main" id="{C2B2D7BE-C5AC-B9C4-56B4-7D1561A6067B}"/>
                </a:ext>
              </a:extLst>
            </p:cNvPr>
            <p:cNvSpPr/>
            <p:nvPr/>
          </p:nvSpPr>
          <p:spPr bwMode="auto">
            <a:xfrm rot="21435940">
              <a:off x="2039021" y="3187459"/>
              <a:ext cx="342518" cy="342518"/>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358" name="Group 6357">
            <a:extLst>
              <a:ext uri="{FF2B5EF4-FFF2-40B4-BE49-F238E27FC236}">
                <a16:creationId xmlns:a16="http://schemas.microsoft.com/office/drawing/2014/main" id="{8796A154-2EA6-A3E8-31BC-55D39411D739}"/>
              </a:ext>
            </a:extLst>
          </p:cNvPr>
          <p:cNvGrpSpPr/>
          <p:nvPr/>
        </p:nvGrpSpPr>
        <p:grpSpPr>
          <a:xfrm>
            <a:off x="9180303" y="1808942"/>
            <a:ext cx="473070" cy="3078332"/>
            <a:chOff x="1973587" y="1807822"/>
            <a:chExt cx="473070" cy="3078332"/>
          </a:xfrm>
        </p:grpSpPr>
        <p:sp>
          <p:nvSpPr>
            <p:cNvPr id="6359" name="Arc 6358">
              <a:extLst>
                <a:ext uri="{FF2B5EF4-FFF2-40B4-BE49-F238E27FC236}">
                  <a16:creationId xmlns:a16="http://schemas.microsoft.com/office/drawing/2014/main" id="{B7225FB7-02FD-32F8-5758-76F5900211F2}"/>
                </a:ext>
              </a:extLst>
            </p:cNvPr>
            <p:cNvSpPr/>
            <p:nvPr/>
          </p:nvSpPr>
          <p:spPr bwMode="auto">
            <a:xfrm rot="21435940">
              <a:off x="1973903" y="1807822"/>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60" name="Arc 6359">
              <a:extLst>
                <a:ext uri="{FF2B5EF4-FFF2-40B4-BE49-F238E27FC236}">
                  <a16:creationId xmlns:a16="http://schemas.microsoft.com/office/drawing/2014/main" id="{5A240655-E508-C30A-D563-1619FF501520}"/>
                </a:ext>
              </a:extLst>
            </p:cNvPr>
            <p:cNvSpPr/>
            <p:nvPr/>
          </p:nvSpPr>
          <p:spPr bwMode="auto">
            <a:xfrm rot="21435940">
              <a:off x="1973587" y="4413400"/>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61" name="Arc 6360">
              <a:extLst>
                <a:ext uri="{FF2B5EF4-FFF2-40B4-BE49-F238E27FC236}">
                  <a16:creationId xmlns:a16="http://schemas.microsoft.com/office/drawing/2014/main" id="{15C83235-CD7A-2366-F33A-30B4C5EF8C25}"/>
                </a:ext>
              </a:extLst>
            </p:cNvPr>
            <p:cNvSpPr/>
            <p:nvPr/>
          </p:nvSpPr>
          <p:spPr bwMode="auto">
            <a:xfrm rot="21435940">
              <a:off x="1973903" y="3122341"/>
              <a:ext cx="472754" cy="472754"/>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grpSp>
        <p:nvGrpSpPr>
          <p:cNvPr id="6362" name="Group 6361">
            <a:extLst>
              <a:ext uri="{FF2B5EF4-FFF2-40B4-BE49-F238E27FC236}">
                <a16:creationId xmlns:a16="http://schemas.microsoft.com/office/drawing/2014/main" id="{68B9799D-C407-BD24-1C57-82561FB49E26}"/>
              </a:ext>
            </a:extLst>
          </p:cNvPr>
          <p:cNvGrpSpPr/>
          <p:nvPr/>
        </p:nvGrpSpPr>
        <p:grpSpPr>
          <a:xfrm>
            <a:off x="9075094" y="1713399"/>
            <a:ext cx="673507" cy="3269419"/>
            <a:chOff x="1868378" y="1712278"/>
            <a:chExt cx="673507" cy="3269419"/>
          </a:xfrm>
        </p:grpSpPr>
        <p:sp>
          <p:nvSpPr>
            <p:cNvPr id="6363" name="Arc 6362">
              <a:extLst>
                <a:ext uri="{FF2B5EF4-FFF2-40B4-BE49-F238E27FC236}">
                  <a16:creationId xmlns:a16="http://schemas.microsoft.com/office/drawing/2014/main" id="{64AAEF13-B3C1-D996-51DB-30B5BC25BEE4}"/>
                </a:ext>
              </a:extLst>
            </p:cNvPr>
            <p:cNvSpPr/>
            <p:nvPr/>
          </p:nvSpPr>
          <p:spPr bwMode="auto">
            <a:xfrm>
              <a:off x="1868694" y="1712278"/>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64" name="Arc 6363">
              <a:extLst>
                <a:ext uri="{FF2B5EF4-FFF2-40B4-BE49-F238E27FC236}">
                  <a16:creationId xmlns:a16="http://schemas.microsoft.com/office/drawing/2014/main" id="{79BAA392-3343-A4A0-6FF6-83A0A711C28B}"/>
                </a:ext>
              </a:extLst>
            </p:cNvPr>
            <p:cNvSpPr/>
            <p:nvPr/>
          </p:nvSpPr>
          <p:spPr bwMode="auto">
            <a:xfrm rot="162300">
              <a:off x="1868378" y="4317856"/>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
          <p:nvSpPr>
            <p:cNvPr id="6365" name="Arc 6364">
              <a:extLst>
                <a:ext uri="{FF2B5EF4-FFF2-40B4-BE49-F238E27FC236}">
                  <a16:creationId xmlns:a16="http://schemas.microsoft.com/office/drawing/2014/main" id="{E99768F9-4887-8674-D4BF-9D2862B90C87}"/>
                </a:ext>
              </a:extLst>
            </p:cNvPr>
            <p:cNvSpPr/>
            <p:nvPr/>
          </p:nvSpPr>
          <p:spPr bwMode="auto">
            <a:xfrm rot="163468">
              <a:off x="1878044" y="3029302"/>
              <a:ext cx="663841" cy="663841"/>
            </a:xfrm>
            <a:prstGeom prst="arc">
              <a:avLst>
                <a:gd name="adj1" fmla="val 16200000"/>
                <a:gd name="adj2" fmla="val 5641055"/>
              </a:avLst>
            </a:prstGeom>
            <a:noFill/>
            <a:ln w="19050" cap="flat" cmpd="sng" algn="ctr">
              <a:solidFill>
                <a:schemeClr val="bg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grpSp>
      <p:sp>
        <p:nvSpPr>
          <p:cNvPr id="6371" name="TextBox 6370">
            <a:extLst>
              <a:ext uri="{FF2B5EF4-FFF2-40B4-BE49-F238E27FC236}">
                <a16:creationId xmlns:a16="http://schemas.microsoft.com/office/drawing/2014/main" id="{3B2E017F-3473-C0D0-FB0B-F9BE03D190C2}"/>
              </a:ext>
            </a:extLst>
          </p:cNvPr>
          <p:cNvSpPr txBox="1"/>
          <p:nvPr/>
        </p:nvSpPr>
        <p:spPr>
          <a:xfrm>
            <a:off x="5720640" y="5804408"/>
            <a:ext cx="2020427" cy="338554"/>
          </a:xfrm>
          <a:prstGeom prst="rect">
            <a:avLst/>
          </a:prstGeom>
          <a:noFill/>
        </p:spPr>
        <p:txBody>
          <a:bodyPr wrap="square" rtlCol="0">
            <a:spAutoFit/>
          </a:bodyPr>
          <a:lstStyle/>
          <a:p>
            <a:pPr algn="ctr"/>
            <a:r>
              <a:rPr lang="en-ZA" sz="1600" dirty="0">
                <a:solidFill>
                  <a:schemeClr val="bg2"/>
                </a:solidFill>
                <a:latin typeface="+mj-lt"/>
              </a:rPr>
              <a:t>Hidden layers</a:t>
            </a:r>
          </a:p>
        </p:txBody>
      </p:sp>
      <p:sp>
        <p:nvSpPr>
          <p:cNvPr id="6301" name="Left Bracket 6300">
            <a:extLst>
              <a:ext uri="{FF2B5EF4-FFF2-40B4-BE49-F238E27FC236}">
                <a16:creationId xmlns:a16="http://schemas.microsoft.com/office/drawing/2014/main" id="{DFE97416-0CB6-B7D9-93C1-B84F9BF34939}"/>
              </a:ext>
            </a:extLst>
          </p:cNvPr>
          <p:cNvSpPr/>
          <p:nvPr/>
        </p:nvSpPr>
        <p:spPr bwMode="auto">
          <a:xfrm rot="16200000">
            <a:off x="6425728" y="2531918"/>
            <a:ext cx="263707" cy="6076671"/>
          </a:xfrm>
          <a:prstGeom prst="leftBracket">
            <a:avLst/>
          </a:prstGeom>
          <a:noFill/>
          <a:ln w="38100" cap="flat" cmpd="sng" algn="ctr">
            <a:solidFill>
              <a:schemeClr val="bg2">
                <a:lumMod val="65000"/>
                <a:lumOff val="3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pic>
        <p:nvPicPr>
          <p:cNvPr id="6308" name="Picture 6307">
            <a:extLst>
              <a:ext uri="{FF2B5EF4-FFF2-40B4-BE49-F238E27FC236}">
                <a16:creationId xmlns:a16="http://schemas.microsoft.com/office/drawing/2014/main" id="{7A0B2B42-03BA-D11D-97C7-9EA424045556}"/>
              </a:ext>
            </a:extLst>
          </p:cNvPr>
          <p:cNvPicPr>
            <a:picLocks noChangeAspect="1"/>
          </p:cNvPicPr>
          <p:nvPr/>
        </p:nvPicPr>
        <p:blipFill>
          <a:blip r:embed="rId17"/>
          <a:srcRect t="61489" r="-172" b="1595"/>
          <a:stretch>
            <a:fillRect/>
          </a:stretch>
        </p:blipFill>
        <p:spPr>
          <a:xfrm>
            <a:off x="4083527" y="6973749"/>
            <a:ext cx="5153562" cy="1246164"/>
          </a:xfrm>
          <a:prstGeom prst="rect">
            <a:avLst/>
          </a:prstGeom>
        </p:spPr>
      </p:pic>
      <p:sp>
        <p:nvSpPr>
          <p:cNvPr id="2" name="Title 1">
            <a:extLst>
              <a:ext uri="{FF2B5EF4-FFF2-40B4-BE49-F238E27FC236}">
                <a16:creationId xmlns:a16="http://schemas.microsoft.com/office/drawing/2014/main" id="{DC5F94EA-E9D4-77E0-4740-6AE90526A4B3}"/>
              </a:ext>
            </a:extLst>
          </p:cNvPr>
          <p:cNvSpPr txBox="1">
            <a:spLocks/>
          </p:cNvSpPr>
          <p:nvPr/>
        </p:nvSpPr>
        <p:spPr>
          <a:xfrm>
            <a:off x="348837" y="317041"/>
            <a:ext cx="11497636"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Deep Diffractive Neural Networks (D</a:t>
            </a:r>
            <a:r>
              <a:rPr lang="en-ZA" sz="2600" baseline="300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NNs) learn mappings through propagation and diffraction</a:t>
            </a:r>
            <a:endPar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endParaRPr>
          </a:p>
        </p:txBody>
      </p:sp>
    </p:spTree>
    <p:extLst>
      <p:ext uri="{BB962C8B-B14F-4D97-AF65-F5344CB8AC3E}">
        <p14:creationId xmlns:p14="http://schemas.microsoft.com/office/powerpoint/2010/main" val="44325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370"/>
                                        </p:tgtEl>
                                        <p:attrNameLst>
                                          <p:attrName>style.visibility</p:attrName>
                                        </p:attrNameLst>
                                      </p:cBhvr>
                                      <p:to>
                                        <p:strVal val="visible"/>
                                      </p:to>
                                    </p:set>
                                    <p:animEffect transition="in" filter="fade">
                                      <p:cBhvr>
                                        <p:cTn id="23" dur="500"/>
                                        <p:tgtEl>
                                          <p:spTgt spid="637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242"/>
                                        </p:tgtEl>
                                        <p:attrNameLst>
                                          <p:attrName>style.visibility</p:attrName>
                                        </p:attrNameLst>
                                      </p:cBhvr>
                                      <p:to>
                                        <p:strVal val="visible"/>
                                      </p:to>
                                    </p:set>
                                    <p:animEffect transition="in" filter="wipe(left)">
                                      <p:cBhvr>
                                        <p:cTn id="28" dur="1000"/>
                                        <p:tgtEl>
                                          <p:spTgt spid="62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
                                        <p:tgtEl>
                                          <p:spTgt spid="8"/>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
                                        <p:tgtEl>
                                          <p:spTgt spid="12"/>
                                        </p:tgtEl>
                                      </p:cBhvr>
                                    </p:animEffect>
                                  </p:childTnLst>
                                </p:cTn>
                              </p:par>
                            </p:childTnLst>
                          </p:cTn>
                        </p:par>
                        <p:par>
                          <p:cTn id="38" fill="hold">
                            <p:stCondLst>
                              <p:cond delay="70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
                                        <p:tgtEl>
                                          <p:spTgt spid="16"/>
                                        </p:tgtEl>
                                      </p:cBhvr>
                                    </p:animEffect>
                                  </p:childTnLst>
                                </p:cTn>
                              </p:par>
                            </p:childTnLst>
                          </p:cTn>
                        </p:par>
                        <p:par>
                          <p:cTn id="42" fill="hold">
                            <p:stCondLst>
                              <p:cond delay="9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00"/>
                                        <p:tgtEl>
                                          <p:spTgt spid="23"/>
                                        </p:tgtEl>
                                      </p:cBhvr>
                                    </p:animEffect>
                                  </p:childTnLst>
                                </p:cTn>
                              </p:par>
                            </p:childTnLst>
                          </p:cTn>
                        </p:par>
                        <p:par>
                          <p:cTn id="46" fill="hold">
                            <p:stCondLst>
                              <p:cond delay="1100"/>
                            </p:stCondLst>
                            <p:childTnLst>
                              <p:par>
                                <p:cTn id="47" presetID="22" presetClass="entr" presetSubtype="8" fill="hold" nodeType="afterEffect">
                                  <p:stCondLst>
                                    <p:cond delay="0"/>
                                  </p:stCondLst>
                                  <p:childTnLst>
                                    <p:set>
                                      <p:cBhvr>
                                        <p:cTn id="48" dur="1" fill="hold">
                                          <p:stCondLst>
                                            <p:cond delay="0"/>
                                          </p:stCondLst>
                                        </p:cTn>
                                        <p:tgtEl>
                                          <p:spTgt spid="6366"/>
                                        </p:tgtEl>
                                        <p:attrNameLst>
                                          <p:attrName>style.visibility</p:attrName>
                                        </p:attrNameLst>
                                      </p:cBhvr>
                                      <p:to>
                                        <p:strVal val="visible"/>
                                      </p:to>
                                    </p:set>
                                    <p:animEffect transition="in" filter="wipe(left)">
                                      <p:cBhvr>
                                        <p:cTn id="49" dur="500"/>
                                        <p:tgtEl>
                                          <p:spTgt spid="6366"/>
                                        </p:tgtEl>
                                      </p:cBhvr>
                                    </p:animEffect>
                                  </p:childTnLst>
                                </p:cTn>
                              </p:par>
                            </p:childTnLst>
                          </p:cTn>
                        </p:par>
                        <p:par>
                          <p:cTn id="50" fill="hold">
                            <p:stCondLst>
                              <p:cond delay="1600"/>
                            </p:stCondLst>
                            <p:childTnLst>
                              <p:par>
                                <p:cTn id="51" presetID="10" presetClass="entr" presetSubtype="0"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200"/>
                                        <p:tgtEl>
                                          <p:spTgt spid="33"/>
                                        </p:tgtEl>
                                      </p:cBhvr>
                                    </p:animEffect>
                                  </p:childTnLst>
                                </p:cTn>
                              </p:par>
                            </p:childTnLst>
                          </p:cTn>
                        </p:par>
                        <p:par>
                          <p:cTn id="54" fill="hold">
                            <p:stCondLst>
                              <p:cond delay="1800"/>
                            </p:stCondLst>
                            <p:childTnLst>
                              <p:par>
                                <p:cTn id="55" presetID="10" presetClass="entr" presetSubtype="0"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200"/>
                                        <p:tgtEl>
                                          <p:spTgt spid="43"/>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200"/>
                                        <p:tgtEl>
                                          <p:spTgt spid="50"/>
                                        </p:tgtEl>
                                      </p:cBhvr>
                                    </p:animEffect>
                                  </p:childTnLst>
                                </p:cTn>
                              </p:par>
                            </p:childTnLst>
                          </p:cTn>
                        </p:par>
                        <p:par>
                          <p:cTn id="62" fill="hold">
                            <p:stCondLst>
                              <p:cond delay="2200"/>
                            </p:stCondLst>
                            <p:childTnLst>
                              <p:par>
                                <p:cTn id="63" presetID="10" presetClass="entr" presetSubtype="0"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200"/>
                                        <p:tgtEl>
                                          <p:spTgt spid="60"/>
                                        </p:tgtEl>
                                      </p:cBhvr>
                                    </p:animEffect>
                                  </p:childTnLst>
                                </p:cTn>
                              </p:par>
                            </p:childTnLst>
                          </p:cTn>
                        </p:par>
                        <p:par>
                          <p:cTn id="66" fill="hold">
                            <p:stCondLst>
                              <p:cond delay="2400"/>
                            </p:stCondLst>
                            <p:childTnLst>
                              <p:par>
                                <p:cTn id="67" presetID="22" presetClass="entr" presetSubtype="8" fill="hold" nodeType="afterEffect">
                                  <p:stCondLst>
                                    <p:cond delay="0"/>
                                  </p:stCondLst>
                                  <p:childTnLst>
                                    <p:set>
                                      <p:cBhvr>
                                        <p:cTn id="68" dur="1" fill="hold">
                                          <p:stCondLst>
                                            <p:cond delay="0"/>
                                          </p:stCondLst>
                                        </p:cTn>
                                        <p:tgtEl>
                                          <p:spTgt spid="6367"/>
                                        </p:tgtEl>
                                        <p:attrNameLst>
                                          <p:attrName>style.visibility</p:attrName>
                                        </p:attrNameLst>
                                      </p:cBhvr>
                                      <p:to>
                                        <p:strVal val="visible"/>
                                      </p:to>
                                    </p:set>
                                    <p:animEffect transition="in" filter="wipe(left)">
                                      <p:cBhvr>
                                        <p:cTn id="69" dur="500"/>
                                        <p:tgtEl>
                                          <p:spTgt spid="6367"/>
                                        </p:tgtEl>
                                      </p:cBhvr>
                                    </p:animEffect>
                                  </p:childTnLst>
                                </p:cTn>
                              </p:par>
                            </p:childTnLst>
                          </p:cTn>
                        </p:par>
                        <p:par>
                          <p:cTn id="70" fill="hold">
                            <p:stCondLst>
                              <p:cond delay="2900"/>
                            </p:stCondLst>
                            <p:childTnLst>
                              <p:par>
                                <p:cTn id="71" presetID="10" presetClass="entr" presetSubtype="0" fill="hold" nodeType="afterEffect">
                                  <p:stCondLst>
                                    <p:cond delay="0"/>
                                  </p:stCondLst>
                                  <p:childTnLst>
                                    <p:set>
                                      <p:cBhvr>
                                        <p:cTn id="72" dur="1" fill="hold">
                                          <p:stCondLst>
                                            <p:cond delay="0"/>
                                          </p:stCondLst>
                                        </p:cTn>
                                        <p:tgtEl>
                                          <p:spTgt spid="6280"/>
                                        </p:tgtEl>
                                        <p:attrNameLst>
                                          <p:attrName>style.visibility</p:attrName>
                                        </p:attrNameLst>
                                      </p:cBhvr>
                                      <p:to>
                                        <p:strVal val="visible"/>
                                      </p:to>
                                    </p:set>
                                    <p:animEffect transition="in" filter="fade">
                                      <p:cBhvr>
                                        <p:cTn id="73" dur="200"/>
                                        <p:tgtEl>
                                          <p:spTgt spid="6280"/>
                                        </p:tgtEl>
                                      </p:cBhvr>
                                    </p:animEffect>
                                  </p:childTnLst>
                                </p:cTn>
                              </p:par>
                            </p:childTnLst>
                          </p:cTn>
                        </p:par>
                        <p:par>
                          <p:cTn id="74" fill="hold">
                            <p:stCondLst>
                              <p:cond delay="3100"/>
                            </p:stCondLst>
                            <p:childTnLst>
                              <p:par>
                                <p:cTn id="75" presetID="10" presetClass="entr" presetSubtype="0" fill="hold" nodeType="afterEffect">
                                  <p:stCondLst>
                                    <p:cond delay="0"/>
                                  </p:stCondLst>
                                  <p:childTnLst>
                                    <p:set>
                                      <p:cBhvr>
                                        <p:cTn id="76" dur="1" fill="hold">
                                          <p:stCondLst>
                                            <p:cond delay="0"/>
                                          </p:stCondLst>
                                        </p:cTn>
                                        <p:tgtEl>
                                          <p:spTgt spid="6289"/>
                                        </p:tgtEl>
                                        <p:attrNameLst>
                                          <p:attrName>style.visibility</p:attrName>
                                        </p:attrNameLst>
                                      </p:cBhvr>
                                      <p:to>
                                        <p:strVal val="visible"/>
                                      </p:to>
                                    </p:set>
                                    <p:animEffect transition="in" filter="fade">
                                      <p:cBhvr>
                                        <p:cTn id="77" dur="200"/>
                                        <p:tgtEl>
                                          <p:spTgt spid="6289"/>
                                        </p:tgtEl>
                                      </p:cBhvr>
                                    </p:animEffect>
                                  </p:childTnLst>
                                </p:cTn>
                              </p:par>
                            </p:childTnLst>
                          </p:cTn>
                        </p:par>
                        <p:par>
                          <p:cTn id="78" fill="hold">
                            <p:stCondLst>
                              <p:cond delay="3300"/>
                            </p:stCondLst>
                            <p:childTnLst>
                              <p:par>
                                <p:cTn id="79" presetID="10" presetClass="entr" presetSubtype="0" fill="hold" nodeType="afterEffect">
                                  <p:stCondLst>
                                    <p:cond delay="0"/>
                                  </p:stCondLst>
                                  <p:childTnLst>
                                    <p:set>
                                      <p:cBhvr>
                                        <p:cTn id="80" dur="1" fill="hold">
                                          <p:stCondLst>
                                            <p:cond delay="0"/>
                                          </p:stCondLst>
                                        </p:cTn>
                                        <p:tgtEl>
                                          <p:spTgt spid="6293"/>
                                        </p:tgtEl>
                                        <p:attrNameLst>
                                          <p:attrName>style.visibility</p:attrName>
                                        </p:attrNameLst>
                                      </p:cBhvr>
                                      <p:to>
                                        <p:strVal val="visible"/>
                                      </p:to>
                                    </p:set>
                                    <p:animEffect transition="in" filter="fade">
                                      <p:cBhvr>
                                        <p:cTn id="81" dur="200"/>
                                        <p:tgtEl>
                                          <p:spTgt spid="6293"/>
                                        </p:tgtEl>
                                      </p:cBhvr>
                                    </p:animEffect>
                                  </p:childTnLst>
                                </p:cTn>
                              </p:par>
                            </p:childTnLst>
                          </p:cTn>
                        </p:par>
                        <p:par>
                          <p:cTn id="82" fill="hold">
                            <p:stCondLst>
                              <p:cond delay="3500"/>
                            </p:stCondLst>
                            <p:childTnLst>
                              <p:par>
                                <p:cTn id="83" presetID="10" presetClass="entr" presetSubtype="0" fill="hold" nodeType="afterEffect">
                                  <p:stCondLst>
                                    <p:cond delay="0"/>
                                  </p:stCondLst>
                                  <p:childTnLst>
                                    <p:set>
                                      <p:cBhvr>
                                        <p:cTn id="84" dur="1" fill="hold">
                                          <p:stCondLst>
                                            <p:cond delay="0"/>
                                          </p:stCondLst>
                                        </p:cTn>
                                        <p:tgtEl>
                                          <p:spTgt spid="6297"/>
                                        </p:tgtEl>
                                        <p:attrNameLst>
                                          <p:attrName>style.visibility</p:attrName>
                                        </p:attrNameLst>
                                      </p:cBhvr>
                                      <p:to>
                                        <p:strVal val="visible"/>
                                      </p:to>
                                    </p:set>
                                    <p:animEffect transition="in" filter="fade">
                                      <p:cBhvr>
                                        <p:cTn id="85" dur="200"/>
                                        <p:tgtEl>
                                          <p:spTgt spid="6297"/>
                                        </p:tgtEl>
                                      </p:cBhvr>
                                    </p:animEffect>
                                  </p:childTnLst>
                                </p:cTn>
                              </p:par>
                            </p:childTnLst>
                          </p:cTn>
                        </p:par>
                        <p:par>
                          <p:cTn id="86" fill="hold">
                            <p:stCondLst>
                              <p:cond delay="3700"/>
                            </p:stCondLst>
                            <p:childTnLst>
                              <p:par>
                                <p:cTn id="87" presetID="22" presetClass="entr" presetSubtype="8" fill="hold" nodeType="afterEffect">
                                  <p:stCondLst>
                                    <p:cond delay="0"/>
                                  </p:stCondLst>
                                  <p:childTnLst>
                                    <p:set>
                                      <p:cBhvr>
                                        <p:cTn id="88" dur="1" fill="hold">
                                          <p:stCondLst>
                                            <p:cond delay="0"/>
                                          </p:stCondLst>
                                        </p:cTn>
                                        <p:tgtEl>
                                          <p:spTgt spid="6388"/>
                                        </p:tgtEl>
                                        <p:attrNameLst>
                                          <p:attrName>style.visibility</p:attrName>
                                        </p:attrNameLst>
                                      </p:cBhvr>
                                      <p:to>
                                        <p:strVal val="visible"/>
                                      </p:to>
                                    </p:set>
                                    <p:animEffect transition="in" filter="wipe(left)">
                                      <p:cBhvr>
                                        <p:cTn id="89" dur="500"/>
                                        <p:tgtEl>
                                          <p:spTgt spid="6388"/>
                                        </p:tgtEl>
                                      </p:cBhvr>
                                    </p:animEffect>
                                  </p:childTnLst>
                                </p:cTn>
                              </p:par>
                            </p:childTnLst>
                          </p:cTn>
                        </p:par>
                        <p:par>
                          <p:cTn id="90" fill="hold">
                            <p:stCondLst>
                              <p:cond delay="4200"/>
                            </p:stCondLst>
                            <p:childTnLst>
                              <p:par>
                                <p:cTn id="91" presetID="10" presetClass="entr" presetSubtype="0" fill="hold" nodeType="afterEffect">
                                  <p:stCondLst>
                                    <p:cond delay="0"/>
                                  </p:stCondLst>
                                  <p:childTnLst>
                                    <p:set>
                                      <p:cBhvr>
                                        <p:cTn id="92" dur="1" fill="hold">
                                          <p:stCondLst>
                                            <p:cond delay="0"/>
                                          </p:stCondLst>
                                        </p:cTn>
                                        <p:tgtEl>
                                          <p:spTgt spid="6350"/>
                                        </p:tgtEl>
                                        <p:attrNameLst>
                                          <p:attrName>style.visibility</p:attrName>
                                        </p:attrNameLst>
                                      </p:cBhvr>
                                      <p:to>
                                        <p:strVal val="visible"/>
                                      </p:to>
                                    </p:set>
                                    <p:animEffect transition="in" filter="fade">
                                      <p:cBhvr>
                                        <p:cTn id="93" dur="200"/>
                                        <p:tgtEl>
                                          <p:spTgt spid="6350"/>
                                        </p:tgtEl>
                                      </p:cBhvr>
                                    </p:animEffect>
                                  </p:childTnLst>
                                </p:cTn>
                              </p:par>
                            </p:childTnLst>
                          </p:cTn>
                        </p:par>
                        <p:par>
                          <p:cTn id="94" fill="hold">
                            <p:stCondLst>
                              <p:cond delay="4400"/>
                            </p:stCondLst>
                            <p:childTnLst>
                              <p:par>
                                <p:cTn id="95" presetID="10" presetClass="entr" presetSubtype="0" fill="hold" nodeType="afterEffect">
                                  <p:stCondLst>
                                    <p:cond delay="0"/>
                                  </p:stCondLst>
                                  <p:childTnLst>
                                    <p:set>
                                      <p:cBhvr>
                                        <p:cTn id="96" dur="1" fill="hold">
                                          <p:stCondLst>
                                            <p:cond delay="0"/>
                                          </p:stCondLst>
                                        </p:cTn>
                                        <p:tgtEl>
                                          <p:spTgt spid="6354"/>
                                        </p:tgtEl>
                                        <p:attrNameLst>
                                          <p:attrName>style.visibility</p:attrName>
                                        </p:attrNameLst>
                                      </p:cBhvr>
                                      <p:to>
                                        <p:strVal val="visible"/>
                                      </p:to>
                                    </p:set>
                                    <p:animEffect transition="in" filter="fade">
                                      <p:cBhvr>
                                        <p:cTn id="97" dur="200"/>
                                        <p:tgtEl>
                                          <p:spTgt spid="6354"/>
                                        </p:tgtEl>
                                      </p:cBhvr>
                                    </p:animEffect>
                                  </p:childTnLst>
                                </p:cTn>
                              </p:par>
                            </p:childTnLst>
                          </p:cTn>
                        </p:par>
                        <p:par>
                          <p:cTn id="98" fill="hold">
                            <p:stCondLst>
                              <p:cond delay="4600"/>
                            </p:stCondLst>
                            <p:childTnLst>
                              <p:par>
                                <p:cTn id="99" presetID="10" presetClass="entr" presetSubtype="0" fill="hold" nodeType="afterEffect">
                                  <p:stCondLst>
                                    <p:cond delay="0"/>
                                  </p:stCondLst>
                                  <p:childTnLst>
                                    <p:set>
                                      <p:cBhvr>
                                        <p:cTn id="100" dur="1" fill="hold">
                                          <p:stCondLst>
                                            <p:cond delay="0"/>
                                          </p:stCondLst>
                                        </p:cTn>
                                        <p:tgtEl>
                                          <p:spTgt spid="6358"/>
                                        </p:tgtEl>
                                        <p:attrNameLst>
                                          <p:attrName>style.visibility</p:attrName>
                                        </p:attrNameLst>
                                      </p:cBhvr>
                                      <p:to>
                                        <p:strVal val="visible"/>
                                      </p:to>
                                    </p:set>
                                    <p:animEffect transition="in" filter="fade">
                                      <p:cBhvr>
                                        <p:cTn id="101" dur="200"/>
                                        <p:tgtEl>
                                          <p:spTgt spid="6358"/>
                                        </p:tgtEl>
                                      </p:cBhvr>
                                    </p:animEffect>
                                  </p:childTnLst>
                                </p:cTn>
                              </p:par>
                            </p:childTnLst>
                          </p:cTn>
                        </p:par>
                        <p:par>
                          <p:cTn id="102" fill="hold">
                            <p:stCondLst>
                              <p:cond delay="4800"/>
                            </p:stCondLst>
                            <p:childTnLst>
                              <p:par>
                                <p:cTn id="103" presetID="10" presetClass="entr" presetSubtype="0" fill="hold" nodeType="afterEffect">
                                  <p:stCondLst>
                                    <p:cond delay="0"/>
                                  </p:stCondLst>
                                  <p:childTnLst>
                                    <p:set>
                                      <p:cBhvr>
                                        <p:cTn id="104" dur="1" fill="hold">
                                          <p:stCondLst>
                                            <p:cond delay="0"/>
                                          </p:stCondLst>
                                        </p:cTn>
                                        <p:tgtEl>
                                          <p:spTgt spid="6362"/>
                                        </p:tgtEl>
                                        <p:attrNameLst>
                                          <p:attrName>style.visibility</p:attrName>
                                        </p:attrNameLst>
                                      </p:cBhvr>
                                      <p:to>
                                        <p:strVal val="visible"/>
                                      </p:to>
                                    </p:set>
                                    <p:animEffect transition="in" filter="fade">
                                      <p:cBhvr>
                                        <p:cTn id="105" dur="200"/>
                                        <p:tgtEl>
                                          <p:spTgt spid="6362"/>
                                        </p:tgtEl>
                                      </p:cBhvr>
                                    </p:animEffect>
                                  </p:childTnLst>
                                </p:cTn>
                              </p:par>
                            </p:childTnLst>
                          </p:cTn>
                        </p:par>
                        <p:par>
                          <p:cTn id="106" fill="hold">
                            <p:stCondLst>
                              <p:cond delay="5000"/>
                            </p:stCondLst>
                            <p:childTnLst>
                              <p:par>
                                <p:cTn id="107" presetID="22" presetClass="entr" presetSubtype="8" fill="hold" nodeType="afterEffect">
                                  <p:stCondLst>
                                    <p:cond delay="0"/>
                                  </p:stCondLst>
                                  <p:childTnLst>
                                    <p:set>
                                      <p:cBhvr>
                                        <p:cTn id="108" dur="1" fill="hold">
                                          <p:stCondLst>
                                            <p:cond delay="0"/>
                                          </p:stCondLst>
                                        </p:cTn>
                                        <p:tgtEl>
                                          <p:spTgt spid="6369"/>
                                        </p:tgtEl>
                                        <p:attrNameLst>
                                          <p:attrName>style.visibility</p:attrName>
                                        </p:attrNameLst>
                                      </p:cBhvr>
                                      <p:to>
                                        <p:strVal val="visible"/>
                                      </p:to>
                                    </p:set>
                                    <p:animEffect transition="in" filter="wipe(left)">
                                      <p:cBhvr>
                                        <p:cTn id="109" dur="500"/>
                                        <p:tgtEl>
                                          <p:spTgt spid="636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xit" presetSubtype="1" fill="hold" nodeType="clickEffect">
                                  <p:stCondLst>
                                    <p:cond delay="0"/>
                                  </p:stCondLst>
                                  <p:childTnLst>
                                    <p:animEffect transition="out" filter="wipe(up)">
                                      <p:cBhvr>
                                        <p:cTn id="113" dur="500"/>
                                        <p:tgtEl>
                                          <p:spTgt spid="6370"/>
                                        </p:tgtEl>
                                      </p:cBhvr>
                                    </p:animEffect>
                                    <p:set>
                                      <p:cBhvr>
                                        <p:cTn id="114" dur="1" fill="hold">
                                          <p:stCondLst>
                                            <p:cond delay="499"/>
                                          </p:stCondLst>
                                        </p:cTn>
                                        <p:tgtEl>
                                          <p:spTgt spid="63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A7D49-C17A-0672-3C51-5DDB280DED91}"/>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805103CD-19FF-1DC6-89CC-B81528EA16F4}"/>
              </a:ext>
            </a:extLst>
          </p:cNvPr>
          <p:cNvSpPr txBox="1">
            <a:spLocks/>
          </p:cNvSpPr>
          <p:nvPr/>
        </p:nvSpPr>
        <p:spPr>
          <a:xfrm>
            <a:off x="348838" y="317041"/>
            <a:ext cx="11515214"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have been used to classify topology and digits at the speed of light</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5C1EDE87-B6A1-A942-0EA9-B83565E668AC}"/>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B08DC4A1-C2BD-F985-479D-97CDD04B7E71}"/>
              </a:ext>
            </a:extLst>
          </p:cNvPr>
          <p:cNvPicPr>
            <a:picLocks noChangeAspect="1"/>
          </p:cNvPicPr>
          <p:nvPr/>
        </p:nvPicPr>
        <p:blipFill>
          <a:blip r:embed="rId3"/>
          <a:srcRect b="75907"/>
          <a:stretch>
            <a:fillRect/>
          </a:stretch>
        </p:blipFill>
        <p:spPr>
          <a:xfrm>
            <a:off x="1060404" y="5146403"/>
            <a:ext cx="10071192" cy="114865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CAECA5D-5865-2784-215D-A247DB25894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7806" y="1282391"/>
            <a:ext cx="5393156" cy="3620064"/>
          </a:xfrm>
          <a:prstGeom prst="rect">
            <a:avLst/>
          </a:prstGeom>
        </p:spPr>
      </p:pic>
      <p:pic>
        <p:nvPicPr>
          <p:cNvPr id="4" name="Picture 3" descr="A blue and green squares&#10;&#10;Description automatically generated with medium confidence">
            <a:extLst>
              <a:ext uri="{FF2B5EF4-FFF2-40B4-BE49-F238E27FC236}">
                <a16:creationId xmlns:a16="http://schemas.microsoft.com/office/drawing/2014/main" id="{25B3AC3C-F851-B139-E0CE-AEBA4BB7441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35274" y="1773295"/>
            <a:ext cx="5996418" cy="2773342"/>
          </a:xfrm>
          <a:prstGeom prst="rect">
            <a:avLst/>
          </a:prstGeom>
        </p:spPr>
      </p:pic>
      <p:sp>
        <p:nvSpPr>
          <p:cNvPr id="5" name="TextBox 38">
            <a:extLst>
              <a:ext uri="{FF2B5EF4-FFF2-40B4-BE49-F238E27FC236}">
                <a16:creationId xmlns:a16="http://schemas.microsoft.com/office/drawing/2014/main" id="{19030C62-C16B-E7C0-6EC1-D6DD066B9EF8}"/>
              </a:ext>
            </a:extLst>
          </p:cNvPr>
          <p:cNvSpPr txBox="1"/>
          <p:nvPr/>
        </p:nvSpPr>
        <p:spPr>
          <a:xfrm>
            <a:off x="5935274" y="4607959"/>
            <a:ext cx="6104075" cy="307777"/>
          </a:xfrm>
          <a:prstGeom prst="rect">
            <a:avLst/>
          </a:prstGeom>
          <a:noFill/>
        </p:spPr>
        <p:txBody>
          <a:bodyPr wrap="square">
            <a:spAutoFit/>
          </a:bodyPr>
          <a:lstStyle>
            <a:lvl1pPr algn="ctr" defTabSz="584170">
              <a:defRPr sz="3600">
                <a:latin typeface="+mn-lt"/>
                <a:ea typeface="+mn-ea"/>
                <a:cs typeface="+mn-cs"/>
                <a:sym typeface="Helvetica Neue Light"/>
              </a:defRPr>
            </a:lvl1pPr>
            <a:lvl2pPr indent="228589" algn="ctr" defTabSz="584170">
              <a:defRPr sz="3600">
                <a:latin typeface="+mn-lt"/>
                <a:ea typeface="+mn-ea"/>
                <a:cs typeface="+mn-cs"/>
                <a:sym typeface="Helvetica Neue Light"/>
              </a:defRPr>
            </a:lvl2pPr>
            <a:lvl3pPr indent="457176" algn="ctr" defTabSz="584170">
              <a:defRPr sz="3600">
                <a:latin typeface="+mn-lt"/>
                <a:ea typeface="+mn-ea"/>
                <a:cs typeface="+mn-cs"/>
                <a:sym typeface="Helvetica Neue Light"/>
              </a:defRPr>
            </a:lvl3pPr>
            <a:lvl4pPr indent="685765" algn="ctr" defTabSz="584170">
              <a:defRPr sz="3600">
                <a:latin typeface="+mn-lt"/>
                <a:ea typeface="+mn-ea"/>
                <a:cs typeface="+mn-cs"/>
                <a:sym typeface="Helvetica Neue Light"/>
              </a:defRPr>
            </a:lvl4pPr>
            <a:lvl5pPr indent="914354" algn="ctr" defTabSz="584170">
              <a:defRPr sz="3600">
                <a:latin typeface="+mn-lt"/>
                <a:ea typeface="+mn-ea"/>
                <a:cs typeface="+mn-cs"/>
                <a:sym typeface="Helvetica Neue Light"/>
              </a:defRPr>
            </a:lvl5pPr>
            <a:lvl6pPr indent="1142941" algn="ctr" defTabSz="584170">
              <a:defRPr sz="3600">
                <a:latin typeface="+mn-lt"/>
                <a:ea typeface="+mn-ea"/>
                <a:cs typeface="+mn-cs"/>
                <a:sym typeface="Helvetica Neue Light"/>
              </a:defRPr>
            </a:lvl6pPr>
            <a:lvl7pPr indent="1371530" algn="ctr" defTabSz="584170">
              <a:defRPr sz="3600">
                <a:latin typeface="+mn-lt"/>
                <a:ea typeface="+mn-ea"/>
                <a:cs typeface="+mn-cs"/>
                <a:sym typeface="Helvetica Neue Light"/>
              </a:defRPr>
            </a:lvl7pPr>
            <a:lvl8pPr indent="1600119" algn="ctr" defTabSz="584170">
              <a:defRPr sz="3600">
                <a:latin typeface="+mn-lt"/>
                <a:ea typeface="+mn-ea"/>
                <a:cs typeface="+mn-cs"/>
                <a:sym typeface="Helvetica Neue Light"/>
              </a:defRPr>
            </a:lvl8pPr>
            <a:lvl9pPr indent="1828706" algn="ctr" defTabSz="584170">
              <a:defRPr sz="3600">
                <a:latin typeface="+mn-lt"/>
                <a:ea typeface="+mn-ea"/>
                <a:cs typeface="+mn-cs"/>
                <a:sym typeface="Helvetica Neue Light"/>
              </a:defRPr>
            </a:lvl9pPr>
          </a:lstStyle>
          <a:p>
            <a:r>
              <a:rPr lang="en-US" sz="1400"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Sun, Y. </a:t>
            </a:r>
            <a:r>
              <a:rPr lang="en-US" sz="1400" i="1"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et al.</a:t>
            </a:r>
            <a:r>
              <a:rPr lang="en-US" sz="1400"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 (2023), </a:t>
            </a:r>
            <a:r>
              <a:rPr lang="en-US" sz="1400" i="1"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Journal of the Optical Society of America B</a:t>
            </a:r>
            <a:r>
              <a:rPr lang="en-US" sz="1400" dirty="0">
                <a:solidFill>
                  <a:schemeClr val="bg2"/>
                </a:solidFill>
                <a:effectLst/>
                <a:latin typeface="Calibri Light" panose="020F0302020204030204" pitchFamily="34" charset="0"/>
                <a:ea typeface="Calibri Light" panose="020F0302020204030204" pitchFamily="34" charset="0"/>
                <a:cs typeface="Calibri Light" panose="020F0302020204030204" pitchFamily="34" charset="0"/>
              </a:rPr>
              <a:t>, 40(11), p. 2951. </a:t>
            </a:r>
          </a:p>
        </p:txBody>
      </p:sp>
    </p:spTree>
    <p:extLst>
      <p:ext uri="{BB962C8B-B14F-4D97-AF65-F5344CB8AC3E}">
        <p14:creationId xmlns:p14="http://schemas.microsoft.com/office/powerpoint/2010/main" val="2577272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F1967-0CD8-7CC6-7512-48C0C1F90EDC}"/>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658C393E-2846-1EF8-4937-9B8A61AE2FEF}"/>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a:t>
            </a:r>
            <a:r>
              <a:rPr lang="en-ZA" sz="2600" baseline="300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a:t>
            </a: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performs computation by propagating light through multiple trainable phase layers</a:t>
            </a:r>
          </a:p>
        </p:txBody>
      </p:sp>
      <p:sp>
        <p:nvSpPr>
          <p:cNvPr id="9" name="Text Placeholder 2">
            <a:extLst>
              <a:ext uri="{FF2B5EF4-FFF2-40B4-BE49-F238E27FC236}">
                <a16:creationId xmlns:a16="http://schemas.microsoft.com/office/drawing/2014/main" id="{8D5C2E6E-29E9-B597-46B1-8434A9F45310}"/>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2" name="TextBox 1">
            <a:extLst>
              <a:ext uri="{FF2B5EF4-FFF2-40B4-BE49-F238E27FC236}">
                <a16:creationId xmlns:a16="http://schemas.microsoft.com/office/drawing/2014/main" id="{9A40D32B-37CF-7B21-9745-6A39B5172608}"/>
              </a:ext>
            </a:extLst>
          </p:cNvPr>
          <p:cNvSpPr txBox="1"/>
          <p:nvPr/>
        </p:nvSpPr>
        <p:spPr>
          <a:xfrm>
            <a:off x="1147729" y="6175865"/>
            <a:ext cx="1883309" cy="830997"/>
          </a:xfrm>
          <a:prstGeom prst="rect">
            <a:avLst/>
          </a:prstGeom>
          <a:noFill/>
          <a:ln>
            <a:noFill/>
          </a:ln>
        </p:spPr>
        <p:txBody>
          <a:bodyPr wrap="square" rtlCol="0">
            <a:spAutoFit/>
          </a:bodyPr>
          <a:lstStyle/>
          <a:p>
            <a:r>
              <a:rPr lang="en-ZA" sz="2000" dirty="0">
                <a:solidFill>
                  <a:schemeClr val="bg2"/>
                </a:solidFill>
              </a:rPr>
              <a:t>Input fields</a:t>
            </a:r>
          </a:p>
          <a:p>
            <a:pPr marL="342900" indent="-342900">
              <a:buAutoNum type="alphaLcParenR"/>
            </a:pPr>
            <a:endParaRPr lang="en-ZA" sz="2800" dirty="0">
              <a:solidFill>
                <a:schemeClr val="bg2"/>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3026767-6EEA-2535-C062-DBFD982D5D9A}"/>
                  </a:ext>
                </a:extLst>
              </p:cNvPr>
              <p:cNvSpPr txBox="1"/>
              <p:nvPr/>
            </p:nvSpPr>
            <p:spPr>
              <a:xfrm>
                <a:off x="1184024" y="4602927"/>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b="0" i="1" smtClean="0">
                                  <a:solidFill>
                                    <a:schemeClr val="bg1"/>
                                  </a:solidFill>
                                  <a:latin typeface="Cambria Math" panose="02040503050406030204" pitchFamily="18" charset="0"/>
                                </a:rPr>
                                <m:t>𝟁</m:t>
                              </m:r>
                            </m:e>
                            <m:sub>
                              <m:r>
                                <a:rPr lang="en-US" sz="2000" b="0" i="1" smtClean="0">
                                  <a:solidFill>
                                    <a:schemeClr val="bg1"/>
                                  </a:solidFill>
                                  <a:latin typeface="Cambria Math" panose="02040503050406030204" pitchFamily="18" charset="0"/>
                                </a:rPr>
                                <m:t>0</m:t>
                              </m:r>
                            </m:sub>
                          </m:sSub>
                        </m:e>
                      </m:d>
                    </m:oMath>
                  </m:oMathPara>
                </a14:m>
                <a:endParaRPr lang="en-US" dirty="0">
                  <a:solidFill>
                    <a:schemeClr val="bg1"/>
                  </a:solidFill>
                </a:endParaRPr>
              </a:p>
            </p:txBody>
          </p:sp>
        </mc:Choice>
        <mc:Fallback xmlns="">
          <p:sp>
            <p:nvSpPr>
              <p:cNvPr id="13" name="TextBox 12">
                <a:extLst>
                  <a:ext uri="{FF2B5EF4-FFF2-40B4-BE49-F238E27FC236}">
                    <a16:creationId xmlns:a16="http://schemas.microsoft.com/office/drawing/2014/main" id="{83026767-6EEA-2535-C062-DBFD982D5D9A}"/>
                  </a:ext>
                </a:extLst>
              </p:cNvPr>
              <p:cNvSpPr txBox="1">
                <a:spLocks noRot="1" noChangeAspect="1" noMove="1" noResize="1" noEditPoints="1" noAdjustHandles="1" noChangeArrowheads="1" noChangeShapeType="1" noTextEdit="1"/>
              </p:cNvSpPr>
              <p:nvPr/>
            </p:nvSpPr>
            <p:spPr>
              <a:xfrm>
                <a:off x="1184024" y="4602927"/>
                <a:ext cx="346336" cy="400110"/>
              </a:xfrm>
              <a:prstGeom prst="rect">
                <a:avLst/>
              </a:prstGeom>
              <a:blipFill>
                <a:blip r:embed="rId6"/>
                <a:stretch>
                  <a:fillRect r="-6071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17FD140-D9CA-C5E8-C10E-BC2CA537380E}"/>
                  </a:ext>
                </a:extLst>
              </p:cNvPr>
              <p:cNvSpPr txBox="1"/>
              <p:nvPr/>
            </p:nvSpPr>
            <p:spPr>
              <a:xfrm>
                <a:off x="9197899" y="4530845"/>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0</m:t>
                              </m:r>
                            </m:sub>
                          </m:sSub>
                        </m:e>
                      </m:d>
                    </m:oMath>
                  </m:oMathPara>
                </a14:m>
                <a:endParaRPr lang="en-US" sz="2000" dirty="0">
                  <a:solidFill>
                    <a:schemeClr val="bg1"/>
                  </a:solidFill>
                </a:endParaRPr>
              </a:p>
            </p:txBody>
          </p:sp>
        </mc:Choice>
        <mc:Fallback xmlns="">
          <p:sp>
            <p:nvSpPr>
              <p:cNvPr id="15" name="TextBox 14">
                <a:extLst>
                  <a:ext uri="{FF2B5EF4-FFF2-40B4-BE49-F238E27FC236}">
                    <a16:creationId xmlns:a16="http://schemas.microsoft.com/office/drawing/2014/main" id="{917FD140-D9CA-C5E8-C10E-BC2CA537380E}"/>
                  </a:ext>
                </a:extLst>
              </p:cNvPr>
              <p:cNvSpPr txBox="1">
                <a:spLocks noRot="1" noChangeAspect="1" noMove="1" noResize="1" noEditPoints="1" noAdjustHandles="1" noChangeArrowheads="1" noChangeShapeType="1" noTextEdit="1"/>
              </p:cNvSpPr>
              <p:nvPr/>
            </p:nvSpPr>
            <p:spPr>
              <a:xfrm>
                <a:off x="9197899" y="4530845"/>
                <a:ext cx="346336" cy="400110"/>
              </a:xfrm>
              <a:prstGeom prst="rect">
                <a:avLst/>
              </a:prstGeom>
              <a:blipFill>
                <a:blip r:embed="rId7"/>
                <a:stretch>
                  <a:fillRect r="-60714" b="-90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A8EC911-3D31-4A2F-C180-E64283BA93DF}"/>
              </a:ext>
            </a:extLst>
          </p:cNvPr>
          <p:cNvSpPr txBox="1"/>
          <p:nvPr/>
        </p:nvSpPr>
        <p:spPr>
          <a:xfrm>
            <a:off x="4474398" y="2341448"/>
            <a:ext cx="3452612" cy="400110"/>
          </a:xfrm>
          <a:prstGeom prst="rect">
            <a:avLst/>
          </a:prstGeom>
          <a:noFill/>
        </p:spPr>
        <p:txBody>
          <a:bodyPr wrap="none" rtlCol="0">
            <a:spAutoFit/>
          </a:bodyPr>
          <a:lstStyle/>
          <a:p>
            <a:r>
              <a:rPr lang="en-US" sz="2000" dirty="0">
                <a:solidFill>
                  <a:schemeClr val="bg2"/>
                </a:solidFill>
              </a:rPr>
              <a:t>Spatial Light Modulator (SLM)</a:t>
            </a:r>
          </a:p>
        </p:txBody>
      </p:sp>
      <p:sp>
        <p:nvSpPr>
          <p:cNvPr id="51" name="TextBox 50">
            <a:extLst>
              <a:ext uri="{FF2B5EF4-FFF2-40B4-BE49-F238E27FC236}">
                <a16:creationId xmlns:a16="http://schemas.microsoft.com/office/drawing/2014/main" id="{BF7F1717-4FC6-5398-73D7-503D019DBD6B}"/>
              </a:ext>
            </a:extLst>
          </p:cNvPr>
          <p:cNvSpPr txBox="1"/>
          <p:nvPr/>
        </p:nvSpPr>
        <p:spPr>
          <a:xfrm>
            <a:off x="9951017" y="6175243"/>
            <a:ext cx="2240983" cy="400110"/>
          </a:xfrm>
          <a:prstGeom prst="rect">
            <a:avLst/>
          </a:prstGeom>
          <a:noFill/>
          <a:ln>
            <a:noFill/>
          </a:ln>
        </p:spPr>
        <p:txBody>
          <a:bodyPr wrap="square" rtlCol="0">
            <a:spAutoFit/>
          </a:bodyPr>
          <a:lstStyle/>
          <a:p>
            <a:r>
              <a:rPr lang="en-ZA" sz="2000" dirty="0">
                <a:solidFill>
                  <a:schemeClr val="bg2"/>
                </a:solidFill>
              </a:rPr>
              <a:t>Output fields</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64EA53E-171D-902D-5A40-3ECEA3CE4623}"/>
                  </a:ext>
                </a:extLst>
              </p:cNvPr>
              <p:cNvSpPr txBox="1"/>
              <p:nvPr/>
            </p:nvSpPr>
            <p:spPr>
              <a:xfrm>
                <a:off x="9232912" y="2906625"/>
                <a:ext cx="34633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sz="2000" i="1" smtClean="0">
                              <a:solidFill>
                                <a:schemeClr val="bg1"/>
                              </a:solidFill>
                              <a:latin typeface="Cambria Math" panose="02040503050406030204" pitchFamily="18" charset="0"/>
                            </a:rPr>
                          </m:ctrlPr>
                        </m:dPr>
                        <m:e>
                          <m:sSub>
                            <m:sSubPr>
                              <m:ctrlPr>
                                <a:rPr lang="en-ZA" sz="2000" i="1" smtClean="0">
                                  <a:solidFill>
                                    <a:schemeClr val="bg1"/>
                                  </a:solidFill>
                                  <a:latin typeface="Cambria Math" panose="02040503050406030204" pitchFamily="18" charset="0"/>
                                </a:rPr>
                              </m:ctrlPr>
                            </m:sSubPr>
                            <m:e>
                              <m:r>
                                <a:rPr lang="en-ZA" sz="2000" i="1">
                                  <a:solidFill>
                                    <a:schemeClr val="bg1"/>
                                  </a:solidFill>
                                  <a:latin typeface="Cambria Math" panose="02040503050406030204" pitchFamily="18" charset="0"/>
                                </a:rPr>
                                <m:t>𝞿</m:t>
                              </m:r>
                            </m:e>
                            <m:sub>
                              <m:r>
                                <a:rPr lang="en-US" sz="2000" b="0" i="1" smtClean="0">
                                  <a:solidFill>
                                    <a:schemeClr val="bg1"/>
                                  </a:solidFill>
                                  <a:latin typeface="Cambria Math" panose="02040503050406030204" pitchFamily="18" charset="0"/>
                                </a:rPr>
                                <m:t>1</m:t>
                              </m:r>
                            </m:sub>
                          </m:sSub>
                        </m:e>
                      </m:d>
                    </m:oMath>
                  </m:oMathPara>
                </a14:m>
                <a:endParaRPr lang="en-US" sz="2000" dirty="0">
                  <a:solidFill>
                    <a:schemeClr val="bg1"/>
                  </a:solidFill>
                </a:endParaRPr>
              </a:p>
            </p:txBody>
          </p:sp>
        </mc:Choice>
        <mc:Fallback xmlns="">
          <p:sp>
            <p:nvSpPr>
              <p:cNvPr id="54" name="TextBox 53">
                <a:extLst>
                  <a:ext uri="{FF2B5EF4-FFF2-40B4-BE49-F238E27FC236}">
                    <a16:creationId xmlns:a16="http://schemas.microsoft.com/office/drawing/2014/main" id="{564EA53E-171D-902D-5A40-3ECEA3CE4623}"/>
                  </a:ext>
                </a:extLst>
              </p:cNvPr>
              <p:cNvSpPr txBox="1">
                <a:spLocks noRot="1" noChangeAspect="1" noMove="1" noResize="1" noEditPoints="1" noAdjustHandles="1" noChangeArrowheads="1" noChangeShapeType="1" noTextEdit="1"/>
              </p:cNvSpPr>
              <p:nvPr/>
            </p:nvSpPr>
            <p:spPr>
              <a:xfrm>
                <a:off x="9232912" y="2906625"/>
                <a:ext cx="346336" cy="400110"/>
              </a:xfrm>
              <a:prstGeom prst="rect">
                <a:avLst/>
              </a:prstGeom>
              <a:blipFill>
                <a:blip r:embed="rId16"/>
                <a:stretch>
                  <a:fillRect r="-57143" b="-9091"/>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D3C04176-9F94-BE2D-EB76-4E8C9BA60AA6}"/>
              </a:ext>
            </a:extLst>
          </p:cNvPr>
          <p:cNvSpPr/>
          <p:nvPr/>
        </p:nvSpPr>
        <p:spPr>
          <a:xfrm>
            <a:off x="3111947" y="2756128"/>
            <a:ext cx="6267699" cy="2025145"/>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Connector: Curved 125">
            <a:extLst>
              <a:ext uri="{FF2B5EF4-FFF2-40B4-BE49-F238E27FC236}">
                <a16:creationId xmlns:a16="http://schemas.microsoft.com/office/drawing/2014/main" id="{E18FF4A3-9A14-A58B-0810-6AC2B1242BDD}"/>
              </a:ext>
            </a:extLst>
          </p:cNvPr>
          <p:cNvCxnSpPr>
            <a:cxnSpLocks/>
          </p:cNvCxnSpPr>
          <p:nvPr/>
        </p:nvCxnSpPr>
        <p:spPr>
          <a:xfrm>
            <a:off x="8320751" y="3890243"/>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1CC040F-9BF2-077A-554E-BC1E4B2279AA}"/>
                  </a:ext>
                </a:extLst>
              </p:cNvPr>
              <p:cNvSpPr txBox="1"/>
              <p:nvPr/>
            </p:nvSpPr>
            <p:spPr>
              <a:xfrm>
                <a:off x="8641299" y="3904687"/>
                <a:ext cx="346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C1CC040F-9BF2-077A-554E-BC1E4B2279AA}"/>
                  </a:ext>
                </a:extLst>
              </p:cNvPr>
              <p:cNvSpPr txBox="1">
                <a:spLocks noRot="1" noChangeAspect="1" noMove="1" noResize="1" noEditPoints="1" noAdjustHandles="1" noChangeArrowheads="1" noChangeShapeType="1" noTextEdit="1"/>
              </p:cNvSpPr>
              <p:nvPr/>
            </p:nvSpPr>
            <p:spPr>
              <a:xfrm>
                <a:off x="8641299" y="3904687"/>
                <a:ext cx="346336" cy="369332"/>
              </a:xfrm>
              <a:prstGeom prst="rect">
                <a:avLst/>
              </a:prstGeom>
              <a:blipFill>
                <a:blip r:embed="rId17"/>
                <a:stretch>
                  <a:fillRect r="-133929" b="-36667"/>
                </a:stretch>
              </a:blipFill>
            </p:spPr>
            <p:txBody>
              <a:bodyPr/>
              <a:lstStyle/>
              <a:p>
                <a:r>
                  <a:rPr lang="en-ZA">
                    <a:noFill/>
                  </a:rPr>
                  <a:t> </a:t>
                </a:r>
              </a:p>
            </p:txBody>
          </p:sp>
        </mc:Fallback>
      </mc:AlternateContent>
      <p:grpSp>
        <p:nvGrpSpPr>
          <p:cNvPr id="21" name="Group 20">
            <a:extLst>
              <a:ext uri="{FF2B5EF4-FFF2-40B4-BE49-F238E27FC236}">
                <a16:creationId xmlns:a16="http://schemas.microsoft.com/office/drawing/2014/main" id="{B0E50FE8-B0C9-B266-4378-60EE212E1733}"/>
              </a:ext>
            </a:extLst>
          </p:cNvPr>
          <p:cNvGrpSpPr/>
          <p:nvPr/>
        </p:nvGrpSpPr>
        <p:grpSpPr>
          <a:xfrm>
            <a:off x="3435153" y="2657774"/>
            <a:ext cx="5435226" cy="1077501"/>
            <a:chOff x="-809071" y="525871"/>
            <a:chExt cx="6314001" cy="1359336"/>
          </a:xfrm>
          <a:effectLst/>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DEFD6DF-5136-741A-E87C-04E3D71CC905}"/>
                    </a:ext>
                  </a:extLst>
                </p:cNvPr>
                <p:cNvSpPr txBox="1"/>
                <p:nvPr/>
              </p:nvSpPr>
              <p:spPr>
                <a:xfrm>
                  <a:off x="-809071" y="598870"/>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2DEFD6DF-5136-741A-E87C-04E3D71CC905}"/>
                    </a:ext>
                  </a:extLst>
                </p:cNvPr>
                <p:cNvSpPr txBox="1">
                  <a:spLocks noRot="1" noChangeAspect="1" noMove="1" noResize="1" noEditPoints="1" noAdjustHandles="1" noChangeArrowheads="1" noChangeShapeType="1" noTextEdit="1"/>
                </p:cNvSpPr>
                <p:nvPr/>
              </p:nvSpPr>
              <p:spPr>
                <a:xfrm>
                  <a:off x="-809071" y="598870"/>
                  <a:ext cx="1008725" cy="12863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476A080-457D-4CC1-330D-70F432D609CC}"/>
                    </a:ext>
                  </a:extLst>
                </p:cNvPr>
                <p:cNvSpPr txBox="1"/>
                <p:nvPr/>
              </p:nvSpPr>
              <p:spPr>
                <a:xfrm>
                  <a:off x="615414" y="577422"/>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476A080-457D-4CC1-330D-70F432D609CC}"/>
                    </a:ext>
                  </a:extLst>
                </p:cNvPr>
                <p:cNvSpPr txBox="1">
                  <a:spLocks noRot="1" noChangeAspect="1" noMove="1" noResize="1" noEditPoints="1" noAdjustHandles="1" noChangeArrowheads="1" noChangeShapeType="1" noTextEdit="1"/>
                </p:cNvSpPr>
                <p:nvPr/>
              </p:nvSpPr>
              <p:spPr>
                <a:xfrm>
                  <a:off x="615414" y="577422"/>
                  <a:ext cx="1008725" cy="128633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95A3CF7-5C7A-DEA0-48C5-20C1ECE00680}"/>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795A3CF7-5C7A-DEA0-48C5-20C1ECE00680}"/>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1"/>
                  <a:stretch>
                    <a:fillRect/>
                  </a:stretch>
                </a:blipFill>
              </p:spPr>
              <p:txBody>
                <a:bodyPr/>
                <a:lstStyle/>
                <a:p>
                  <a:r>
                    <a:rPr lang="en-US">
                      <a:noFill/>
                    </a:rPr>
                    <a:t> </a:t>
                  </a:r>
                </a:p>
              </p:txBody>
            </p:sp>
          </mc:Fallback>
        </mc:AlternateContent>
      </p:grpSp>
      <p:pic>
        <p:nvPicPr>
          <p:cNvPr id="22" name="Picture 21">
            <a:extLst>
              <a:ext uri="{FF2B5EF4-FFF2-40B4-BE49-F238E27FC236}">
                <a16:creationId xmlns:a16="http://schemas.microsoft.com/office/drawing/2014/main" id="{3FF5D6F1-E8FF-7F56-4FC8-BB58DA744551}"/>
              </a:ext>
            </a:extLst>
          </p:cNvPr>
          <p:cNvPicPr>
            <a:picLocks noChangeAspect="1"/>
          </p:cNvPicPr>
          <p:nvPr/>
        </p:nvPicPr>
        <p:blipFill>
          <a:blip r:embed="rId18"/>
          <a:stretch>
            <a:fillRect/>
          </a:stretch>
        </p:blipFill>
        <p:spPr>
          <a:xfrm>
            <a:off x="4535719" y="3228700"/>
            <a:ext cx="1080000" cy="1080000"/>
          </a:xfrm>
          <a:prstGeom prst="rect">
            <a:avLst/>
          </a:prstGeom>
        </p:spPr>
      </p:pic>
      <p:pic>
        <p:nvPicPr>
          <p:cNvPr id="23" name="Picture 22">
            <a:extLst>
              <a:ext uri="{FF2B5EF4-FFF2-40B4-BE49-F238E27FC236}">
                <a16:creationId xmlns:a16="http://schemas.microsoft.com/office/drawing/2014/main" id="{DD491F59-E655-2BF7-0959-2F215B4971AF}"/>
              </a:ext>
            </a:extLst>
          </p:cNvPr>
          <p:cNvPicPr>
            <a:picLocks noChangeAspect="1"/>
          </p:cNvPicPr>
          <p:nvPr/>
        </p:nvPicPr>
        <p:blipFill>
          <a:blip r:embed="rId18"/>
          <a:stretch>
            <a:fillRect/>
          </a:stretch>
        </p:blipFill>
        <p:spPr>
          <a:xfrm>
            <a:off x="6931227" y="3228700"/>
            <a:ext cx="1080000" cy="1080000"/>
          </a:xfrm>
          <a:prstGeom prst="rect">
            <a:avLst/>
          </a:prstGeom>
        </p:spPr>
      </p:pic>
      <p:pic>
        <p:nvPicPr>
          <p:cNvPr id="24" name="Picture 23">
            <a:extLst>
              <a:ext uri="{FF2B5EF4-FFF2-40B4-BE49-F238E27FC236}">
                <a16:creationId xmlns:a16="http://schemas.microsoft.com/office/drawing/2014/main" id="{5E1E950A-A268-308E-271A-AC25337BB170}"/>
              </a:ext>
            </a:extLst>
          </p:cNvPr>
          <p:cNvPicPr>
            <a:picLocks noChangeAspect="1"/>
          </p:cNvPicPr>
          <p:nvPr/>
        </p:nvPicPr>
        <p:blipFill>
          <a:blip r:embed="rId19"/>
          <a:stretch>
            <a:fillRect/>
          </a:stretch>
        </p:blipFill>
        <p:spPr>
          <a:xfrm>
            <a:off x="3347117" y="3228700"/>
            <a:ext cx="1070848" cy="1080000"/>
          </a:xfrm>
          <a:prstGeom prst="rect">
            <a:avLst/>
          </a:prstGeom>
        </p:spPr>
      </p:pic>
      <p:pic>
        <p:nvPicPr>
          <p:cNvPr id="25" name="Picture 24">
            <a:extLst>
              <a:ext uri="{FF2B5EF4-FFF2-40B4-BE49-F238E27FC236}">
                <a16:creationId xmlns:a16="http://schemas.microsoft.com/office/drawing/2014/main" id="{A221E718-11BF-CDD8-04C7-5DF0B70D2905}"/>
              </a:ext>
            </a:extLst>
          </p:cNvPr>
          <p:cNvPicPr>
            <a:picLocks noChangeAspect="1"/>
          </p:cNvPicPr>
          <p:nvPr/>
        </p:nvPicPr>
        <p:blipFill>
          <a:blip r:embed="rId20"/>
          <a:stretch>
            <a:fillRect/>
          </a:stretch>
        </p:blipFill>
        <p:spPr>
          <a:xfrm>
            <a:off x="5734969" y="3228700"/>
            <a:ext cx="1080000" cy="1080000"/>
          </a:xfrm>
          <a:prstGeom prst="rect">
            <a:avLst/>
          </a:prstGeom>
        </p:spPr>
      </p:pic>
      <p:pic>
        <p:nvPicPr>
          <p:cNvPr id="27" name="Picture 26">
            <a:extLst>
              <a:ext uri="{FF2B5EF4-FFF2-40B4-BE49-F238E27FC236}">
                <a16:creationId xmlns:a16="http://schemas.microsoft.com/office/drawing/2014/main" id="{D30A77C8-F15F-B6F7-4D3B-5A704B892C13}"/>
              </a:ext>
            </a:extLst>
          </p:cNvPr>
          <p:cNvPicPr>
            <a:picLocks noChangeAspect="1"/>
          </p:cNvPicPr>
          <p:nvPr/>
        </p:nvPicPr>
        <p:blipFill>
          <a:blip r:embed="rId18"/>
          <a:stretch>
            <a:fillRect/>
          </a:stretch>
        </p:blipFill>
        <p:spPr>
          <a:xfrm>
            <a:off x="8128982" y="3228700"/>
            <a:ext cx="1080000" cy="1080000"/>
          </a:xfrm>
          <a:prstGeom prst="rect">
            <a:avLst/>
          </a:pr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C4AE0D1-2BAA-630E-A462-766A2C83DBAA}"/>
                  </a:ext>
                </a:extLst>
              </p:cNvPr>
              <p:cNvSpPr txBox="1"/>
              <p:nvPr/>
            </p:nvSpPr>
            <p:spPr>
              <a:xfrm>
                <a:off x="2812354" y="4869510"/>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50" name="TextBox 49">
                <a:extLst>
                  <a:ext uri="{FF2B5EF4-FFF2-40B4-BE49-F238E27FC236}">
                    <a16:creationId xmlns:a16="http://schemas.microsoft.com/office/drawing/2014/main" id="{8C4AE0D1-2BAA-630E-A462-766A2C83DBAA}"/>
                  </a:ext>
                </a:extLst>
              </p:cNvPr>
              <p:cNvSpPr txBox="1">
                <a:spLocks noRot="1" noChangeAspect="1" noMove="1" noResize="1" noEditPoints="1" noAdjustHandles="1" noChangeArrowheads="1" noChangeShapeType="1" noTextEdit="1"/>
              </p:cNvSpPr>
              <p:nvPr/>
            </p:nvSpPr>
            <p:spPr>
              <a:xfrm>
                <a:off x="2812354" y="4869510"/>
                <a:ext cx="718130" cy="653769"/>
              </a:xfrm>
              <a:prstGeom prst="rect">
                <a:avLst/>
              </a:prstGeom>
              <a:blipFill>
                <a:blip r:embed="rId21"/>
                <a:stretch>
                  <a:fillRect/>
                </a:stretch>
              </a:blipFill>
              <a:effectLst/>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38FE88C-906F-B055-9656-D300AA1C22EF}"/>
                  </a:ext>
                </a:extLst>
              </p:cNvPr>
              <p:cNvSpPr txBox="1"/>
              <p:nvPr/>
            </p:nvSpPr>
            <p:spPr>
              <a:xfrm>
                <a:off x="6417721" y="2698636"/>
                <a:ext cx="868332" cy="10196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m:t>
                      </m:r>
                    </m:oMath>
                  </m:oMathPara>
                </a14:m>
                <a:endParaRPr lang="en-ZA" dirty="0">
                  <a:solidFill>
                    <a:schemeClr val="bg2"/>
                  </a:solidFill>
                </a:endParaRPr>
              </a:p>
              <a:p>
                <a:endParaRPr lang="en-ZA" dirty="0">
                  <a:solidFill>
                    <a:schemeClr val="bg2"/>
                  </a:solidFill>
                </a:endParaRPr>
              </a:p>
            </p:txBody>
          </p:sp>
        </mc:Choice>
        <mc:Fallback xmlns="">
          <p:sp>
            <p:nvSpPr>
              <p:cNvPr id="58" name="TextBox 57">
                <a:extLst>
                  <a:ext uri="{FF2B5EF4-FFF2-40B4-BE49-F238E27FC236}">
                    <a16:creationId xmlns:a16="http://schemas.microsoft.com/office/drawing/2014/main" id="{B38FE88C-906F-B055-9656-D300AA1C22EF}"/>
                  </a:ext>
                </a:extLst>
              </p:cNvPr>
              <p:cNvSpPr txBox="1">
                <a:spLocks noRot="1" noChangeAspect="1" noMove="1" noResize="1" noEditPoints="1" noAdjustHandles="1" noChangeArrowheads="1" noChangeShapeType="1" noTextEdit="1"/>
              </p:cNvSpPr>
              <p:nvPr/>
            </p:nvSpPr>
            <p:spPr>
              <a:xfrm>
                <a:off x="6417721" y="2698636"/>
                <a:ext cx="868332" cy="1019638"/>
              </a:xfrm>
              <a:prstGeom prst="rect">
                <a:avLst/>
              </a:prstGeom>
              <a:blipFill>
                <a:blip r:embed="rId22"/>
                <a:stretch>
                  <a:fillRect/>
                </a:stretch>
              </a:blipFill>
            </p:spPr>
            <p:txBody>
              <a:bodyPr/>
              <a:lstStyle/>
              <a:p>
                <a:r>
                  <a:rPr lang="en-ZA">
                    <a:noFill/>
                  </a:rPr>
                  <a:t> </a:t>
                </a:r>
              </a:p>
            </p:txBody>
          </p:sp>
        </mc:Fallback>
      </mc:AlternateContent>
      <p:cxnSp>
        <p:nvCxnSpPr>
          <p:cNvPr id="68" name="Straight Connector 67">
            <a:extLst>
              <a:ext uri="{FF2B5EF4-FFF2-40B4-BE49-F238E27FC236}">
                <a16:creationId xmlns:a16="http://schemas.microsoft.com/office/drawing/2014/main" id="{88ECEBC3-9993-94A1-454C-2F480F928EF2}"/>
              </a:ext>
            </a:extLst>
          </p:cNvPr>
          <p:cNvCxnSpPr>
            <a:cxnSpLocks/>
          </p:cNvCxnSpPr>
          <p:nvPr/>
        </p:nvCxnSpPr>
        <p:spPr bwMode="auto">
          <a:xfrm flipH="1" flipV="1">
            <a:off x="3880088" y="3792766"/>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2" name="Straight Connector 71">
            <a:extLst>
              <a:ext uri="{FF2B5EF4-FFF2-40B4-BE49-F238E27FC236}">
                <a16:creationId xmlns:a16="http://schemas.microsoft.com/office/drawing/2014/main" id="{73917C37-3E52-11D1-BC76-F15ED01C3A41}"/>
              </a:ext>
            </a:extLst>
          </p:cNvPr>
          <p:cNvCxnSpPr>
            <a:cxnSpLocks/>
          </p:cNvCxnSpPr>
          <p:nvPr/>
        </p:nvCxnSpPr>
        <p:spPr bwMode="auto">
          <a:xfrm>
            <a:off x="4106062" y="5462413"/>
            <a:ext cx="4337814" cy="12224"/>
          </a:xfrm>
          <a:prstGeom prst="line">
            <a:avLst/>
          </a:prstGeom>
          <a:noFill/>
          <a:ln w="38100"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C4A45931-80DC-5C1B-EBBC-24C753C771DE}"/>
              </a:ext>
            </a:extLst>
          </p:cNvPr>
          <p:cNvCxnSpPr>
            <a:cxnSpLocks/>
          </p:cNvCxnSpPr>
          <p:nvPr/>
        </p:nvCxnSpPr>
        <p:spPr bwMode="auto">
          <a:xfrm flipH="1">
            <a:off x="4482412" y="381662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5" name="Straight Connector 74">
            <a:extLst>
              <a:ext uri="{FF2B5EF4-FFF2-40B4-BE49-F238E27FC236}">
                <a16:creationId xmlns:a16="http://schemas.microsoft.com/office/drawing/2014/main" id="{3AAD42A3-F9F9-F12F-219F-638575F9B6FB}"/>
              </a:ext>
            </a:extLst>
          </p:cNvPr>
          <p:cNvCxnSpPr>
            <a:cxnSpLocks/>
          </p:cNvCxnSpPr>
          <p:nvPr/>
        </p:nvCxnSpPr>
        <p:spPr bwMode="auto">
          <a:xfrm flipH="1" flipV="1">
            <a:off x="5099130" y="380810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6" name="Straight Connector 75">
            <a:extLst>
              <a:ext uri="{FF2B5EF4-FFF2-40B4-BE49-F238E27FC236}">
                <a16:creationId xmlns:a16="http://schemas.microsoft.com/office/drawing/2014/main" id="{3A6745CA-E2A5-EBA4-770F-B3265F7309C1}"/>
              </a:ext>
            </a:extLst>
          </p:cNvPr>
          <p:cNvCxnSpPr>
            <a:cxnSpLocks/>
          </p:cNvCxnSpPr>
          <p:nvPr/>
        </p:nvCxnSpPr>
        <p:spPr bwMode="auto">
          <a:xfrm flipH="1">
            <a:off x="5701454" y="383197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7" name="Straight Connector 76">
            <a:extLst>
              <a:ext uri="{FF2B5EF4-FFF2-40B4-BE49-F238E27FC236}">
                <a16:creationId xmlns:a16="http://schemas.microsoft.com/office/drawing/2014/main" id="{74F03A70-63C7-ADE7-6851-B141EA14D653}"/>
              </a:ext>
            </a:extLst>
          </p:cNvPr>
          <p:cNvCxnSpPr>
            <a:cxnSpLocks/>
          </p:cNvCxnSpPr>
          <p:nvPr/>
        </p:nvCxnSpPr>
        <p:spPr bwMode="auto">
          <a:xfrm flipH="1" flipV="1">
            <a:off x="6315927" y="380810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8" name="Straight Connector 77">
            <a:extLst>
              <a:ext uri="{FF2B5EF4-FFF2-40B4-BE49-F238E27FC236}">
                <a16:creationId xmlns:a16="http://schemas.microsoft.com/office/drawing/2014/main" id="{5EA2C1FE-DAA1-97AD-F7E3-399A4FDCCF9D}"/>
              </a:ext>
            </a:extLst>
          </p:cNvPr>
          <p:cNvCxnSpPr>
            <a:cxnSpLocks/>
          </p:cNvCxnSpPr>
          <p:nvPr/>
        </p:nvCxnSpPr>
        <p:spPr bwMode="auto">
          <a:xfrm flipH="1">
            <a:off x="6918251" y="383197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9" name="Straight Connector 78">
            <a:extLst>
              <a:ext uri="{FF2B5EF4-FFF2-40B4-BE49-F238E27FC236}">
                <a16:creationId xmlns:a16="http://schemas.microsoft.com/office/drawing/2014/main" id="{AE86F0EE-B040-270E-837E-CA798D797394}"/>
              </a:ext>
            </a:extLst>
          </p:cNvPr>
          <p:cNvCxnSpPr>
            <a:cxnSpLocks/>
          </p:cNvCxnSpPr>
          <p:nvPr/>
        </p:nvCxnSpPr>
        <p:spPr bwMode="auto">
          <a:xfrm flipH="1" flipV="1">
            <a:off x="7557893" y="3822728"/>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0" name="Straight Connector 79">
            <a:extLst>
              <a:ext uri="{FF2B5EF4-FFF2-40B4-BE49-F238E27FC236}">
                <a16:creationId xmlns:a16="http://schemas.microsoft.com/office/drawing/2014/main" id="{6C60B568-E6DB-F77F-B2D0-2BF4B46CD05B}"/>
              </a:ext>
            </a:extLst>
          </p:cNvPr>
          <p:cNvCxnSpPr>
            <a:cxnSpLocks/>
          </p:cNvCxnSpPr>
          <p:nvPr/>
        </p:nvCxnSpPr>
        <p:spPr bwMode="auto">
          <a:xfrm flipH="1">
            <a:off x="8160217" y="3846590"/>
            <a:ext cx="594310" cy="163044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1" name="Straight Connector 80">
            <a:extLst>
              <a:ext uri="{FF2B5EF4-FFF2-40B4-BE49-F238E27FC236}">
                <a16:creationId xmlns:a16="http://schemas.microsoft.com/office/drawing/2014/main" id="{60864342-BB2C-C00D-F63D-C2404B2FAC5C}"/>
              </a:ext>
            </a:extLst>
          </p:cNvPr>
          <p:cNvCxnSpPr>
            <a:cxnSpLocks/>
          </p:cNvCxnSpPr>
          <p:nvPr/>
        </p:nvCxnSpPr>
        <p:spPr bwMode="auto">
          <a:xfrm flipH="1" flipV="1">
            <a:off x="8751867" y="3819502"/>
            <a:ext cx="1500170" cy="175188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pic>
        <p:nvPicPr>
          <p:cNvPr id="7" name="Picture 6">
            <a:extLst>
              <a:ext uri="{FF2B5EF4-FFF2-40B4-BE49-F238E27FC236}">
                <a16:creationId xmlns:a16="http://schemas.microsoft.com/office/drawing/2014/main" id="{254DACDF-32B9-6E8B-FB5B-433C828B4BDA}"/>
              </a:ext>
            </a:extLst>
          </p:cNvPr>
          <p:cNvPicPr>
            <a:picLocks noChangeAspect="1"/>
          </p:cNvPicPr>
          <p:nvPr/>
        </p:nvPicPr>
        <p:blipFill>
          <a:blip r:embed="rId23"/>
          <a:srcRect/>
          <a:stretch/>
        </p:blipFill>
        <p:spPr>
          <a:xfrm>
            <a:off x="1392675" y="1103570"/>
            <a:ext cx="873069" cy="8874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936F939-E8B2-BF3A-8917-949FD27D0D27}"/>
                  </a:ext>
                </a:extLst>
              </p:cNvPr>
              <p:cNvSpPr txBox="1"/>
              <p:nvPr/>
            </p:nvSpPr>
            <p:spPr>
              <a:xfrm>
                <a:off x="1381685" y="1080149"/>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14" name="TextBox 13">
                <a:extLst>
                  <a:ext uri="{FF2B5EF4-FFF2-40B4-BE49-F238E27FC236}">
                    <a16:creationId xmlns:a16="http://schemas.microsoft.com/office/drawing/2014/main" id="{1936F939-E8B2-BF3A-8917-949FD27D0D27}"/>
                  </a:ext>
                </a:extLst>
              </p:cNvPr>
              <p:cNvSpPr txBox="1">
                <a:spLocks noRot="1" noChangeAspect="1" noMove="1" noResize="1" noEditPoints="1" noAdjustHandles="1" noChangeArrowheads="1" noChangeShapeType="1" noTextEdit="1"/>
              </p:cNvSpPr>
              <p:nvPr/>
            </p:nvSpPr>
            <p:spPr>
              <a:xfrm>
                <a:off x="1381685" y="1080149"/>
                <a:ext cx="448701" cy="290145"/>
              </a:xfrm>
              <a:prstGeom prst="rect">
                <a:avLst/>
              </a:prstGeom>
              <a:blipFill>
                <a:blip r:embed="rId24"/>
                <a:stretch>
                  <a:fillRect r="-11111"/>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7EE248A8-3F86-3E2E-AEA3-2E799180ED75}"/>
              </a:ext>
            </a:extLst>
          </p:cNvPr>
          <p:cNvPicPr>
            <a:picLocks noChangeAspect="1"/>
          </p:cNvPicPr>
          <p:nvPr/>
        </p:nvPicPr>
        <p:blipFill>
          <a:blip r:embed="rId25"/>
          <a:srcRect/>
          <a:stretch/>
        </p:blipFill>
        <p:spPr>
          <a:xfrm>
            <a:off x="1411778" y="2117596"/>
            <a:ext cx="860128" cy="88535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412BD263-4FD8-0036-019F-08BEEAFC3268}"/>
                  </a:ext>
                </a:extLst>
              </p:cNvPr>
              <p:cNvSpPr txBox="1"/>
              <p:nvPr/>
            </p:nvSpPr>
            <p:spPr>
              <a:xfrm>
                <a:off x="1396910" y="2107745"/>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26" name="TextBox 25">
                <a:extLst>
                  <a:ext uri="{FF2B5EF4-FFF2-40B4-BE49-F238E27FC236}">
                    <a16:creationId xmlns:a16="http://schemas.microsoft.com/office/drawing/2014/main" id="{412BD263-4FD8-0036-019F-08BEEAFC3268}"/>
                  </a:ext>
                </a:extLst>
              </p:cNvPr>
              <p:cNvSpPr txBox="1">
                <a:spLocks noRot="1" noChangeAspect="1" noMove="1" noResize="1" noEditPoints="1" noAdjustHandles="1" noChangeArrowheads="1" noChangeShapeType="1" noTextEdit="1"/>
              </p:cNvSpPr>
              <p:nvPr/>
            </p:nvSpPr>
            <p:spPr>
              <a:xfrm>
                <a:off x="1396910" y="2107745"/>
                <a:ext cx="444752" cy="291939"/>
              </a:xfrm>
              <a:prstGeom prst="rect">
                <a:avLst/>
              </a:prstGeom>
              <a:blipFill>
                <a:blip r:embed="rId26"/>
                <a:stretch>
                  <a:fillRect r="-11111"/>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B65F8404-69B0-34CA-98A9-DC4F08C7C8D5}"/>
              </a:ext>
            </a:extLst>
          </p:cNvPr>
          <p:cNvPicPr>
            <a:picLocks noChangeAspect="1"/>
          </p:cNvPicPr>
          <p:nvPr/>
        </p:nvPicPr>
        <p:blipFill>
          <a:blip r:embed="rId27" cstate="email">
            <a:extLst>
              <a:ext uri="{28A0092B-C50C-407E-A947-70E740481C1C}">
                <a14:useLocalDpi xmlns:a14="http://schemas.microsoft.com/office/drawing/2010/main" val="0"/>
              </a:ext>
            </a:extLst>
          </a:blip>
          <a:srcRect/>
          <a:stretch/>
        </p:blipFill>
        <p:spPr>
          <a:xfrm>
            <a:off x="1398809" y="3229185"/>
            <a:ext cx="874344" cy="88881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1A51D138-307E-B3CD-E014-21698BC8328C}"/>
                  </a:ext>
                </a:extLst>
              </p:cNvPr>
              <p:cNvSpPr txBox="1"/>
              <p:nvPr/>
            </p:nvSpPr>
            <p:spPr>
              <a:xfrm>
                <a:off x="1345070" y="3219762"/>
                <a:ext cx="498516" cy="292131"/>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ZA" sz="1266" i="1">
                              <a:solidFill>
                                <a:schemeClr val="bg1"/>
                              </a:solidFill>
                              <a:latin typeface="Cambria Math" panose="02040503050406030204" pitchFamily="18" charset="0"/>
                              <a:ea typeface="Cambria Math" panose="02040503050406030204" pitchFamily="18" charset="0"/>
                            </a:rPr>
                            <m:t>0</m:t>
                          </m:r>
                        </m:sup>
                      </m:sSubSup>
                    </m:oMath>
                  </m:oMathPara>
                </a14:m>
                <a:endParaRPr lang="en-ZA" sz="1266" dirty="0">
                  <a:solidFill>
                    <a:schemeClr val="bg1"/>
                  </a:solidFill>
                </a:endParaRPr>
              </a:p>
            </p:txBody>
          </p:sp>
        </mc:Choice>
        <mc:Fallback>
          <p:sp>
            <p:nvSpPr>
              <p:cNvPr id="32" name="TextBox 31">
                <a:extLst>
                  <a:ext uri="{FF2B5EF4-FFF2-40B4-BE49-F238E27FC236}">
                    <a16:creationId xmlns:a16="http://schemas.microsoft.com/office/drawing/2014/main" id="{1A51D138-307E-B3CD-E014-21698BC8328C}"/>
                  </a:ext>
                </a:extLst>
              </p:cNvPr>
              <p:cNvSpPr txBox="1">
                <a:spLocks noRot="1" noChangeAspect="1" noMove="1" noResize="1" noEditPoints="1" noAdjustHandles="1" noChangeArrowheads="1" noChangeShapeType="1" noTextEdit="1"/>
              </p:cNvSpPr>
              <p:nvPr/>
            </p:nvSpPr>
            <p:spPr>
              <a:xfrm>
                <a:off x="1345070" y="3219762"/>
                <a:ext cx="498516" cy="292131"/>
              </a:xfrm>
              <a:prstGeom prst="rect">
                <a:avLst/>
              </a:prstGeom>
              <a:blipFill>
                <a:blip r:embed="rId28"/>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FDD16947-2FBA-F4B4-3E8C-38858E4D0327}"/>
              </a:ext>
            </a:extLst>
          </p:cNvPr>
          <p:cNvPicPr>
            <a:picLocks noChangeAspect="1"/>
          </p:cNvPicPr>
          <p:nvPr/>
        </p:nvPicPr>
        <p:blipFill>
          <a:blip r:embed="rId29"/>
          <a:srcRect/>
          <a:stretch/>
        </p:blipFill>
        <p:spPr>
          <a:xfrm>
            <a:off x="1398821" y="4341278"/>
            <a:ext cx="873075" cy="88416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D3A72F95-0034-E45E-7A4F-A73833342589}"/>
                  </a:ext>
                </a:extLst>
              </p:cNvPr>
              <p:cNvSpPr txBox="1"/>
              <p:nvPr/>
            </p:nvSpPr>
            <p:spPr>
              <a:xfrm>
                <a:off x="1345070" y="4351031"/>
                <a:ext cx="508536"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36" name="TextBox 35">
                <a:extLst>
                  <a:ext uri="{FF2B5EF4-FFF2-40B4-BE49-F238E27FC236}">
                    <a16:creationId xmlns:a16="http://schemas.microsoft.com/office/drawing/2014/main" id="{D3A72F95-0034-E45E-7A4F-A73833342589}"/>
                  </a:ext>
                </a:extLst>
              </p:cNvPr>
              <p:cNvSpPr txBox="1">
                <a:spLocks noRot="1" noChangeAspect="1" noMove="1" noResize="1" noEditPoints="1" noAdjustHandles="1" noChangeArrowheads="1" noChangeShapeType="1" noTextEdit="1"/>
              </p:cNvSpPr>
              <p:nvPr/>
            </p:nvSpPr>
            <p:spPr>
              <a:xfrm>
                <a:off x="1345070" y="4351031"/>
                <a:ext cx="508536" cy="291939"/>
              </a:xfrm>
              <a:prstGeom prst="rect">
                <a:avLst/>
              </a:prstGeom>
              <a:blipFill>
                <a:blip r:embed="rId30"/>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8ACD083A-5D91-63CE-5954-8F2FC72ACFB7}"/>
              </a:ext>
            </a:extLst>
          </p:cNvPr>
          <p:cNvPicPr>
            <a:picLocks noChangeAspect="1"/>
          </p:cNvPicPr>
          <p:nvPr/>
        </p:nvPicPr>
        <p:blipFill>
          <a:blip r:embed="rId31"/>
          <a:srcRect/>
          <a:stretch/>
        </p:blipFill>
        <p:spPr>
          <a:xfrm>
            <a:off x="1397759" y="5337518"/>
            <a:ext cx="873073" cy="873072"/>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7AB1A5DF-0B33-F5A8-E9C2-361D8855219F}"/>
                  </a:ext>
                </a:extLst>
              </p:cNvPr>
              <p:cNvSpPr txBox="1"/>
              <p:nvPr/>
            </p:nvSpPr>
            <p:spPr>
              <a:xfrm>
                <a:off x="1343537" y="5329147"/>
                <a:ext cx="508533"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40" name="TextBox 39">
                <a:extLst>
                  <a:ext uri="{FF2B5EF4-FFF2-40B4-BE49-F238E27FC236}">
                    <a16:creationId xmlns:a16="http://schemas.microsoft.com/office/drawing/2014/main" id="{7AB1A5DF-0B33-F5A8-E9C2-361D8855219F}"/>
                  </a:ext>
                </a:extLst>
              </p:cNvPr>
              <p:cNvSpPr txBox="1">
                <a:spLocks noRot="1" noChangeAspect="1" noMove="1" noResize="1" noEditPoints="1" noAdjustHandles="1" noChangeArrowheads="1" noChangeShapeType="1" noTextEdit="1"/>
              </p:cNvSpPr>
              <p:nvPr/>
            </p:nvSpPr>
            <p:spPr>
              <a:xfrm>
                <a:off x="1343537" y="5329147"/>
                <a:ext cx="508533" cy="290145"/>
              </a:xfrm>
              <a:prstGeom prst="rect">
                <a:avLst/>
              </a:prstGeom>
              <a:blipFill>
                <a:blip r:embed="rId32"/>
                <a:stretch>
                  <a:fillRect/>
                </a:stretch>
              </a:blipFill>
            </p:spPr>
            <p:txBody>
              <a:bodyPr/>
              <a:lstStyle/>
              <a:p>
                <a:r>
                  <a:rPr lang="en-US">
                    <a:noFill/>
                  </a:rPr>
                  <a:t> </a:t>
                </a:r>
              </a:p>
            </p:txBody>
          </p:sp>
        </mc:Fallback>
      </mc:AlternateContent>
      <p:pic>
        <p:nvPicPr>
          <p:cNvPr id="42" name="Picture 41">
            <a:extLst>
              <a:ext uri="{FF2B5EF4-FFF2-40B4-BE49-F238E27FC236}">
                <a16:creationId xmlns:a16="http://schemas.microsoft.com/office/drawing/2014/main" id="{E37B3BD1-713D-7BB1-ABA7-2302747B8AEE}"/>
              </a:ext>
            </a:extLst>
          </p:cNvPr>
          <p:cNvPicPr>
            <a:picLocks noChangeAspect="1"/>
          </p:cNvPicPr>
          <p:nvPr/>
        </p:nvPicPr>
        <p:blipFill>
          <a:blip r:embed="rId33" cstate="email">
            <a:extLst>
              <a:ext uri="{28A0092B-C50C-407E-A947-70E740481C1C}">
                <a14:useLocalDpi xmlns:a14="http://schemas.microsoft.com/office/drawing/2010/main" val="0"/>
              </a:ext>
            </a:extLst>
          </a:blip>
          <a:srcRect/>
          <a:stretch/>
        </p:blipFill>
        <p:spPr>
          <a:xfrm>
            <a:off x="10264921" y="1045695"/>
            <a:ext cx="897554" cy="895891"/>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7F260B0-FC14-1483-34DB-6D0F306D1537}"/>
                  </a:ext>
                </a:extLst>
              </p:cNvPr>
              <p:cNvSpPr txBox="1"/>
              <p:nvPr/>
            </p:nvSpPr>
            <p:spPr>
              <a:xfrm>
                <a:off x="10225152" y="1663652"/>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44" name="TextBox 43">
                <a:extLst>
                  <a:ext uri="{FF2B5EF4-FFF2-40B4-BE49-F238E27FC236}">
                    <a16:creationId xmlns:a16="http://schemas.microsoft.com/office/drawing/2014/main" id="{77F260B0-FC14-1483-34DB-6D0F306D1537}"/>
                  </a:ext>
                </a:extLst>
              </p:cNvPr>
              <p:cNvSpPr txBox="1">
                <a:spLocks noRot="1" noChangeAspect="1" noMove="1" noResize="1" noEditPoints="1" noAdjustHandles="1" noChangeArrowheads="1" noChangeShapeType="1" noTextEdit="1"/>
              </p:cNvSpPr>
              <p:nvPr/>
            </p:nvSpPr>
            <p:spPr>
              <a:xfrm>
                <a:off x="10225152" y="1663652"/>
                <a:ext cx="449877" cy="287130"/>
              </a:xfrm>
              <a:prstGeom prst="rect">
                <a:avLst/>
              </a:prstGeom>
              <a:blipFill>
                <a:blip r:embed="rId34"/>
                <a:stretch>
                  <a:fillRect r="-4054" b="-6383"/>
                </a:stretch>
              </a:blipFill>
            </p:spPr>
            <p:txBody>
              <a:bodyPr/>
              <a:lstStyle/>
              <a:p>
                <a:r>
                  <a:rPr lang="en-ZA">
                    <a:noFill/>
                  </a:rPr>
                  <a:t> </a:t>
                </a:r>
              </a:p>
            </p:txBody>
          </p:sp>
        </mc:Fallback>
      </mc:AlternateContent>
      <p:pic>
        <p:nvPicPr>
          <p:cNvPr id="49" name="Picture 48">
            <a:extLst>
              <a:ext uri="{FF2B5EF4-FFF2-40B4-BE49-F238E27FC236}">
                <a16:creationId xmlns:a16="http://schemas.microsoft.com/office/drawing/2014/main" id="{C943B86D-BFB9-4D6A-8C0E-6A9BE1051A96}"/>
              </a:ext>
            </a:extLst>
          </p:cNvPr>
          <p:cNvPicPr>
            <a:picLocks noChangeAspect="1"/>
          </p:cNvPicPr>
          <p:nvPr/>
        </p:nvPicPr>
        <p:blipFill>
          <a:blip r:embed="rId35" cstate="email">
            <a:extLst>
              <a:ext uri="{28A0092B-C50C-407E-A947-70E740481C1C}">
                <a14:useLocalDpi xmlns:a14="http://schemas.microsoft.com/office/drawing/2010/main" val="0"/>
              </a:ext>
            </a:extLst>
          </a:blip>
          <a:srcRect/>
          <a:stretch/>
        </p:blipFill>
        <p:spPr>
          <a:xfrm>
            <a:off x="10264914" y="2065079"/>
            <a:ext cx="905893" cy="904214"/>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22BF23B-2B83-1295-BC6A-D3FD9DBE73E4}"/>
                  </a:ext>
                </a:extLst>
              </p:cNvPr>
              <p:cNvSpPr txBox="1"/>
              <p:nvPr/>
            </p:nvSpPr>
            <p:spPr>
              <a:xfrm>
                <a:off x="10225143" y="2682185"/>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55" name="TextBox 54">
                <a:extLst>
                  <a:ext uri="{FF2B5EF4-FFF2-40B4-BE49-F238E27FC236}">
                    <a16:creationId xmlns:a16="http://schemas.microsoft.com/office/drawing/2014/main" id="{322BF23B-2B83-1295-BC6A-D3FD9DBE73E4}"/>
                  </a:ext>
                </a:extLst>
              </p:cNvPr>
              <p:cNvSpPr txBox="1">
                <a:spLocks noRot="1" noChangeAspect="1" noMove="1" noResize="1" noEditPoints="1" noAdjustHandles="1" noChangeArrowheads="1" noChangeShapeType="1" noTextEdit="1"/>
              </p:cNvSpPr>
              <p:nvPr/>
            </p:nvSpPr>
            <p:spPr>
              <a:xfrm>
                <a:off x="10225143" y="2682185"/>
                <a:ext cx="449877" cy="287130"/>
              </a:xfrm>
              <a:prstGeom prst="rect">
                <a:avLst/>
              </a:prstGeom>
              <a:blipFill>
                <a:blip r:embed="rId36"/>
                <a:stretch>
                  <a:fillRect r="-4054" b="-6383"/>
                </a:stretch>
              </a:blipFill>
            </p:spPr>
            <p:txBody>
              <a:bodyPr/>
              <a:lstStyle/>
              <a:p>
                <a:r>
                  <a:rPr lang="en-ZA">
                    <a:noFill/>
                  </a:rPr>
                  <a:t> </a:t>
                </a:r>
              </a:p>
            </p:txBody>
          </p:sp>
        </mc:Fallback>
      </mc:AlternateContent>
      <p:pic>
        <p:nvPicPr>
          <p:cNvPr id="57" name="Picture 56">
            <a:extLst>
              <a:ext uri="{FF2B5EF4-FFF2-40B4-BE49-F238E27FC236}">
                <a16:creationId xmlns:a16="http://schemas.microsoft.com/office/drawing/2014/main" id="{0376DA7F-4218-5EAC-6E99-1862C81D3188}"/>
              </a:ext>
            </a:extLst>
          </p:cNvPr>
          <p:cNvPicPr>
            <a:picLocks noChangeAspect="1"/>
          </p:cNvPicPr>
          <p:nvPr/>
        </p:nvPicPr>
        <p:blipFill>
          <a:blip r:embed="rId37" cstate="email">
            <a:extLst>
              <a:ext uri="{28A0092B-C50C-407E-A947-70E740481C1C}">
                <a14:useLocalDpi xmlns:a14="http://schemas.microsoft.com/office/drawing/2010/main" val="0"/>
              </a:ext>
            </a:extLst>
          </a:blip>
          <a:srcRect/>
          <a:stretch/>
        </p:blipFill>
        <p:spPr>
          <a:xfrm>
            <a:off x="10261788" y="3182885"/>
            <a:ext cx="897762" cy="89609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12146D7A-64C4-8DF3-4E46-4F6E78FE6506}"/>
                  </a:ext>
                </a:extLst>
              </p:cNvPr>
              <p:cNvSpPr txBox="1"/>
              <p:nvPr/>
            </p:nvSpPr>
            <p:spPr>
              <a:xfrm>
                <a:off x="10214161" y="3807050"/>
                <a:ext cx="449877" cy="302647"/>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𝑗</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0" name="TextBox 59">
                <a:extLst>
                  <a:ext uri="{FF2B5EF4-FFF2-40B4-BE49-F238E27FC236}">
                    <a16:creationId xmlns:a16="http://schemas.microsoft.com/office/drawing/2014/main" id="{12146D7A-64C4-8DF3-4E46-4F6E78FE6506}"/>
                  </a:ext>
                </a:extLst>
              </p:cNvPr>
              <p:cNvSpPr txBox="1">
                <a:spLocks noRot="1" noChangeAspect="1" noMove="1" noResize="1" noEditPoints="1" noAdjustHandles="1" noChangeArrowheads="1" noChangeShapeType="1" noTextEdit="1"/>
              </p:cNvSpPr>
              <p:nvPr/>
            </p:nvSpPr>
            <p:spPr>
              <a:xfrm>
                <a:off x="10214161" y="3807050"/>
                <a:ext cx="449877" cy="302647"/>
              </a:xfrm>
              <a:prstGeom prst="rect">
                <a:avLst/>
              </a:prstGeom>
              <a:blipFill>
                <a:blip r:embed="rId38"/>
                <a:stretch>
                  <a:fillRect r="-1370" b="-2041"/>
                </a:stretch>
              </a:blipFill>
            </p:spPr>
            <p:txBody>
              <a:bodyPr/>
              <a:lstStyle/>
              <a:p>
                <a:r>
                  <a:rPr lang="en-ZA">
                    <a:noFill/>
                  </a:rPr>
                  <a:t> </a:t>
                </a:r>
              </a:p>
            </p:txBody>
          </p:sp>
        </mc:Fallback>
      </mc:AlternateContent>
      <p:pic>
        <p:nvPicPr>
          <p:cNvPr id="63" name="Picture 62">
            <a:extLst>
              <a:ext uri="{FF2B5EF4-FFF2-40B4-BE49-F238E27FC236}">
                <a16:creationId xmlns:a16="http://schemas.microsoft.com/office/drawing/2014/main" id="{6DEC0B81-EED5-6DB7-9EB8-DD5106337EF7}"/>
              </a:ext>
            </a:extLst>
          </p:cNvPr>
          <p:cNvPicPr>
            <a:picLocks noChangeAspect="1"/>
          </p:cNvPicPr>
          <p:nvPr/>
        </p:nvPicPr>
        <p:blipFill>
          <a:blip r:embed="rId39" cstate="email">
            <a:extLst>
              <a:ext uri="{28A0092B-C50C-407E-A947-70E740481C1C}">
                <a14:useLocalDpi xmlns:a14="http://schemas.microsoft.com/office/drawing/2010/main" val="0"/>
              </a:ext>
            </a:extLst>
          </a:blip>
          <a:srcRect/>
          <a:stretch/>
        </p:blipFill>
        <p:spPr>
          <a:xfrm>
            <a:off x="10272732" y="4294978"/>
            <a:ext cx="891910" cy="89025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F33EDCC3-6D0E-E45C-446E-5164248D9418}"/>
                  </a:ext>
                </a:extLst>
              </p:cNvPr>
              <p:cNvSpPr txBox="1"/>
              <p:nvPr/>
            </p:nvSpPr>
            <p:spPr>
              <a:xfrm>
                <a:off x="10225107" y="4878239"/>
                <a:ext cx="449878"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𝐷</m:t>
                          </m:r>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5" name="TextBox 64">
                <a:extLst>
                  <a:ext uri="{FF2B5EF4-FFF2-40B4-BE49-F238E27FC236}">
                    <a16:creationId xmlns:a16="http://schemas.microsoft.com/office/drawing/2014/main" id="{F33EDCC3-6D0E-E45C-446E-5164248D9418}"/>
                  </a:ext>
                </a:extLst>
              </p:cNvPr>
              <p:cNvSpPr txBox="1">
                <a:spLocks noRot="1" noChangeAspect="1" noMove="1" noResize="1" noEditPoints="1" noAdjustHandles="1" noChangeArrowheads="1" noChangeShapeType="1" noTextEdit="1"/>
              </p:cNvSpPr>
              <p:nvPr/>
            </p:nvSpPr>
            <p:spPr>
              <a:xfrm>
                <a:off x="10225107" y="4878239"/>
                <a:ext cx="449878" cy="287130"/>
              </a:xfrm>
              <a:prstGeom prst="rect">
                <a:avLst/>
              </a:prstGeom>
              <a:blipFill>
                <a:blip r:embed="rId40"/>
                <a:stretch>
                  <a:fillRect r="-43243" b="-8511"/>
                </a:stretch>
              </a:blipFill>
            </p:spPr>
            <p:txBody>
              <a:bodyPr/>
              <a:lstStyle/>
              <a:p>
                <a:r>
                  <a:rPr lang="en-ZA">
                    <a:noFill/>
                  </a:rPr>
                  <a:t> </a:t>
                </a:r>
              </a:p>
            </p:txBody>
          </p:sp>
        </mc:Fallback>
      </mc:AlternateContent>
      <p:pic>
        <p:nvPicPr>
          <p:cNvPr id="67" name="Picture 66">
            <a:extLst>
              <a:ext uri="{FF2B5EF4-FFF2-40B4-BE49-F238E27FC236}">
                <a16:creationId xmlns:a16="http://schemas.microsoft.com/office/drawing/2014/main" id="{EE736510-3FEE-9CA8-93EF-C27E06378830}"/>
              </a:ext>
            </a:extLst>
          </p:cNvPr>
          <p:cNvPicPr>
            <a:picLocks noChangeAspect="1"/>
          </p:cNvPicPr>
          <p:nvPr/>
        </p:nvPicPr>
        <p:blipFill>
          <a:blip r:embed="rId41" cstate="email">
            <a:extLst>
              <a:ext uri="{28A0092B-C50C-407E-A947-70E740481C1C}">
                <a14:useLocalDpi xmlns:a14="http://schemas.microsoft.com/office/drawing/2010/main" val="0"/>
              </a:ext>
            </a:extLst>
          </a:blip>
          <a:srcRect/>
          <a:stretch/>
        </p:blipFill>
        <p:spPr>
          <a:xfrm>
            <a:off x="10276459" y="5291218"/>
            <a:ext cx="894875" cy="89321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ED671416-59DB-AABB-23FA-4CB1ACF27505}"/>
                  </a:ext>
                </a:extLst>
              </p:cNvPr>
              <p:cNvSpPr txBox="1"/>
              <p:nvPr/>
            </p:nvSpPr>
            <p:spPr>
              <a:xfrm>
                <a:off x="10225733" y="5880011"/>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𝐷</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70" name="TextBox 69">
                <a:extLst>
                  <a:ext uri="{FF2B5EF4-FFF2-40B4-BE49-F238E27FC236}">
                    <a16:creationId xmlns:a16="http://schemas.microsoft.com/office/drawing/2014/main" id="{ED671416-59DB-AABB-23FA-4CB1ACF27505}"/>
                  </a:ext>
                </a:extLst>
              </p:cNvPr>
              <p:cNvSpPr txBox="1">
                <a:spLocks noRot="1" noChangeAspect="1" noMove="1" noResize="1" noEditPoints="1" noAdjustHandles="1" noChangeArrowheads="1" noChangeShapeType="1" noTextEdit="1"/>
              </p:cNvSpPr>
              <p:nvPr/>
            </p:nvSpPr>
            <p:spPr>
              <a:xfrm>
                <a:off x="10225733" y="5880011"/>
                <a:ext cx="449877" cy="287130"/>
              </a:xfrm>
              <a:prstGeom prst="rect">
                <a:avLst/>
              </a:prstGeom>
              <a:blipFill>
                <a:blip r:embed="rId42"/>
                <a:stretch>
                  <a:fillRect r="-9459" b="-6383"/>
                </a:stretch>
              </a:blipFill>
            </p:spPr>
            <p:txBody>
              <a:bodyPr/>
              <a:lstStyle/>
              <a:p>
                <a:r>
                  <a:rPr lang="en-ZA">
                    <a:noFill/>
                  </a:rPr>
                  <a:t> </a:t>
                </a:r>
              </a:p>
            </p:txBody>
          </p:sp>
        </mc:Fallback>
      </mc:AlternateContent>
      <mc:AlternateContent xmlns:mc="http://schemas.openxmlformats.org/markup-compatibility/2006">
        <mc:Choice xmlns:a14="http://schemas.microsoft.com/office/drawing/2010/main" Requires="a14">
          <p:sp>
            <p:nvSpPr>
              <p:cNvPr id="73" name="TextBox 72">
                <a:extLst>
                  <a:ext uri="{FF2B5EF4-FFF2-40B4-BE49-F238E27FC236}">
                    <a16:creationId xmlns:a16="http://schemas.microsoft.com/office/drawing/2014/main" id="{B8CEE94A-B359-5237-D9CF-93FEA4BBD423}"/>
                  </a:ext>
                </a:extLst>
              </p:cNvPr>
              <p:cNvSpPr txBox="1"/>
              <p:nvPr/>
            </p:nvSpPr>
            <p:spPr>
              <a:xfrm rot="16200000">
                <a:off x="1630282" y="3056139"/>
                <a:ext cx="361240" cy="1947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sz="1266" i="1">
                          <a:latin typeface="Cambria Math" panose="02040503050406030204" pitchFamily="18" charset="0"/>
                          <a:ea typeface="Cambria Math" panose="02040503050406030204" pitchFamily="18" charset="0"/>
                        </a:rPr>
                        <m:t>⋯</m:t>
                      </m:r>
                    </m:oMath>
                  </m:oMathPara>
                </a14:m>
                <a:endParaRPr lang="en-ZA" sz="1266" dirty="0"/>
              </a:p>
            </p:txBody>
          </p:sp>
        </mc:Choice>
        <mc:Fallback>
          <p:sp>
            <p:nvSpPr>
              <p:cNvPr id="73" name="TextBox 72">
                <a:extLst>
                  <a:ext uri="{FF2B5EF4-FFF2-40B4-BE49-F238E27FC236}">
                    <a16:creationId xmlns:a16="http://schemas.microsoft.com/office/drawing/2014/main" id="{B8CEE94A-B359-5237-D9CF-93FEA4BBD423}"/>
                  </a:ext>
                </a:extLst>
              </p:cNvPr>
              <p:cNvSpPr txBox="1">
                <a:spLocks noRot="1" noChangeAspect="1" noMove="1" noResize="1" noEditPoints="1" noAdjustHandles="1" noChangeArrowheads="1" noChangeShapeType="1" noTextEdit="1"/>
              </p:cNvSpPr>
              <p:nvPr/>
            </p:nvSpPr>
            <p:spPr>
              <a:xfrm rot="16200000">
                <a:off x="1630282" y="3056139"/>
                <a:ext cx="361240" cy="194796"/>
              </a:xfrm>
              <a:prstGeom prst="rect">
                <a:avLst/>
              </a:prstGeom>
              <a:blipFill>
                <a:blip r:embed="rId43"/>
                <a:stretch>
                  <a:fillRect/>
                </a:stretch>
              </a:blipFill>
            </p:spPr>
            <p:txBody>
              <a:bodyPr/>
              <a:lstStyle/>
              <a:p>
                <a:r>
                  <a:rPr lang="en-US">
                    <a:noFill/>
                  </a:rPr>
                  <a:t> </a:t>
                </a:r>
              </a:p>
            </p:txBody>
          </p:sp>
        </mc:Fallback>
      </mc:AlternateContent>
      <p:sp>
        <p:nvSpPr>
          <p:cNvPr id="85" name="TextBox 84">
            <a:extLst>
              <a:ext uri="{FF2B5EF4-FFF2-40B4-BE49-F238E27FC236}">
                <a16:creationId xmlns:a16="http://schemas.microsoft.com/office/drawing/2014/main" id="{B483E5FD-0564-4B87-5899-E52F1C444B12}"/>
              </a:ext>
            </a:extLst>
          </p:cNvPr>
          <p:cNvSpPr txBox="1"/>
          <p:nvPr/>
        </p:nvSpPr>
        <p:spPr>
          <a:xfrm>
            <a:off x="1527858" y="3217561"/>
            <a:ext cx="7106856" cy="555986"/>
          </a:xfrm>
          <a:prstGeom prst="rect">
            <a:avLst/>
          </a:prstGeom>
          <a:noFill/>
        </p:spPr>
        <p:txBody>
          <a:bodyPr wrap="square">
            <a:spAutoFit/>
          </a:bodyPr>
          <a:lstStyle/>
          <a:p>
            <a:endParaRPr lang="en-ZA" dirty="0"/>
          </a:p>
        </p:txBody>
      </p:sp>
      <p:pic>
        <p:nvPicPr>
          <p:cNvPr id="92" name="Picture 91" descr="Spatial Light Modulator - Soliton">
            <a:extLst>
              <a:ext uri="{FF2B5EF4-FFF2-40B4-BE49-F238E27FC236}">
                <a16:creationId xmlns:a16="http://schemas.microsoft.com/office/drawing/2014/main" id="{E8CBE23E-1E3B-B880-8DEE-D8428913AC02}"/>
              </a:ext>
            </a:extLst>
          </p:cNvPr>
          <p:cNvPicPr>
            <a:picLocks noChangeAspect="1"/>
          </p:cNvPicPr>
          <p:nvPr/>
        </p:nvPicPr>
        <p:blipFill>
          <a:blip r:embed="rId44"/>
          <a:stretch>
            <a:fillRect/>
          </a:stretch>
        </p:blipFill>
        <p:spPr>
          <a:xfrm>
            <a:off x="8097923" y="1467500"/>
            <a:ext cx="1294359" cy="1161225"/>
          </a:xfrm>
          <a:prstGeom prst="rect">
            <a:avLst/>
          </a:prstGeom>
        </p:spPr>
      </p:pic>
      <p:cxnSp>
        <p:nvCxnSpPr>
          <p:cNvPr id="61" name="Straight Connector 60">
            <a:extLst>
              <a:ext uri="{FF2B5EF4-FFF2-40B4-BE49-F238E27FC236}">
                <a16:creationId xmlns:a16="http://schemas.microsoft.com/office/drawing/2014/main" id="{30E96FC1-53AF-E681-B88E-348BAEB3916D}"/>
              </a:ext>
            </a:extLst>
          </p:cNvPr>
          <p:cNvCxnSpPr>
            <a:cxnSpLocks/>
          </p:cNvCxnSpPr>
          <p:nvPr/>
        </p:nvCxnSpPr>
        <p:spPr bwMode="auto">
          <a:xfrm flipH="1">
            <a:off x="2286559" y="3775765"/>
            <a:ext cx="1571349" cy="186023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sp>
        <p:nvSpPr>
          <p:cNvPr id="97" name="TextBox 96">
            <a:extLst>
              <a:ext uri="{FF2B5EF4-FFF2-40B4-BE49-F238E27FC236}">
                <a16:creationId xmlns:a16="http://schemas.microsoft.com/office/drawing/2014/main" id="{1075F7DF-A732-3DA5-A796-64D6C29FD364}"/>
              </a:ext>
            </a:extLst>
          </p:cNvPr>
          <p:cNvSpPr txBox="1"/>
          <p:nvPr/>
        </p:nvSpPr>
        <p:spPr>
          <a:xfrm>
            <a:off x="5380516" y="6127001"/>
            <a:ext cx="2020427" cy="338554"/>
          </a:xfrm>
          <a:prstGeom prst="rect">
            <a:avLst/>
          </a:prstGeom>
          <a:noFill/>
        </p:spPr>
        <p:txBody>
          <a:bodyPr wrap="square" rtlCol="0">
            <a:spAutoFit/>
          </a:bodyPr>
          <a:lstStyle/>
          <a:p>
            <a:pPr algn="ctr"/>
            <a:r>
              <a:rPr lang="en-ZA" sz="1600" dirty="0">
                <a:solidFill>
                  <a:schemeClr val="bg2"/>
                </a:solidFill>
                <a:latin typeface="+mj-lt"/>
              </a:rPr>
              <a:t>Hidden layers</a:t>
            </a:r>
          </a:p>
        </p:txBody>
      </p:sp>
      <p:sp>
        <p:nvSpPr>
          <p:cNvPr id="99" name="Left Bracket 98">
            <a:extLst>
              <a:ext uri="{FF2B5EF4-FFF2-40B4-BE49-F238E27FC236}">
                <a16:creationId xmlns:a16="http://schemas.microsoft.com/office/drawing/2014/main" id="{3D74D39B-DB12-A6F7-57FD-3A8D04DA3B8A}"/>
              </a:ext>
            </a:extLst>
          </p:cNvPr>
          <p:cNvSpPr/>
          <p:nvPr/>
        </p:nvSpPr>
        <p:spPr bwMode="auto">
          <a:xfrm rot="16200000">
            <a:off x="6085604" y="2854511"/>
            <a:ext cx="263707" cy="6076671"/>
          </a:xfrm>
          <a:prstGeom prst="leftBracket">
            <a:avLst/>
          </a:prstGeom>
          <a:noFill/>
          <a:ln w="38100" cap="flat" cmpd="sng" algn="ctr">
            <a:solidFill>
              <a:schemeClr val="bg2">
                <a:lumMod val="65000"/>
                <a:lumOff val="3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p:spTree>
    <p:extLst>
      <p:ext uri="{BB962C8B-B14F-4D97-AF65-F5344CB8AC3E}">
        <p14:creationId xmlns:p14="http://schemas.microsoft.com/office/powerpoint/2010/main" val="336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8"/>
                                        </p:tgtEl>
                                      </p:cBhvr>
                                    </p:animEffect>
                                    <p:animScale>
                                      <p:cBhvr>
                                        <p:cTn id="7" dur="250" autoRev="1" fill="hold"/>
                                        <p:tgtEl>
                                          <p:spTgt spid="3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7"/>
                                        </p:tgtEl>
                                      </p:cBhvr>
                                    </p:animEffect>
                                    <p:animScale>
                                      <p:cBhvr>
                                        <p:cTn id="12" dur="250" autoRev="1" fill="hold"/>
                                        <p:tgtEl>
                                          <p:spTgt spid="6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D842DFE-E47C-3F73-06BC-3037999BB0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15ACE1-680D-3972-6D72-09E80427D11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0456" y="45162"/>
            <a:ext cx="8575722" cy="6767676"/>
          </a:xfrm>
          <a:prstGeom prst="rect">
            <a:avLst/>
          </a:prstGeom>
        </p:spPr>
      </p:pic>
      <p:sp>
        <p:nvSpPr>
          <p:cNvPr id="9" name="Text Placeholder 2">
            <a:extLst>
              <a:ext uri="{FF2B5EF4-FFF2-40B4-BE49-F238E27FC236}">
                <a16:creationId xmlns:a16="http://schemas.microsoft.com/office/drawing/2014/main" id="{66A007CC-4B04-E738-DF9B-C71B5D84478F}"/>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pPr marL="0" marR="0" lvl="0" indent="0" algn="l" defTabSz="396979" rtl="0" eaLnBrk="1" fontAlgn="base" latinLnBrk="0" hangingPunct="1">
              <a:lnSpc>
                <a:spcPct val="100000"/>
              </a:lnSpc>
              <a:spcBef>
                <a:spcPts val="0"/>
              </a:spcBef>
              <a:spcAft>
                <a:spcPct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a:ea typeface="Helvetica Neue"/>
                <a:cs typeface="Arial"/>
                <a:sym typeface="Helvetica Neue"/>
              </a:rPr>
              <a:t>Arial 16</a:t>
            </a:r>
            <a:endParaRPr kumimoji="0" lang="en-US" sz="1600" b="0" i="0" u="none" strike="noStrike" kern="1200" cap="none" spc="0" normalizeH="0" baseline="0" noProof="0">
              <a:ln>
                <a:noFill/>
              </a:ln>
              <a:solidFill>
                <a:srgbClr val="747474"/>
              </a:solidFill>
              <a:effectLst/>
              <a:uLnTx/>
              <a:uFillTx/>
              <a:latin typeface="Arial"/>
              <a:ea typeface="Helvetica Neue"/>
              <a:cs typeface="Arial"/>
              <a:sym typeface="Helvetica Neue"/>
            </a:endParaRPr>
          </a:p>
        </p:txBody>
      </p:sp>
      <p:sp>
        <p:nvSpPr>
          <p:cNvPr id="29" name="Title 1">
            <a:extLst>
              <a:ext uri="{FF2B5EF4-FFF2-40B4-BE49-F238E27FC236}">
                <a16:creationId xmlns:a16="http://schemas.microsoft.com/office/drawing/2014/main" id="{7FB8EDDA-89B0-0706-CA24-173CDF421E0B}"/>
              </a:ext>
            </a:extLst>
          </p:cNvPr>
          <p:cNvSpPr txBox="1">
            <a:spLocks/>
          </p:cNvSpPr>
          <p:nvPr/>
        </p:nvSpPr>
        <p:spPr>
          <a:xfrm>
            <a:off x="348838" y="317041"/>
            <a:ext cx="11515214" cy="66115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639687" rtl="0" eaLnBrk="0" fontAlgn="base" latinLnBrk="0" hangingPunct="0">
              <a:lnSpc>
                <a:spcPct val="90000"/>
              </a:lnSpc>
              <a:spcBef>
                <a:spcPct val="0"/>
              </a:spcBef>
              <a:spcAft>
                <a:spcPct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alibri Light" panose="020F0302020204030204" pitchFamily="34" charset="0"/>
                <a:ea typeface="Helvetica Neue" panose="02000503000000020004" pitchFamily="2" charset="0"/>
                <a:cs typeface="Calibri Light" panose="020F0302020204030204" pitchFamily="34" charset="0"/>
                <a:sym typeface="Helvetica Neue Light"/>
              </a:rPr>
              <a:t>Structured light, controlled in all its degrees of freedom, offers us an optical alphabet</a:t>
            </a:r>
          </a:p>
        </p:txBody>
      </p:sp>
      <p:sp>
        <p:nvSpPr>
          <p:cNvPr id="6" name="Text Box 3">
            <a:extLst>
              <a:ext uri="{FF2B5EF4-FFF2-40B4-BE49-F238E27FC236}">
                <a16:creationId xmlns:a16="http://schemas.microsoft.com/office/drawing/2014/main" id="{0EFE111D-D6F4-D9C1-89D2-B4C61196EEA8}"/>
              </a:ext>
            </a:extLst>
          </p:cNvPr>
          <p:cNvSpPr txBox="1">
            <a:spLocks noChangeArrowheads="1"/>
          </p:cNvSpPr>
          <p:nvPr/>
        </p:nvSpPr>
        <p:spPr bwMode="auto">
          <a:xfrm>
            <a:off x="8450262" y="5989773"/>
            <a:ext cx="3635347" cy="705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947" tIns="44476" rIns="88947" bIns="44476">
            <a:spAutoFit/>
          </a:bodyPr>
          <a:lstStyle>
            <a:lvl1pPr defTabSz="1295400" eaLnBrk="0" hangingPunct="0">
              <a:defRPr sz="3600">
                <a:solidFill>
                  <a:schemeClr val="tx1"/>
                </a:solidFill>
                <a:latin typeface="Helvetica Neue Light" charset="0"/>
                <a:ea typeface="ＭＳ Ｐゴシック" charset="0"/>
                <a:cs typeface="ＭＳ Ｐゴシック" charset="0"/>
                <a:sym typeface="Helvetica Neue Light" charset="0"/>
              </a:defRPr>
            </a:lvl1pPr>
            <a:lvl2pPr marL="742950" indent="-285750" defTabSz="1295400" eaLnBrk="0" hangingPunct="0">
              <a:defRPr sz="3600">
                <a:solidFill>
                  <a:schemeClr val="tx1"/>
                </a:solidFill>
                <a:latin typeface="Helvetica Neue Light" charset="0"/>
                <a:ea typeface="ＭＳ Ｐゴシック" charset="0"/>
                <a:sym typeface="Helvetica Neue Light" charset="0"/>
              </a:defRPr>
            </a:lvl2pPr>
            <a:lvl3pPr marL="1143000" indent="-228600" defTabSz="1295400" eaLnBrk="0" hangingPunct="0">
              <a:defRPr sz="3600">
                <a:solidFill>
                  <a:schemeClr val="tx1"/>
                </a:solidFill>
                <a:latin typeface="Helvetica Neue Light" charset="0"/>
                <a:ea typeface="ＭＳ Ｐゴシック" charset="0"/>
                <a:sym typeface="Helvetica Neue Light" charset="0"/>
              </a:defRPr>
            </a:lvl3pPr>
            <a:lvl4pPr marL="1600200" indent="-228600" defTabSz="1295400" eaLnBrk="0" hangingPunct="0">
              <a:defRPr sz="3600">
                <a:solidFill>
                  <a:schemeClr val="tx1"/>
                </a:solidFill>
                <a:latin typeface="Helvetica Neue Light" charset="0"/>
                <a:ea typeface="ＭＳ Ｐゴシック" charset="0"/>
                <a:sym typeface="Helvetica Neue Light" charset="0"/>
              </a:defRPr>
            </a:lvl4pPr>
            <a:lvl5pPr marL="2057400" indent="-228600" defTabSz="1295400" eaLnBrk="0" hangingPunct="0">
              <a:defRPr sz="3600">
                <a:solidFill>
                  <a:schemeClr val="tx1"/>
                </a:solidFill>
                <a:latin typeface="Helvetica Neue Light" charset="0"/>
                <a:ea typeface="ＭＳ Ｐゴシック" charset="0"/>
                <a:sym typeface="Helvetica Neue Light" charset="0"/>
              </a:defRPr>
            </a:lvl5pPr>
            <a:lvl6pPr marL="25146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6pPr>
            <a:lvl7pPr marL="29718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7pPr>
            <a:lvl8pPr marL="34290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8pPr>
            <a:lvl9pPr marL="38862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9pPr>
          </a:lstStyle>
          <a:p>
            <a:pPr marL="0" marR="0" lvl="0" indent="0" algn="l" defTabSz="1295400" rtl="0" eaLnBrk="1" fontAlgn="base" latinLnBrk="0" hangingPunct="1">
              <a:lnSpc>
                <a:spcPct val="100000"/>
              </a:lnSpc>
              <a:spcBef>
                <a:spcPct val="50000"/>
              </a:spcBef>
              <a:spcAft>
                <a:spcPct val="0"/>
              </a:spcAft>
              <a:buClrTx/>
              <a:buSzTx/>
              <a:buFont typeface="Times" charset="0"/>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Nature Photonics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15</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253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(2021)</a:t>
            </a:r>
          </a:p>
          <a:p>
            <a:pPr marL="0" marR="0" lvl="0" indent="0" algn="l" defTabSz="1295400"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Light: Science &amp; App.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11</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205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(2022) </a:t>
            </a:r>
          </a:p>
        </p:txBody>
      </p:sp>
    </p:spTree>
    <p:extLst>
      <p:ext uri="{BB962C8B-B14F-4D97-AF65-F5344CB8AC3E}">
        <p14:creationId xmlns:p14="http://schemas.microsoft.com/office/powerpoint/2010/main" val="2554351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C2E62-5648-7EE1-7107-EB2BAA32E638}"/>
            </a:ext>
          </a:extLst>
        </p:cNvPr>
        <p:cNvGrpSpPr/>
        <p:nvPr/>
      </p:nvGrpSpPr>
      <p:grpSpPr>
        <a:xfrm>
          <a:off x="0" y="0"/>
          <a:ext cx="0" cy="0"/>
          <a:chOff x="0" y="0"/>
          <a:chExt cx="0" cy="0"/>
        </a:xfrm>
      </p:grpSpPr>
      <p:pic>
        <p:nvPicPr>
          <p:cNvPr id="79" name="Picture 78">
            <a:extLst>
              <a:ext uri="{FF2B5EF4-FFF2-40B4-BE49-F238E27FC236}">
                <a16:creationId xmlns:a16="http://schemas.microsoft.com/office/drawing/2014/main" id="{5FA25C30-F77C-ECE5-173E-B195926FA6F0}"/>
              </a:ext>
            </a:extLst>
          </p:cNvPr>
          <p:cNvPicPr>
            <a:picLocks noChangeAspect="1"/>
          </p:cNvPicPr>
          <p:nvPr/>
        </p:nvPicPr>
        <p:blipFill>
          <a:blip r:embed="rId3"/>
          <a:stretch>
            <a:fillRect/>
          </a:stretch>
        </p:blipFill>
        <p:spPr>
          <a:xfrm>
            <a:off x="3363148" y="2258731"/>
            <a:ext cx="1080000" cy="1080000"/>
          </a:xfrm>
          <a:prstGeom prst="rect">
            <a:avLst/>
          </a:prstGeom>
          <a:scene3d>
            <a:camera prst="isometricRightUp"/>
            <a:lightRig rig="threePt" dir="t"/>
          </a:scene3d>
        </p:spPr>
      </p:pic>
      <p:sp>
        <p:nvSpPr>
          <p:cNvPr id="29" name="Title 1">
            <a:extLst>
              <a:ext uri="{FF2B5EF4-FFF2-40B4-BE49-F238E27FC236}">
                <a16:creationId xmlns:a16="http://schemas.microsoft.com/office/drawing/2014/main" id="{2735A062-47A1-8B6A-EF65-83177BD90A38}"/>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network is optimised to map each spatial pattern to a unique output location</a:t>
            </a:r>
          </a:p>
        </p:txBody>
      </p:sp>
      <p:sp>
        <p:nvSpPr>
          <p:cNvPr id="9" name="Text Placeholder 2">
            <a:extLst>
              <a:ext uri="{FF2B5EF4-FFF2-40B4-BE49-F238E27FC236}">
                <a16:creationId xmlns:a16="http://schemas.microsoft.com/office/drawing/2014/main" id="{D9F2F5F8-428B-BD27-984E-E4F255C66F6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2" name="TextBox 1">
            <a:extLst>
              <a:ext uri="{FF2B5EF4-FFF2-40B4-BE49-F238E27FC236}">
                <a16:creationId xmlns:a16="http://schemas.microsoft.com/office/drawing/2014/main" id="{67BD8BD5-9F54-4E30-FD73-F10C014B5FA9}"/>
              </a:ext>
            </a:extLst>
          </p:cNvPr>
          <p:cNvSpPr txBox="1"/>
          <p:nvPr/>
        </p:nvSpPr>
        <p:spPr>
          <a:xfrm>
            <a:off x="1385934" y="1094248"/>
            <a:ext cx="1883309" cy="956096"/>
          </a:xfrm>
          <a:prstGeom prst="rect">
            <a:avLst/>
          </a:prstGeom>
          <a:noFill/>
          <a:ln>
            <a:noFill/>
          </a:ln>
        </p:spPr>
        <p:txBody>
          <a:bodyPr wrap="square" rtlCol="0">
            <a:spAutoFit/>
          </a:bodyPr>
          <a:lstStyle/>
          <a:p>
            <a:r>
              <a:rPr lang="en-ZA" sz="2600" dirty="0">
                <a:solidFill>
                  <a:schemeClr val="bg2"/>
                </a:solidFill>
              </a:rPr>
              <a:t>Input fields</a:t>
            </a:r>
          </a:p>
          <a:p>
            <a:pPr marL="342900" indent="-342900">
              <a:buAutoNum type="alphaLcParenR"/>
            </a:pPr>
            <a:endParaRPr lang="en-ZA" dirty="0">
              <a:solidFill>
                <a:schemeClr val="bg2"/>
              </a:solidFill>
            </a:endParaRPr>
          </a:p>
        </p:txBody>
      </p:sp>
      <p:sp>
        <p:nvSpPr>
          <p:cNvPr id="5" name="Rounded Rectangle 4">
            <a:extLst>
              <a:ext uri="{FF2B5EF4-FFF2-40B4-BE49-F238E27FC236}">
                <a16:creationId xmlns:a16="http://schemas.microsoft.com/office/drawing/2014/main" id="{579E8B02-36DD-C5E8-F297-810595224239}"/>
              </a:ext>
            </a:extLst>
          </p:cNvPr>
          <p:cNvSpPr/>
          <p:nvPr/>
        </p:nvSpPr>
        <p:spPr>
          <a:xfrm>
            <a:off x="3260251" y="1749124"/>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Connector: Curved 125">
            <a:extLst>
              <a:ext uri="{FF2B5EF4-FFF2-40B4-BE49-F238E27FC236}">
                <a16:creationId xmlns:a16="http://schemas.microsoft.com/office/drawing/2014/main" id="{AA2C8963-E308-9DB1-B92C-51C74F82A60F}"/>
              </a:ext>
            </a:extLst>
          </p:cNvPr>
          <p:cNvCxnSpPr>
            <a:cxnSpLocks/>
          </p:cNvCxnSpPr>
          <p:nvPr/>
        </p:nvCxnSpPr>
        <p:spPr>
          <a:xfrm>
            <a:off x="7821556" y="2883239"/>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Rounded Corners 119">
            <a:extLst>
              <a:ext uri="{FF2B5EF4-FFF2-40B4-BE49-F238E27FC236}">
                <a16:creationId xmlns:a16="http://schemas.microsoft.com/office/drawing/2014/main" id="{E01C8093-6AE8-75D7-8056-206C11223AA0}"/>
              </a:ext>
            </a:extLst>
          </p:cNvPr>
          <p:cNvSpPr/>
          <p:nvPr/>
        </p:nvSpPr>
        <p:spPr>
          <a:xfrm>
            <a:off x="1013065" y="1076670"/>
            <a:ext cx="10184587" cy="3506430"/>
          </a:xfrm>
          <a:prstGeom prst="roundRect">
            <a:avLst>
              <a:gd name="adj" fmla="val 7087"/>
            </a:avLst>
          </a:prstGeom>
          <a:no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EAAE301-3C4B-EE34-E0E6-E9BC6701EE05}"/>
                  </a:ext>
                </a:extLst>
              </p:cNvPr>
              <p:cNvSpPr txBox="1"/>
              <p:nvPr/>
            </p:nvSpPr>
            <p:spPr>
              <a:xfrm>
                <a:off x="5922832" y="2897683"/>
                <a:ext cx="346336" cy="5559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EEAAE301-3C4B-EE34-E0E6-E9BC6701EE05}"/>
                  </a:ext>
                </a:extLst>
              </p:cNvPr>
              <p:cNvSpPr txBox="1">
                <a:spLocks noRot="1" noChangeAspect="1" noMove="1" noResize="1" noEditPoints="1" noAdjustHandles="1" noChangeArrowheads="1" noChangeShapeType="1" noTextEdit="1"/>
              </p:cNvSpPr>
              <p:nvPr/>
            </p:nvSpPr>
            <p:spPr>
              <a:xfrm>
                <a:off x="5922832" y="2897683"/>
                <a:ext cx="346336" cy="555986"/>
              </a:xfrm>
              <a:prstGeom prst="rect">
                <a:avLst/>
              </a:prstGeom>
              <a:blipFill>
                <a:blip r:embed="rId4"/>
                <a:stretch>
                  <a:fillRect r="-133929"/>
                </a:stretch>
              </a:blipFill>
            </p:spPr>
            <p:txBody>
              <a:bodyPr/>
              <a:lstStyle/>
              <a:p>
                <a:r>
                  <a:rPr lang="en-ZA">
                    <a:noFill/>
                  </a:rPr>
                  <a:t> </a:t>
                </a:r>
              </a:p>
            </p:txBody>
          </p:sp>
        </mc:Fallback>
      </mc:AlternateContent>
      <p:sp>
        <p:nvSpPr>
          <p:cNvPr id="17" name="TextBox 16">
            <a:extLst>
              <a:ext uri="{FF2B5EF4-FFF2-40B4-BE49-F238E27FC236}">
                <a16:creationId xmlns:a16="http://schemas.microsoft.com/office/drawing/2014/main" id="{D987FA02-7627-F9C8-E7B1-2C57BC0996C8}"/>
              </a:ext>
            </a:extLst>
          </p:cNvPr>
          <p:cNvSpPr txBox="1"/>
          <p:nvPr/>
        </p:nvSpPr>
        <p:spPr>
          <a:xfrm>
            <a:off x="5527575" y="1138769"/>
            <a:ext cx="1136850" cy="555986"/>
          </a:xfrm>
          <a:prstGeom prst="rect">
            <a:avLst/>
          </a:prstGeom>
          <a:noFill/>
        </p:spPr>
        <p:txBody>
          <a:bodyPr wrap="squar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cxnSp>
        <p:nvCxnSpPr>
          <p:cNvPr id="19" name="Connector: Curved 125">
            <a:extLst>
              <a:ext uri="{FF2B5EF4-FFF2-40B4-BE49-F238E27FC236}">
                <a16:creationId xmlns:a16="http://schemas.microsoft.com/office/drawing/2014/main" id="{B6902A6C-61BA-F401-ECF7-3767E7C54288}"/>
              </a:ext>
            </a:extLst>
          </p:cNvPr>
          <p:cNvCxnSpPr>
            <a:cxnSpLocks/>
          </p:cNvCxnSpPr>
          <p:nvPr/>
        </p:nvCxnSpPr>
        <p:spPr>
          <a:xfrm>
            <a:off x="5903576" y="28502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FA2DA3AC-E868-FFD2-98BA-D7891D7B89FF}"/>
              </a:ext>
            </a:extLst>
          </p:cNvPr>
          <p:cNvGrpSpPr/>
          <p:nvPr/>
        </p:nvGrpSpPr>
        <p:grpSpPr>
          <a:xfrm>
            <a:off x="3575749" y="1647898"/>
            <a:ext cx="4795435" cy="1022509"/>
            <a:chOff x="-65838" y="522248"/>
            <a:chExt cx="5570768" cy="1289960"/>
          </a:xfrm>
          <a:effectLst/>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D7E0E57-259D-3174-AD1F-36C8082196A6}"/>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9D7E0E57-259D-3174-AD1F-36C8082196A6}"/>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9E623C9-CA81-55E4-DE63-33862BA2D582}"/>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9E623C9-CA81-55E4-DE63-33862BA2D582}"/>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1978086-2502-830E-AEF0-4DB19F2E7D77}"/>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51978086-2502-830E-AEF0-4DB19F2E7D7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p:grpSp>
      <p:pic>
        <p:nvPicPr>
          <p:cNvPr id="22" name="Picture 21">
            <a:extLst>
              <a:ext uri="{FF2B5EF4-FFF2-40B4-BE49-F238E27FC236}">
                <a16:creationId xmlns:a16="http://schemas.microsoft.com/office/drawing/2014/main" id="{524BC4F6-9B57-4960-0DCE-7D56EFBFB751}"/>
              </a:ext>
            </a:extLst>
          </p:cNvPr>
          <p:cNvPicPr>
            <a:picLocks noChangeAspect="1"/>
          </p:cNvPicPr>
          <p:nvPr/>
        </p:nvPicPr>
        <p:blipFill>
          <a:blip r:embed="rId3"/>
          <a:stretch>
            <a:fillRect/>
          </a:stretch>
        </p:blipFill>
        <p:spPr>
          <a:xfrm>
            <a:off x="4589151" y="2165390"/>
            <a:ext cx="1080000" cy="1080000"/>
          </a:xfrm>
          <a:prstGeom prst="rect">
            <a:avLst/>
          </a:prstGeom>
          <a:scene3d>
            <a:camera prst="isometricRightUp"/>
            <a:lightRig rig="threePt" dir="t"/>
          </a:scene3d>
        </p:spPr>
      </p:pic>
      <p:pic>
        <p:nvPicPr>
          <p:cNvPr id="23" name="Picture 22">
            <a:extLst>
              <a:ext uri="{FF2B5EF4-FFF2-40B4-BE49-F238E27FC236}">
                <a16:creationId xmlns:a16="http://schemas.microsoft.com/office/drawing/2014/main" id="{CC85E426-7921-9B7C-619E-28569D5C9AAA}"/>
              </a:ext>
            </a:extLst>
          </p:cNvPr>
          <p:cNvPicPr>
            <a:picLocks noChangeAspect="1"/>
          </p:cNvPicPr>
          <p:nvPr/>
        </p:nvPicPr>
        <p:blipFill>
          <a:blip r:embed="rId3"/>
          <a:stretch>
            <a:fillRect/>
          </a:stretch>
        </p:blipFill>
        <p:spPr>
          <a:xfrm>
            <a:off x="6557685" y="2165390"/>
            <a:ext cx="1080000" cy="1080000"/>
          </a:xfrm>
          <a:prstGeom prst="rect">
            <a:avLst/>
          </a:prstGeom>
          <a:scene3d>
            <a:camera prst="isometricRightUp"/>
            <a:lightRig rig="threePt" dir="t"/>
          </a:scene3d>
        </p:spPr>
      </p:pic>
      <p:pic>
        <p:nvPicPr>
          <p:cNvPr id="25" name="Picture 24">
            <a:extLst>
              <a:ext uri="{FF2B5EF4-FFF2-40B4-BE49-F238E27FC236}">
                <a16:creationId xmlns:a16="http://schemas.microsoft.com/office/drawing/2014/main" id="{55C13690-EF48-729E-D1A0-0A629FAC26B2}"/>
              </a:ext>
            </a:extLst>
          </p:cNvPr>
          <p:cNvPicPr>
            <a:picLocks noChangeAspect="1"/>
          </p:cNvPicPr>
          <p:nvPr/>
        </p:nvPicPr>
        <p:blipFill>
          <a:blip r:embed="rId16"/>
          <a:stretch>
            <a:fillRect/>
          </a:stretch>
        </p:blipFill>
        <p:spPr>
          <a:xfrm>
            <a:off x="5599948" y="2165390"/>
            <a:ext cx="1080000" cy="1080000"/>
          </a:xfrm>
          <a:prstGeom prst="rect">
            <a:avLst/>
          </a:prstGeom>
          <a:scene3d>
            <a:camera prst="isometricRightUp"/>
            <a:lightRig rig="threePt" dir="t"/>
          </a:scene3d>
        </p:spPr>
      </p:pic>
      <p:grpSp>
        <p:nvGrpSpPr>
          <p:cNvPr id="26" name="Group 25">
            <a:extLst>
              <a:ext uri="{FF2B5EF4-FFF2-40B4-BE49-F238E27FC236}">
                <a16:creationId xmlns:a16="http://schemas.microsoft.com/office/drawing/2014/main" id="{650E5826-47EF-4D28-0203-FFC918685E2B}"/>
              </a:ext>
            </a:extLst>
          </p:cNvPr>
          <p:cNvGrpSpPr/>
          <p:nvPr/>
        </p:nvGrpSpPr>
        <p:grpSpPr>
          <a:xfrm>
            <a:off x="4257887" y="2428262"/>
            <a:ext cx="3486806" cy="652316"/>
            <a:chOff x="3964900" y="2533879"/>
            <a:chExt cx="3486806" cy="652316"/>
          </a:xfrm>
        </p:grpSpPr>
        <p:grpSp>
          <p:nvGrpSpPr>
            <p:cNvPr id="28" name="Group 27">
              <a:extLst>
                <a:ext uri="{FF2B5EF4-FFF2-40B4-BE49-F238E27FC236}">
                  <a16:creationId xmlns:a16="http://schemas.microsoft.com/office/drawing/2014/main" id="{9EDFC2C8-2FE8-B402-D876-27784365AF48}"/>
                </a:ext>
              </a:extLst>
            </p:cNvPr>
            <p:cNvGrpSpPr/>
            <p:nvPr/>
          </p:nvGrpSpPr>
          <p:grpSpPr>
            <a:xfrm>
              <a:off x="4983900" y="2533879"/>
              <a:ext cx="491616" cy="652316"/>
              <a:chOff x="3605715" y="-1695171"/>
              <a:chExt cx="952637" cy="1264035"/>
            </a:xfrm>
          </p:grpSpPr>
          <p:sp>
            <p:nvSpPr>
              <p:cNvPr id="42" name="Freeform 41">
                <a:extLst>
                  <a:ext uri="{FF2B5EF4-FFF2-40B4-BE49-F238E27FC236}">
                    <a16:creationId xmlns:a16="http://schemas.microsoft.com/office/drawing/2014/main" id="{44E63143-85CD-C1B7-AC16-F9405B910DDB}"/>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5C256EA0-CA2C-3649-03AA-415A6FC4987C}"/>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466F2BD9-632C-9CC0-E6D2-C6450B4B18BD}"/>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83302F31-3131-B1B2-7B00-F02BC4DB1E04}"/>
                </a:ext>
              </a:extLst>
            </p:cNvPr>
            <p:cNvGrpSpPr/>
            <p:nvPr/>
          </p:nvGrpSpPr>
          <p:grpSpPr>
            <a:xfrm>
              <a:off x="6960090" y="2533879"/>
              <a:ext cx="491616" cy="652316"/>
              <a:chOff x="3605715" y="-1695171"/>
              <a:chExt cx="952637" cy="1264035"/>
            </a:xfrm>
          </p:grpSpPr>
          <p:sp>
            <p:nvSpPr>
              <p:cNvPr id="39" name="Freeform 38">
                <a:extLst>
                  <a:ext uri="{FF2B5EF4-FFF2-40B4-BE49-F238E27FC236}">
                    <a16:creationId xmlns:a16="http://schemas.microsoft.com/office/drawing/2014/main" id="{4E7ADCD9-7591-E2D6-C2B3-C7AC98E3E747}"/>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ACAE29C1-AE84-FC94-F18E-6304FD268214}"/>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90FB3B19-658F-66A8-B361-AF962045706B}"/>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DDCF0FD-67B2-5687-9F44-D50503576763}"/>
                </a:ext>
              </a:extLst>
            </p:cNvPr>
            <p:cNvGrpSpPr/>
            <p:nvPr/>
          </p:nvGrpSpPr>
          <p:grpSpPr>
            <a:xfrm>
              <a:off x="5987083" y="2533879"/>
              <a:ext cx="491616" cy="652316"/>
              <a:chOff x="3605715" y="-1695171"/>
              <a:chExt cx="952637" cy="1264035"/>
            </a:xfrm>
          </p:grpSpPr>
          <p:sp>
            <p:nvSpPr>
              <p:cNvPr id="36" name="Freeform 35">
                <a:extLst>
                  <a:ext uri="{FF2B5EF4-FFF2-40B4-BE49-F238E27FC236}">
                    <a16:creationId xmlns:a16="http://schemas.microsoft.com/office/drawing/2014/main" id="{AED51EA4-1113-AB0B-67F6-82A14A9096BD}"/>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72551D3D-0953-D87B-81D7-BEF5C86E24DB}"/>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9A93CF7E-A8C3-159E-84FE-3F639EF364A5}"/>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9D000CA-A3B7-CDAE-BF70-8171410DC8E6}"/>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C33E8C8F-4E92-15E4-59D1-7ECB3ADC1992}"/>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ADD80DBC-5180-D04B-73C0-A06B841832B3}"/>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FDBD357B-60CC-58C0-97B4-665871F21ED7}"/>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 name="Picture 26">
            <a:extLst>
              <a:ext uri="{FF2B5EF4-FFF2-40B4-BE49-F238E27FC236}">
                <a16:creationId xmlns:a16="http://schemas.microsoft.com/office/drawing/2014/main" id="{0EA04D8E-6704-CA08-4DF8-35A1281FB78D}"/>
              </a:ext>
            </a:extLst>
          </p:cNvPr>
          <p:cNvPicPr>
            <a:picLocks noChangeAspect="1"/>
          </p:cNvPicPr>
          <p:nvPr/>
        </p:nvPicPr>
        <p:blipFill>
          <a:blip r:embed="rId3"/>
          <a:stretch>
            <a:fillRect/>
          </a:stretch>
        </p:blipFill>
        <p:spPr>
          <a:xfrm>
            <a:off x="7586209" y="2165390"/>
            <a:ext cx="1080000" cy="1080000"/>
          </a:xfrm>
          <a:prstGeom prst="rect">
            <a:avLst/>
          </a:prstGeom>
          <a:scene3d>
            <a:camera prst="isometricRightUp"/>
            <a:lightRig rig="threePt" dir="t"/>
          </a:scene3d>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FCEEF1E-2829-ADCC-DCFD-794BAE4376B6}"/>
                  </a:ext>
                </a:extLst>
              </p:cNvPr>
              <p:cNvSpPr txBox="1"/>
              <p:nvPr/>
            </p:nvSpPr>
            <p:spPr>
              <a:xfrm>
                <a:off x="4070330" y="3112845"/>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50" name="TextBox 49">
                <a:extLst>
                  <a:ext uri="{FF2B5EF4-FFF2-40B4-BE49-F238E27FC236}">
                    <a16:creationId xmlns:a16="http://schemas.microsoft.com/office/drawing/2014/main" id="{0FCEEF1E-2829-ADCC-DCFD-794BAE4376B6}"/>
                  </a:ext>
                </a:extLst>
              </p:cNvPr>
              <p:cNvSpPr txBox="1">
                <a:spLocks noRot="1" noChangeAspect="1" noMove="1" noResize="1" noEditPoints="1" noAdjustHandles="1" noChangeArrowheads="1" noChangeShapeType="1" noTextEdit="1"/>
              </p:cNvSpPr>
              <p:nvPr/>
            </p:nvSpPr>
            <p:spPr>
              <a:xfrm>
                <a:off x="4070330" y="3112845"/>
                <a:ext cx="718130" cy="653769"/>
              </a:xfrm>
              <a:prstGeom prst="rect">
                <a:avLst/>
              </a:prstGeom>
              <a:blipFill>
                <a:blip r:embed="rId12"/>
                <a:stretch>
                  <a:fillRect t="-9615"/>
                </a:stretch>
              </a:blipFill>
              <a:effectLst/>
            </p:spPr>
            <p:txBody>
              <a:bodyPr/>
              <a:lstStyle/>
              <a:p>
                <a:r>
                  <a:rPr lang="en-US">
                    <a:noFill/>
                  </a:rPr>
                  <a:t> </a:t>
                </a:r>
              </a:p>
            </p:txBody>
          </p:sp>
        </mc:Fallback>
      </mc:AlternateContent>
      <p:sp>
        <p:nvSpPr>
          <p:cNvPr id="51" name="TextBox 50">
            <a:extLst>
              <a:ext uri="{FF2B5EF4-FFF2-40B4-BE49-F238E27FC236}">
                <a16:creationId xmlns:a16="http://schemas.microsoft.com/office/drawing/2014/main" id="{62EFDF7D-6D82-2B36-06C5-FFD423A6A96B}"/>
              </a:ext>
            </a:extLst>
          </p:cNvPr>
          <p:cNvSpPr txBox="1"/>
          <p:nvPr/>
        </p:nvSpPr>
        <p:spPr>
          <a:xfrm>
            <a:off x="8938154" y="1060105"/>
            <a:ext cx="2240983" cy="492443"/>
          </a:xfrm>
          <a:prstGeom prst="rect">
            <a:avLst/>
          </a:prstGeom>
          <a:noFill/>
          <a:ln>
            <a:noFill/>
          </a:ln>
        </p:spPr>
        <p:txBody>
          <a:bodyPr wrap="square" rtlCol="0">
            <a:spAutoFit/>
          </a:bodyPr>
          <a:lstStyle/>
          <a:p>
            <a:r>
              <a:rPr lang="en-ZA" sz="2600" dirty="0">
                <a:solidFill>
                  <a:schemeClr val="bg2"/>
                </a:solidFill>
              </a:rPr>
              <a:t>Output fields</a:t>
            </a:r>
          </a:p>
        </p:txBody>
      </p:sp>
      <p:cxnSp>
        <p:nvCxnSpPr>
          <p:cNvPr id="52" name="Connector: Curved 125">
            <a:extLst>
              <a:ext uri="{FF2B5EF4-FFF2-40B4-BE49-F238E27FC236}">
                <a16:creationId xmlns:a16="http://schemas.microsoft.com/office/drawing/2014/main" id="{073B7164-B10E-D31A-5603-7FC34BB35F8D}"/>
              </a:ext>
            </a:extLst>
          </p:cNvPr>
          <p:cNvCxnSpPr>
            <a:cxnSpLocks/>
          </p:cNvCxnSpPr>
          <p:nvPr/>
        </p:nvCxnSpPr>
        <p:spPr>
          <a:xfrm>
            <a:off x="8924570" y="28502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02E1D5B2-0192-416E-6859-C49B07FA2477}"/>
              </a:ext>
            </a:extLst>
          </p:cNvPr>
          <p:cNvSpPr txBox="1"/>
          <p:nvPr/>
        </p:nvSpPr>
        <p:spPr>
          <a:xfrm>
            <a:off x="3311998" y="3874959"/>
            <a:ext cx="5335930" cy="522129"/>
          </a:xfrm>
          <a:prstGeom prst="roundRect">
            <a:avLst/>
          </a:prstGeom>
          <a:solidFill>
            <a:schemeClr val="bg1"/>
          </a:solidFill>
          <a:ln w="12700" cap="flat">
            <a:solidFill>
              <a:schemeClr val="bg2"/>
            </a:solidFill>
            <a:prstDash val="lg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Forward pass through the network </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E862924-B791-F633-6AF8-B196E97312E8}"/>
                  </a:ext>
                </a:extLst>
              </p:cNvPr>
              <p:cNvSpPr txBox="1"/>
              <p:nvPr/>
            </p:nvSpPr>
            <p:spPr>
              <a:xfrm>
                <a:off x="3995410" y="5061308"/>
                <a:ext cx="4316715" cy="930751"/>
              </a:xfrm>
              <a:prstGeom prst="roundRect">
                <a:avLst/>
              </a:prstGeom>
              <a:solidFill>
                <a:schemeClr val="bg1"/>
              </a:solidFill>
              <a:ln w="12700" cap="flat">
                <a:solidFill>
                  <a:schemeClr val="bg2"/>
                </a:solidFill>
                <a:prstDash val="lg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Cost evaluation using SPSA</a:t>
                </a:r>
              </a:p>
              <a:p>
                <a:pPr marL="0" marR="0" indent="0" algn="ctr" defTabSz="584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𝒎𝒊𝒏</m:t>
                      </m:r>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 </m:t>
                      </m:r>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𝑪</m:t>
                      </m:r>
                      <m:d>
                        <m:dPr>
                          <m:ctrlP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dPr>
                        <m:e>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𝝁</m:t>
                          </m:r>
                        </m:e>
                      </m:d>
                    </m:oMath>
                  </m:oMathPara>
                </a14:m>
                <a:endParaRPr kumimoji="0" lang="en-US" sz="2400" b="1"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68" name="TextBox 67">
                <a:extLst>
                  <a:ext uri="{FF2B5EF4-FFF2-40B4-BE49-F238E27FC236}">
                    <a16:creationId xmlns:a16="http://schemas.microsoft.com/office/drawing/2014/main" id="{1E862924-B791-F633-6AF8-B196E97312E8}"/>
                  </a:ext>
                </a:extLst>
              </p:cNvPr>
              <p:cNvSpPr txBox="1">
                <a:spLocks noRot="1" noChangeAspect="1" noMove="1" noResize="1" noEditPoints="1" noAdjustHandles="1" noChangeArrowheads="1" noChangeShapeType="1" noTextEdit="1"/>
              </p:cNvSpPr>
              <p:nvPr/>
            </p:nvSpPr>
            <p:spPr>
              <a:xfrm>
                <a:off x="3995410" y="5061308"/>
                <a:ext cx="4316715" cy="930751"/>
              </a:xfrm>
              <a:prstGeom prst="roundRect">
                <a:avLst/>
              </a:prstGeom>
              <a:blipFill>
                <a:blip r:embed="rId17"/>
                <a:stretch>
                  <a:fillRect/>
                </a:stretch>
              </a:blipFill>
              <a:ln w="12700" cap="flat">
                <a:solidFill>
                  <a:schemeClr val="bg2"/>
                </a:solidFill>
                <a:prstDash val="lgDash"/>
                <a:miter lim="400000"/>
              </a:ln>
              <a:effectLst/>
            </p:spPr>
            <p:txBody>
              <a:bodyPr/>
              <a:lstStyle/>
              <a:p>
                <a:r>
                  <a:rPr lang="en-ZA">
                    <a:noFill/>
                  </a:rPr>
                  <a:t> </a:t>
                </a:r>
              </a:p>
            </p:txBody>
          </p:sp>
        </mc:Fallback>
      </mc:AlternateContent>
      <p:pic>
        <p:nvPicPr>
          <p:cNvPr id="72" name="Picture 71" descr="What is Loss in Neural Nets? Is cost function and loss function are same ?  | by vinodhkumar baskaran | Medium">
            <a:extLst>
              <a:ext uri="{FF2B5EF4-FFF2-40B4-BE49-F238E27FC236}">
                <a16:creationId xmlns:a16="http://schemas.microsoft.com/office/drawing/2014/main" id="{1D5D1F63-37C7-5910-8BA0-5EF30679C30D}"/>
              </a:ext>
            </a:extLst>
          </p:cNvPr>
          <p:cNvPicPr>
            <a:picLocks noChangeAspect="1"/>
          </p:cNvPicPr>
          <p:nvPr/>
        </p:nvPicPr>
        <p:blipFill>
          <a:blip r:embed="rId18"/>
          <a:stretch>
            <a:fillRect/>
          </a:stretch>
        </p:blipFill>
        <p:spPr>
          <a:xfrm>
            <a:off x="2152891" y="5143464"/>
            <a:ext cx="1693497" cy="1270122"/>
          </a:xfrm>
          <a:prstGeom prst="rect">
            <a:avLst/>
          </a:prstGeom>
          <a:ln>
            <a:noFill/>
          </a:ln>
        </p:spPr>
      </p:pic>
      <p:pic>
        <p:nvPicPr>
          <p:cNvPr id="61" name="Picture 60">
            <a:extLst>
              <a:ext uri="{FF2B5EF4-FFF2-40B4-BE49-F238E27FC236}">
                <a16:creationId xmlns:a16="http://schemas.microsoft.com/office/drawing/2014/main" id="{ECF510C6-F02E-9B5B-08E9-17349629F4E5}"/>
              </a:ext>
            </a:extLst>
          </p:cNvPr>
          <p:cNvPicPr>
            <a:picLocks noChangeAspect="1"/>
          </p:cNvPicPr>
          <p:nvPr/>
        </p:nvPicPr>
        <p:blipFill>
          <a:blip r:embed="rId19" cstate="email">
            <a:extLst>
              <a:ext uri="{28A0092B-C50C-407E-A947-70E740481C1C}">
                <a14:useLocalDpi xmlns:a14="http://schemas.microsoft.com/office/drawing/2010/main" val="0"/>
              </a:ext>
            </a:extLst>
          </a:blip>
          <a:srcRect/>
          <a:stretch/>
        </p:blipFill>
        <p:spPr>
          <a:xfrm>
            <a:off x="9424728" y="1694756"/>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E17B049E-F390-2351-C076-177E8D70C30D}"/>
                  </a:ext>
                </a:extLst>
              </p:cNvPr>
              <p:cNvSpPr txBox="1"/>
              <p:nvPr/>
            </p:nvSpPr>
            <p:spPr>
              <a:xfrm>
                <a:off x="9373385" y="2579269"/>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3" name="TextBox 62">
                <a:extLst>
                  <a:ext uri="{FF2B5EF4-FFF2-40B4-BE49-F238E27FC236}">
                    <a16:creationId xmlns:a16="http://schemas.microsoft.com/office/drawing/2014/main" id="{E17B049E-F390-2351-C076-177E8D70C30D}"/>
                  </a:ext>
                </a:extLst>
              </p:cNvPr>
              <p:cNvSpPr txBox="1">
                <a:spLocks noRot="1" noChangeAspect="1" noMove="1" noResize="1" noEditPoints="1" noAdjustHandles="1" noChangeArrowheads="1" noChangeShapeType="1" noTextEdit="1"/>
              </p:cNvSpPr>
              <p:nvPr/>
            </p:nvSpPr>
            <p:spPr>
              <a:xfrm>
                <a:off x="9373385" y="2579269"/>
                <a:ext cx="449877" cy="287130"/>
              </a:xfrm>
              <a:prstGeom prst="rect">
                <a:avLst/>
              </a:prstGeom>
              <a:blipFill>
                <a:blip r:embed="rId20"/>
                <a:stretch>
                  <a:fillRect r="-5479" b="-8511"/>
                </a:stretch>
              </a:blipFill>
            </p:spPr>
            <p:txBody>
              <a:bodyPr/>
              <a:lstStyle/>
              <a:p>
                <a:r>
                  <a:rPr lang="en-ZA">
                    <a:noFill/>
                  </a:rPr>
                  <a:t> </a:t>
                </a:r>
              </a:p>
            </p:txBody>
          </p:sp>
        </mc:Fallback>
      </mc:AlternateContent>
      <p:pic>
        <p:nvPicPr>
          <p:cNvPr id="65" name="Picture 64">
            <a:extLst>
              <a:ext uri="{FF2B5EF4-FFF2-40B4-BE49-F238E27FC236}">
                <a16:creationId xmlns:a16="http://schemas.microsoft.com/office/drawing/2014/main" id="{916DDB0A-17F1-445D-549C-85B9F6FBCBD0}"/>
              </a:ext>
            </a:extLst>
          </p:cNvPr>
          <p:cNvPicPr>
            <a:picLocks noChangeAspect="1"/>
          </p:cNvPicPr>
          <p:nvPr/>
        </p:nvPicPr>
        <p:blipFill>
          <a:blip r:embed="rId21" cstate="email">
            <a:extLst>
              <a:ext uri="{28A0092B-C50C-407E-A947-70E740481C1C}">
                <a14:useLocalDpi xmlns:a14="http://schemas.microsoft.com/office/drawing/2010/main" val="0"/>
              </a:ext>
            </a:extLst>
          </a:blip>
          <a:srcRect/>
          <a:stretch/>
        </p:blipFill>
        <p:spPr>
          <a:xfrm>
            <a:off x="9424722" y="3003846"/>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C7FEA8F-9009-7366-189D-134E8E24DCAE}"/>
                  </a:ext>
                </a:extLst>
              </p:cNvPr>
              <p:cNvSpPr txBox="1"/>
              <p:nvPr/>
            </p:nvSpPr>
            <p:spPr>
              <a:xfrm>
                <a:off x="9384951" y="3864020"/>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9" name="TextBox 68">
                <a:extLst>
                  <a:ext uri="{FF2B5EF4-FFF2-40B4-BE49-F238E27FC236}">
                    <a16:creationId xmlns:a16="http://schemas.microsoft.com/office/drawing/2014/main" id="{7C7FEA8F-9009-7366-189D-134E8E24DCAE}"/>
                  </a:ext>
                </a:extLst>
              </p:cNvPr>
              <p:cNvSpPr txBox="1">
                <a:spLocks noRot="1" noChangeAspect="1" noMove="1" noResize="1" noEditPoints="1" noAdjustHandles="1" noChangeArrowheads="1" noChangeShapeType="1" noTextEdit="1"/>
              </p:cNvSpPr>
              <p:nvPr/>
            </p:nvSpPr>
            <p:spPr>
              <a:xfrm>
                <a:off x="9384951" y="3864020"/>
                <a:ext cx="449877" cy="287130"/>
              </a:xfrm>
              <a:prstGeom prst="rect">
                <a:avLst/>
              </a:prstGeom>
              <a:blipFill>
                <a:blip r:embed="rId22"/>
                <a:stretch>
                  <a:fillRect r="-5479" b="-6383"/>
                </a:stretch>
              </a:blipFill>
            </p:spPr>
            <p:txBody>
              <a:bodyPr/>
              <a:lstStyle/>
              <a:p>
                <a:r>
                  <a:rPr lang="en-ZA">
                    <a:noFill/>
                  </a:rPr>
                  <a:t> </a:t>
                </a:r>
              </a:p>
            </p:txBody>
          </p:sp>
        </mc:Fallback>
      </mc:AlternateContent>
      <p:pic>
        <p:nvPicPr>
          <p:cNvPr id="77" name="Picture 76">
            <a:extLst>
              <a:ext uri="{FF2B5EF4-FFF2-40B4-BE49-F238E27FC236}">
                <a16:creationId xmlns:a16="http://schemas.microsoft.com/office/drawing/2014/main" id="{C653C9F4-BAA6-843C-91FD-922CFE68DA6E}"/>
              </a:ext>
            </a:extLst>
          </p:cNvPr>
          <p:cNvPicPr>
            <a:picLocks noChangeAspect="1"/>
          </p:cNvPicPr>
          <p:nvPr/>
        </p:nvPicPr>
        <p:blipFill>
          <a:blip r:embed="rId23"/>
          <a:srcRect/>
          <a:stretch/>
        </p:blipFill>
        <p:spPr>
          <a:xfrm>
            <a:off x="1556280" y="1604704"/>
            <a:ext cx="1168878" cy="118807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AF63A811-42DF-EA70-300E-23A40817C285}"/>
                  </a:ext>
                </a:extLst>
              </p:cNvPr>
              <p:cNvSpPr txBox="1"/>
              <p:nvPr/>
            </p:nvSpPr>
            <p:spPr>
              <a:xfrm>
                <a:off x="1533413" y="1563230"/>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81" name="TextBox 80">
                <a:extLst>
                  <a:ext uri="{FF2B5EF4-FFF2-40B4-BE49-F238E27FC236}">
                    <a16:creationId xmlns:a16="http://schemas.microsoft.com/office/drawing/2014/main" id="{AF63A811-42DF-EA70-300E-23A40817C285}"/>
                  </a:ext>
                </a:extLst>
              </p:cNvPr>
              <p:cNvSpPr txBox="1">
                <a:spLocks noRot="1" noChangeAspect="1" noMove="1" noResize="1" noEditPoints="1" noAdjustHandles="1" noChangeArrowheads="1" noChangeShapeType="1" noTextEdit="1"/>
              </p:cNvSpPr>
              <p:nvPr/>
            </p:nvSpPr>
            <p:spPr>
              <a:xfrm>
                <a:off x="1533413" y="1563230"/>
                <a:ext cx="448701" cy="290145"/>
              </a:xfrm>
              <a:prstGeom prst="rect">
                <a:avLst/>
              </a:prstGeom>
              <a:blipFill>
                <a:blip r:embed="rId24"/>
                <a:stretch>
                  <a:fillRect r="-8219"/>
                </a:stretch>
              </a:blipFill>
            </p:spPr>
            <p:txBody>
              <a:bodyPr/>
              <a:lstStyle/>
              <a:p>
                <a:r>
                  <a:rPr lang="en-ZA">
                    <a:noFill/>
                  </a:rPr>
                  <a:t> </a:t>
                </a:r>
              </a:p>
            </p:txBody>
          </p:sp>
        </mc:Fallback>
      </mc:AlternateContent>
      <p:pic>
        <p:nvPicPr>
          <p:cNvPr id="83" name="Picture 82">
            <a:extLst>
              <a:ext uri="{FF2B5EF4-FFF2-40B4-BE49-F238E27FC236}">
                <a16:creationId xmlns:a16="http://schemas.microsoft.com/office/drawing/2014/main" id="{13ED1D96-CF25-D634-6D9F-1FE36ACF735C}"/>
              </a:ext>
            </a:extLst>
          </p:cNvPr>
          <p:cNvPicPr>
            <a:picLocks noChangeAspect="1"/>
          </p:cNvPicPr>
          <p:nvPr/>
        </p:nvPicPr>
        <p:blipFill>
          <a:blip r:embed="rId25"/>
          <a:srcRect/>
          <a:stretch/>
        </p:blipFill>
        <p:spPr>
          <a:xfrm>
            <a:off x="1563214" y="2931725"/>
            <a:ext cx="1228824" cy="1264860"/>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D1FD5B6D-C611-CC54-38EC-348B7A13F37C}"/>
                  </a:ext>
                </a:extLst>
              </p:cNvPr>
              <p:cNvSpPr txBox="1"/>
              <p:nvPr/>
            </p:nvSpPr>
            <p:spPr>
              <a:xfrm>
                <a:off x="1537362" y="2909547"/>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85" name="TextBox 84">
                <a:extLst>
                  <a:ext uri="{FF2B5EF4-FFF2-40B4-BE49-F238E27FC236}">
                    <a16:creationId xmlns:a16="http://schemas.microsoft.com/office/drawing/2014/main" id="{D1FD5B6D-C611-CC54-38EC-348B7A13F37C}"/>
                  </a:ext>
                </a:extLst>
              </p:cNvPr>
              <p:cNvSpPr txBox="1">
                <a:spLocks noRot="1" noChangeAspect="1" noMove="1" noResize="1" noEditPoints="1" noAdjustHandles="1" noChangeArrowheads="1" noChangeShapeType="1" noTextEdit="1"/>
              </p:cNvSpPr>
              <p:nvPr/>
            </p:nvSpPr>
            <p:spPr>
              <a:xfrm>
                <a:off x="1537362" y="2909547"/>
                <a:ext cx="444752" cy="291939"/>
              </a:xfrm>
              <a:prstGeom prst="rect">
                <a:avLst/>
              </a:prstGeom>
              <a:blipFill>
                <a:blip r:embed="rId26"/>
                <a:stretch>
                  <a:fillRect r="-9589"/>
                </a:stretch>
              </a:blipFill>
            </p:spPr>
            <p:txBody>
              <a:bodyPr/>
              <a:lstStyle/>
              <a:p>
                <a:r>
                  <a:rPr lang="en-ZA">
                    <a:noFill/>
                  </a:rPr>
                  <a:t> </a:t>
                </a:r>
              </a:p>
            </p:txBody>
          </p:sp>
        </mc:Fallback>
      </mc:AlternateContent>
      <p:cxnSp>
        <p:nvCxnSpPr>
          <p:cNvPr id="86" name="Connector: Curved 125">
            <a:extLst>
              <a:ext uri="{FF2B5EF4-FFF2-40B4-BE49-F238E27FC236}">
                <a16:creationId xmlns:a16="http://schemas.microsoft.com/office/drawing/2014/main" id="{9699BF09-92B2-D671-48C6-DCD3F02FEDAB}"/>
              </a:ext>
            </a:extLst>
          </p:cNvPr>
          <p:cNvCxnSpPr>
            <a:cxnSpLocks/>
          </p:cNvCxnSpPr>
          <p:nvPr/>
        </p:nvCxnSpPr>
        <p:spPr>
          <a:xfrm>
            <a:off x="2838512" y="28629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88" name="Connector: Elbow 87">
            <a:extLst>
              <a:ext uri="{FF2B5EF4-FFF2-40B4-BE49-F238E27FC236}">
                <a16:creationId xmlns:a16="http://schemas.microsoft.com/office/drawing/2014/main" id="{14589A8E-9B89-80F5-5033-9379BE675F48}"/>
              </a:ext>
            </a:extLst>
          </p:cNvPr>
          <p:cNvCxnSpPr>
            <a:cxnSpLocks/>
            <a:stCxn id="67" idx="3"/>
            <a:endCxn id="68" idx="0"/>
          </p:cNvCxnSpPr>
          <p:nvPr/>
        </p:nvCxnSpPr>
        <p:spPr bwMode="auto">
          <a:xfrm flipH="1">
            <a:off x="6153768" y="4136024"/>
            <a:ext cx="2494160" cy="925284"/>
          </a:xfrm>
          <a:prstGeom prst="bentConnector4">
            <a:avLst>
              <a:gd name="adj1" fmla="val -9165"/>
              <a:gd name="adj2" fmla="val 64107"/>
            </a:avLst>
          </a:prstGeom>
          <a:noFill/>
          <a:ln w="1270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A845419A-7E68-137D-2232-E35F2A7AF218}"/>
                  </a:ext>
                </a:extLst>
              </p:cNvPr>
              <p:cNvSpPr txBox="1"/>
              <p:nvPr/>
            </p:nvSpPr>
            <p:spPr>
              <a:xfrm>
                <a:off x="4456303" y="6093098"/>
                <a:ext cx="3507074" cy="560863"/>
              </a:xfrm>
              <a:prstGeom prst="roundRect">
                <a:avLst/>
              </a:prstGeom>
              <a:noFill/>
              <a:ln>
                <a:solidFill>
                  <a:schemeClr val="bg2"/>
                </a:solidFill>
                <a:prstDash val="lgDash"/>
              </a:ln>
            </p:spPr>
            <p:txBody>
              <a:bodyPr wrap="square">
                <a:spAutoFit/>
              </a:bodyPr>
              <a:lstStyle/>
              <a:p>
                <a:r>
                  <a:rPr lang="en-ZA" sz="2600" b="1" dirty="0">
                    <a:solidFill>
                      <a:schemeClr val="bg2"/>
                    </a:solidFill>
                  </a:rPr>
                  <a:t>Visibility </a:t>
                </a:r>
                <a14:m>
                  <m:oMath xmlns:m="http://schemas.openxmlformats.org/officeDocument/2006/math">
                    <m:r>
                      <a:rPr lang="en-ZA" sz="2600" b="1" i="1" smtClean="0">
                        <a:solidFill>
                          <a:schemeClr val="bg2"/>
                        </a:solidFill>
                        <a:latin typeface="Cambria Math" panose="02040503050406030204" pitchFamily="18" charset="0"/>
                      </a:rPr>
                      <m:t>=</m:t>
                    </m:r>
                    <m:sSup>
                      <m:sSupPr>
                        <m:ctrlPr>
                          <a:rPr lang="en-ZA" sz="2600" b="1" i="1">
                            <a:solidFill>
                              <a:schemeClr val="bg2"/>
                            </a:solidFill>
                            <a:latin typeface="Cambria Math" panose="02040503050406030204" pitchFamily="18" charset="0"/>
                          </a:rPr>
                        </m:ctrlPr>
                      </m:sSupPr>
                      <m:e>
                        <m:d>
                          <m:dPr>
                            <m:begChr m:val="|"/>
                            <m:endChr m:val="|"/>
                            <m:ctrlPr>
                              <a:rPr lang="en-ZA" sz="2600" b="1" i="1">
                                <a:solidFill>
                                  <a:schemeClr val="bg2"/>
                                </a:solidFill>
                                <a:latin typeface="Cambria Math" panose="02040503050406030204" pitchFamily="18" charset="0"/>
                              </a:rPr>
                            </m:ctrlPr>
                          </m:dPr>
                          <m:e>
                            <m:d>
                              <m:dPr>
                                <m:begChr m:val="⟨"/>
                                <m:endChr m:val="⟩"/>
                                <m:ctrlPr>
                                  <a:rPr lang="en-ZA" sz="2600" b="1" i="1">
                                    <a:solidFill>
                                      <a:schemeClr val="bg2"/>
                                    </a:solidFill>
                                    <a:latin typeface="Cambria Math" panose="02040503050406030204" pitchFamily="18" charset="0"/>
                                  </a:rPr>
                                </m:ctrlPr>
                              </m:dPr>
                              <m:e>
                                <m:sSub>
                                  <m:sSubPr>
                                    <m:ctrlPr>
                                      <a:rPr lang="en-ZA" sz="2600" b="1" i="1">
                                        <a:solidFill>
                                          <a:schemeClr val="bg2"/>
                                        </a:solidFill>
                                        <a:latin typeface="Cambria Math" panose="02040503050406030204" pitchFamily="18" charset="0"/>
                                      </a:rPr>
                                    </m:ctrlPr>
                                  </m:sSubPr>
                                  <m:e>
                                    <m:r>
                                      <a:rPr lang="en-ZA" sz="2600" b="1" i="0">
                                        <a:solidFill>
                                          <a:schemeClr val="bg2"/>
                                        </a:solidFill>
                                        <a:latin typeface="Cambria Math" panose="02040503050406030204" pitchFamily="18" charset="0"/>
                                      </a:rPr>
                                      <m:t>𝚽</m:t>
                                    </m:r>
                                  </m:e>
                                  <m:sub>
                                    <m:r>
                                      <a:rPr lang="en-ZA" sz="2600" b="1" i="1">
                                        <a:solidFill>
                                          <a:schemeClr val="bg2"/>
                                        </a:solidFill>
                                        <a:latin typeface="Cambria Math" panose="02040503050406030204" pitchFamily="18" charset="0"/>
                                      </a:rPr>
                                      <m:t>𝟏</m:t>
                                    </m:r>
                                  </m:sub>
                                </m:sSub>
                              </m:e>
                              <m:e>
                                <m:sSubSup>
                                  <m:sSubSupPr>
                                    <m:ctrlPr>
                                      <a:rPr lang="en-ZA" sz="2600" b="1" i="1">
                                        <a:solidFill>
                                          <a:schemeClr val="bg2"/>
                                        </a:solidFill>
                                        <a:latin typeface="Cambria Math" panose="02040503050406030204" pitchFamily="18" charset="0"/>
                                      </a:rPr>
                                    </m:ctrlPr>
                                  </m:sSubSupPr>
                                  <m:e>
                                    <m:r>
                                      <a:rPr lang="en-ZA" sz="2600" b="1" i="0">
                                        <a:solidFill>
                                          <a:schemeClr val="bg2"/>
                                        </a:solidFill>
                                        <a:latin typeface="Cambria Math" panose="02040503050406030204" pitchFamily="18" charset="0"/>
                                      </a:rPr>
                                      <m:t>𝚽</m:t>
                                    </m:r>
                                  </m:e>
                                  <m:sub>
                                    <m:r>
                                      <a:rPr lang="en-ZA" sz="2600" b="1" i="1">
                                        <a:solidFill>
                                          <a:schemeClr val="bg2"/>
                                        </a:solidFill>
                                        <a:latin typeface="Cambria Math" panose="02040503050406030204" pitchFamily="18" charset="0"/>
                                      </a:rPr>
                                      <m:t>𝟏</m:t>
                                    </m:r>
                                  </m:sub>
                                  <m:sup>
                                    <m:r>
                                      <a:rPr lang="en-ZA" sz="2600" b="1" i="1">
                                        <a:solidFill>
                                          <a:schemeClr val="bg2"/>
                                        </a:solidFill>
                                        <a:latin typeface="Cambria Math" panose="02040503050406030204" pitchFamily="18" charset="0"/>
                                      </a:rPr>
                                      <m:t>∗</m:t>
                                    </m:r>
                                  </m:sup>
                                </m:sSubSup>
                              </m:e>
                            </m:d>
                          </m:e>
                        </m:d>
                      </m:e>
                      <m:sup>
                        <m:r>
                          <a:rPr lang="en-ZA" sz="2600" b="1" i="1">
                            <a:solidFill>
                              <a:schemeClr val="bg2"/>
                            </a:solidFill>
                            <a:latin typeface="Cambria Math" panose="02040503050406030204" pitchFamily="18" charset="0"/>
                          </a:rPr>
                          <m:t>𝟐</m:t>
                        </m:r>
                      </m:sup>
                    </m:sSup>
                  </m:oMath>
                </a14:m>
                <a:endParaRPr lang="en-ZA" sz="2600" b="1" dirty="0">
                  <a:solidFill>
                    <a:schemeClr val="bg2"/>
                  </a:solidFill>
                </a:endParaRPr>
              </a:p>
            </p:txBody>
          </p:sp>
        </mc:Choice>
        <mc:Fallback xmlns="">
          <p:sp>
            <p:nvSpPr>
              <p:cNvPr id="95" name="TextBox 94">
                <a:extLst>
                  <a:ext uri="{FF2B5EF4-FFF2-40B4-BE49-F238E27FC236}">
                    <a16:creationId xmlns:a16="http://schemas.microsoft.com/office/drawing/2014/main" id="{A845419A-7E68-137D-2232-E35F2A7AF218}"/>
                  </a:ext>
                </a:extLst>
              </p:cNvPr>
              <p:cNvSpPr txBox="1">
                <a:spLocks noRot="1" noChangeAspect="1" noMove="1" noResize="1" noEditPoints="1" noAdjustHandles="1" noChangeArrowheads="1" noChangeShapeType="1" noTextEdit="1"/>
              </p:cNvSpPr>
              <p:nvPr/>
            </p:nvSpPr>
            <p:spPr>
              <a:xfrm>
                <a:off x="4456303" y="6093098"/>
                <a:ext cx="3507074" cy="560863"/>
              </a:xfrm>
              <a:prstGeom prst="roundRect">
                <a:avLst/>
              </a:prstGeom>
              <a:blipFill>
                <a:blip r:embed="rId27"/>
                <a:stretch>
                  <a:fillRect l="-2080" t="-3191" b="-19149"/>
                </a:stretch>
              </a:blipFill>
              <a:ln>
                <a:solidFill>
                  <a:schemeClr val="bg2"/>
                </a:solidFill>
                <a:prstDash val="lgDash"/>
              </a:ln>
            </p:spPr>
            <p:txBody>
              <a:bodyPr/>
              <a:lstStyle/>
              <a:p>
                <a:r>
                  <a:rPr lang="en-ZA">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833CCF3-7AD2-7AFE-5BE4-1EAF581D0851}"/>
                  </a:ext>
                </a:extLst>
              </p:cNvPr>
              <p:cNvSpPr txBox="1"/>
              <p:nvPr/>
            </p:nvSpPr>
            <p:spPr>
              <a:xfrm>
                <a:off x="6913736" y="4819440"/>
                <a:ext cx="711349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bg2"/>
                          </a:solidFill>
                          <a:latin typeface="Cambria Math" panose="02040503050406030204" pitchFamily="18" charset="0"/>
                        </a:rPr>
                        <m:t>|</m:t>
                      </m:r>
                      <m:d>
                        <m:dPr>
                          <m:begChr m:val="⟨"/>
                          <m:endChr m:val="⟩"/>
                          <m:ctrlPr>
                            <a:rPr lang="en-ZA" sz="3200" b="1" i="1">
                              <a:solidFill>
                                <a:schemeClr val="bg2"/>
                              </a:solidFill>
                              <a:latin typeface="Cambria Math" panose="02040503050406030204" pitchFamily="18" charset="0"/>
                            </a:rPr>
                          </m:ctrlPr>
                        </m:dPr>
                        <m:e>
                          <m:sSub>
                            <m:sSubPr>
                              <m:ctrlPr>
                                <a:rPr lang="en-ZA" sz="3200" b="1" i="1">
                                  <a:solidFill>
                                    <a:schemeClr val="bg2"/>
                                  </a:solidFill>
                                  <a:latin typeface="Cambria Math" panose="02040503050406030204" pitchFamily="18" charset="0"/>
                                </a:rPr>
                              </m:ctrlPr>
                            </m:sSubPr>
                            <m:e>
                              <m:r>
                                <a:rPr lang="en-ZA" sz="3200" b="1">
                                  <a:solidFill>
                                    <a:schemeClr val="bg2"/>
                                  </a:solidFill>
                                  <a:latin typeface="Cambria Math" panose="02040503050406030204" pitchFamily="18" charset="0"/>
                                </a:rPr>
                                <m:t>𝚽</m:t>
                              </m:r>
                            </m:e>
                            <m:sub>
                              <m:r>
                                <a:rPr lang="en-ZA" sz="3200" b="1" i="1">
                                  <a:solidFill>
                                    <a:schemeClr val="bg2"/>
                                  </a:solidFill>
                                  <a:latin typeface="Cambria Math" panose="02040503050406030204" pitchFamily="18" charset="0"/>
                                </a:rPr>
                                <m:t>𝟏</m:t>
                              </m:r>
                            </m:sub>
                          </m:sSub>
                        </m:e>
                        <m:e>
                          <m:sSubSup>
                            <m:sSubSupPr>
                              <m:ctrlPr>
                                <a:rPr lang="en-ZA" sz="3200" b="1" i="1">
                                  <a:solidFill>
                                    <a:schemeClr val="bg2"/>
                                  </a:solidFill>
                                  <a:latin typeface="Cambria Math" panose="02040503050406030204" pitchFamily="18" charset="0"/>
                                </a:rPr>
                              </m:ctrlPr>
                            </m:sSubSupPr>
                            <m:e>
                              <m:r>
                                <a:rPr lang="en-ZA" sz="3200" b="1">
                                  <a:solidFill>
                                    <a:schemeClr val="bg2"/>
                                  </a:solidFill>
                                  <a:latin typeface="Cambria Math" panose="02040503050406030204" pitchFamily="18" charset="0"/>
                                </a:rPr>
                                <m:t>𝚽</m:t>
                              </m:r>
                            </m:e>
                            <m:sub>
                              <m:r>
                                <a:rPr lang="en-ZA" sz="3200" b="1" i="1">
                                  <a:solidFill>
                                    <a:schemeClr val="bg2"/>
                                  </a:solidFill>
                                  <a:latin typeface="Cambria Math" panose="02040503050406030204" pitchFamily="18" charset="0"/>
                                </a:rPr>
                                <m:t>𝟏</m:t>
                              </m:r>
                            </m:sub>
                            <m:sup>
                              <m:r>
                                <a:rPr lang="en-ZA" sz="3200" b="1" i="1">
                                  <a:solidFill>
                                    <a:schemeClr val="bg2"/>
                                  </a:solidFill>
                                  <a:latin typeface="Cambria Math" panose="02040503050406030204" pitchFamily="18" charset="0"/>
                                </a:rPr>
                                <m:t>∗</m:t>
                              </m:r>
                            </m:sup>
                          </m:sSubSup>
                        </m:e>
                      </m:d>
                      <m:r>
                        <a:rPr lang="en-US" sz="3200" b="1" i="1">
                          <a:solidFill>
                            <a:schemeClr val="bg2"/>
                          </a:solidFill>
                          <a:latin typeface="Cambria Math" panose="02040503050406030204" pitchFamily="18" charset="0"/>
                        </a:rPr>
                        <m:t>| =0</m:t>
                      </m:r>
                    </m:oMath>
                  </m:oMathPara>
                </a14:m>
                <a:endParaRPr lang="en-US" dirty="0"/>
              </a:p>
            </p:txBody>
          </p:sp>
        </mc:Choice>
        <mc:Fallback>
          <p:sp>
            <p:nvSpPr>
              <p:cNvPr id="4" name="TextBox 3">
                <a:extLst>
                  <a:ext uri="{FF2B5EF4-FFF2-40B4-BE49-F238E27FC236}">
                    <a16:creationId xmlns:a16="http://schemas.microsoft.com/office/drawing/2014/main" id="{F833CCF3-7AD2-7AFE-5BE4-1EAF581D0851}"/>
                  </a:ext>
                </a:extLst>
              </p:cNvPr>
              <p:cNvSpPr txBox="1">
                <a:spLocks noRot="1" noChangeAspect="1" noMove="1" noResize="1" noEditPoints="1" noAdjustHandles="1" noChangeArrowheads="1" noChangeShapeType="1" noTextEdit="1"/>
              </p:cNvSpPr>
              <p:nvPr/>
            </p:nvSpPr>
            <p:spPr>
              <a:xfrm>
                <a:off x="6913736" y="4819440"/>
                <a:ext cx="7113494" cy="584775"/>
              </a:xfrm>
              <a:prstGeom prst="rect">
                <a:avLst/>
              </a:prstGeom>
              <a:blipFill>
                <a:blip r:embed="rId28"/>
                <a:stretch>
                  <a:fillRect b="-2553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77F0A00-2966-8BAF-75F7-1936C0AE65F0}"/>
              </a:ext>
            </a:extLst>
          </p:cNvPr>
          <p:cNvPicPr>
            <a:picLocks noChangeAspect="1"/>
          </p:cNvPicPr>
          <p:nvPr/>
        </p:nvPicPr>
        <p:blipFill>
          <a:blip r:embed="rId29">
            <a:extLst>
              <a:ext uri="{28A0092B-C50C-407E-A947-70E740481C1C}">
                <a14:useLocalDpi xmlns:a14="http://schemas.microsoft.com/office/drawing/2010/main" val="0"/>
              </a:ext>
            </a:extLst>
          </a:blip>
          <a:srcRect l="34311" t="1373" r="35168" b="68163"/>
          <a:stretch>
            <a:fillRect/>
          </a:stretch>
        </p:blipFill>
        <p:spPr>
          <a:xfrm>
            <a:off x="9116994" y="5526683"/>
            <a:ext cx="1187799" cy="1185598"/>
          </a:xfrm>
          <a:prstGeom prst="rect">
            <a:avLst/>
          </a:prstGeom>
        </p:spPr>
      </p:pic>
      <p:pic>
        <p:nvPicPr>
          <p:cNvPr id="10" name="Picture 9">
            <a:extLst>
              <a:ext uri="{FF2B5EF4-FFF2-40B4-BE49-F238E27FC236}">
                <a16:creationId xmlns:a16="http://schemas.microsoft.com/office/drawing/2014/main" id="{B81C0105-1A9F-A3BF-7C53-8F9E341386E9}"/>
              </a:ext>
            </a:extLst>
          </p:cNvPr>
          <p:cNvPicPr>
            <a:picLocks noChangeAspect="1"/>
          </p:cNvPicPr>
          <p:nvPr/>
        </p:nvPicPr>
        <p:blipFill>
          <a:blip r:embed="rId29">
            <a:extLst>
              <a:ext uri="{28A0092B-C50C-407E-A947-70E740481C1C}">
                <a14:useLocalDpi xmlns:a14="http://schemas.microsoft.com/office/drawing/2010/main" val="0"/>
              </a:ext>
            </a:extLst>
          </a:blip>
          <a:srcRect l="70128" t="72766" r="9690" b="4979"/>
          <a:stretch>
            <a:fillRect/>
          </a:stretch>
        </p:blipFill>
        <p:spPr>
          <a:xfrm>
            <a:off x="10572060" y="5526683"/>
            <a:ext cx="1075204" cy="1185598"/>
          </a:xfrm>
          <a:prstGeom prst="rect">
            <a:avLst/>
          </a:prstGeom>
        </p:spPr>
      </p:pic>
    </p:spTree>
    <p:extLst>
      <p:ext uri="{BB962C8B-B14F-4D97-AF65-F5344CB8AC3E}">
        <p14:creationId xmlns:p14="http://schemas.microsoft.com/office/powerpoint/2010/main" val="318427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2"/>
                                        </p:tgtEl>
                                      </p:cBhvr>
                                    </p:animEffect>
                                    <p:animScale>
                                      <p:cBhvr>
                                        <p:cTn id="16" dur="250" autoRev="1" fill="hold"/>
                                        <p:tgtEl>
                                          <p:spTgt spid="22"/>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79"/>
                                        </p:tgtEl>
                                      </p:cBhvr>
                                    </p:animEffect>
                                    <p:animScale>
                                      <p:cBhvr>
                                        <p:cTn id="19" dur="250" autoRev="1" fill="hold"/>
                                        <p:tgtEl>
                                          <p:spTgt spid="79"/>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561A4-3366-A2BA-4052-3151CF67D28A}"/>
            </a:ext>
          </a:extLst>
        </p:cNvPr>
        <p:cNvGrpSpPr/>
        <p:nvPr/>
      </p:nvGrpSpPr>
      <p:grpSpPr>
        <a:xfrm>
          <a:off x="0" y="0"/>
          <a:ext cx="0" cy="0"/>
          <a:chOff x="0" y="0"/>
          <a:chExt cx="0" cy="0"/>
        </a:xfrm>
      </p:grpSpPr>
      <p:pic>
        <p:nvPicPr>
          <p:cNvPr id="79" name="Picture 78">
            <a:extLst>
              <a:ext uri="{FF2B5EF4-FFF2-40B4-BE49-F238E27FC236}">
                <a16:creationId xmlns:a16="http://schemas.microsoft.com/office/drawing/2014/main" id="{99DDCDD8-D410-57C7-97CE-A54D1E108846}"/>
              </a:ext>
            </a:extLst>
          </p:cNvPr>
          <p:cNvPicPr>
            <a:picLocks noChangeAspect="1"/>
          </p:cNvPicPr>
          <p:nvPr/>
        </p:nvPicPr>
        <p:blipFill>
          <a:blip r:embed="rId3"/>
          <a:stretch>
            <a:fillRect/>
          </a:stretch>
        </p:blipFill>
        <p:spPr>
          <a:xfrm>
            <a:off x="3363148" y="2258731"/>
            <a:ext cx="1080000" cy="1080000"/>
          </a:xfrm>
          <a:prstGeom prst="rect">
            <a:avLst/>
          </a:prstGeom>
          <a:scene3d>
            <a:camera prst="isometricRightUp"/>
            <a:lightRig rig="threePt" dir="t"/>
          </a:scene3d>
        </p:spPr>
      </p:pic>
      <p:sp>
        <p:nvSpPr>
          <p:cNvPr id="29" name="Title 1">
            <a:extLst>
              <a:ext uri="{FF2B5EF4-FFF2-40B4-BE49-F238E27FC236}">
                <a16:creationId xmlns:a16="http://schemas.microsoft.com/office/drawing/2014/main" id="{AA880208-A905-F312-527C-32B68818B711}"/>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network is optimised to map each spatial pattern to a unique output location</a:t>
            </a:r>
          </a:p>
        </p:txBody>
      </p:sp>
      <p:sp>
        <p:nvSpPr>
          <p:cNvPr id="9" name="Text Placeholder 2">
            <a:extLst>
              <a:ext uri="{FF2B5EF4-FFF2-40B4-BE49-F238E27FC236}">
                <a16:creationId xmlns:a16="http://schemas.microsoft.com/office/drawing/2014/main" id="{F8DA5CF0-D92E-8929-913B-EC027151BC3A}"/>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2" name="TextBox 1">
            <a:extLst>
              <a:ext uri="{FF2B5EF4-FFF2-40B4-BE49-F238E27FC236}">
                <a16:creationId xmlns:a16="http://schemas.microsoft.com/office/drawing/2014/main" id="{76CE38C9-606E-7A9D-B826-A506141C8F2B}"/>
              </a:ext>
            </a:extLst>
          </p:cNvPr>
          <p:cNvSpPr txBox="1"/>
          <p:nvPr/>
        </p:nvSpPr>
        <p:spPr>
          <a:xfrm>
            <a:off x="1385934" y="1094248"/>
            <a:ext cx="1883309" cy="956096"/>
          </a:xfrm>
          <a:prstGeom prst="rect">
            <a:avLst/>
          </a:prstGeom>
          <a:noFill/>
          <a:ln>
            <a:noFill/>
          </a:ln>
        </p:spPr>
        <p:txBody>
          <a:bodyPr wrap="square" rtlCol="0">
            <a:spAutoFit/>
          </a:bodyPr>
          <a:lstStyle/>
          <a:p>
            <a:r>
              <a:rPr lang="en-ZA" sz="2600" dirty="0">
                <a:solidFill>
                  <a:schemeClr val="bg2"/>
                </a:solidFill>
              </a:rPr>
              <a:t>Input fields</a:t>
            </a:r>
          </a:p>
          <a:p>
            <a:pPr marL="342900" indent="-342900">
              <a:buAutoNum type="alphaLcParenR"/>
            </a:pPr>
            <a:endParaRPr lang="en-ZA" dirty="0">
              <a:solidFill>
                <a:schemeClr val="bg2"/>
              </a:solidFill>
            </a:endParaRPr>
          </a:p>
        </p:txBody>
      </p:sp>
      <p:sp>
        <p:nvSpPr>
          <p:cNvPr id="5" name="Rounded Rectangle 4">
            <a:extLst>
              <a:ext uri="{FF2B5EF4-FFF2-40B4-BE49-F238E27FC236}">
                <a16:creationId xmlns:a16="http://schemas.microsoft.com/office/drawing/2014/main" id="{7B9B9040-CDAA-0713-2647-F99A1ACF8A8F}"/>
              </a:ext>
            </a:extLst>
          </p:cNvPr>
          <p:cNvSpPr/>
          <p:nvPr/>
        </p:nvSpPr>
        <p:spPr>
          <a:xfrm>
            <a:off x="3260251" y="1749124"/>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Connector: Curved 125">
            <a:extLst>
              <a:ext uri="{FF2B5EF4-FFF2-40B4-BE49-F238E27FC236}">
                <a16:creationId xmlns:a16="http://schemas.microsoft.com/office/drawing/2014/main" id="{6F465A67-37FE-9B6F-7BCC-50C077C5A027}"/>
              </a:ext>
            </a:extLst>
          </p:cNvPr>
          <p:cNvCxnSpPr>
            <a:cxnSpLocks/>
          </p:cNvCxnSpPr>
          <p:nvPr/>
        </p:nvCxnSpPr>
        <p:spPr>
          <a:xfrm>
            <a:off x="7821556" y="2883239"/>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Rounded Corners 119">
            <a:extLst>
              <a:ext uri="{FF2B5EF4-FFF2-40B4-BE49-F238E27FC236}">
                <a16:creationId xmlns:a16="http://schemas.microsoft.com/office/drawing/2014/main" id="{93AC72D9-EC17-32A2-66F2-4E959969FE5D}"/>
              </a:ext>
            </a:extLst>
          </p:cNvPr>
          <p:cNvSpPr/>
          <p:nvPr/>
        </p:nvSpPr>
        <p:spPr>
          <a:xfrm>
            <a:off x="1013065" y="1076670"/>
            <a:ext cx="10184587" cy="3506430"/>
          </a:xfrm>
          <a:prstGeom prst="roundRect">
            <a:avLst>
              <a:gd name="adj" fmla="val 7087"/>
            </a:avLst>
          </a:prstGeom>
          <a:no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67ED84B-30E2-C691-528E-D5A0FD928356}"/>
                  </a:ext>
                </a:extLst>
              </p:cNvPr>
              <p:cNvSpPr txBox="1"/>
              <p:nvPr/>
            </p:nvSpPr>
            <p:spPr>
              <a:xfrm>
                <a:off x="5922832" y="2897683"/>
                <a:ext cx="346336" cy="5559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EEAAE301-3C4B-EE34-E0E6-E9BC6701EE05}"/>
                  </a:ext>
                </a:extLst>
              </p:cNvPr>
              <p:cNvSpPr txBox="1">
                <a:spLocks noRot="1" noChangeAspect="1" noMove="1" noResize="1" noEditPoints="1" noAdjustHandles="1" noChangeArrowheads="1" noChangeShapeType="1" noTextEdit="1"/>
              </p:cNvSpPr>
              <p:nvPr/>
            </p:nvSpPr>
            <p:spPr>
              <a:xfrm>
                <a:off x="5922832" y="2897683"/>
                <a:ext cx="346336" cy="555986"/>
              </a:xfrm>
              <a:prstGeom prst="rect">
                <a:avLst/>
              </a:prstGeom>
              <a:blipFill>
                <a:blip r:embed="rId4"/>
                <a:stretch>
                  <a:fillRect r="-133929"/>
                </a:stretch>
              </a:blipFill>
            </p:spPr>
            <p:txBody>
              <a:bodyPr/>
              <a:lstStyle/>
              <a:p>
                <a:r>
                  <a:rPr lang="en-ZA">
                    <a:noFill/>
                  </a:rPr>
                  <a:t> </a:t>
                </a:r>
              </a:p>
            </p:txBody>
          </p:sp>
        </mc:Fallback>
      </mc:AlternateContent>
      <p:sp>
        <p:nvSpPr>
          <p:cNvPr id="17" name="TextBox 16">
            <a:extLst>
              <a:ext uri="{FF2B5EF4-FFF2-40B4-BE49-F238E27FC236}">
                <a16:creationId xmlns:a16="http://schemas.microsoft.com/office/drawing/2014/main" id="{E3599BE4-1624-B6AF-4674-C379DE4F20CE}"/>
              </a:ext>
            </a:extLst>
          </p:cNvPr>
          <p:cNvSpPr txBox="1"/>
          <p:nvPr/>
        </p:nvSpPr>
        <p:spPr>
          <a:xfrm>
            <a:off x="5527575" y="1138769"/>
            <a:ext cx="1136850" cy="555986"/>
          </a:xfrm>
          <a:prstGeom prst="rect">
            <a:avLst/>
          </a:prstGeom>
          <a:noFill/>
        </p:spPr>
        <p:txBody>
          <a:bodyPr wrap="squar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cxnSp>
        <p:nvCxnSpPr>
          <p:cNvPr id="19" name="Connector: Curved 125">
            <a:extLst>
              <a:ext uri="{FF2B5EF4-FFF2-40B4-BE49-F238E27FC236}">
                <a16:creationId xmlns:a16="http://schemas.microsoft.com/office/drawing/2014/main" id="{5DA552DF-9286-699B-B9EA-43F951BD7AEB}"/>
              </a:ext>
            </a:extLst>
          </p:cNvPr>
          <p:cNvCxnSpPr>
            <a:cxnSpLocks/>
          </p:cNvCxnSpPr>
          <p:nvPr/>
        </p:nvCxnSpPr>
        <p:spPr>
          <a:xfrm>
            <a:off x="5903576" y="28502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71925AF9-2306-32AB-C0E6-D2676FEA6BAC}"/>
              </a:ext>
            </a:extLst>
          </p:cNvPr>
          <p:cNvGrpSpPr/>
          <p:nvPr/>
        </p:nvGrpSpPr>
        <p:grpSpPr>
          <a:xfrm>
            <a:off x="3575749" y="1647898"/>
            <a:ext cx="4795435" cy="1022509"/>
            <a:chOff x="-65838" y="522248"/>
            <a:chExt cx="5570768" cy="1289960"/>
          </a:xfrm>
          <a:effectLst/>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3FB5441-5628-CE6E-339D-E8582E00F881}"/>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9D7E0E57-259D-3174-AD1F-36C8082196A6}"/>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A148D96-D924-D951-9944-06ED22A887A7}"/>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9E623C9-CA81-55E4-DE63-33862BA2D582}"/>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4B5E459-B998-0968-6344-58D2688B34A0}"/>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51978086-2502-830E-AEF0-4DB19F2E7D7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p:grpSp>
      <p:pic>
        <p:nvPicPr>
          <p:cNvPr id="22" name="Picture 21">
            <a:extLst>
              <a:ext uri="{FF2B5EF4-FFF2-40B4-BE49-F238E27FC236}">
                <a16:creationId xmlns:a16="http://schemas.microsoft.com/office/drawing/2014/main" id="{7E7A8831-B31F-A9A6-9F2B-333F62E64C06}"/>
              </a:ext>
            </a:extLst>
          </p:cNvPr>
          <p:cNvPicPr>
            <a:picLocks noChangeAspect="1"/>
          </p:cNvPicPr>
          <p:nvPr/>
        </p:nvPicPr>
        <p:blipFill>
          <a:blip r:embed="rId3"/>
          <a:stretch>
            <a:fillRect/>
          </a:stretch>
        </p:blipFill>
        <p:spPr>
          <a:xfrm>
            <a:off x="4589151" y="2165390"/>
            <a:ext cx="1080000" cy="1080000"/>
          </a:xfrm>
          <a:prstGeom prst="rect">
            <a:avLst/>
          </a:prstGeom>
          <a:scene3d>
            <a:camera prst="isometricRightUp"/>
            <a:lightRig rig="threePt" dir="t"/>
          </a:scene3d>
        </p:spPr>
      </p:pic>
      <p:pic>
        <p:nvPicPr>
          <p:cNvPr id="23" name="Picture 22">
            <a:extLst>
              <a:ext uri="{FF2B5EF4-FFF2-40B4-BE49-F238E27FC236}">
                <a16:creationId xmlns:a16="http://schemas.microsoft.com/office/drawing/2014/main" id="{8BDAA2C2-A1A9-6CB8-FDD7-42D3B2C0D5A5}"/>
              </a:ext>
            </a:extLst>
          </p:cNvPr>
          <p:cNvPicPr>
            <a:picLocks noChangeAspect="1"/>
          </p:cNvPicPr>
          <p:nvPr/>
        </p:nvPicPr>
        <p:blipFill>
          <a:blip r:embed="rId3"/>
          <a:stretch>
            <a:fillRect/>
          </a:stretch>
        </p:blipFill>
        <p:spPr>
          <a:xfrm>
            <a:off x="6557685" y="2165390"/>
            <a:ext cx="1080000" cy="1080000"/>
          </a:xfrm>
          <a:prstGeom prst="rect">
            <a:avLst/>
          </a:prstGeom>
          <a:scene3d>
            <a:camera prst="isometricRightUp"/>
            <a:lightRig rig="threePt" dir="t"/>
          </a:scene3d>
        </p:spPr>
      </p:pic>
      <p:pic>
        <p:nvPicPr>
          <p:cNvPr id="25" name="Picture 24">
            <a:extLst>
              <a:ext uri="{FF2B5EF4-FFF2-40B4-BE49-F238E27FC236}">
                <a16:creationId xmlns:a16="http://schemas.microsoft.com/office/drawing/2014/main" id="{E3E20C96-7538-3D8A-ECDF-F40000D339F0}"/>
              </a:ext>
            </a:extLst>
          </p:cNvPr>
          <p:cNvPicPr>
            <a:picLocks noChangeAspect="1"/>
          </p:cNvPicPr>
          <p:nvPr/>
        </p:nvPicPr>
        <p:blipFill>
          <a:blip r:embed="rId16"/>
          <a:stretch>
            <a:fillRect/>
          </a:stretch>
        </p:blipFill>
        <p:spPr>
          <a:xfrm>
            <a:off x="5599948" y="2165390"/>
            <a:ext cx="1080000" cy="1080000"/>
          </a:xfrm>
          <a:prstGeom prst="rect">
            <a:avLst/>
          </a:prstGeom>
          <a:scene3d>
            <a:camera prst="isometricRightUp"/>
            <a:lightRig rig="threePt" dir="t"/>
          </a:scene3d>
        </p:spPr>
      </p:pic>
      <p:grpSp>
        <p:nvGrpSpPr>
          <p:cNvPr id="26" name="Group 25">
            <a:extLst>
              <a:ext uri="{FF2B5EF4-FFF2-40B4-BE49-F238E27FC236}">
                <a16:creationId xmlns:a16="http://schemas.microsoft.com/office/drawing/2014/main" id="{B42152C3-8765-AB11-CE83-F3439F22A044}"/>
              </a:ext>
            </a:extLst>
          </p:cNvPr>
          <p:cNvGrpSpPr/>
          <p:nvPr/>
        </p:nvGrpSpPr>
        <p:grpSpPr>
          <a:xfrm>
            <a:off x="4257887" y="2428262"/>
            <a:ext cx="3486806" cy="652316"/>
            <a:chOff x="3964900" y="2533879"/>
            <a:chExt cx="3486806" cy="652316"/>
          </a:xfrm>
        </p:grpSpPr>
        <p:grpSp>
          <p:nvGrpSpPr>
            <p:cNvPr id="28" name="Group 27">
              <a:extLst>
                <a:ext uri="{FF2B5EF4-FFF2-40B4-BE49-F238E27FC236}">
                  <a16:creationId xmlns:a16="http://schemas.microsoft.com/office/drawing/2014/main" id="{CD29A693-9785-DB2E-AC46-BA4548769044}"/>
                </a:ext>
              </a:extLst>
            </p:cNvPr>
            <p:cNvGrpSpPr/>
            <p:nvPr/>
          </p:nvGrpSpPr>
          <p:grpSpPr>
            <a:xfrm>
              <a:off x="4983900" y="2533879"/>
              <a:ext cx="491616" cy="652316"/>
              <a:chOff x="3605715" y="-1695171"/>
              <a:chExt cx="952637" cy="1264035"/>
            </a:xfrm>
          </p:grpSpPr>
          <p:sp>
            <p:nvSpPr>
              <p:cNvPr id="42" name="Freeform 41">
                <a:extLst>
                  <a:ext uri="{FF2B5EF4-FFF2-40B4-BE49-F238E27FC236}">
                    <a16:creationId xmlns:a16="http://schemas.microsoft.com/office/drawing/2014/main" id="{9D1BE2F1-5DA6-7FDC-30AC-A106A88D579E}"/>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3D1D406E-DBBA-45E8-1E08-988BBDDF212A}"/>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8DE9A6D0-2785-E048-DEE5-CEF013353A8E}"/>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F3ED92B-D87B-D6C8-5F47-CF5C4FB2418D}"/>
                </a:ext>
              </a:extLst>
            </p:cNvPr>
            <p:cNvGrpSpPr/>
            <p:nvPr/>
          </p:nvGrpSpPr>
          <p:grpSpPr>
            <a:xfrm>
              <a:off x="6960090" y="2533879"/>
              <a:ext cx="491616" cy="652316"/>
              <a:chOff x="3605715" y="-1695171"/>
              <a:chExt cx="952637" cy="1264035"/>
            </a:xfrm>
          </p:grpSpPr>
          <p:sp>
            <p:nvSpPr>
              <p:cNvPr id="39" name="Freeform 38">
                <a:extLst>
                  <a:ext uri="{FF2B5EF4-FFF2-40B4-BE49-F238E27FC236}">
                    <a16:creationId xmlns:a16="http://schemas.microsoft.com/office/drawing/2014/main" id="{97BBF57A-BF93-6125-562A-5BC60CE10CBF}"/>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FB42A628-5D01-3298-7B8B-5631BA0422C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06CB8BAE-9C52-91D9-23C9-6DE0A285A300}"/>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AC26BFB-3F09-C940-FB4B-A4F37411242B}"/>
                </a:ext>
              </a:extLst>
            </p:cNvPr>
            <p:cNvGrpSpPr/>
            <p:nvPr/>
          </p:nvGrpSpPr>
          <p:grpSpPr>
            <a:xfrm>
              <a:off x="5987083" y="2533879"/>
              <a:ext cx="491616" cy="652316"/>
              <a:chOff x="3605715" y="-1695171"/>
              <a:chExt cx="952637" cy="1264035"/>
            </a:xfrm>
          </p:grpSpPr>
          <p:sp>
            <p:nvSpPr>
              <p:cNvPr id="36" name="Freeform 35">
                <a:extLst>
                  <a:ext uri="{FF2B5EF4-FFF2-40B4-BE49-F238E27FC236}">
                    <a16:creationId xmlns:a16="http://schemas.microsoft.com/office/drawing/2014/main" id="{C748B71A-36AE-B9D2-7754-FCA01DB3A0B4}"/>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BCEAEC7B-CB1A-418A-BBD3-9BEC908C36EF}"/>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2887012A-A99F-0988-032E-BA44B959EC17}"/>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A4BD034F-470D-3439-E9CD-815C0E6B2731}"/>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F570511B-452A-8172-5C94-DE1EFC196577}"/>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74ADE261-B728-5590-D5C9-D042C84E79B8}"/>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ECBB1483-92BE-CA07-060D-F98B0C787F77}"/>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 name="Picture 26">
            <a:extLst>
              <a:ext uri="{FF2B5EF4-FFF2-40B4-BE49-F238E27FC236}">
                <a16:creationId xmlns:a16="http://schemas.microsoft.com/office/drawing/2014/main" id="{3632B2BE-7703-BEF9-2160-355BA69B0F77}"/>
              </a:ext>
            </a:extLst>
          </p:cNvPr>
          <p:cNvPicPr>
            <a:picLocks noChangeAspect="1"/>
          </p:cNvPicPr>
          <p:nvPr/>
        </p:nvPicPr>
        <p:blipFill>
          <a:blip r:embed="rId3"/>
          <a:stretch>
            <a:fillRect/>
          </a:stretch>
        </p:blipFill>
        <p:spPr>
          <a:xfrm>
            <a:off x="7586209" y="2165390"/>
            <a:ext cx="1080000" cy="1080000"/>
          </a:xfrm>
          <a:prstGeom prst="rect">
            <a:avLst/>
          </a:prstGeom>
          <a:scene3d>
            <a:camera prst="isometricRightUp"/>
            <a:lightRig rig="threePt" dir="t"/>
          </a:scene3d>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597B479-8B0C-60C6-30F4-10F584336457}"/>
                  </a:ext>
                </a:extLst>
              </p:cNvPr>
              <p:cNvSpPr txBox="1"/>
              <p:nvPr/>
            </p:nvSpPr>
            <p:spPr>
              <a:xfrm>
                <a:off x="4070330" y="3112845"/>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50" name="TextBox 49">
                <a:extLst>
                  <a:ext uri="{FF2B5EF4-FFF2-40B4-BE49-F238E27FC236}">
                    <a16:creationId xmlns:a16="http://schemas.microsoft.com/office/drawing/2014/main" id="{0FCEEF1E-2829-ADCC-DCFD-794BAE4376B6}"/>
                  </a:ext>
                </a:extLst>
              </p:cNvPr>
              <p:cNvSpPr txBox="1">
                <a:spLocks noRot="1" noChangeAspect="1" noMove="1" noResize="1" noEditPoints="1" noAdjustHandles="1" noChangeArrowheads="1" noChangeShapeType="1" noTextEdit="1"/>
              </p:cNvSpPr>
              <p:nvPr/>
            </p:nvSpPr>
            <p:spPr>
              <a:xfrm>
                <a:off x="4070330" y="3112845"/>
                <a:ext cx="718130" cy="653769"/>
              </a:xfrm>
              <a:prstGeom prst="rect">
                <a:avLst/>
              </a:prstGeom>
              <a:blipFill>
                <a:blip r:embed="rId12"/>
                <a:stretch>
                  <a:fillRect t="-9615"/>
                </a:stretch>
              </a:blipFill>
              <a:effectLst/>
            </p:spPr>
            <p:txBody>
              <a:bodyPr/>
              <a:lstStyle/>
              <a:p>
                <a:r>
                  <a:rPr lang="en-US">
                    <a:noFill/>
                  </a:rPr>
                  <a:t> </a:t>
                </a:r>
              </a:p>
            </p:txBody>
          </p:sp>
        </mc:Fallback>
      </mc:AlternateContent>
      <p:sp>
        <p:nvSpPr>
          <p:cNvPr id="51" name="TextBox 50">
            <a:extLst>
              <a:ext uri="{FF2B5EF4-FFF2-40B4-BE49-F238E27FC236}">
                <a16:creationId xmlns:a16="http://schemas.microsoft.com/office/drawing/2014/main" id="{4C6B2BA0-235F-E09E-570A-6F6B1F439FD7}"/>
              </a:ext>
            </a:extLst>
          </p:cNvPr>
          <p:cNvSpPr txBox="1"/>
          <p:nvPr/>
        </p:nvSpPr>
        <p:spPr>
          <a:xfrm>
            <a:off x="8938154" y="1060105"/>
            <a:ext cx="2240983" cy="492443"/>
          </a:xfrm>
          <a:prstGeom prst="rect">
            <a:avLst/>
          </a:prstGeom>
          <a:noFill/>
          <a:ln>
            <a:noFill/>
          </a:ln>
        </p:spPr>
        <p:txBody>
          <a:bodyPr wrap="square" rtlCol="0">
            <a:spAutoFit/>
          </a:bodyPr>
          <a:lstStyle/>
          <a:p>
            <a:r>
              <a:rPr lang="en-ZA" sz="2600" dirty="0">
                <a:solidFill>
                  <a:schemeClr val="bg2"/>
                </a:solidFill>
              </a:rPr>
              <a:t>Output fields</a:t>
            </a:r>
          </a:p>
        </p:txBody>
      </p:sp>
      <p:cxnSp>
        <p:nvCxnSpPr>
          <p:cNvPr id="52" name="Connector: Curved 125">
            <a:extLst>
              <a:ext uri="{FF2B5EF4-FFF2-40B4-BE49-F238E27FC236}">
                <a16:creationId xmlns:a16="http://schemas.microsoft.com/office/drawing/2014/main" id="{F8AB7788-12E7-4BC1-1DF3-D79A4BBB5E81}"/>
              </a:ext>
            </a:extLst>
          </p:cNvPr>
          <p:cNvCxnSpPr>
            <a:cxnSpLocks/>
          </p:cNvCxnSpPr>
          <p:nvPr/>
        </p:nvCxnSpPr>
        <p:spPr>
          <a:xfrm>
            <a:off x="8924570" y="28502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AFFE3697-9E95-90FD-C4DF-D7B7669F856A}"/>
              </a:ext>
            </a:extLst>
          </p:cNvPr>
          <p:cNvSpPr txBox="1"/>
          <p:nvPr/>
        </p:nvSpPr>
        <p:spPr>
          <a:xfrm>
            <a:off x="3311998" y="3874959"/>
            <a:ext cx="5335930" cy="522129"/>
          </a:xfrm>
          <a:prstGeom prst="roundRect">
            <a:avLst/>
          </a:prstGeom>
          <a:solidFill>
            <a:schemeClr val="bg1"/>
          </a:solidFill>
          <a:ln w="12700" cap="flat">
            <a:solidFill>
              <a:schemeClr val="bg2"/>
            </a:solidFill>
            <a:prstDash val="lg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Forward pass through the network </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D4018DB-DB38-5AFC-7302-8AD8C4C565C6}"/>
                  </a:ext>
                </a:extLst>
              </p:cNvPr>
              <p:cNvSpPr txBox="1"/>
              <p:nvPr/>
            </p:nvSpPr>
            <p:spPr>
              <a:xfrm>
                <a:off x="3995410" y="5061308"/>
                <a:ext cx="4316715" cy="930751"/>
              </a:xfrm>
              <a:prstGeom prst="roundRect">
                <a:avLst/>
              </a:prstGeom>
              <a:solidFill>
                <a:schemeClr val="bg1"/>
              </a:solidFill>
              <a:ln w="12700" cap="flat">
                <a:solidFill>
                  <a:schemeClr val="bg2"/>
                </a:solidFill>
                <a:prstDash val="lg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Cost evaluation using SPSA</a:t>
                </a:r>
              </a:p>
              <a:p>
                <a:pPr marL="0" marR="0" indent="0" algn="ctr" defTabSz="584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𝒎𝒊𝒏</m:t>
                      </m:r>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 </m:t>
                      </m:r>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𝑪</m:t>
                      </m:r>
                      <m:d>
                        <m:dPr>
                          <m:ctrlP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dPr>
                        <m:e>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𝝁</m:t>
                          </m:r>
                        </m:e>
                      </m:d>
                    </m:oMath>
                  </m:oMathPara>
                </a14:m>
                <a:endParaRPr kumimoji="0" lang="en-US" sz="2400" b="1"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68" name="TextBox 67">
                <a:extLst>
                  <a:ext uri="{FF2B5EF4-FFF2-40B4-BE49-F238E27FC236}">
                    <a16:creationId xmlns:a16="http://schemas.microsoft.com/office/drawing/2014/main" id="{1E862924-B791-F633-6AF8-B196E97312E8}"/>
                  </a:ext>
                </a:extLst>
              </p:cNvPr>
              <p:cNvSpPr txBox="1">
                <a:spLocks noRot="1" noChangeAspect="1" noMove="1" noResize="1" noEditPoints="1" noAdjustHandles="1" noChangeArrowheads="1" noChangeShapeType="1" noTextEdit="1"/>
              </p:cNvSpPr>
              <p:nvPr/>
            </p:nvSpPr>
            <p:spPr>
              <a:xfrm>
                <a:off x="3995410" y="5061308"/>
                <a:ext cx="4316715" cy="930751"/>
              </a:xfrm>
              <a:prstGeom prst="roundRect">
                <a:avLst/>
              </a:prstGeom>
              <a:blipFill>
                <a:blip r:embed="rId17"/>
                <a:stretch>
                  <a:fillRect/>
                </a:stretch>
              </a:blipFill>
              <a:ln w="12700" cap="flat">
                <a:solidFill>
                  <a:schemeClr val="bg2"/>
                </a:solidFill>
                <a:prstDash val="lgDash"/>
                <a:miter lim="400000"/>
              </a:ln>
              <a:effectLst/>
            </p:spPr>
            <p:txBody>
              <a:bodyPr/>
              <a:lstStyle/>
              <a:p>
                <a:r>
                  <a:rPr lang="en-ZA">
                    <a:noFill/>
                  </a:rPr>
                  <a:t> </a:t>
                </a:r>
              </a:p>
            </p:txBody>
          </p:sp>
        </mc:Fallback>
      </mc:AlternateContent>
      <p:pic>
        <p:nvPicPr>
          <p:cNvPr id="72" name="Picture 71" descr="What is Loss in Neural Nets? Is cost function and loss function are same ?  | by vinodhkumar baskaran | Medium">
            <a:extLst>
              <a:ext uri="{FF2B5EF4-FFF2-40B4-BE49-F238E27FC236}">
                <a16:creationId xmlns:a16="http://schemas.microsoft.com/office/drawing/2014/main" id="{AE0B3766-BC32-0DC1-7D8C-FE2BF82BF189}"/>
              </a:ext>
            </a:extLst>
          </p:cNvPr>
          <p:cNvPicPr>
            <a:picLocks noChangeAspect="1"/>
          </p:cNvPicPr>
          <p:nvPr/>
        </p:nvPicPr>
        <p:blipFill>
          <a:blip r:embed="rId18"/>
          <a:stretch>
            <a:fillRect/>
          </a:stretch>
        </p:blipFill>
        <p:spPr>
          <a:xfrm>
            <a:off x="2152891" y="5143464"/>
            <a:ext cx="1693497" cy="1270122"/>
          </a:xfrm>
          <a:prstGeom prst="rect">
            <a:avLst/>
          </a:prstGeom>
          <a:ln>
            <a:noFill/>
          </a:ln>
        </p:spPr>
      </p:pic>
      <p:pic>
        <p:nvPicPr>
          <p:cNvPr id="61" name="Picture 60">
            <a:extLst>
              <a:ext uri="{FF2B5EF4-FFF2-40B4-BE49-F238E27FC236}">
                <a16:creationId xmlns:a16="http://schemas.microsoft.com/office/drawing/2014/main" id="{39449315-042C-D65D-9C34-291F94C53C63}"/>
              </a:ext>
            </a:extLst>
          </p:cNvPr>
          <p:cNvPicPr>
            <a:picLocks noChangeAspect="1"/>
          </p:cNvPicPr>
          <p:nvPr/>
        </p:nvPicPr>
        <p:blipFill>
          <a:blip r:embed="rId19" cstate="email">
            <a:extLst>
              <a:ext uri="{28A0092B-C50C-407E-A947-70E740481C1C}">
                <a14:useLocalDpi xmlns:a14="http://schemas.microsoft.com/office/drawing/2010/main" val="0"/>
              </a:ext>
            </a:extLst>
          </a:blip>
          <a:srcRect/>
          <a:stretch/>
        </p:blipFill>
        <p:spPr>
          <a:xfrm>
            <a:off x="9424728" y="1694756"/>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E2A8AEF1-0C64-712D-8840-84E9FED2FDB4}"/>
                  </a:ext>
                </a:extLst>
              </p:cNvPr>
              <p:cNvSpPr txBox="1"/>
              <p:nvPr/>
            </p:nvSpPr>
            <p:spPr>
              <a:xfrm>
                <a:off x="9373385" y="2579269"/>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3" name="TextBox 62">
                <a:extLst>
                  <a:ext uri="{FF2B5EF4-FFF2-40B4-BE49-F238E27FC236}">
                    <a16:creationId xmlns:a16="http://schemas.microsoft.com/office/drawing/2014/main" id="{E17B049E-F390-2351-C076-177E8D70C30D}"/>
                  </a:ext>
                </a:extLst>
              </p:cNvPr>
              <p:cNvSpPr txBox="1">
                <a:spLocks noRot="1" noChangeAspect="1" noMove="1" noResize="1" noEditPoints="1" noAdjustHandles="1" noChangeArrowheads="1" noChangeShapeType="1" noTextEdit="1"/>
              </p:cNvSpPr>
              <p:nvPr/>
            </p:nvSpPr>
            <p:spPr>
              <a:xfrm>
                <a:off x="9373385" y="2579269"/>
                <a:ext cx="449877" cy="287130"/>
              </a:xfrm>
              <a:prstGeom prst="rect">
                <a:avLst/>
              </a:prstGeom>
              <a:blipFill>
                <a:blip r:embed="rId20"/>
                <a:stretch>
                  <a:fillRect r="-5479" b="-8511"/>
                </a:stretch>
              </a:blipFill>
            </p:spPr>
            <p:txBody>
              <a:bodyPr/>
              <a:lstStyle/>
              <a:p>
                <a:r>
                  <a:rPr lang="en-ZA">
                    <a:noFill/>
                  </a:rPr>
                  <a:t> </a:t>
                </a:r>
              </a:p>
            </p:txBody>
          </p:sp>
        </mc:Fallback>
      </mc:AlternateContent>
      <p:pic>
        <p:nvPicPr>
          <p:cNvPr id="65" name="Picture 64">
            <a:extLst>
              <a:ext uri="{FF2B5EF4-FFF2-40B4-BE49-F238E27FC236}">
                <a16:creationId xmlns:a16="http://schemas.microsoft.com/office/drawing/2014/main" id="{A85BF819-8428-53BF-3807-EBFEB9FFE90B}"/>
              </a:ext>
            </a:extLst>
          </p:cNvPr>
          <p:cNvPicPr>
            <a:picLocks noChangeAspect="1"/>
          </p:cNvPicPr>
          <p:nvPr/>
        </p:nvPicPr>
        <p:blipFill>
          <a:blip r:embed="rId21" cstate="email">
            <a:extLst>
              <a:ext uri="{28A0092B-C50C-407E-A947-70E740481C1C}">
                <a14:useLocalDpi xmlns:a14="http://schemas.microsoft.com/office/drawing/2010/main" val="0"/>
              </a:ext>
            </a:extLst>
          </a:blip>
          <a:srcRect/>
          <a:stretch/>
        </p:blipFill>
        <p:spPr>
          <a:xfrm>
            <a:off x="9424722" y="3003846"/>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F2AC8EDE-3F13-88A3-7FD9-7BF2EB1A5F63}"/>
                  </a:ext>
                </a:extLst>
              </p:cNvPr>
              <p:cNvSpPr txBox="1"/>
              <p:nvPr/>
            </p:nvSpPr>
            <p:spPr>
              <a:xfrm>
                <a:off x="9384951" y="3864020"/>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9" name="TextBox 68">
                <a:extLst>
                  <a:ext uri="{FF2B5EF4-FFF2-40B4-BE49-F238E27FC236}">
                    <a16:creationId xmlns:a16="http://schemas.microsoft.com/office/drawing/2014/main" id="{7C7FEA8F-9009-7366-189D-134E8E24DCAE}"/>
                  </a:ext>
                </a:extLst>
              </p:cNvPr>
              <p:cNvSpPr txBox="1">
                <a:spLocks noRot="1" noChangeAspect="1" noMove="1" noResize="1" noEditPoints="1" noAdjustHandles="1" noChangeArrowheads="1" noChangeShapeType="1" noTextEdit="1"/>
              </p:cNvSpPr>
              <p:nvPr/>
            </p:nvSpPr>
            <p:spPr>
              <a:xfrm>
                <a:off x="9384951" y="3864020"/>
                <a:ext cx="449877" cy="287130"/>
              </a:xfrm>
              <a:prstGeom prst="rect">
                <a:avLst/>
              </a:prstGeom>
              <a:blipFill>
                <a:blip r:embed="rId22"/>
                <a:stretch>
                  <a:fillRect r="-5479" b="-6383"/>
                </a:stretch>
              </a:blipFill>
            </p:spPr>
            <p:txBody>
              <a:bodyPr/>
              <a:lstStyle/>
              <a:p>
                <a:r>
                  <a:rPr lang="en-ZA">
                    <a:noFill/>
                  </a:rPr>
                  <a:t> </a:t>
                </a:r>
              </a:p>
            </p:txBody>
          </p:sp>
        </mc:Fallback>
      </mc:AlternateContent>
      <p:pic>
        <p:nvPicPr>
          <p:cNvPr id="77" name="Picture 76">
            <a:extLst>
              <a:ext uri="{FF2B5EF4-FFF2-40B4-BE49-F238E27FC236}">
                <a16:creationId xmlns:a16="http://schemas.microsoft.com/office/drawing/2014/main" id="{7E8F97D8-AEDD-8897-244B-F96F64E20615}"/>
              </a:ext>
            </a:extLst>
          </p:cNvPr>
          <p:cNvPicPr>
            <a:picLocks noChangeAspect="1"/>
          </p:cNvPicPr>
          <p:nvPr/>
        </p:nvPicPr>
        <p:blipFill>
          <a:blip r:embed="rId23"/>
          <a:srcRect/>
          <a:stretch/>
        </p:blipFill>
        <p:spPr>
          <a:xfrm>
            <a:off x="1556280" y="1604704"/>
            <a:ext cx="1168878" cy="118807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A9D4513F-D167-822A-AFB3-D46289C1939C}"/>
                  </a:ext>
                </a:extLst>
              </p:cNvPr>
              <p:cNvSpPr txBox="1"/>
              <p:nvPr/>
            </p:nvSpPr>
            <p:spPr>
              <a:xfrm>
                <a:off x="1533413" y="1563230"/>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81" name="TextBox 80">
                <a:extLst>
                  <a:ext uri="{FF2B5EF4-FFF2-40B4-BE49-F238E27FC236}">
                    <a16:creationId xmlns:a16="http://schemas.microsoft.com/office/drawing/2014/main" id="{AF63A811-42DF-EA70-300E-23A40817C285}"/>
                  </a:ext>
                </a:extLst>
              </p:cNvPr>
              <p:cNvSpPr txBox="1">
                <a:spLocks noRot="1" noChangeAspect="1" noMove="1" noResize="1" noEditPoints="1" noAdjustHandles="1" noChangeArrowheads="1" noChangeShapeType="1" noTextEdit="1"/>
              </p:cNvSpPr>
              <p:nvPr/>
            </p:nvSpPr>
            <p:spPr>
              <a:xfrm>
                <a:off x="1533413" y="1563230"/>
                <a:ext cx="448701" cy="290145"/>
              </a:xfrm>
              <a:prstGeom prst="rect">
                <a:avLst/>
              </a:prstGeom>
              <a:blipFill>
                <a:blip r:embed="rId24"/>
                <a:stretch>
                  <a:fillRect r="-8219"/>
                </a:stretch>
              </a:blipFill>
            </p:spPr>
            <p:txBody>
              <a:bodyPr/>
              <a:lstStyle/>
              <a:p>
                <a:r>
                  <a:rPr lang="en-ZA">
                    <a:noFill/>
                  </a:rPr>
                  <a:t> </a:t>
                </a:r>
              </a:p>
            </p:txBody>
          </p:sp>
        </mc:Fallback>
      </mc:AlternateContent>
      <p:pic>
        <p:nvPicPr>
          <p:cNvPr id="83" name="Picture 82">
            <a:extLst>
              <a:ext uri="{FF2B5EF4-FFF2-40B4-BE49-F238E27FC236}">
                <a16:creationId xmlns:a16="http://schemas.microsoft.com/office/drawing/2014/main" id="{7316D941-4AA1-1FA5-ED7F-8A686194E297}"/>
              </a:ext>
            </a:extLst>
          </p:cNvPr>
          <p:cNvPicPr>
            <a:picLocks noChangeAspect="1"/>
          </p:cNvPicPr>
          <p:nvPr/>
        </p:nvPicPr>
        <p:blipFill>
          <a:blip r:embed="rId25"/>
          <a:srcRect/>
          <a:stretch/>
        </p:blipFill>
        <p:spPr>
          <a:xfrm>
            <a:off x="1563214" y="2931725"/>
            <a:ext cx="1228824" cy="1264860"/>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EB6871CD-6E2F-5AF3-B362-A1CBA0CB962A}"/>
                  </a:ext>
                </a:extLst>
              </p:cNvPr>
              <p:cNvSpPr txBox="1"/>
              <p:nvPr/>
            </p:nvSpPr>
            <p:spPr>
              <a:xfrm>
                <a:off x="1537362" y="2909547"/>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85" name="TextBox 84">
                <a:extLst>
                  <a:ext uri="{FF2B5EF4-FFF2-40B4-BE49-F238E27FC236}">
                    <a16:creationId xmlns:a16="http://schemas.microsoft.com/office/drawing/2014/main" id="{D1FD5B6D-C611-CC54-38EC-348B7A13F37C}"/>
                  </a:ext>
                </a:extLst>
              </p:cNvPr>
              <p:cNvSpPr txBox="1">
                <a:spLocks noRot="1" noChangeAspect="1" noMove="1" noResize="1" noEditPoints="1" noAdjustHandles="1" noChangeArrowheads="1" noChangeShapeType="1" noTextEdit="1"/>
              </p:cNvSpPr>
              <p:nvPr/>
            </p:nvSpPr>
            <p:spPr>
              <a:xfrm>
                <a:off x="1537362" y="2909547"/>
                <a:ext cx="444752" cy="291939"/>
              </a:xfrm>
              <a:prstGeom prst="rect">
                <a:avLst/>
              </a:prstGeom>
              <a:blipFill>
                <a:blip r:embed="rId26"/>
                <a:stretch>
                  <a:fillRect r="-9589"/>
                </a:stretch>
              </a:blipFill>
            </p:spPr>
            <p:txBody>
              <a:bodyPr/>
              <a:lstStyle/>
              <a:p>
                <a:r>
                  <a:rPr lang="en-ZA">
                    <a:noFill/>
                  </a:rPr>
                  <a:t> </a:t>
                </a:r>
              </a:p>
            </p:txBody>
          </p:sp>
        </mc:Fallback>
      </mc:AlternateContent>
      <p:cxnSp>
        <p:nvCxnSpPr>
          <p:cNvPr id="86" name="Connector: Curved 125">
            <a:extLst>
              <a:ext uri="{FF2B5EF4-FFF2-40B4-BE49-F238E27FC236}">
                <a16:creationId xmlns:a16="http://schemas.microsoft.com/office/drawing/2014/main" id="{AF61864D-59ED-08E5-8363-6250BABDD332}"/>
              </a:ext>
            </a:extLst>
          </p:cNvPr>
          <p:cNvCxnSpPr>
            <a:cxnSpLocks/>
          </p:cNvCxnSpPr>
          <p:nvPr/>
        </p:nvCxnSpPr>
        <p:spPr>
          <a:xfrm>
            <a:off x="2838512" y="28629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88" name="Connector: Elbow 87">
            <a:extLst>
              <a:ext uri="{FF2B5EF4-FFF2-40B4-BE49-F238E27FC236}">
                <a16:creationId xmlns:a16="http://schemas.microsoft.com/office/drawing/2014/main" id="{7867B893-26B0-03DA-DF17-25148CA62E37}"/>
              </a:ext>
            </a:extLst>
          </p:cNvPr>
          <p:cNvCxnSpPr>
            <a:cxnSpLocks/>
            <a:stCxn id="67" idx="3"/>
            <a:endCxn id="68" idx="0"/>
          </p:cNvCxnSpPr>
          <p:nvPr/>
        </p:nvCxnSpPr>
        <p:spPr bwMode="auto">
          <a:xfrm flipH="1">
            <a:off x="6153768" y="4136024"/>
            <a:ext cx="2494160" cy="925284"/>
          </a:xfrm>
          <a:prstGeom prst="bentConnector4">
            <a:avLst>
              <a:gd name="adj1" fmla="val -9165"/>
              <a:gd name="adj2" fmla="val 64107"/>
            </a:avLst>
          </a:prstGeom>
          <a:noFill/>
          <a:ln w="1270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D905286A-2E5A-CBE7-15FD-A9FDFFBF1D92}"/>
                  </a:ext>
                </a:extLst>
              </p:cNvPr>
              <p:cNvSpPr txBox="1"/>
              <p:nvPr/>
            </p:nvSpPr>
            <p:spPr>
              <a:xfrm>
                <a:off x="4456303" y="6093098"/>
                <a:ext cx="3507074" cy="560863"/>
              </a:xfrm>
              <a:prstGeom prst="roundRect">
                <a:avLst/>
              </a:prstGeom>
              <a:noFill/>
              <a:ln>
                <a:solidFill>
                  <a:schemeClr val="bg2"/>
                </a:solidFill>
                <a:prstDash val="lgDash"/>
              </a:ln>
            </p:spPr>
            <p:txBody>
              <a:bodyPr wrap="square">
                <a:spAutoFit/>
              </a:bodyPr>
              <a:lstStyle/>
              <a:p>
                <a:r>
                  <a:rPr lang="en-ZA" sz="2600" b="1" dirty="0">
                    <a:solidFill>
                      <a:schemeClr val="bg2"/>
                    </a:solidFill>
                  </a:rPr>
                  <a:t>Visibility </a:t>
                </a:r>
                <a14:m>
                  <m:oMath xmlns:m="http://schemas.openxmlformats.org/officeDocument/2006/math">
                    <m:r>
                      <a:rPr lang="en-ZA" sz="2600" b="1" i="1" smtClean="0">
                        <a:solidFill>
                          <a:schemeClr val="bg2"/>
                        </a:solidFill>
                        <a:latin typeface="Cambria Math" panose="02040503050406030204" pitchFamily="18" charset="0"/>
                      </a:rPr>
                      <m:t>=</m:t>
                    </m:r>
                    <m:sSup>
                      <m:sSupPr>
                        <m:ctrlPr>
                          <a:rPr lang="en-ZA" sz="2600" b="1" i="1">
                            <a:solidFill>
                              <a:schemeClr val="bg2"/>
                            </a:solidFill>
                            <a:latin typeface="Cambria Math" panose="02040503050406030204" pitchFamily="18" charset="0"/>
                          </a:rPr>
                        </m:ctrlPr>
                      </m:sSupPr>
                      <m:e>
                        <m:d>
                          <m:dPr>
                            <m:begChr m:val="|"/>
                            <m:endChr m:val="|"/>
                            <m:ctrlPr>
                              <a:rPr lang="en-ZA" sz="2600" b="1" i="1">
                                <a:solidFill>
                                  <a:schemeClr val="bg2"/>
                                </a:solidFill>
                                <a:latin typeface="Cambria Math" panose="02040503050406030204" pitchFamily="18" charset="0"/>
                              </a:rPr>
                            </m:ctrlPr>
                          </m:dPr>
                          <m:e>
                            <m:d>
                              <m:dPr>
                                <m:begChr m:val="⟨"/>
                                <m:endChr m:val="⟩"/>
                                <m:ctrlPr>
                                  <a:rPr lang="en-ZA" sz="2600" b="1" i="1">
                                    <a:solidFill>
                                      <a:schemeClr val="bg2"/>
                                    </a:solidFill>
                                    <a:latin typeface="Cambria Math" panose="02040503050406030204" pitchFamily="18" charset="0"/>
                                  </a:rPr>
                                </m:ctrlPr>
                              </m:dPr>
                              <m:e>
                                <m:sSub>
                                  <m:sSubPr>
                                    <m:ctrlPr>
                                      <a:rPr lang="en-ZA" sz="2600" b="1" i="1">
                                        <a:solidFill>
                                          <a:schemeClr val="bg2"/>
                                        </a:solidFill>
                                        <a:latin typeface="Cambria Math" panose="02040503050406030204" pitchFamily="18" charset="0"/>
                                      </a:rPr>
                                    </m:ctrlPr>
                                  </m:sSubPr>
                                  <m:e>
                                    <m:r>
                                      <a:rPr lang="en-ZA" sz="2600" b="1" i="0">
                                        <a:solidFill>
                                          <a:schemeClr val="bg2"/>
                                        </a:solidFill>
                                        <a:latin typeface="Cambria Math" panose="02040503050406030204" pitchFamily="18" charset="0"/>
                                      </a:rPr>
                                      <m:t>𝚽</m:t>
                                    </m:r>
                                  </m:e>
                                  <m:sub>
                                    <m:r>
                                      <a:rPr lang="en-ZA" sz="2600" b="1" i="1">
                                        <a:solidFill>
                                          <a:schemeClr val="bg2"/>
                                        </a:solidFill>
                                        <a:latin typeface="Cambria Math" panose="02040503050406030204" pitchFamily="18" charset="0"/>
                                      </a:rPr>
                                      <m:t>𝟏</m:t>
                                    </m:r>
                                  </m:sub>
                                </m:sSub>
                              </m:e>
                              <m:e>
                                <m:sSubSup>
                                  <m:sSubSupPr>
                                    <m:ctrlPr>
                                      <a:rPr lang="en-ZA" sz="2600" b="1" i="1">
                                        <a:solidFill>
                                          <a:schemeClr val="bg2"/>
                                        </a:solidFill>
                                        <a:latin typeface="Cambria Math" panose="02040503050406030204" pitchFamily="18" charset="0"/>
                                      </a:rPr>
                                    </m:ctrlPr>
                                  </m:sSubSupPr>
                                  <m:e>
                                    <m:r>
                                      <a:rPr lang="en-ZA" sz="2600" b="1" i="0">
                                        <a:solidFill>
                                          <a:schemeClr val="bg2"/>
                                        </a:solidFill>
                                        <a:latin typeface="Cambria Math" panose="02040503050406030204" pitchFamily="18" charset="0"/>
                                      </a:rPr>
                                      <m:t>𝚽</m:t>
                                    </m:r>
                                  </m:e>
                                  <m:sub>
                                    <m:r>
                                      <a:rPr lang="en-ZA" sz="2600" b="1" i="1">
                                        <a:solidFill>
                                          <a:schemeClr val="bg2"/>
                                        </a:solidFill>
                                        <a:latin typeface="Cambria Math" panose="02040503050406030204" pitchFamily="18" charset="0"/>
                                      </a:rPr>
                                      <m:t>𝟏</m:t>
                                    </m:r>
                                  </m:sub>
                                  <m:sup>
                                    <m:r>
                                      <a:rPr lang="en-ZA" sz="2600" b="1" i="1">
                                        <a:solidFill>
                                          <a:schemeClr val="bg2"/>
                                        </a:solidFill>
                                        <a:latin typeface="Cambria Math" panose="02040503050406030204" pitchFamily="18" charset="0"/>
                                      </a:rPr>
                                      <m:t>∗</m:t>
                                    </m:r>
                                  </m:sup>
                                </m:sSubSup>
                              </m:e>
                            </m:d>
                          </m:e>
                        </m:d>
                      </m:e>
                      <m:sup>
                        <m:r>
                          <a:rPr lang="en-ZA" sz="2600" b="1" i="1">
                            <a:solidFill>
                              <a:schemeClr val="bg2"/>
                            </a:solidFill>
                            <a:latin typeface="Cambria Math" panose="02040503050406030204" pitchFamily="18" charset="0"/>
                          </a:rPr>
                          <m:t>𝟐</m:t>
                        </m:r>
                      </m:sup>
                    </m:sSup>
                  </m:oMath>
                </a14:m>
                <a:endParaRPr lang="en-ZA" sz="2600" b="1" dirty="0">
                  <a:solidFill>
                    <a:schemeClr val="bg2"/>
                  </a:solidFill>
                </a:endParaRPr>
              </a:p>
            </p:txBody>
          </p:sp>
        </mc:Choice>
        <mc:Fallback xmlns="">
          <p:sp>
            <p:nvSpPr>
              <p:cNvPr id="95" name="TextBox 94">
                <a:extLst>
                  <a:ext uri="{FF2B5EF4-FFF2-40B4-BE49-F238E27FC236}">
                    <a16:creationId xmlns:a16="http://schemas.microsoft.com/office/drawing/2014/main" id="{A845419A-7E68-137D-2232-E35F2A7AF218}"/>
                  </a:ext>
                </a:extLst>
              </p:cNvPr>
              <p:cNvSpPr txBox="1">
                <a:spLocks noRot="1" noChangeAspect="1" noMove="1" noResize="1" noEditPoints="1" noAdjustHandles="1" noChangeArrowheads="1" noChangeShapeType="1" noTextEdit="1"/>
              </p:cNvSpPr>
              <p:nvPr/>
            </p:nvSpPr>
            <p:spPr>
              <a:xfrm>
                <a:off x="4456303" y="6093098"/>
                <a:ext cx="3507074" cy="560863"/>
              </a:xfrm>
              <a:prstGeom prst="roundRect">
                <a:avLst/>
              </a:prstGeom>
              <a:blipFill>
                <a:blip r:embed="rId27"/>
                <a:stretch>
                  <a:fillRect l="-2080" t="-3191" b="-19149"/>
                </a:stretch>
              </a:blipFill>
              <a:ln>
                <a:solidFill>
                  <a:schemeClr val="bg2"/>
                </a:solidFill>
                <a:prstDash val="lgDash"/>
              </a:ln>
            </p:spPr>
            <p:txBody>
              <a:bodyPr/>
              <a:lstStyle/>
              <a:p>
                <a:r>
                  <a:rPr lang="en-ZA">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495B273-41CA-DF36-3DB8-E9FEDBE537E9}"/>
                  </a:ext>
                </a:extLst>
              </p:cNvPr>
              <p:cNvSpPr txBox="1"/>
              <p:nvPr/>
            </p:nvSpPr>
            <p:spPr>
              <a:xfrm>
                <a:off x="6913736" y="4819440"/>
                <a:ext cx="711349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bg2"/>
                          </a:solidFill>
                          <a:latin typeface="Cambria Math" panose="02040503050406030204" pitchFamily="18" charset="0"/>
                        </a:rPr>
                        <m:t>|</m:t>
                      </m:r>
                      <m:d>
                        <m:dPr>
                          <m:begChr m:val="⟨"/>
                          <m:endChr m:val="⟩"/>
                          <m:ctrlPr>
                            <a:rPr lang="en-ZA" sz="3200" b="1" i="1">
                              <a:solidFill>
                                <a:schemeClr val="bg2"/>
                              </a:solidFill>
                              <a:latin typeface="Cambria Math" panose="02040503050406030204" pitchFamily="18" charset="0"/>
                            </a:rPr>
                          </m:ctrlPr>
                        </m:dPr>
                        <m:e>
                          <m:sSub>
                            <m:sSubPr>
                              <m:ctrlPr>
                                <a:rPr lang="en-ZA" sz="3200" b="1" i="1">
                                  <a:solidFill>
                                    <a:schemeClr val="bg2"/>
                                  </a:solidFill>
                                  <a:latin typeface="Cambria Math" panose="02040503050406030204" pitchFamily="18" charset="0"/>
                                </a:rPr>
                              </m:ctrlPr>
                            </m:sSubPr>
                            <m:e>
                              <m:r>
                                <a:rPr lang="en-ZA" sz="3200" b="1">
                                  <a:solidFill>
                                    <a:schemeClr val="bg2"/>
                                  </a:solidFill>
                                  <a:latin typeface="Cambria Math" panose="02040503050406030204" pitchFamily="18" charset="0"/>
                                </a:rPr>
                                <m:t>𝚽</m:t>
                              </m:r>
                            </m:e>
                            <m:sub>
                              <m:r>
                                <a:rPr lang="en-ZA" sz="3200" b="1" i="1">
                                  <a:solidFill>
                                    <a:schemeClr val="bg2"/>
                                  </a:solidFill>
                                  <a:latin typeface="Cambria Math" panose="02040503050406030204" pitchFamily="18" charset="0"/>
                                </a:rPr>
                                <m:t>𝟏</m:t>
                              </m:r>
                            </m:sub>
                          </m:sSub>
                        </m:e>
                        <m:e>
                          <m:sSubSup>
                            <m:sSubSupPr>
                              <m:ctrlPr>
                                <a:rPr lang="en-ZA" sz="3200" b="1" i="1">
                                  <a:solidFill>
                                    <a:schemeClr val="bg2"/>
                                  </a:solidFill>
                                  <a:latin typeface="Cambria Math" panose="02040503050406030204" pitchFamily="18" charset="0"/>
                                </a:rPr>
                              </m:ctrlPr>
                            </m:sSubSupPr>
                            <m:e>
                              <m:r>
                                <a:rPr lang="en-ZA" sz="3200" b="1">
                                  <a:solidFill>
                                    <a:schemeClr val="bg2"/>
                                  </a:solidFill>
                                  <a:latin typeface="Cambria Math" panose="02040503050406030204" pitchFamily="18" charset="0"/>
                                </a:rPr>
                                <m:t>𝚽</m:t>
                              </m:r>
                            </m:e>
                            <m:sub>
                              <m:r>
                                <a:rPr lang="en-ZA" sz="3200" b="1" i="1">
                                  <a:solidFill>
                                    <a:schemeClr val="bg2"/>
                                  </a:solidFill>
                                  <a:latin typeface="Cambria Math" panose="02040503050406030204" pitchFamily="18" charset="0"/>
                                </a:rPr>
                                <m:t>𝟏</m:t>
                              </m:r>
                            </m:sub>
                            <m:sup>
                              <m:r>
                                <a:rPr lang="en-ZA" sz="3200" b="1" i="1">
                                  <a:solidFill>
                                    <a:schemeClr val="bg2"/>
                                  </a:solidFill>
                                  <a:latin typeface="Cambria Math" panose="02040503050406030204" pitchFamily="18" charset="0"/>
                                </a:rPr>
                                <m:t>∗</m:t>
                              </m:r>
                            </m:sup>
                          </m:sSubSup>
                        </m:e>
                      </m:d>
                      <m:r>
                        <a:rPr lang="en-US" sz="3200" b="1" i="1">
                          <a:solidFill>
                            <a:schemeClr val="bg2"/>
                          </a:solidFill>
                          <a:latin typeface="Cambria Math" panose="02040503050406030204" pitchFamily="18" charset="0"/>
                        </a:rPr>
                        <m:t>| =</m:t>
                      </m:r>
                      <m:r>
                        <a:rPr lang="en-US" sz="3200" b="1" i="1" smtClean="0">
                          <a:solidFill>
                            <a:schemeClr val="bg2"/>
                          </a:solidFill>
                          <a:latin typeface="Cambria Math" panose="02040503050406030204" pitchFamily="18" charset="0"/>
                        </a:rPr>
                        <m:t>1</m:t>
                      </m:r>
                    </m:oMath>
                  </m:oMathPara>
                </a14:m>
                <a:endParaRPr lang="en-US" dirty="0"/>
              </a:p>
            </p:txBody>
          </p:sp>
        </mc:Choice>
        <mc:Fallback>
          <p:sp>
            <p:nvSpPr>
              <p:cNvPr id="4" name="TextBox 3">
                <a:extLst>
                  <a:ext uri="{FF2B5EF4-FFF2-40B4-BE49-F238E27FC236}">
                    <a16:creationId xmlns:a16="http://schemas.microsoft.com/office/drawing/2014/main" id="{1495B273-41CA-DF36-3DB8-E9FEDBE537E9}"/>
                  </a:ext>
                </a:extLst>
              </p:cNvPr>
              <p:cNvSpPr txBox="1">
                <a:spLocks noRot="1" noChangeAspect="1" noMove="1" noResize="1" noEditPoints="1" noAdjustHandles="1" noChangeArrowheads="1" noChangeShapeType="1" noTextEdit="1"/>
              </p:cNvSpPr>
              <p:nvPr/>
            </p:nvSpPr>
            <p:spPr>
              <a:xfrm>
                <a:off x="6913736" y="4819440"/>
                <a:ext cx="7113494" cy="584775"/>
              </a:xfrm>
              <a:prstGeom prst="rect">
                <a:avLst/>
              </a:prstGeom>
              <a:blipFill>
                <a:blip r:embed="rId28"/>
                <a:stretch>
                  <a:fillRect b="-25532"/>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FF420E4F-78AB-5AEF-5C54-99A514C117DE}"/>
              </a:ext>
            </a:extLst>
          </p:cNvPr>
          <p:cNvPicPr>
            <a:picLocks noChangeAspect="1"/>
          </p:cNvPicPr>
          <p:nvPr/>
        </p:nvPicPr>
        <p:blipFill>
          <a:blip r:embed="rId29">
            <a:extLst>
              <a:ext uri="{28A0092B-C50C-407E-A947-70E740481C1C}">
                <a14:useLocalDpi xmlns:a14="http://schemas.microsoft.com/office/drawing/2010/main" val="0"/>
              </a:ext>
            </a:extLst>
          </a:blip>
          <a:srcRect l="70128" t="72766" r="9690" b="4979"/>
          <a:stretch>
            <a:fillRect/>
          </a:stretch>
        </p:blipFill>
        <p:spPr>
          <a:xfrm>
            <a:off x="10442442" y="5526683"/>
            <a:ext cx="1075204" cy="1185598"/>
          </a:xfrm>
          <a:prstGeom prst="rect">
            <a:avLst/>
          </a:prstGeom>
        </p:spPr>
      </p:pic>
      <p:pic>
        <p:nvPicPr>
          <p:cNvPr id="8" name="Picture 7">
            <a:extLst>
              <a:ext uri="{FF2B5EF4-FFF2-40B4-BE49-F238E27FC236}">
                <a16:creationId xmlns:a16="http://schemas.microsoft.com/office/drawing/2014/main" id="{6478A942-DCB3-4B08-E4A4-23984AD3EA61}"/>
              </a:ext>
            </a:extLst>
          </p:cNvPr>
          <p:cNvPicPr>
            <a:picLocks noChangeAspect="1"/>
          </p:cNvPicPr>
          <p:nvPr/>
        </p:nvPicPr>
        <p:blipFill>
          <a:blip r:embed="rId29">
            <a:extLst>
              <a:ext uri="{28A0092B-C50C-407E-A947-70E740481C1C}">
                <a14:useLocalDpi xmlns:a14="http://schemas.microsoft.com/office/drawing/2010/main" val="0"/>
              </a:ext>
            </a:extLst>
          </a:blip>
          <a:srcRect l="70128" t="72766" r="9690" b="4979"/>
          <a:stretch>
            <a:fillRect/>
          </a:stretch>
        </p:blipFill>
        <p:spPr>
          <a:xfrm>
            <a:off x="9116994" y="5526683"/>
            <a:ext cx="1075204" cy="1185598"/>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A1DE945-351C-14C6-4AA6-855F6F7DF5B8}"/>
                  </a:ext>
                </a:extLst>
              </p:cNvPr>
              <p:cNvSpPr txBox="1"/>
              <p:nvPr/>
            </p:nvSpPr>
            <p:spPr>
              <a:xfrm>
                <a:off x="9482638" y="4299769"/>
                <a:ext cx="8027894"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ZA" sz="2800" b="1" i="1">
                              <a:solidFill>
                                <a:schemeClr val="bg2"/>
                              </a:solidFill>
                              <a:latin typeface="Cambria Math" panose="02040503050406030204" pitchFamily="18" charset="0"/>
                            </a:rPr>
                          </m:ctrlPr>
                        </m:sSubSupPr>
                        <m:e>
                          <m:r>
                            <a:rPr lang="en-ZA" sz="2800" b="1">
                              <a:solidFill>
                                <a:schemeClr val="bg2"/>
                              </a:solidFill>
                              <a:latin typeface="Cambria Math" panose="02040503050406030204" pitchFamily="18" charset="0"/>
                            </a:rPr>
                            <m:t>𝚽</m:t>
                          </m:r>
                        </m:e>
                        <m:sub>
                          <m:r>
                            <a:rPr lang="en-ZA" sz="2800" b="1" i="1">
                              <a:solidFill>
                                <a:schemeClr val="bg2"/>
                              </a:solidFill>
                              <a:latin typeface="Cambria Math" panose="02040503050406030204" pitchFamily="18" charset="0"/>
                            </a:rPr>
                            <m:t>𝟏</m:t>
                          </m:r>
                        </m:sub>
                        <m:sup>
                          <m:r>
                            <a:rPr lang="en-ZA" sz="2800" b="1" i="1">
                              <a:solidFill>
                                <a:schemeClr val="bg2"/>
                              </a:solidFill>
                              <a:latin typeface="Cambria Math" panose="02040503050406030204" pitchFamily="18" charset="0"/>
                            </a:rPr>
                            <m:t>∗</m:t>
                          </m:r>
                        </m:sup>
                      </m:sSubSup>
                    </m:oMath>
                  </m:oMathPara>
                </a14:m>
                <a:endParaRPr lang="en-US" dirty="0"/>
              </a:p>
            </p:txBody>
          </p:sp>
        </mc:Choice>
        <mc:Fallback>
          <p:sp>
            <p:nvSpPr>
              <p:cNvPr id="14" name="TextBox 13">
                <a:extLst>
                  <a:ext uri="{FF2B5EF4-FFF2-40B4-BE49-F238E27FC236}">
                    <a16:creationId xmlns:a16="http://schemas.microsoft.com/office/drawing/2014/main" id="{0A1DE945-351C-14C6-4AA6-855F6F7DF5B8}"/>
                  </a:ext>
                </a:extLst>
              </p:cNvPr>
              <p:cNvSpPr txBox="1">
                <a:spLocks noRot="1" noChangeAspect="1" noMove="1" noResize="1" noEditPoints="1" noAdjustHandles="1" noChangeArrowheads="1" noChangeShapeType="1" noTextEdit="1"/>
              </p:cNvSpPr>
              <p:nvPr/>
            </p:nvSpPr>
            <p:spPr>
              <a:xfrm>
                <a:off x="9482638" y="4299769"/>
                <a:ext cx="8027894" cy="523220"/>
              </a:xfrm>
              <a:prstGeom prst="rect">
                <a:avLst/>
              </a:prstGeom>
              <a:blipFill>
                <a:blip r:embed="rId30"/>
                <a:stretch>
                  <a:fillRect b="-7143"/>
                </a:stretch>
              </a:blipFill>
            </p:spPr>
            <p:txBody>
              <a:bodyPr/>
              <a:lstStyle/>
              <a:p>
                <a:r>
                  <a:rPr lang="en-US">
                    <a:noFill/>
                  </a:rPr>
                  <a:t> </a:t>
                </a:r>
              </a:p>
            </p:txBody>
          </p:sp>
        </mc:Fallback>
      </mc:AlternateContent>
    </p:spTree>
    <p:extLst>
      <p:ext uri="{BB962C8B-B14F-4D97-AF65-F5344CB8AC3E}">
        <p14:creationId xmlns:p14="http://schemas.microsoft.com/office/powerpoint/2010/main" val="1181409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8E501-98EB-4EA1-82E4-DED33AE54607}"/>
            </a:ext>
          </a:extLst>
        </p:cNvPr>
        <p:cNvGrpSpPr/>
        <p:nvPr/>
      </p:nvGrpSpPr>
      <p:grpSpPr>
        <a:xfrm>
          <a:off x="0" y="0"/>
          <a:ext cx="0" cy="0"/>
          <a:chOff x="0" y="0"/>
          <a:chExt cx="0" cy="0"/>
        </a:xfrm>
      </p:grpSpPr>
      <p:pic>
        <p:nvPicPr>
          <p:cNvPr id="79" name="Picture 78">
            <a:extLst>
              <a:ext uri="{FF2B5EF4-FFF2-40B4-BE49-F238E27FC236}">
                <a16:creationId xmlns:a16="http://schemas.microsoft.com/office/drawing/2014/main" id="{EDBEF704-F0BB-A830-94F8-8E95EA25046C}"/>
              </a:ext>
            </a:extLst>
          </p:cNvPr>
          <p:cNvPicPr>
            <a:picLocks noChangeAspect="1"/>
          </p:cNvPicPr>
          <p:nvPr/>
        </p:nvPicPr>
        <p:blipFill>
          <a:blip r:embed="rId3"/>
          <a:stretch>
            <a:fillRect/>
          </a:stretch>
        </p:blipFill>
        <p:spPr>
          <a:xfrm>
            <a:off x="3363148" y="2258731"/>
            <a:ext cx="1080000" cy="1080000"/>
          </a:xfrm>
          <a:prstGeom prst="rect">
            <a:avLst/>
          </a:prstGeom>
          <a:scene3d>
            <a:camera prst="isometricRightUp"/>
            <a:lightRig rig="threePt" dir="t"/>
          </a:scene3d>
        </p:spPr>
      </p:pic>
      <p:sp>
        <p:nvSpPr>
          <p:cNvPr id="29" name="Title 1">
            <a:extLst>
              <a:ext uri="{FF2B5EF4-FFF2-40B4-BE49-F238E27FC236}">
                <a16:creationId xmlns:a16="http://schemas.microsoft.com/office/drawing/2014/main" id="{16042D81-A474-7A39-0CE6-EBAD9B145E71}"/>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network is optimised to map each spatial pattern to a unique output location</a:t>
            </a:r>
          </a:p>
        </p:txBody>
      </p:sp>
      <p:sp>
        <p:nvSpPr>
          <p:cNvPr id="9" name="Text Placeholder 2">
            <a:extLst>
              <a:ext uri="{FF2B5EF4-FFF2-40B4-BE49-F238E27FC236}">
                <a16:creationId xmlns:a16="http://schemas.microsoft.com/office/drawing/2014/main" id="{54F5EE40-D22C-9EB1-5F19-A4146105910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2" name="TextBox 1">
            <a:extLst>
              <a:ext uri="{FF2B5EF4-FFF2-40B4-BE49-F238E27FC236}">
                <a16:creationId xmlns:a16="http://schemas.microsoft.com/office/drawing/2014/main" id="{7D61A3AE-EDB9-2AA5-E7B3-D803DB4E1FDC}"/>
              </a:ext>
            </a:extLst>
          </p:cNvPr>
          <p:cNvSpPr txBox="1"/>
          <p:nvPr/>
        </p:nvSpPr>
        <p:spPr>
          <a:xfrm>
            <a:off x="1385934" y="1094248"/>
            <a:ext cx="1883309" cy="956096"/>
          </a:xfrm>
          <a:prstGeom prst="rect">
            <a:avLst/>
          </a:prstGeom>
          <a:noFill/>
          <a:ln>
            <a:noFill/>
          </a:ln>
        </p:spPr>
        <p:txBody>
          <a:bodyPr wrap="square" rtlCol="0">
            <a:spAutoFit/>
          </a:bodyPr>
          <a:lstStyle/>
          <a:p>
            <a:r>
              <a:rPr lang="en-ZA" sz="2600" dirty="0">
                <a:solidFill>
                  <a:schemeClr val="bg2"/>
                </a:solidFill>
              </a:rPr>
              <a:t>Input fields</a:t>
            </a:r>
          </a:p>
          <a:p>
            <a:pPr marL="342900" indent="-342900">
              <a:buAutoNum type="alphaLcParenR"/>
            </a:pPr>
            <a:endParaRPr lang="en-ZA" dirty="0">
              <a:solidFill>
                <a:schemeClr val="bg2"/>
              </a:solidFill>
            </a:endParaRPr>
          </a:p>
        </p:txBody>
      </p:sp>
      <p:sp>
        <p:nvSpPr>
          <p:cNvPr id="5" name="Rounded Rectangle 4">
            <a:extLst>
              <a:ext uri="{FF2B5EF4-FFF2-40B4-BE49-F238E27FC236}">
                <a16:creationId xmlns:a16="http://schemas.microsoft.com/office/drawing/2014/main" id="{BAEAB645-047D-3CF9-5F1B-65FEAFD0F413}"/>
              </a:ext>
            </a:extLst>
          </p:cNvPr>
          <p:cNvSpPr/>
          <p:nvPr/>
        </p:nvSpPr>
        <p:spPr>
          <a:xfrm>
            <a:off x="3260251" y="1749124"/>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Connector: Curved 125">
            <a:extLst>
              <a:ext uri="{FF2B5EF4-FFF2-40B4-BE49-F238E27FC236}">
                <a16:creationId xmlns:a16="http://schemas.microsoft.com/office/drawing/2014/main" id="{87EF9B46-B624-72FA-91A5-301FF9E5EA48}"/>
              </a:ext>
            </a:extLst>
          </p:cNvPr>
          <p:cNvCxnSpPr>
            <a:cxnSpLocks/>
          </p:cNvCxnSpPr>
          <p:nvPr/>
        </p:nvCxnSpPr>
        <p:spPr>
          <a:xfrm>
            <a:off x="7821556" y="2883239"/>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Rounded Corners 119">
            <a:extLst>
              <a:ext uri="{FF2B5EF4-FFF2-40B4-BE49-F238E27FC236}">
                <a16:creationId xmlns:a16="http://schemas.microsoft.com/office/drawing/2014/main" id="{05F2B0A4-FF97-7B7E-CA2F-F2C2D10081C2}"/>
              </a:ext>
            </a:extLst>
          </p:cNvPr>
          <p:cNvSpPr/>
          <p:nvPr/>
        </p:nvSpPr>
        <p:spPr>
          <a:xfrm>
            <a:off x="1013065" y="1076670"/>
            <a:ext cx="10184587" cy="3506430"/>
          </a:xfrm>
          <a:prstGeom prst="roundRect">
            <a:avLst>
              <a:gd name="adj" fmla="val 7087"/>
            </a:avLst>
          </a:prstGeom>
          <a:no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3431C32-F15C-4336-6989-0CA8010C394A}"/>
                  </a:ext>
                </a:extLst>
              </p:cNvPr>
              <p:cNvSpPr txBox="1"/>
              <p:nvPr/>
            </p:nvSpPr>
            <p:spPr>
              <a:xfrm>
                <a:off x="5922832" y="2897683"/>
                <a:ext cx="346336" cy="5559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73431C32-F15C-4336-6989-0CA8010C394A}"/>
                  </a:ext>
                </a:extLst>
              </p:cNvPr>
              <p:cNvSpPr txBox="1">
                <a:spLocks noRot="1" noChangeAspect="1" noMove="1" noResize="1" noEditPoints="1" noAdjustHandles="1" noChangeArrowheads="1" noChangeShapeType="1" noTextEdit="1"/>
              </p:cNvSpPr>
              <p:nvPr/>
            </p:nvSpPr>
            <p:spPr>
              <a:xfrm>
                <a:off x="5922832" y="2897683"/>
                <a:ext cx="346336" cy="555986"/>
              </a:xfrm>
              <a:prstGeom prst="rect">
                <a:avLst/>
              </a:prstGeom>
              <a:blipFill>
                <a:blip r:embed="rId4"/>
                <a:stretch>
                  <a:fillRect r="-133929"/>
                </a:stretch>
              </a:blipFill>
            </p:spPr>
            <p:txBody>
              <a:bodyPr/>
              <a:lstStyle/>
              <a:p>
                <a:r>
                  <a:rPr lang="en-ZA">
                    <a:noFill/>
                  </a:rPr>
                  <a:t> </a:t>
                </a:r>
              </a:p>
            </p:txBody>
          </p:sp>
        </mc:Fallback>
      </mc:AlternateContent>
      <p:sp>
        <p:nvSpPr>
          <p:cNvPr id="17" name="TextBox 16">
            <a:extLst>
              <a:ext uri="{FF2B5EF4-FFF2-40B4-BE49-F238E27FC236}">
                <a16:creationId xmlns:a16="http://schemas.microsoft.com/office/drawing/2014/main" id="{262B264C-4CDC-DEEF-D470-4D557F43B6B9}"/>
              </a:ext>
            </a:extLst>
          </p:cNvPr>
          <p:cNvSpPr txBox="1"/>
          <p:nvPr/>
        </p:nvSpPr>
        <p:spPr>
          <a:xfrm>
            <a:off x="5527575" y="1138769"/>
            <a:ext cx="1136850" cy="555986"/>
          </a:xfrm>
          <a:prstGeom prst="rect">
            <a:avLst/>
          </a:prstGeom>
          <a:noFill/>
        </p:spPr>
        <p:txBody>
          <a:bodyPr wrap="squar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cxnSp>
        <p:nvCxnSpPr>
          <p:cNvPr id="19" name="Connector: Curved 125">
            <a:extLst>
              <a:ext uri="{FF2B5EF4-FFF2-40B4-BE49-F238E27FC236}">
                <a16:creationId xmlns:a16="http://schemas.microsoft.com/office/drawing/2014/main" id="{48C8A9F8-9AE9-0606-2177-B55DE934F206}"/>
              </a:ext>
            </a:extLst>
          </p:cNvPr>
          <p:cNvCxnSpPr>
            <a:cxnSpLocks/>
          </p:cNvCxnSpPr>
          <p:nvPr/>
        </p:nvCxnSpPr>
        <p:spPr>
          <a:xfrm>
            <a:off x="5903576" y="28502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1AAB7F9A-D3D3-3101-4EF8-CFF3B761A0C8}"/>
              </a:ext>
            </a:extLst>
          </p:cNvPr>
          <p:cNvGrpSpPr/>
          <p:nvPr/>
        </p:nvGrpSpPr>
        <p:grpSpPr>
          <a:xfrm>
            <a:off x="3575749" y="1647898"/>
            <a:ext cx="4795435" cy="1022509"/>
            <a:chOff x="-65838" y="522248"/>
            <a:chExt cx="5570768" cy="1289960"/>
          </a:xfrm>
          <a:effectLst/>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FB0EAB1-0617-3149-F6EC-B1A6EA70BFA6}"/>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9D7E0E57-259D-3174-AD1F-36C8082196A6}"/>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8F6C76C-AA81-6C2C-7DBE-2DEBCFBBC649}"/>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9E623C9-CA81-55E4-DE63-33862BA2D582}"/>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20E33EFD-F393-0AD7-95CD-0FEF13046462}"/>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51978086-2502-830E-AEF0-4DB19F2E7D7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p:grpSp>
      <p:pic>
        <p:nvPicPr>
          <p:cNvPr id="22" name="Picture 21">
            <a:extLst>
              <a:ext uri="{FF2B5EF4-FFF2-40B4-BE49-F238E27FC236}">
                <a16:creationId xmlns:a16="http://schemas.microsoft.com/office/drawing/2014/main" id="{84EFA796-561F-6EC2-D731-B1EFE086E071}"/>
              </a:ext>
            </a:extLst>
          </p:cNvPr>
          <p:cNvPicPr>
            <a:picLocks noChangeAspect="1"/>
          </p:cNvPicPr>
          <p:nvPr/>
        </p:nvPicPr>
        <p:blipFill>
          <a:blip r:embed="rId3"/>
          <a:stretch>
            <a:fillRect/>
          </a:stretch>
        </p:blipFill>
        <p:spPr>
          <a:xfrm>
            <a:off x="4589151" y="2165390"/>
            <a:ext cx="1080000" cy="1080000"/>
          </a:xfrm>
          <a:prstGeom prst="rect">
            <a:avLst/>
          </a:prstGeom>
          <a:scene3d>
            <a:camera prst="isometricRightUp"/>
            <a:lightRig rig="threePt" dir="t"/>
          </a:scene3d>
        </p:spPr>
      </p:pic>
      <p:pic>
        <p:nvPicPr>
          <p:cNvPr id="23" name="Picture 22">
            <a:extLst>
              <a:ext uri="{FF2B5EF4-FFF2-40B4-BE49-F238E27FC236}">
                <a16:creationId xmlns:a16="http://schemas.microsoft.com/office/drawing/2014/main" id="{FC17D220-E719-1914-B22B-A93DEEFB7490}"/>
              </a:ext>
            </a:extLst>
          </p:cNvPr>
          <p:cNvPicPr>
            <a:picLocks noChangeAspect="1"/>
          </p:cNvPicPr>
          <p:nvPr/>
        </p:nvPicPr>
        <p:blipFill>
          <a:blip r:embed="rId3"/>
          <a:stretch>
            <a:fillRect/>
          </a:stretch>
        </p:blipFill>
        <p:spPr>
          <a:xfrm>
            <a:off x="6557685" y="2165390"/>
            <a:ext cx="1080000" cy="1080000"/>
          </a:xfrm>
          <a:prstGeom prst="rect">
            <a:avLst/>
          </a:prstGeom>
          <a:scene3d>
            <a:camera prst="isometricRightUp"/>
            <a:lightRig rig="threePt" dir="t"/>
          </a:scene3d>
        </p:spPr>
      </p:pic>
      <p:pic>
        <p:nvPicPr>
          <p:cNvPr id="25" name="Picture 24">
            <a:extLst>
              <a:ext uri="{FF2B5EF4-FFF2-40B4-BE49-F238E27FC236}">
                <a16:creationId xmlns:a16="http://schemas.microsoft.com/office/drawing/2014/main" id="{F5184043-563D-F343-FE1E-875E6EF47136}"/>
              </a:ext>
            </a:extLst>
          </p:cNvPr>
          <p:cNvPicPr>
            <a:picLocks noChangeAspect="1"/>
          </p:cNvPicPr>
          <p:nvPr/>
        </p:nvPicPr>
        <p:blipFill>
          <a:blip r:embed="rId16"/>
          <a:stretch>
            <a:fillRect/>
          </a:stretch>
        </p:blipFill>
        <p:spPr>
          <a:xfrm>
            <a:off x="5599948" y="2165390"/>
            <a:ext cx="1080000" cy="1080000"/>
          </a:xfrm>
          <a:prstGeom prst="rect">
            <a:avLst/>
          </a:prstGeom>
          <a:scene3d>
            <a:camera prst="isometricRightUp"/>
            <a:lightRig rig="threePt" dir="t"/>
          </a:scene3d>
        </p:spPr>
      </p:pic>
      <p:grpSp>
        <p:nvGrpSpPr>
          <p:cNvPr id="26" name="Group 25">
            <a:extLst>
              <a:ext uri="{FF2B5EF4-FFF2-40B4-BE49-F238E27FC236}">
                <a16:creationId xmlns:a16="http://schemas.microsoft.com/office/drawing/2014/main" id="{F2282DB4-6A26-BCDC-895C-E3C6A69EF360}"/>
              </a:ext>
            </a:extLst>
          </p:cNvPr>
          <p:cNvGrpSpPr/>
          <p:nvPr/>
        </p:nvGrpSpPr>
        <p:grpSpPr>
          <a:xfrm>
            <a:off x="4257887" y="2428262"/>
            <a:ext cx="3486806" cy="652316"/>
            <a:chOff x="3964900" y="2533879"/>
            <a:chExt cx="3486806" cy="652316"/>
          </a:xfrm>
        </p:grpSpPr>
        <p:grpSp>
          <p:nvGrpSpPr>
            <p:cNvPr id="28" name="Group 27">
              <a:extLst>
                <a:ext uri="{FF2B5EF4-FFF2-40B4-BE49-F238E27FC236}">
                  <a16:creationId xmlns:a16="http://schemas.microsoft.com/office/drawing/2014/main" id="{3B59B570-2A0D-C19B-4587-1A194F1B943C}"/>
                </a:ext>
              </a:extLst>
            </p:cNvPr>
            <p:cNvGrpSpPr/>
            <p:nvPr/>
          </p:nvGrpSpPr>
          <p:grpSpPr>
            <a:xfrm>
              <a:off x="4983900" y="2533879"/>
              <a:ext cx="491616" cy="652316"/>
              <a:chOff x="3605715" y="-1695171"/>
              <a:chExt cx="952637" cy="1264035"/>
            </a:xfrm>
          </p:grpSpPr>
          <p:sp>
            <p:nvSpPr>
              <p:cNvPr id="42" name="Freeform 41">
                <a:extLst>
                  <a:ext uri="{FF2B5EF4-FFF2-40B4-BE49-F238E27FC236}">
                    <a16:creationId xmlns:a16="http://schemas.microsoft.com/office/drawing/2014/main" id="{225D1607-A3CC-2787-4003-9344A8AC6874}"/>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E23A232D-B5EC-A0E6-5BB6-F472A3A92B7D}"/>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86A3842B-BAC3-BA69-D084-CBDD11D43858}"/>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AEF5FEA8-5D6C-6A45-1C0D-4A097FE5916C}"/>
                </a:ext>
              </a:extLst>
            </p:cNvPr>
            <p:cNvGrpSpPr/>
            <p:nvPr/>
          </p:nvGrpSpPr>
          <p:grpSpPr>
            <a:xfrm>
              <a:off x="6960090" y="2533879"/>
              <a:ext cx="491616" cy="652316"/>
              <a:chOff x="3605715" y="-1695171"/>
              <a:chExt cx="952637" cy="1264035"/>
            </a:xfrm>
          </p:grpSpPr>
          <p:sp>
            <p:nvSpPr>
              <p:cNvPr id="39" name="Freeform 38">
                <a:extLst>
                  <a:ext uri="{FF2B5EF4-FFF2-40B4-BE49-F238E27FC236}">
                    <a16:creationId xmlns:a16="http://schemas.microsoft.com/office/drawing/2014/main" id="{C13AC961-7331-0BEE-60D4-5B1E3CCE29A5}"/>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778C1AC3-0E0F-F452-BFF4-445D358514B5}"/>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7484F4ED-E08E-DA9B-389C-8697758BB804}"/>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EF33732-07B1-A54F-8E56-AD4983F6860F}"/>
                </a:ext>
              </a:extLst>
            </p:cNvPr>
            <p:cNvGrpSpPr/>
            <p:nvPr/>
          </p:nvGrpSpPr>
          <p:grpSpPr>
            <a:xfrm>
              <a:off x="5987083" y="2533879"/>
              <a:ext cx="491616" cy="652316"/>
              <a:chOff x="3605715" y="-1695171"/>
              <a:chExt cx="952637" cy="1264035"/>
            </a:xfrm>
          </p:grpSpPr>
          <p:sp>
            <p:nvSpPr>
              <p:cNvPr id="36" name="Freeform 35">
                <a:extLst>
                  <a:ext uri="{FF2B5EF4-FFF2-40B4-BE49-F238E27FC236}">
                    <a16:creationId xmlns:a16="http://schemas.microsoft.com/office/drawing/2014/main" id="{75F42572-C18A-BB67-33D0-84193294233E}"/>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698222B6-E4D8-180E-1838-D7C1F0D9D28C}"/>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BAE52217-E48D-6294-E55D-4450D1BC60C0}"/>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BBE2CBF8-21FA-48DF-698E-6EBD5FD464F6}"/>
                </a:ext>
              </a:extLst>
            </p:cNvPr>
            <p:cNvGrpSpPr/>
            <p:nvPr/>
          </p:nvGrpSpPr>
          <p:grpSpPr>
            <a:xfrm>
              <a:off x="3964900" y="2533879"/>
              <a:ext cx="491616" cy="652316"/>
              <a:chOff x="3605715" y="-1695171"/>
              <a:chExt cx="952637" cy="1264035"/>
            </a:xfrm>
          </p:grpSpPr>
          <p:sp>
            <p:nvSpPr>
              <p:cNvPr id="33" name="Freeform 32">
                <a:extLst>
                  <a:ext uri="{FF2B5EF4-FFF2-40B4-BE49-F238E27FC236}">
                    <a16:creationId xmlns:a16="http://schemas.microsoft.com/office/drawing/2014/main" id="{402FA4E1-DDFF-7196-E46A-2932A9E3AF6E}"/>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B876BD3A-E3FC-8CBF-C10C-85048C26E38B}"/>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D9C3F3CE-126A-09DE-C883-46183151D7A5}"/>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 name="Picture 26">
            <a:extLst>
              <a:ext uri="{FF2B5EF4-FFF2-40B4-BE49-F238E27FC236}">
                <a16:creationId xmlns:a16="http://schemas.microsoft.com/office/drawing/2014/main" id="{31467A8D-A2ED-B8C5-95F0-E7CED40AEAC8}"/>
              </a:ext>
            </a:extLst>
          </p:cNvPr>
          <p:cNvPicPr>
            <a:picLocks noChangeAspect="1"/>
          </p:cNvPicPr>
          <p:nvPr/>
        </p:nvPicPr>
        <p:blipFill>
          <a:blip r:embed="rId3"/>
          <a:stretch>
            <a:fillRect/>
          </a:stretch>
        </p:blipFill>
        <p:spPr>
          <a:xfrm>
            <a:off x="7586209" y="2165390"/>
            <a:ext cx="1080000" cy="1080000"/>
          </a:xfrm>
          <a:prstGeom prst="rect">
            <a:avLst/>
          </a:prstGeom>
          <a:scene3d>
            <a:camera prst="isometricRightUp"/>
            <a:lightRig rig="threePt" dir="t"/>
          </a:scene3d>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F6FF23D-81B4-7866-8998-D300E21604E0}"/>
                  </a:ext>
                </a:extLst>
              </p:cNvPr>
              <p:cNvSpPr txBox="1"/>
              <p:nvPr/>
            </p:nvSpPr>
            <p:spPr>
              <a:xfrm>
                <a:off x="4070330" y="3112845"/>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xmlns="">
          <p:sp>
            <p:nvSpPr>
              <p:cNvPr id="50" name="TextBox 49">
                <a:extLst>
                  <a:ext uri="{FF2B5EF4-FFF2-40B4-BE49-F238E27FC236}">
                    <a16:creationId xmlns:a16="http://schemas.microsoft.com/office/drawing/2014/main" id="{0FCEEF1E-2829-ADCC-DCFD-794BAE4376B6}"/>
                  </a:ext>
                </a:extLst>
              </p:cNvPr>
              <p:cNvSpPr txBox="1">
                <a:spLocks noRot="1" noChangeAspect="1" noMove="1" noResize="1" noEditPoints="1" noAdjustHandles="1" noChangeArrowheads="1" noChangeShapeType="1" noTextEdit="1"/>
              </p:cNvSpPr>
              <p:nvPr/>
            </p:nvSpPr>
            <p:spPr>
              <a:xfrm>
                <a:off x="4070330" y="3112845"/>
                <a:ext cx="718130" cy="653769"/>
              </a:xfrm>
              <a:prstGeom prst="rect">
                <a:avLst/>
              </a:prstGeom>
              <a:blipFill>
                <a:blip r:embed="rId12"/>
                <a:stretch>
                  <a:fillRect t="-9615"/>
                </a:stretch>
              </a:blipFill>
              <a:effectLst/>
            </p:spPr>
            <p:txBody>
              <a:bodyPr/>
              <a:lstStyle/>
              <a:p>
                <a:r>
                  <a:rPr lang="en-US">
                    <a:noFill/>
                  </a:rPr>
                  <a:t> </a:t>
                </a:r>
              </a:p>
            </p:txBody>
          </p:sp>
        </mc:Fallback>
      </mc:AlternateContent>
      <p:sp>
        <p:nvSpPr>
          <p:cNvPr id="51" name="TextBox 50">
            <a:extLst>
              <a:ext uri="{FF2B5EF4-FFF2-40B4-BE49-F238E27FC236}">
                <a16:creationId xmlns:a16="http://schemas.microsoft.com/office/drawing/2014/main" id="{BF0DF089-863A-4341-CBB5-1325024BB79C}"/>
              </a:ext>
            </a:extLst>
          </p:cNvPr>
          <p:cNvSpPr txBox="1"/>
          <p:nvPr/>
        </p:nvSpPr>
        <p:spPr>
          <a:xfrm>
            <a:off x="8938154" y="1060105"/>
            <a:ext cx="2240983" cy="492443"/>
          </a:xfrm>
          <a:prstGeom prst="rect">
            <a:avLst/>
          </a:prstGeom>
          <a:noFill/>
          <a:ln>
            <a:noFill/>
          </a:ln>
        </p:spPr>
        <p:txBody>
          <a:bodyPr wrap="square" rtlCol="0">
            <a:spAutoFit/>
          </a:bodyPr>
          <a:lstStyle/>
          <a:p>
            <a:r>
              <a:rPr lang="en-ZA" sz="2600" dirty="0">
                <a:solidFill>
                  <a:schemeClr val="bg2"/>
                </a:solidFill>
              </a:rPr>
              <a:t>Output fields</a:t>
            </a:r>
          </a:p>
        </p:txBody>
      </p:sp>
      <p:cxnSp>
        <p:nvCxnSpPr>
          <p:cNvPr id="52" name="Connector: Curved 125">
            <a:extLst>
              <a:ext uri="{FF2B5EF4-FFF2-40B4-BE49-F238E27FC236}">
                <a16:creationId xmlns:a16="http://schemas.microsoft.com/office/drawing/2014/main" id="{CD430AE1-3AB2-5368-C5AB-E820619B6DB9}"/>
              </a:ext>
            </a:extLst>
          </p:cNvPr>
          <p:cNvCxnSpPr>
            <a:cxnSpLocks/>
          </p:cNvCxnSpPr>
          <p:nvPr/>
        </p:nvCxnSpPr>
        <p:spPr>
          <a:xfrm>
            <a:off x="8924570" y="28502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2710EBC6-C51C-F4CE-0910-7870DDD3E8BF}"/>
              </a:ext>
            </a:extLst>
          </p:cNvPr>
          <p:cNvSpPr txBox="1"/>
          <p:nvPr/>
        </p:nvSpPr>
        <p:spPr>
          <a:xfrm>
            <a:off x="3311998" y="3874959"/>
            <a:ext cx="5335930" cy="522129"/>
          </a:xfrm>
          <a:prstGeom prst="roundRect">
            <a:avLst/>
          </a:prstGeom>
          <a:solidFill>
            <a:schemeClr val="bg1"/>
          </a:solidFill>
          <a:ln w="12700" cap="flat">
            <a:solidFill>
              <a:schemeClr val="bg2"/>
            </a:solidFill>
            <a:prstDash val="lg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Forward pass through the network </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9F3EB421-BB79-6F13-E628-4A9BDCEF8843}"/>
                  </a:ext>
                </a:extLst>
              </p:cNvPr>
              <p:cNvSpPr txBox="1"/>
              <p:nvPr/>
            </p:nvSpPr>
            <p:spPr>
              <a:xfrm>
                <a:off x="6710170" y="5018299"/>
                <a:ext cx="4316715" cy="930751"/>
              </a:xfrm>
              <a:prstGeom prst="roundRect">
                <a:avLst/>
              </a:prstGeom>
              <a:solidFill>
                <a:schemeClr val="bg1"/>
              </a:solidFill>
              <a:ln w="12700" cap="flat">
                <a:solidFill>
                  <a:schemeClr val="bg2"/>
                </a:solidFill>
                <a:prstDash val="lg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Cost evaluation using SPSA</a:t>
                </a:r>
              </a:p>
              <a:p>
                <a:pPr marL="0" marR="0" indent="0" algn="ctr" defTabSz="5842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𝒎𝒊𝒏</m:t>
                      </m:r>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 </m:t>
                      </m:r>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𝑪</m:t>
                      </m:r>
                      <m:d>
                        <m:dPr>
                          <m:ctrlP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dPr>
                        <m:e>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𝝁</m:t>
                          </m:r>
                        </m:e>
                      </m:d>
                    </m:oMath>
                  </m:oMathPara>
                </a14:m>
                <a:endParaRPr kumimoji="0" lang="en-US" sz="2400" b="1"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68" name="TextBox 67">
                <a:extLst>
                  <a:ext uri="{FF2B5EF4-FFF2-40B4-BE49-F238E27FC236}">
                    <a16:creationId xmlns:a16="http://schemas.microsoft.com/office/drawing/2014/main" id="{9F3EB421-BB79-6F13-E628-4A9BDCEF8843}"/>
                  </a:ext>
                </a:extLst>
              </p:cNvPr>
              <p:cNvSpPr txBox="1">
                <a:spLocks noRot="1" noChangeAspect="1" noMove="1" noResize="1" noEditPoints="1" noAdjustHandles="1" noChangeArrowheads="1" noChangeShapeType="1" noTextEdit="1"/>
              </p:cNvSpPr>
              <p:nvPr/>
            </p:nvSpPr>
            <p:spPr>
              <a:xfrm>
                <a:off x="6710170" y="5018299"/>
                <a:ext cx="4316715" cy="930751"/>
              </a:xfrm>
              <a:prstGeom prst="roundRect">
                <a:avLst/>
              </a:prstGeom>
              <a:blipFill>
                <a:blip r:embed="rId17"/>
                <a:stretch>
                  <a:fillRect/>
                </a:stretch>
              </a:blipFill>
              <a:ln w="12700" cap="flat">
                <a:solidFill>
                  <a:schemeClr val="bg2"/>
                </a:solidFill>
                <a:prstDash val="lgDash"/>
                <a:miter lim="400000"/>
              </a:ln>
              <a:effectLst/>
            </p:spPr>
            <p:txBody>
              <a:bodyPr/>
              <a:lstStyle/>
              <a:p>
                <a:r>
                  <a:rPr lang="en-ZA">
                    <a:noFill/>
                  </a:rPr>
                  <a:t> </a:t>
                </a:r>
              </a:p>
            </p:txBody>
          </p:sp>
        </mc:Fallback>
      </mc:AlternateContent>
      <p:pic>
        <p:nvPicPr>
          <p:cNvPr id="61" name="Picture 60">
            <a:extLst>
              <a:ext uri="{FF2B5EF4-FFF2-40B4-BE49-F238E27FC236}">
                <a16:creationId xmlns:a16="http://schemas.microsoft.com/office/drawing/2014/main" id="{D093574F-7614-B947-FBD2-EE0799579108}"/>
              </a:ext>
            </a:extLst>
          </p:cNvPr>
          <p:cNvPicPr>
            <a:picLocks noChangeAspect="1"/>
          </p:cNvPicPr>
          <p:nvPr/>
        </p:nvPicPr>
        <p:blipFill>
          <a:blip r:embed="rId18" cstate="email">
            <a:extLst>
              <a:ext uri="{28A0092B-C50C-407E-A947-70E740481C1C}">
                <a14:useLocalDpi xmlns:a14="http://schemas.microsoft.com/office/drawing/2010/main" val="0"/>
              </a:ext>
            </a:extLst>
          </a:blip>
          <a:srcRect/>
          <a:stretch/>
        </p:blipFill>
        <p:spPr>
          <a:xfrm>
            <a:off x="9424728" y="1694756"/>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F5DFFE2-3AF9-42BE-3867-A0A020FF9287}"/>
                  </a:ext>
                </a:extLst>
              </p:cNvPr>
              <p:cNvSpPr txBox="1"/>
              <p:nvPr/>
            </p:nvSpPr>
            <p:spPr>
              <a:xfrm>
                <a:off x="9373385" y="2579269"/>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3" name="TextBox 62">
                <a:extLst>
                  <a:ext uri="{FF2B5EF4-FFF2-40B4-BE49-F238E27FC236}">
                    <a16:creationId xmlns:a16="http://schemas.microsoft.com/office/drawing/2014/main" id="{6F5DFFE2-3AF9-42BE-3867-A0A020FF9287}"/>
                  </a:ext>
                </a:extLst>
              </p:cNvPr>
              <p:cNvSpPr txBox="1">
                <a:spLocks noRot="1" noChangeAspect="1" noMove="1" noResize="1" noEditPoints="1" noAdjustHandles="1" noChangeArrowheads="1" noChangeShapeType="1" noTextEdit="1"/>
              </p:cNvSpPr>
              <p:nvPr/>
            </p:nvSpPr>
            <p:spPr>
              <a:xfrm>
                <a:off x="9373385" y="2579269"/>
                <a:ext cx="449877" cy="287130"/>
              </a:xfrm>
              <a:prstGeom prst="rect">
                <a:avLst/>
              </a:prstGeom>
              <a:blipFill>
                <a:blip r:embed="rId19"/>
                <a:stretch>
                  <a:fillRect r="-5479" b="-8511"/>
                </a:stretch>
              </a:blipFill>
            </p:spPr>
            <p:txBody>
              <a:bodyPr/>
              <a:lstStyle/>
              <a:p>
                <a:r>
                  <a:rPr lang="en-ZA">
                    <a:noFill/>
                  </a:rPr>
                  <a:t> </a:t>
                </a:r>
              </a:p>
            </p:txBody>
          </p:sp>
        </mc:Fallback>
      </mc:AlternateContent>
      <p:pic>
        <p:nvPicPr>
          <p:cNvPr id="65" name="Picture 64">
            <a:extLst>
              <a:ext uri="{FF2B5EF4-FFF2-40B4-BE49-F238E27FC236}">
                <a16:creationId xmlns:a16="http://schemas.microsoft.com/office/drawing/2014/main" id="{8AB81A26-AD12-0AFF-7AFB-891E8DE36079}"/>
              </a:ext>
            </a:extLst>
          </p:cNvPr>
          <p:cNvPicPr>
            <a:picLocks noChangeAspect="1"/>
          </p:cNvPicPr>
          <p:nvPr/>
        </p:nvPicPr>
        <p:blipFill>
          <a:blip r:embed="rId20" cstate="email">
            <a:extLst>
              <a:ext uri="{28A0092B-C50C-407E-A947-70E740481C1C}">
                <a14:useLocalDpi xmlns:a14="http://schemas.microsoft.com/office/drawing/2010/main" val="0"/>
              </a:ext>
            </a:extLst>
          </a:blip>
          <a:srcRect/>
          <a:stretch/>
        </p:blipFill>
        <p:spPr>
          <a:xfrm>
            <a:off x="9424722" y="3003846"/>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00405E9B-C25C-F4E6-D447-1A255A024E57}"/>
                  </a:ext>
                </a:extLst>
              </p:cNvPr>
              <p:cNvSpPr txBox="1"/>
              <p:nvPr/>
            </p:nvSpPr>
            <p:spPr>
              <a:xfrm>
                <a:off x="9384951" y="3864020"/>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xmlns="">
          <p:sp>
            <p:nvSpPr>
              <p:cNvPr id="69" name="TextBox 68">
                <a:extLst>
                  <a:ext uri="{FF2B5EF4-FFF2-40B4-BE49-F238E27FC236}">
                    <a16:creationId xmlns:a16="http://schemas.microsoft.com/office/drawing/2014/main" id="{00405E9B-C25C-F4E6-D447-1A255A024E57}"/>
                  </a:ext>
                </a:extLst>
              </p:cNvPr>
              <p:cNvSpPr txBox="1">
                <a:spLocks noRot="1" noChangeAspect="1" noMove="1" noResize="1" noEditPoints="1" noAdjustHandles="1" noChangeArrowheads="1" noChangeShapeType="1" noTextEdit="1"/>
              </p:cNvSpPr>
              <p:nvPr/>
            </p:nvSpPr>
            <p:spPr>
              <a:xfrm>
                <a:off x="9384951" y="3864020"/>
                <a:ext cx="449877" cy="287130"/>
              </a:xfrm>
              <a:prstGeom prst="rect">
                <a:avLst/>
              </a:prstGeom>
              <a:blipFill>
                <a:blip r:embed="rId21"/>
                <a:stretch>
                  <a:fillRect r="-5479" b="-6383"/>
                </a:stretch>
              </a:blipFill>
            </p:spPr>
            <p:txBody>
              <a:bodyPr/>
              <a:lstStyle/>
              <a:p>
                <a:r>
                  <a:rPr lang="en-ZA">
                    <a:noFill/>
                  </a:rPr>
                  <a:t> </a:t>
                </a:r>
              </a:p>
            </p:txBody>
          </p:sp>
        </mc:Fallback>
      </mc:AlternateContent>
      <p:pic>
        <p:nvPicPr>
          <p:cNvPr id="77" name="Picture 76">
            <a:extLst>
              <a:ext uri="{FF2B5EF4-FFF2-40B4-BE49-F238E27FC236}">
                <a16:creationId xmlns:a16="http://schemas.microsoft.com/office/drawing/2014/main" id="{962DBCC8-31DF-E9E8-FF6F-157B6638861E}"/>
              </a:ext>
            </a:extLst>
          </p:cNvPr>
          <p:cNvPicPr>
            <a:picLocks noChangeAspect="1"/>
          </p:cNvPicPr>
          <p:nvPr/>
        </p:nvPicPr>
        <p:blipFill>
          <a:blip r:embed="rId22"/>
          <a:srcRect/>
          <a:stretch/>
        </p:blipFill>
        <p:spPr>
          <a:xfrm>
            <a:off x="1556280" y="1604704"/>
            <a:ext cx="1168878" cy="118807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24E0B4C8-48ED-B786-8A3A-E491314532CD}"/>
                  </a:ext>
                </a:extLst>
              </p:cNvPr>
              <p:cNvSpPr txBox="1"/>
              <p:nvPr/>
            </p:nvSpPr>
            <p:spPr>
              <a:xfrm>
                <a:off x="1533413" y="1563230"/>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xmlns="">
          <p:sp>
            <p:nvSpPr>
              <p:cNvPr id="81" name="TextBox 80">
                <a:extLst>
                  <a:ext uri="{FF2B5EF4-FFF2-40B4-BE49-F238E27FC236}">
                    <a16:creationId xmlns:a16="http://schemas.microsoft.com/office/drawing/2014/main" id="{24E0B4C8-48ED-B786-8A3A-E491314532CD}"/>
                  </a:ext>
                </a:extLst>
              </p:cNvPr>
              <p:cNvSpPr txBox="1">
                <a:spLocks noRot="1" noChangeAspect="1" noMove="1" noResize="1" noEditPoints="1" noAdjustHandles="1" noChangeArrowheads="1" noChangeShapeType="1" noTextEdit="1"/>
              </p:cNvSpPr>
              <p:nvPr/>
            </p:nvSpPr>
            <p:spPr>
              <a:xfrm>
                <a:off x="1533413" y="1563230"/>
                <a:ext cx="448701" cy="290145"/>
              </a:xfrm>
              <a:prstGeom prst="rect">
                <a:avLst/>
              </a:prstGeom>
              <a:blipFill>
                <a:blip r:embed="rId23"/>
                <a:stretch>
                  <a:fillRect r="-8219"/>
                </a:stretch>
              </a:blipFill>
            </p:spPr>
            <p:txBody>
              <a:bodyPr/>
              <a:lstStyle/>
              <a:p>
                <a:r>
                  <a:rPr lang="en-ZA">
                    <a:noFill/>
                  </a:rPr>
                  <a:t> </a:t>
                </a:r>
              </a:p>
            </p:txBody>
          </p:sp>
        </mc:Fallback>
      </mc:AlternateContent>
      <p:pic>
        <p:nvPicPr>
          <p:cNvPr id="83" name="Picture 82">
            <a:extLst>
              <a:ext uri="{FF2B5EF4-FFF2-40B4-BE49-F238E27FC236}">
                <a16:creationId xmlns:a16="http://schemas.microsoft.com/office/drawing/2014/main" id="{A2C62170-AB86-6A5D-9206-BD069F32FE16}"/>
              </a:ext>
            </a:extLst>
          </p:cNvPr>
          <p:cNvPicPr>
            <a:picLocks noChangeAspect="1"/>
          </p:cNvPicPr>
          <p:nvPr/>
        </p:nvPicPr>
        <p:blipFill>
          <a:blip r:embed="rId24"/>
          <a:srcRect/>
          <a:stretch/>
        </p:blipFill>
        <p:spPr>
          <a:xfrm>
            <a:off x="1563214" y="2931725"/>
            <a:ext cx="1228824" cy="1264860"/>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AD102174-140E-6A82-A923-ACAF7AFFDB3C}"/>
                  </a:ext>
                </a:extLst>
              </p:cNvPr>
              <p:cNvSpPr txBox="1"/>
              <p:nvPr/>
            </p:nvSpPr>
            <p:spPr>
              <a:xfrm>
                <a:off x="1537362" y="2909547"/>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xmlns="">
          <p:sp>
            <p:nvSpPr>
              <p:cNvPr id="85" name="TextBox 84">
                <a:extLst>
                  <a:ext uri="{FF2B5EF4-FFF2-40B4-BE49-F238E27FC236}">
                    <a16:creationId xmlns:a16="http://schemas.microsoft.com/office/drawing/2014/main" id="{AD102174-140E-6A82-A923-ACAF7AFFDB3C}"/>
                  </a:ext>
                </a:extLst>
              </p:cNvPr>
              <p:cNvSpPr txBox="1">
                <a:spLocks noRot="1" noChangeAspect="1" noMove="1" noResize="1" noEditPoints="1" noAdjustHandles="1" noChangeArrowheads="1" noChangeShapeType="1" noTextEdit="1"/>
              </p:cNvSpPr>
              <p:nvPr/>
            </p:nvSpPr>
            <p:spPr>
              <a:xfrm>
                <a:off x="1537362" y="2909547"/>
                <a:ext cx="444752" cy="291939"/>
              </a:xfrm>
              <a:prstGeom prst="rect">
                <a:avLst/>
              </a:prstGeom>
              <a:blipFill>
                <a:blip r:embed="rId25"/>
                <a:stretch>
                  <a:fillRect r="-9589"/>
                </a:stretch>
              </a:blipFill>
            </p:spPr>
            <p:txBody>
              <a:bodyPr/>
              <a:lstStyle/>
              <a:p>
                <a:r>
                  <a:rPr lang="en-ZA">
                    <a:noFill/>
                  </a:rPr>
                  <a:t> </a:t>
                </a:r>
              </a:p>
            </p:txBody>
          </p:sp>
        </mc:Fallback>
      </mc:AlternateContent>
      <p:cxnSp>
        <p:nvCxnSpPr>
          <p:cNvPr id="86" name="Connector: Curved 125">
            <a:extLst>
              <a:ext uri="{FF2B5EF4-FFF2-40B4-BE49-F238E27FC236}">
                <a16:creationId xmlns:a16="http://schemas.microsoft.com/office/drawing/2014/main" id="{08D3809B-F0DE-D36A-3C21-40AB42DF355F}"/>
              </a:ext>
            </a:extLst>
          </p:cNvPr>
          <p:cNvCxnSpPr>
            <a:cxnSpLocks/>
          </p:cNvCxnSpPr>
          <p:nvPr/>
        </p:nvCxnSpPr>
        <p:spPr>
          <a:xfrm>
            <a:off x="2838512" y="2862938"/>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88" name="Connector: Elbow 87">
            <a:extLst>
              <a:ext uri="{FF2B5EF4-FFF2-40B4-BE49-F238E27FC236}">
                <a16:creationId xmlns:a16="http://schemas.microsoft.com/office/drawing/2014/main" id="{C3039007-8DB4-6A03-D6E5-27E8B9C8B4E6}"/>
              </a:ext>
            </a:extLst>
          </p:cNvPr>
          <p:cNvCxnSpPr>
            <a:cxnSpLocks/>
            <a:stCxn id="67" idx="3"/>
            <a:endCxn id="68" idx="0"/>
          </p:cNvCxnSpPr>
          <p:nvPr/>
        </p:nvCxnSpPr>
        <p:spPr bwMode="auto">
          <a:xfrm>
            <a:off x="8647928" y="4136024"/>
            <a:ext cx="220600" cy="882275"/>
          </a:xfrm>
          <a:prstGeom prst="bentConnector2">
            <a:avLst/>
          </a:prstGeom>
          <a:noFill/>
          <a:ln w="12700" cap="flat" cmpd="sng" algn="ctr">
            <a:solidFill>
              <a:schemeClr val="bg2"/>
            </a:solidFill>
            <a:prstDash val="solid"/>
            <a:round/>
            <a:headEnd type="none" w="med" len="med"/>
            <a:tailEnd type="triangle"/>
          </a:ln>
          <a:effectLst/>
        </p:spPr>
      </p:cxnSp>
      <p:sp>
        <p:nvSpPr>
          <p:cNvPr id="6" name="TextBox 5">
            <a:extLst>
              <a:ext uri="{FF2B5EF4-FFF2-40B4-BE49-F238E27FC236}">
                <a16:creationId xmlns:a16="http://schemas.microsoft.com/office/drawing/2014/main" id="{0A33C58C-E795-CA9F-DBDA-EEC84106954D}"/>
              </a:ext>
            </a:extLst>
          </p:cNvPr>
          <p:cNvSpPr txBox="1"/>
          <p:nvPr/>
        </p:nvSpPr>
        <p:spPr>
          <a:xfrm>
            <a:off x="907783" y="5163676"/>
            <a:ext cx="3527353" cy="522129"/>
          </a:xfrm>
          <a:prstGeom prst="roundRect">
            <a:avLst/>
          </a:prstGeom>
          <a:solidFill>
            <a:schemeClr val="bg1"/>
          </a:solidFill>
          <a:ln w="12700" cap="flat">
            <a:solidFill>
              <a:schemeClr val="bg2"/>
            </a:solidFill>
            <a:prstDash val="lg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400" dirty="0">
                <a:solidFill>
                  <a:srgbClr val="000000"/>
                </a:solidFill>
                <a:latin typeface="+mn-lt"/>
                <a:ea typeface="+mn-ea"/>
                <a:cs typeface="+mn-cs"/>
                <a:sym typeface="Helvetica Neue Light"/>
              </a:rPr>
              <a:t>Update phase screens</a:t>
            </a:r>
            <a:endParaRPr kumimoji="0" lang="en-US" sz="2400" b="0" i="0" u="none" strike="noStrike" cap="none" spc="0" normalizeH="0" baseline="0" dirty="0">
              <a:ln>
                <a:noFill/>
              </a:ln>
              <a:solidFill>
                <a:srgbClr val="000000"/>
              </a:solidFill>
              <a:effectLst/>
              <a:uFillTx/>
              <a:latin typeface="+mn-lt"/>
              <a:ea typeface="+mn-ea"/>
              <a:cs typeface="+mn-cs"/>
              <a:sym typeface="Helvetica Neue Ligh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A7387F5-4B32-527E-F1C5-C53393B259FD}"/>
                  </a:ext>
                </a:extLst>
              </p:cNvPr>
              <p:cNvSpPr txBox="1"/>
              <p:nvPr/>
            </p:nvSpPr>
            <p:spPr>
              <a:xfrm>
                <a:off x="2177626" y="5181399"/>
                <a:ext cx="7106856" cy="1077218"/>
              </a:xfrm>
              <a:prstGeom prst="rect">
                <a:avLst/>
              </a:prstGeom>
              <a:noFill/>
            </p:spPr>
            <p:txBody>
              <a:bodyPr wrap="square">
                <a:spAutoFit/>
              </a:bodyPr>
              <a:lstStyle/>
              <a:p>
                <a:pPr algn="ctr" defTabSz="584200" fontAlgn="auto" latinLnBrk="1" hangingPunct="0">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ZA" sz="3200" b="1" i="1" smtClean="0">
                              <a:solidFill>
                                <a:srgbClr val="000000"/>
                              </a:solidFill>
                              <a:latin typeface="Cambria Math" panose="02040503050406030204" pitchFamily="18" charset="0"/>
                              <a:sym typeface="Helvetica Neue Light"/>
                            </a:rPr>
                          </m:ctrlPr>
                        </m:sSupPr>
                        <m:e>
                          <m:r>
                            <a:rPr lang="en-US" sz="3200" b="1" i="1" smtClean="0">
                              <a:solidFill>
                                <a:srgbClr val="000000"/>
                              </a:solidFill>
                              <a:latin typeface="Cambria Math" panose="02040503050406030204" pitchFamily="18" charset="0"/>
                              <a:sym typeface="Helvetica Neue Light"/>
                            </a:rPr>
                            <m:t>𝝁</m:t>
                          </m:r>
                        </m:e>
                        <m:sup>
                          <m:r>
                            <a:rPr lang="en-ZA" sz="3200" b="1" i="1" smtClean="0">
                              <a:solidFill>
                                <a:srgbClr val="000000"/>
                              </a:solidFill>
                              <a:latin typeface="Cambria Math" panose="02040503050406030204" pitchFamily="18" charset="0"/>
                              <a:sym typeface="Helvetica Neue Light"/>
                            </a:rPr>
                            <m:t>∗</m:t>
                          </m:r>
                        </m:sup>
                      </m:sSup>
                    </m:oMath>
                  </m:oMathPara>
                </a14:m>
                <a:endParaRPr lang="en-ZA" sz="3200" b="1" i="0" dirty="0">
                  <a:solidFill>
                    <a:srgbClr val="000000"/>
                  </a:solidFill>
                  <a:latin typeface="+mn-lt"/>
                  <a:sym typeface="Helvetica Neue Light"/>
                </a:endParaRPr>
              </a:p>
              <a:p>
                <a:pPr algn="ctr" defTabSz="584200" fontAlgn="auto" latinLnBrk="1" hangingPunct="0">
                  <a:spcBef>
                    <a:spcPts val="0"/>
                  </a:spcBef>
                  <a:spcAft>
                    <a:spcPts val="0"/>
                  </a:spcAft>
                </a:pPr>
                <a:endParaRPr kumimoji="0" lang="en-US" sz="3200" b="1"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15" name="TextBox 14">
                <a:extLst>
                  <a:ext uri="{FF2B5EF4-FFF2-40B4-BE49-F238E27FC236}">
                    <a16:creationId xmlns:a16="http://schemas.microsoft.com/office/drawing/2014/main" id="{1A7387F5-4B32-527E-F1C5-C53393B259FD}"/>
                  </a:ext>
                </a:extLst>
              </p:cNvPr>
              <p:cNvSpPr txBox="1">
                <a:spLocks noRot="1" noChangeAspect="1" noMove="1" noResize="1" noEditPoints="1" noAdjustHandles="1" noChangeArrowheads="1" noChangeShapeType="1" noTextEdit="1"/>
              </p:cNvSpPr>
              <p:nvPr/>
            </p:nvSpPr>
            <p:spPr>
              <a:xfrm>
                <a:off x="2177626" y="5181399"/>
                <a:ext cx="7106856" cy="1077218"/>
              </a:xfrm>
              <a:prstGeom prst="rect">
                <a:avLst/>
              </a:prstGeom>
              <a:blipFill>
                <a:blip r:embed="rId26"/>
                <a:stretch>
                  <a:fillRect/>
                </a:stretch>
              </a:blipFill>
            </p:spPr>
            <p:txBody>
              <a:bodyPr/>
              <a:lstStyle/>
              <a:p>
                <a:r>
                  <a:rPr lang="en-ZA">
                    <a:noFill/>
                  </a:rPr>
                  <a:t> </a:t>
                </a:r>
              </a:p>
            </p:txBody>
          </p:sp>
        </mc:Fallback>
      </mc:AlternateContent>
      <p:cxnSp>
        <p:nvCxnSpPr>
          <p:cNvPr id="18" name="Connector: Elbow 17">
            <a:extLst>
              <a:ext uri="{FF2B5EF4-FFF2-40B4-BE49-F238E27FC236}">
                <a16:creationId xmlns:a16="http://schemas.microsoft.com/office/drawing/2014/main" id="{FD7A09B7-EB8D-8E19-F6B4-91CE30773CCF}"/>
              </a:ext>
            </a:extLst>
          </p:cNvPr>
          <p:cNvCxnSpPr>
            <a:cxnSpLocks/>
          </p:cNvCxnSpPr>
          <p:nvPr/>
        </p:nvCxnSpPr>
        <p:spPr bwMode="auto">
          <a:xfrm rot="10800000" flipV="1">
            <a:off x="5903576" y="5483672"/>
            <a:ext cx="806594" cy="2"/>
          </a:xfrm>
          <a:prstGeom prst="bentConnector3">
            <a:avLst>
              <a:gd name="adj1" fmla="val 50000"/>
            </a:avLst>
          </a:prstGeom>
          <a:noFill/>
          <a:ln w="12700" cap="flat" cmpd="sng" algn="ctr">
            <a:solidFill>
              <a:schemeClr val="bg2"/>
            </a:solidFill>
            <a:prstDash val="solid"/>
            <a:round/>
            <a:headEnd type="none" w="med" len="med"/>
            <a:tailEnd type="triangle"/>
          </a:ln>
          <a:effectLst/>
        </p:spPr>
      </p:cxnSp>
      <p:cxnSp>
        <p:nvCxnSpPr>
          <p:cNvPr id="48" name="Connector: Elbow 47">
            <a:extLst>
              <a:ext uri="{FF2B5EF4-FFF2-40B4-BE49-F238E27FC236}">
                <a16:creationId xmlns:a16="http://schemas.microsoft.com/office/drawing/2014/main" id="{06FFCC07-B64D-55EA-3E8F-4B7454B19CC6}"/>
              </a:ext>
            </a:extLst>
          </p:cNvPr>
          <p:cNvCxnSpPr>
            <a:cxnSpLocks/>
          </p:cNvCxnSpPr>
          <p:nvPr/>
        </p:nvCxnSpPr>
        <p:spPr bwMode="auto">
          <a:xfrm rot="10800000" flipV="1">
            <a:off x="4429395" y="5483670"/>
            <a:ext cx="806594" cy="2"/>
          </a:xfrm>
          <a:prstGeom prst="bentConnector3">
            <a:avLst>
              <a:gd name="adj1" fmla="val 50000"/>
            </a:avLst>
          </a:prstGeom>
          <a:noFill/>
          <a:ln w="12700" cap="flat" cmpd="sng" algn="ctr">
            <a:solidFill>
              <a:schemeClr val="bg2"/>
            </a:solidFill>
            <a:prstDash val="solid"/>
            <a:round/>
            <a:headEnd type="none" w="med" len="med"/>
            <a:tailEnd type="triangle"/>
          </a:ln>
          <a:effectLst/>
        </p:spPr>
      </p:cxnSp>
      <p:cxnSp>
        <p:nvCxnSpPr>
          <p:cNvPr id="49" name="Connector: Elbow 48">
            <a:extLst>
              <a:ext uri="{FF2B5EF4-FFF2-40B4-BE49-F238E27FC236}">
                <a16:creationId xmlns:a16="http://schemas.microsoft.com/office/drawing/2014/main" id="{149D00F2-4845-3F58-A9F1-F14D27B67CF7}"/>
              </a:ext>
            </a:extLst>
          </p:cNvPr>
          <p:cNvCxnSpPr>
            <a:cxnSpLocks/>
            <a:endCxn id="67" idx="1"/>
          </p:cNvCxnSpPr>
          <p:nvPr/>
        </p:nvCxnSpPr>
        <p:spPr bwMode="auto">
          <a:xfrm rot="5400000" flipH="1" flipV="1">
            <a:off x="2579373" y="4431052"/>
            <a:ext cx="1027652" cy="437597"/>
          </a:xfrm>
          <a:prstGeom prst="bentConnector2">
            <a:avLst/>
          </a:prstGeom>
          <a:noFill/>
          <a:ln w="12700" cap="flat" cmpd="sng" algn="ctr">
            <a:solidFill>
              <a:schemeClr val="bg2"/>
            </a:solidFill>
            <a:prstDash val="solid"/>
            <a:round/>
            <a:headEnd type="none" w="med" len="med"/>
            <a:tailEnd type="triangle"/>
          </a:ln>
          <a:effectLst/>
        </p:spPr>
      </p:cxnSp>
    </p:spTree>
    <p:extLst>
      <p:ext uri="{BB962C8B-B14F-4D97-AF65-F5344CB8AC3E}">
        <p14:creationId xmlns:p14="http://schemas.microsoft.com/office/powerpoint/2010/main" val="1961799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C9FE-1EA8-8DFE-6121-6E7B2420275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C72D52D-EC21-D43A-1915-A1929A3EC092}"/>
                  </a:ext>
                </a:extLst>
              </p:cNvPr>
              <p:cNvSpPr txBox="1"/>
              <p:nvPr/>
            </p:nvSpPr>
            <p:spPr>
              <a:xfrm>
                <a:off x="2022235" y="7830556"/>
                <a:ext cx="2117959" cy="3815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1800" b="0" i="1" smtClean="0">
                              <a:latin typeface="Cambria Math" panose="02040503050406030204" pitchFamily="18" charset="0"/>
                              <a:ea typeface="Cambria Math" panose="02040503050406030204" pitchFamily="18" charset="0"/>
                            </a:rPr>
                          </m:ctrlPr>
                        </m:sSubPr>
                        <m:e>
                          <m:r>
                            <a:rPr lang="en-ZA" sz="1800" b="0" i="1" smtClean="0">
                              <a:latin typeface="Cambria Math" panose="02040503050406030204" pitchFamily="18" charset="0"/>
                              <a:ea typeface="Cambria Math" panose="02040503050406030204" pitchFamily="18" charset="0"/>
                            </a:rPr>
                            <m:t>=</m:t>
                          </m:r>
                          <m:r>
                            <a:rPr lang="en-ZA" sz="1800" i="1" smtClean="0">
                              <a:latin typeface="Cambria Math" panose="02040503050406030204" pitchFamily="18" charset="0"/>
                              <a:ea typeface="Cambria Math" panose="02040503050406030204" pitchFamily="18" charset="0"/>
                            </a:rPr>
                            <m:t>𝜇</m:t>
                          </m:r>
                        </m:e>
                        <m:sub>
                          <m:r>
                            <a:rPr lang="en-GB" sz="1800" i="1">
                              <a:latin typeface="Cambria Math" panose="02040503050406030204" pitchFamily="18" charset="0"/>
                              <a:ea typeface="Cambria Math" panose="02040503050406030204" pitchFamily="18" charset="0"/>
                            </a:rPr>
                            <m:t>𝑘</m:t>
                          </m:r>
                          <m:r>
                            <a:rPr lang="en-GB" sz="1800" i="1">
                              <a:latin typeface="Cambria Math" panose="02040503050406030204" pitchFamily="18" charset="0"/>
                              <a:ea typeface="Cambria Math" panose="02040503050406030204" pitchFamily="18" charset="0"/>
                            </a:rPr>
                            <m:t>,1</m:t>
                          </m:r>
                        </m:sub>
                      </m:sSub>
                    </m:oMath>
                  </m:oMathPara>
                </a14:m>
                <a:endParaRPr lang="en-ZA" sz="1800" dirty="0"/>
              </a:p>
            </p:txBody>
          </p:sp>
        </mc:Choice>
        <mc:Fallback xmlns="">
          <p:sp>
            <p:nvSpPr>
              <p:cNvPr id="7" name="TextBox 6">
                <a:extLst>
                  <a:ext uri="{FF2B5EF4-FFF2-40B4-BE49-F238E27FC236}">
                    <a16:creationId xmlns:a16="http://schemas.microsoft.com/office/drawing/2014/main" id="{EC72D52D-EC21-D43A-1915-A1929A3EC092}"/>
                  </a:ext>
                </a:extLst>
              </p:cNvPr>
              <p:cNvSpPr txBox="1">
                <a:spLocks noRot="1" noChangeAspect="1" noMove="1" noResize="1" noEditPoints="1" noAdjustHandles="1" noChangeArrowheads="1" noChangeShapeType="1" noTextEdit="1"/>
              </p:cNvSpPr>
              <p:nvPr/>
            </p:nvSpPr>
            <p:spPr>
              <a:xfrm>
                <a:off x="2022235" y="7830556"/>
                <a:ext cx="2117959" cy="381516"/>
              </a:xfrm>
              <a:prstGeom prst="rect">
                <a:avLst/>
              </a:prstGeom>
              <a:blipFill>
                <a:blip r:embed="rId6"/>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5841DA4-7691-6B31-8F71-609CCB00C0A5}"/>
                  </a:ext>
                </a:extLst>
              </p:cNvPr>
              <p:cNvSpPr txBox="1"/>
              <p:nvPr/>
            </p:nvSpPr>
            <p:spPr>
              <a:xfrm>
                <a:off x="4621425" y="7876861"/>
                <a:ext cx="2328415" cy="3815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1800" b="0" i="1" smtClean="0">
                              <a:latin typeface="Cambria Math" panose="02040503050406030204" pitchFamily="18" charset="0"/>
                              <a:ea typeface="Cambria Math" panose="02040503050406030204" pitchFamily="18" charset="0"/>
                            </a:rPr>
                          </m:ctrlPr>
                        </m:sSubPr>
                        <m:e>
                          <m:r>
                            <a:rPr lang="en-ZA" sz="1800" i="1">
                              <a:latin typeface="Cambria Math" panose="02040503050406030204" pitchFamily="18" charset="0"/>
                              <a:ea typeface="Cambria Math" panose="02040503050406030204" pitchFamily="18" charset="0"/>
                            </a:rPr>
                            <m:t>+</m:t>
                          </m:r>
                          <m:r>
                            <a:rPr lang="en-ZA" sz="1800" b="0" i="1" smtClean="0">
                              <a:latin typeface="Cambria Math" panose="02040503050406030204" pitchFamily="18" charset="0"/>
                              <a:ea typeface="Cambria Math" panose="02040503050406030204" pitchFamily="18" charset="0"/>
                            </a:rPr>
                            <m:t> </m:t>
                          </m:r>
                          <m:r>
                            <a:rPr lang="en-ZA" sz="1800" i="1" smtClean="0">
                              <a:latin typeface="Cambria Math" panose="02040503050406030204" pitchFamily="18" charset="0"/>
                              <a:ea typeface="Cambria Math" panose="02040503050406030204" pitchFamily="18" charset="0"/>
                            </a:rPr>
                            <m:t>𝜇</m:t>
                          </m:r>
                        </m:e>
                        <m:sub>
                          <m:r>
                            <a:rPr lang="en-GB" sz="1800" i="1">
                              <a:latin typeface="Cambria Math" panose="02040503050406030204" pitchFamily="18" charset="0"/>
                              <a:ea typeface="Cambria Math" panose="02040503050406030204" pitchFamily="18" charset="0"/>
                            </a:rPr>
                            <m:t>𝑘</m:t>
                          </m:r>
                          <m:r>
                            <a:rPr lang="en-GB" sz="1800" i="1">
                              <a:latin typeface="Cambria Math" panose="02040503050406030204" pitchFamily="18" charset="0"/>
                              <a:ea typeface="Cambria Math" panose="02040503050406030204" pitchFamily="18" charset="0"/>
                            </a:rPr>
                            <m:t>,2</m:t>
                          </m:r>
                        </m:sub>
                      </m:sSub>
                    </m:oMath>
                  </m:oMathPara>
                </a14:m>
                <a:endParaRPr lang="en-ZA" sz="1800" dirty="0"/>
              </a:p>
            </p:txBody>
          </p:sp>
        </mc:Choice>
        <mc:Fallback xmlns="">
          <p:sp>
            <p:nvSpPr>
              <p:cNvPr id="8" name="TextBox 7">
                <a:extLst>
                  <a:ext uri="{FF2B5EF4-FFF2-40B4-BE49-F238E27FC236}">
                    <a16:creationId xmlns:a16="http://schemas.microsoft.com/office/drawing/2014/main" id="{45841DA4-7691-6B31-8F71-609CCB00C0A5}"/>
                  </a:ext>
                </a:extLst>
              </p:cNvPr>
              <p:cNvSpPr txBox="1">
                <a:spLocks noRot="1" noChangeAspect="1" noMove="1" noResize="1" noEditPoints="1" noAdjustHandles="1" noChangeArrowheads="1" noChangeShapeType="1" noTextEdit="1"/>
              </p:cNvSpPr>
              <p:nvPr/>
            </p:nvSpPr>
            <p:spPr>
              <a:xfrm>
                <a:off x="4621425" y="7876861"/>
                <a:ext cx="2328415" cy="381516"/>
              </a:xfrm>
              <a:prstGeom prst="rect">
                <a:avLst/>
              </a:prstGeom>
              <a:blipFill>
                <a:blip r:embed="rId7"/>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BEBE94-FB18-61EF-8C1B-808A9CC2CE07}"/>
                  </a:ext>
                </a:extLst>
              </p:cNvPr>
              <p:cNvSpPr txBox="1"/>
              <p:nvPr/>
            </p:nvSpPr>
            <p:spPr>
              <a:xfrm>
                <a:off x="8252577" y="7858005"/>
                <a:ext cx="1124433" cy="3815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1800" b="0" i="1" smtClean="0">
                              <a:latin typeface="Cambria Math" panose="02040503050406030204" pitchFamily="18" charset="0"/>
                              <a:ea typeface="Cambria Math" panose="02040503050406030204" pitchFamily="18" charset="0"/>
                            </a:rPr>
                          </m:ctrlPr>
                        </m:sSubPr>
                        <m:e>
                          <m:r>
                            <a:rPr lang="en-ZA" sz="1800" i="1">
                              <a:latin typeface="Cambria Math" panose="02040503050406030204" pitchFamily="18" charset="0"/>
                              <a:ea typeface="Cambria Math" panose="02040503050406030204" pitchFamily="18" charset="0"/>
                            </a:rPr>
                            <m:t>+</m:t>
                          </m:r>
                          <m:r>
                            <a:rPr lang="en-ZA" sz="1800" b="0" i="1" smtClean="0">
                              <a:latin typeface="Cambria Math" panose="02040503050406030204" pitchFamily="18" charset="0"/>
                              <a:ea typeface="Cambria Math" panose="02040503050406030204" pitchFamily="18" charset="0"/>
                            </a:rPr>
                            <m:t> </m:t>
                          </m:r>
                          <m:r>
                            <a:rPr lang="en-ZA" sz="1800" i="1" smtClean="0">
                              <a:latin typeface="Cambria Math" panose="02040503050406030204" pitchFamily="18" charset="0"/>
                              <a:ea typeface="Cambria Math" panose="02040503050406030204" pitchFamily="18" charset="0"/>
                            </a:rPr>
                            <m:t>𝜇</m:t>
                          </m:r>
                        </m:e>
                        <m:sub>
                          <m:r>
                            <a:rPr lang="en-GB" sz="1800" i="1">
                              <a:latin typeface="Cambria Math" panose="02040503050406030204" pitchFamily="18" charset="0"/>
                              <a:ea typeface="Cambria Math" panose="02040503050406030204" pitchFamily="18" charset="0"/>
                            </a:rPr>
                            <m:t>𝑘</m:t>
                          </m:r>
                          <m:r>
                            <a:rPr lang="en-GB"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𝐹</m:t>
                          </m:r>
                        </m:sub>
                      </m:sSub>
                    </m:oMath>
                  </m:oMathPara>
                </a14:m>
                <a:endParaRPr lang="en-ZA" sz="1800" dirty="0"/>
              </a:p>
            </p:txBody>
          </p:sp>
        </mc:Choice>
        <mc:Fallback xmlns="">
          <p:sp>
            <p:nvSpPr>
              <p:cNvPr id="9" name="TextBox 8">
                <a:extLst>
                  <a:ext uri="{FF2B5EF4-FFF2-40B4-BE49-F238E27FC236}">
                    <a16:creationId xmlns:a16="http://schemas.microsoft.com/office/drawing/2014/main" id="{3ABEBE94-FB18-61EF-8C1B-808A9CC2CE07}"/>
                  </a:ext>
                </a:extLst>
              </p:cNvPr>
              <p:cNvSpPr txBox="1">
                <a:spLocks noRot="1" noChangeAspect="1" noMove="1" noResize="1" noEditPoints="1" noAdjustHandles="1" noChangeArrowheads="1" noChangeShapeType="1" noTextEdit="1"/>
              </p:cNvSpPr>
              <p:nvPr/>
            </p:nvSpPr>
            <p:spPr>
              <a:xfrm>
                <a:off x="8252577" y="7858005"/>
                <a:ext cx="1124433" cy="381516"/>
              </a:xfrm>
              <a:prstGeom prst="rect">
                <a:avLst/>
              </a:prstGeom>
              <a:blipFill>
                <a:blip r:embed="rId8"/>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79E1251-D8DE-FB5A-7383-30F736320D73}"/>
                  </a:ext>
                </a:extLst>
              </p:cNvPr>
              <p:cNvSpPr txBox="1"/>
              <p:nvPr/>
            </p:nvSpPr>
            <p:spPr>
              <a:xfrm>
                <a:off x="7830621" y="7873136"/>
                <a:ext cx="968889" cy="369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ZA" sz="1800" i="1" smtClean="0">
                          <a:latin typeface="Cambria Math" panose="02040503050406030204" pitchFamily="18" charset="0"/>
                          <a:ea typeface="Cambria Math" panose="02040503050406030204" pitchFamily="18" charset="0"/>
                        </a:rPr>
                        <m:t>⋯</m:t>
                      </m:r>
                    </m:oMath>
                  </m:oMathPara>
                </a14:m>
                <a:endParaRPr lang="en-ZA" sz="1800" dirty="0"/>
              </a:p>
            </p:txBody>
          </p:sp>
        </mc:Choice>
        <mc:Fallback xmlns="">
          <p:sp>
            <p:nvSpPr>
              <p:cNvPr id="10" name="TextBox 9">
                <a:extLst>
                  <a:ext uri="{FF2B5EF4-FFF2-40B4-BE49-F238E27FC236}">
                    <a16:creationId xmlns:a16="http://schemas.microsoft.com/office/drawing/2014/main" id="{079E1251-D8DE-FB5A-7383-30F736320D73}"/>
                  </a:ext>
                </a:extLst>
              </p:cNvPr>
              <p:cNvSpPr txBox="1">
                <a:spLocks noRot="1" noChangeAspect="1" noMove="1" noResize="1" noEditPoints="1" noAdjustHandles="1" noChangeArrowheads="1" noChangeShapeType="1" noTextEdit="1"/>
              </p:cNvSpPr>
              <p:nvPr/>
            </p:nvSpPr>
            <p:spPr>
              <a:xfrm>
                <a:off x="7830621" y="7873136"/>
                <a:ext cx="968889" cy="36933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AF815AF-D8A9-DCA5-7DF4-53620F0A8D99}"/>
                  </a:ext>
                </a:extLst>
              </p:cNvPr>
              <p:cNvSpPr txBox="1"/>
              <p:nvPr/>
            </p:nvSpPr>
            <p:spPr>
              <a:xfrm>
                <a:off x="9066424" y="8968347"/>
                <a:ext cx="2303600" cy="646331"/>
              </a:xfrm>
              <a:prstGeom prst="rect">
                <a:avLst/>
              </a:prstGeom>
              <a:noFill/>
            </p:spPr>
            <p:txBody>
              <a:bodyPr wrap="square">
                <a:spAutoFit/>
              </a:bodyPr>
              <a:lstStyle/>
              <a:p>
                <a:r>
                  <a:rPr lang="en-ZA" sz="1800" b="0" dirty="0">
                    <a:ea typeface="Cambria Math" panose="02040503050406030204" pitchFamily="18" charset="0"/>
                  </a:rPr>
                  <a:t>F </a:t>
                </a:r>
                <a14:m>
                  <m:oMath xmlns:m="http://schemas.openxmlformats.org/officeDocument/2006/math">
                    <m:r>
                      <a:rPr lang="en-ZA" sz="1800" b="0" i="1" smtClean="0">
                        <a:latin typeface="Cambria Math" panose="02040503050406030204" pitchFamily="18" charset="0"/>
                        <a:ea typeface="Cambria Math" panose="02040503050406030204" pitchFamily="18" charset="0"/>
                      </a:rPr>
                      <m:t>=121</m:t>
                    </m:r>
                  </m:oMath>
                </a14:m>
                <a:r>
                  <a:rPr lang="en-ZA" sz="1800" dirty="0"/>
                  <a:t> Fourier Modes</a:t>
                </a:r>
              </a:p>
            </p:txBody>
          </p:sp>
        </mc:Choice>
        <mc:Fallback xmlns="">
          <p:sp>
            <p:nvSpPr>
              <p:cNvPr id="11" name="TextBox 10">
                <a:extLst>
                  <a:ext uri="{FF2B5EF4-FFF2-40B4-BE49-F238E27FC236}">
                    <a16:creationId xmlns:a16="http://schemas.microsoft.com/office/drawing/2014/main" id="{EAF815AF-D8A9-DCA5-7DF4-53620F0A8D99}"/>
                  </a:ext>
                </a:extLst>
              </p:cNvPr>
              <p:cNvSpPr txBox="1">
                <a:spLocks noRot="1" noChangeAspect="1" noMove="1" noResize="1" noEditPoints="1" noAdjustHandles="1" noChangeArrowheads="1" noChangeShapeType="1" noTextEdit="1"/>
              </p:cNvSpPr>
              <p:nvPr/>
            </p:nvSpPr>
            <p:spPr>
              <a:xfrm>
                <a:off x="9066424" y="8968347"/>
                <a:ext cx="2303600" cy="646331"/>
              </a:xfrm>
              <a:prstGeom prst="rect">
                <a:avLst/>
              </a:prstGeom>
              <a:blipFill>
                <a:blip r:embed="rId10"/>
                <a:stretch>
                  <a:fillRect l="-2186" t="-3922" b="-1568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0D059DC2-2595-9736-7F2E-363B409EBB85}"/>
              </a:ext>
            </a:extLst>
          </p:cNvPr>
          <p:cNvSpPr txBox="1"/>
          <p:nvPr/>
        </p:nvSpPr>
        <p:spPr>
          <a:xfrm flipH="1">
            <a:off x="96175" y="7123690"/>
            <a:ext cx="663930" cy="369332"/>
          </a:xfrm>
          <a:prstGeom prst="rect">
            <a:avLst/>
          </a:prstGeom>
          <a:noFill/>
        </p:spPr>
        <p:txBody>
          <a:bodyPr wrap="square" rtlCol="0">
            <a:spAutoFit/>
          </a:bodyPr>
          <a:lstStyle/>
          <a:p>
            <a:r>
              <a:rPr lang="en-ZA" sz="1800" dirty="0"/>
              <a:t>(c)</a:t>
            </a:r>
          </a:p>
        </p:txBody>
      </p:sp>
      <p:sp>
        <p:nvSpPr>
          <p:cNvPr id="2" name="Title 1">
            <a:extLst>
              <a:ext uri="{FF2B5EF4-FFF2-40B4-BE49-F238E27FC236}">
                <a16:creationId xmlns:a16="http://schemas.microsoft.com/office/drawing/2014/main" id="{7EE383EB-A071-2708-76A4-05037E5C04B3}"/>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 phase masks are trained in a modal basis instead of a pixel basis</a:t>
            </a:r>
          </a:p>
        </p:txBody>
      </p:sp>
      <p:pic>
        <p:nvPicPr>
          <p:cNvPr id="20" name="Picture 19">
            <a:extLst>
              <a:ext uri="{FF2B5EF4-FFF2-40B4-BE49-F238E27FC236}">
                <a16:creationId xmlns:a16="http://schemas.microsoft.com/office/drawing/2014/main" id="{84E102E1-0C4F-EB75-4454-C423E3441991}"/>
              </a:ext>
            </a:extLst>
          </p:cNvPr>
          <p:cNvPicPr>
            <a:picLocks noChangeAspect="1"/>
          </p:cNvPicPr>
          <p:nvPr/>
        </p:nvPicPr>
        <p:blipFill>
          <a:blip r:embed="rId11" cstate="print">
            <a:extLst>
              <a:ext uri="{28A0092B-C50C-407E-A947-70E740481C1C}">
                <a14:useLocalDpi xmlns:a14="http://schemas.microsoft.com/office/drawing/2010/main" val="0"/>
              </a:ext>
            </a:extLst>
          </a:blip>
          <a:srcRect l="386" r="386"/>
          <a:stretch/>
        </p:blipFill>
        <p:spPr>
          <a:xfrm>
            <a:off x="1226717" y="7169216"/>
            <a:ext cx="1706779" cy="1720065"/>
          </a:xfrm>
          <a:prstGeom prst="rect">
            <a:avLst/>
          </a:prstGeom>
          <a:ln>
            <a:noFill/>
          </a:ln>
          <a:scene3d>
            <a:camera prst="orthographicFront"/>
            <a:lightRig rig="threePt" dir="t"/>
          </a:scene3d>
          <a:sp3d>
            <a:bevelB w="0" h="0" prst="softRound"/>
            <a:extrusionClr>
              <a:schemeClr val="bg2"/>
            </a:extrusionClr>
          </a:sp3d>
        </p:spPr>
      </p:pic>
      <p:grpSp>
        <p:nvGrpSpPr>
          <p:cNvPr id="46" name="Group 45">
            <a:extLst>
              <a:ext uri="{FF2B5EF4-FFF2-40B4-BE49-F238E27FC236}">
                <a16:creationId xmlns:a16="http://schemas.microsoft.com/office/drawing/2014/main" id="{5162DEBC-24FD-5E80-42F7-E9A3111A2C41}"/>
              </a:ext>
            </a:extLst>
          </p:cNvPr>
          <p:cNvGrpSpPr/>
          <p:nvPr/>
        </p:nvGrpSpPr>
        <p:grpSpPr>
          <a:xfrm>
            <a:off x="1372159" y="1507355"/>
            <a:ext cx="9930282" cy="4341188"/>
            <a:chOff x="1933770" y="1507355"/>
            <a:chExt cx="9930282" cy="4341188"/>
          </a:xfrm>
        </p:grpSpPr>
        <p:pic>
          <p:nvPicPr>
            <p:cNvPr id="3" name="Picture 2">
              <a:extLst>
                <a:ext uri="{FF2B5EF4-FFF2-40B4-BE49-F238E27FC236}">
                  <a16:creationId xmlns:a16="http://schemas.microsoft.com/office/drawing/2014/main" id="{033BF6EB-B8F1-92A2-330D-E2AA27D2D0E5}"/>
                </a:ext>
              </a:extLst>
            </p:cNvPr>
            <p:cNvPicPr>
              <a:picLocks noChangeAspect="1"/>
            </p:cNvPicPr>
            <p:nvPr/>
          </p:nvPicPr>
          <p:blipFill>
            <a:blip r:embed="rId12"/>
            <a:stretch>
              <a:fillRect/>
            </a:stretch>
          </p:blipFill>
          <p:spPr>
            <a:xfrm>
              <a:off x="1933770" y="3896339"/>
              <a:ext cx="1180998" cy="1180998"/>
            </a:xfrm>
            <a:prstGeom prst="rect">
              <a:avLst/>
            </a:prstGeom>
          </p:spPr>
        </p:pic>
        <p:sp>
          <p:nvSpPr>
            <p:cNvPr id="6" name="TextBox 5">
              <a:extLst>
                <a:ext uri="{FF2B5EF4-FFF2-40B4-BE49-F238E27FC236}">
                  <a16:creationId xmlns:a16="http://schemas.microsoft.com/office/drawing/2014/main" id="{24BAD969-DC4B-D346-574C-0BE78AFBD2B6}"/>
                </a:ext>
              </a:extLst>
            </p:cNvPr>
            <p:cNvSpPr txBox="1"/>
            <p:nvPr/>
          </p:nvSpPr>
          <p:spPr>
            <a:xfrm>
              <a:off x="5000770" y="3463450"/>
              <a:ext cx="2846887" cy="369332"/>
            </a:xfrm>
            <a:prstGeom prst="rect">
              <a:avLst/>
            </a:prstGeom>
            <a:noFill/>
          </p:spPr>
          <p:txBody>
            <a:bodyPr wrap="square" rtlCol="0">
              <a:spAutoFit/>
            </a:bodyPr>
            <a:lstStyle/>
            <a:p>
              <a:r>
                <a:rPr lang="en-ZA" sz="1800" dirty="0">
                  <a:solidFill>
                    <a:schemeClr val="bg2"/>
                  </a:solidFill>
                  <a:latin typeface="Helvetica" panose="020B0604020202020204" pitchFamily="34" charset="0"/>
                  <a:cs typeface="Helvetica" panose="020B0604020202020204" pitchFamily="34" charset="0"/>
                </a:rPr>
                <a:t>2-D Fourier basis</a:t>
              </a:r>
            </a:p>
          </p:txBody>
        </p:sp>
        <p:sp>
          <p:nvSpPr>
            <p:cNvPr id="13" name="TextBox 12">
              <a:extLst>
                <a:ext uri="{FF2B5EF4-FFF2-40B4-BE49-F238E27FC236}">
                  <a16:creationId xmlns:a16="http://schemas.microsoft.com/office/drawing/2014/main" id="{48724821-2085-D6DF-9C38-A8D200FF9065}"/>
                </a:ext>
              </a:extLst>
            </p:cNvPr>
            <p:cNvSpPr txBox="1"/>
            <p:nvPr/>
          </p:nvSpPr>
          <p:spPr>
            <a:xfrm>
              <a:off x="5215399" y="1507355"/>
              <a:ext cx="2121821" cy="369332"/>
            </a:xfrm>
            <a:prstGeom prst="rect">
              <a:avLst/>
            </a:prstGeom>
            <a:noFill/>
          </p:spPr>
          <p:txBody>
            <a:bodyPr wrap="square" rtlCol="0">
              <a:spAutoFit/>
            </a:bodyPr>
            <a:lstStyle/>
            <a:p>
              <a:r>
                <a:rPr lang="en-ZA" sz="1800" dirty="0">
                  <a:solidFill>
                    <a:schemeClr val="bg2"/>
                  </a:solidFill>
                  <a:latin typeface="Helvetica" panose="020B0604020202020204" pitchFamily="34" charset="0"/>
                  <a:cs typeface="Helvetica" panose="020B0604020202020204" pitchFamily="34" charset="0"/>
                </a:rPr>
                <a:t>Pixel Basis</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5F8DFDE-6D8B-8374-C258-2209188DD43A}"/>
                    </a:ext>
                  </a:extLst>
                </p:cNvPr>
                <p:cNvSpPr txBox="1"/>
                <p:nvPr/>
              </p:nvSpPr>
              <p:spPr>
                <a:xfrm>
                  <a:off x="2667545" y="4282541"/>
                  <a:ext cx="2117953" cy="381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ea typeface="Cambria Math" panose="02040503050406030204" pitchFamily="18" charset="0"/>
                              </a:rPr>
                            </m:ctrlPr>
                          </m:sSubPr>
                          <m:e>
                            <m:r>
                              <a:rPr lang="en-ZA" sz="1800" b="0" i="1" smtClean="0">
                                <a:solidFill>
                                  <a:schemeClr val="bg2"/>
                                </a:solidFill>
                                <a:latin typeface="Cambria Math" panose="02040503050406030204" pitchFamily="18" charset="0"/>
                                <a:ea typeface="Cambria Math" panose="02040503050406030204" pitchFamily="18" charset="0"/>
                              </a:rPr>
                              <m:t>=</m:t>
                            </m:r>
                            <m:r>
                              <a:rPr lang="en-ZA" sz="1800" i="1" smtClean="0">
                                <a:solidFill>
                                  <a:schemeClr val="bg2"/>
                                </a:solidFill>
                                <a:latin typeface="Cambria Math" panose="02040503050406030204" pitchFamily="18" charset="0"/>
                                <a:ea typeface="Cambria Math" panose="02040503050406030204" pitchFamily="18" charset="0"/>
                              </a:rPr>
                              <m:t>𝜇</m:t>
                            </m:r>
                          </m:e>
                          <m:sub>
                            <m:r>
                              <a:rPr lang="en-GB" sz="1800" b="0" i="1" smtClean="0">
                                <a:solidFill>
                                  <a:schemeClr val="bg2"/>
                                </a:solidFill>
                                <a:latin typeface="Cambria Math" panose="02040503050406030204" pitchFamily="18" charset="0"/>
                                <a:ea typeface="Cambria Math" panose="02040503050406030204" pitchFamily="18" charset="0"/>
                              </a:rPr>
                              <m:t>𝑘</m:t>
                            </m:r>
                            <m:r>
                              <a:rPr lang="en-GB" sz="1800" b="0" i="1" smtClean="0">
                                <a:solidFill>
                                  <a:schemeClr val="bg2"/>
                                </a:solidFill>
                                <a:latin typeface="Cambria Math" panose="02040503050406030204" pitchFamily="18" charset="0"/>
                                <a:ea typeface="Cambria Math" panose="02040503050406030204" pitchFamily="18" charset="0"/>
                              </a:rPr>
                              <m:t>,1</m:t>
                            </m:r>
                          </m:sub>
                        </m:sSub>
                      </m:oMath>
                    </m:oMathPara>
                  </a14:m>
                  <a:endParaRPr lang="en-ZA" sz="1800" dirty="0">
                    <a:solidFill>
                      <a:schemeClr val="bg2"/>
                    </a:solidFill>
                  </a:endParaRPr>
                </a:p>
              </p:txBody>
            </p:sp>
          </mc:Choice>
          <mc:Fallback>
            <p:sp>
              <p:nvSpPr>
                <p:cNvPr id="14" name="TextBox 13">
                  <a:extLst>
                    <a:ext uri="{FF2B5EF4-FFF2-40B4-BE49-F238E27FC236}">
                      <a16:creationId xmlns:a16="http://schemas.microsoft.com/office/drawing/2014/main" id="{95F8DFDE-6D8B-8374-C258-2209188DD43A}"/>
                    </a:ext>
                  </a:extLst>
                </p:cNvPr>
                <p:cNvSpPr txBox="1">
                  <a:spLocks noRot="1" noChangeAspect="1" noMove="1" noResize="1" noEditPoints="1" noAdjustHandles="1" noChangeArrowheads="1" noChangeShapeType="1" noTextEdit="1"/>
                </p:cNvSpPr>
                <p:nvPr/>
              </p:nvSpPr>
              <p:spPr>
                <a:xfrm>
                  <a:off x="2667545" y="4282541"/>
                  <a:ext cx="2117953" cy="381515"/>
                </a:xfrm>
                <a:prstGeom prst="rect">
                  <a:avLst/>
                </a:prstGeom>
                <a:blipFill>
                  <a:blip r:embed="rId13"/>
                  <a:stretch>
                    <a:fillRect b="-32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6092642-0F85-A68E-977D-60D08BE17589}"/>
                    </a:ext>
                  </a:extLst>
                </p:cNvPr>
                <p:cNvSpPr txBox="1"/>
                <p:nvPr/>
              </p:nvSpPr>
              <p:spPr>
                <a:xfrm>
                  <a:off x="4633411" y="4278403"/>
                  <a:ext cx="2328406" cy="381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ea typeface="Cambria Math" panose="02040503050406030204" pitchFamily="18" charset="0"/>
                              </a:rPr>
                            </m:ctrlPr>
                          </m:sSubPr>
                          <m:e>
                            <m:r>
                              <a:rPr lang="en-ZA" sz="1800" i="1">
                                <a:solidFill>
                                  <a:schemeClr val="bg2"/>
                                </a:solidFill>
                                <a:latin typeface="Cambria Math" panose="02040503050406030204" pitchFamily="18" charset="0"/>
                                <a:ea typeface="Cambria Math" panose="02040503050406030204" pitchFamily="18" charset="0"/>
                              </a:rPr>
                              <m:t>+</m:t>
                            </m:r>
                            <m:r>
                              <a:rPr lang="en-ZA" sz="1800" b="0" i="1" smtClean="0">
                                <a:solidFill>
                                  <a:schemeClr val="bg2"/>
                                </a:solidFill>
                                <a:latin typeface="Cambria Math" panose="02040503050406030204" pitchFamily="18" charset="0"/>
                                <a:ea typeface="Cambria Math" panose="02040503050406030204" pitchFamily="18" charset="0"/>
                              </a:rPr>
                              <m:t> </m:t>
                            </m:r>
                            <m:r>
                              <a:rPr lang="en-ZA" sz="1800" i="1" smtClean="0">
                                <a:solidFill>
                                  <a:schemeClr val="bg2"/>
                                </a:solidFill>
                                <a:latin typeface="Cambria Math" panose="02040503050406030204" pitchFamily="18" charset="0"/>
                                <a:ea typeface="Cambria Math" panose="02040503050406030204" pitchFamily="18" charset="0"/>
                              </a:rPr>
                              <m:t>𝜇</m:t>
                            </m:r>
                          </m:e>
                          <m:sub>
                            <m:r>
                              <a:rPr lang="en-GB" sz="1800" i="1">
                                <a:solidFill>
                                  <a:schemeClr val="bg2"/>
                                </a:solidFill>
                                <a:latin typeface="Cambria Math" panose="02040503050406030204" pitchFamily="18" charset="0"/>
                                <a:ea typeface="Cambria Math" panose="02040503050406030204" pitchFamily="18" charset="0"/>
                              </a:rPr>
                              <m:t>𝑘</m:t>
                            </m:r>
                            <m:r>
                              <a:rPr lang="en-GB" sz="1800" i="1">
                                <a:solidFill>
                                  <a:schemeClr val="bg2"/>
                                </a:solidFill>
                                <a:latin typeface="Cambria Math" panose="02040503050406030204" pitchFamily="18" charset="0"/>
                                <a:ea typeface="Cambria Math" panose="02040503050406030204" pitchFamily="18" charset="0"/>
                              </a:rPr>
                              <m:t>,2</m:t>
                            </m:r>
                          </m:sub>
                        </m:sSub>
                      </m:oMath>
                    </m:oMathPara>
                  </a14:m>
                  <a:endParaRPr lang="en-ZA" sz="1800" dirty="0">
                    <a:solidFill>
                      <a:schemeClr val="bg2"/>
                    </a:solidFill>
                  </a:endParaRPr>
                </a:p>
              </p:txBody>
            </p:sp>
          </mc:Choice>
          <mc:Fallback>
            <p:sp>
              <p:nvSpPr>
                <p:cNvPr id="15" name="TextBox 14">
                  <a:extLst>
                    <a:ext uri="{FF2B5EF4-FFF2-40B4-BE49-F238E27FC236}">
                      <a16:creationId xmlns:a16="http://schemas.microsoft.com/office/drawing/2014/main" id="{D6092642-0F85-A68E-977D-60D08BE17589}"/>
                    </a:ext>
                  </a:extLst>
                </p:cNvPr>
                <p:cNvSpPr txBox="1">
                  <a:spLocks noRot="1" noChangeAspect="1" noMove="1" noResize="1" noEditPoints="1" noAdjustHandles="1" noChangeArrowheads="1" noChangeShapeType="1" noTextEdit="1"/>
                </p:cNvSpPr>
                <p:nvPr/>
              </p:nvSpPr>
              <p:spPr>
                <a:xfrm>
                  <a:off x="4633411" y="4278403"/>
                  <a:ext cx="2328406" cy="381515"/>
                </a:xfrm>
                <a:prstGeom prst="rect">
                  <a:avLst/>
                </a:prstGeom>
                <a:blipFill>
                  <a:blip r:embed="rId14"/>
                  <a:stretch>
                    <a:fillRect b="-129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8140A6B7-B6D1-271E-FFFD-9234EDF26E1A}"/>
                    </a:ext>
                  </a:extLst>
                </p:cNvPr>
                <p:cNvSpPr txBox="1"/>
                <p:nvPr/>
              </p:nvSpPr>
              <p:spPr>
                <a:xfrm>
                  <a:off x="8735316" y="4317170"/>
                  <a:ext cx="1124433" cy="381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ea typeface="Cambria Math" panose="02040503050406030204" pitchFamily="18" charset="0"/>
                              </a:rPr>
                            </m:ctrlPr>
                          </m:sSubPr>
                          <m:e>
                            <m:r>
                              <a:rPr lang="en-ZA" sz="1800" i="1">
                                <a:solidFill>
                                  <a:schemeClr val="bg2"/>
                                </a:solidFill>
                                <a:latin typeface="Cambria Math" panose="02040503050406030204" pitchFamily="18" charset="0"/>
                                <a:ea typeface="Cambria Math" panose="02040503050406030204" pitchFamily="18" charset="0"/>
                              </a:rPr>
                              <m:t>+</m:t>
                            </m:r>
                            <m:r>
                              <a:rPr lang="en-ZA" sz="1800" b="0" i="1" smtClean="0">
                                <a:solidFill>
                                  <a:schemeClr val="bg2"/>
                                </a:solidFill>
                                <a:latin typeface="Cambria Math" panose="02040503050406030204" pitchFamily="18" charset="0"/>
                                <a:ea typeface="Cambria Math" panose="02040503050406030204" pitchFamily="18" charset="0"/>
                              </a:rPr>
                              <m:t> </m:t>
                            </m:r>
                            <m:r>
                              <a:rPr lang="en-ZA" sz="1800" i="1" smtClean="0">
                                <a:solidFill>
                                  <a:schemeClr val="bg2"/>
                                </a:solidFill>
                                <a:latin typeface="Cambria Math" panose="02040503050406030204" pitchFamily="18" charset="0"/>
                                <a:ea typeface="Cambria Math" panose="02040503050406030204" pitchFamily="18" charset="0"/>
                              </a:rPr>
                              <m:t>𝜇</m:t>
                            </m:r>
                          </m:e>
                          <m:sub>
                            <m:r>
                              <a:rPr lang="en-GB" sz="1800" i="1">
                                <a:solidFill>
                                  <a:schemeClr val="bg2"/>
                                </a:solidFill>
                                <a:latin typeface="Cambria Math" panose="02040503050406030204" pitchFamily="18" charset="0"/>
                                <a:ea typeface="Cambria Math" panose="02040503050406030204" pitchFamily="18" charset="0"/>
                              </a:rPr>
                              <m:t>𝑘</m:t>
                            </m:r>
                            <m:r>
                              <a:rPr lang="en-GB" sz="1800" i="1">
                                <a:solidFill>
                                  <a:schemeClr val="bg2"/>
                                </a:solidFill>
                                <a:latin typeface="Cambria Math" panose="02040503050406030204" pitchFamily="18" charset="0"/>
                                <a:ea typeface="Cambria Math" panose="02040503050406030204" pitchFamily="18" charset="0"/>
                              </a:rPr>
                              <m:t>,</m:t>
                            </m:r>
                            <m:r>
                              <m:rPr>
                                <m:sty m:val="p"/>
                              </m:rPr>
                              <a:rPr lang="en-US" sz="1800" b="0" i="1" smtClean="0">
                                <a:solidFill>
                                  <a:schemeClr val="bg2"/>
                                </a:solidFill>
                                <a:latin typeface="Cambria Math" panose="02040503050406030204" pitchFamily="18" charset="0"/>
                                <a:ea typeface="Cambria Math" panose="02040503050406030204" pitchFamily="18" charset="0"/>
                              </a:rPr>
                              <m:t>F</m:t>
                            </m:r>
                            <m:r>
                              <a:rPr lang="en-ZA" sz="1800" b="0" i="1" smtClean="0">
                                <a:solidFill>
                                  <a:schemeClr val="bg2"/>
                                </a:solidFill>
                                <a:latin typeface="Cambria Math" panose="02040503050406030204" pitchFamily="18" charset="0"/>
                                <a:ea typeface="Cambria Math" panose="02040503050406030204" pitchFamily="18" charset="0"/>
                              </a:rPr>
                              <m:t> </m:t>
                            </m:r>
                          </m:sub>
                        </m:sSub>
                      </m:oMath>
                    </m:oMathPara>
                  </a14:m>
                  <a:endParaRPr lang="en-ZA" sz="1800" dirty="0">
                    <a:solidFill>
                      <a:schemeClr val="bg2"/>
                    </a:solidFill>
                  </a:endParaRPr>
                </a:p>
              </p:txBody>
            </p:sp>
          </mc:Choice>
          <mc:Fallback>
            <p:sp>
              <p:nvSpPr>
                <p:cNvPr id="16" name="TextBox 15">
                  <a:extLst>
                    <a:ext uri="{FF2B5EF4-FFF2-40B4-BE49-F238E27FC236}">
                      <a16:creationId xmlns:a16="http://schemas.microsoft.com/office/drawing/2014/main" id="{8140A6B7-B6D1-271E-FFFD-9234EDF26E1A}"/>
                    </a:ext>
                  </a:extLst>
                </p:cNvPr>
                <p:cNvSpPr txBox="1">
                  <a:spLocks noRot="1" noChangeAspect="1" noMove="1" noResize="1" noEditPoints="1" noAdjustHandles="1" noChangeArrowheads="1" noChangeShapeType="1" noTextEdit="1"/>
                </p:cNvSpPr>
                <p:nvPr/>
              </p:nvSpPr>
              <p:spPr>
                <a:xfrm>
                  <a:off x="8735316" y="4317170"/>
                  <a:ext cx="1124433" cy="381515"/>
                </a:xfrm>
                <a:prstGeom prst="rect">
                  <a:avLst/>
                </a:prstGeom>
                <a:blipFill>
                  <a:blip r:embed="rId15"/>
                  <a:stretch>
                    <a:fillRect b="-93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A4E7A23-53E4-B765-597C-4A347AB3068F}"/>
                    </a:ext>
                  </a:extLst>
                </p:cNvPr>
                <p:cNvSpPr txBox="1"/>
                <p:nvPr/>
              </p:nvSpPr>
              <p:spPr>
                <a:xfrm>
                  <a:off x="7768132" y="4454521"/>
                  <a:ext cx="9688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ZA" sz="1800" i="1" smtClean="0">
                            <a:solidFill>
                              <a:schemeClr val="bg2"/>
                            </a:solidFill>
                            <a:latin typeface="Cambria Math" panose="02040503050406030204" pitchFamily="18" charset="0"/>
                            <a:ea typeface="Cambria Math" panose="02040503050406030204" pitchFamily="18" charset="0"/>
                          </a:rPr>
                          <m:t>⋯</m:t>
                        </m:r>
                      </m:oMath>
                    </m:oMathPara>
                  </a14:m>
                  <a:endParaRPr lang="en-ZA" sz="1800" dirty="0">
                    <a:solidFill>
                      <a:schemeClr val="bg2"/>
                    </a:solidFill>
                  </a:endParaRPr>
                </a:p>
              </p:txBody>
            </p:sp>
          </mc:Choice>
          <mc:Fallback>
            <p:sp>
              <p:nvSpPr>
                <p:cNvPr id="17" name="TextBox 16">
                  <a:extLst>
                    <a:ext uri="{FF2B5EF4-FFF2-40B4-BE49-F238E27FC236}">
                      <a16:creationId xmlns:a16="http://schemas.microsoft.com/office/drawing/2014/main" id="{8A4E7A23-53E4-B765-597C-4A347AB3068F}"/>
                    </a:ext>
                  </a:extLst>
                </p:cNvPr>
                <p:cNvSpPr txBox="1">
                  <a:spLocks noRot="1" noChangeAspect="1" noMove="1" noResize="1" noEditPoints="1" noAdjustHandles="1" noChangeArrowheads="1" noChangeShapeType="1" noTextEdit="1"/>
                </p:cNvSpPr>
                <p:nvPr/>
              </p:nvSpPr>
              <p:spPr>
                <a:xfrm>
                  <a:off x="7768132" y="4454521"/>
                  <a:ext cx="968889"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A5B7D0F1-1659-BA91-B313-8326F7288129}"/>
                    </a:ext>
                  </a:extLst>
                </p:cNvPr>
                <p:cNvSpPr txBox="1"/>
                <p:nvPr/>
              </p:nvSpPr>
              <p:spPr>
                <a:xfrm>
                  <a:off x="2237781" y="1548076"/>
                  <a:ext cx="5729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800" b="0" i="1" smtClean="0">
                                <a:solidFill>
                                  <a:schemeClr val="bg2"/>
                                </a:solidFill>
                                <a:latin typeface="Cambria Math" panose="02040503050406030204" pitchFamily="18" charset="0"/>
                                <a:ea typeface="Cambria Math" panose="02040503050406030204" pitchFamily="18" charset="0"/>
                              </a:rPr>
                            </m:ctrlPr>
                          </m:sSubPr>
                          <m:e>
                            <m:r>
                              <a:rPr lang="en-GB" sz="1800" b="0" i="1" smtClean="0">
                                <a:solidFill>
                                  <a:schemeClr val="bg2"/>
                                </a:solidFill>
                                <a:latin typeface="Cambria Math" panose="02040503050406030204" pitchFamily="18" charset="0"/>
                                <a:ea typeface="Cambria Math" panose="02040503050406030204" pitchFamily="18" charset="0"/>
                              </a:rPr>
                              <m:t>𝑃</m:t>
                            </m:r>
                          </m:e>
                          <m:sub>
                            <m:r>
                              <a:rPr lang="en-GB" sz="1800" b="0" i="1" smtClean="0">
                                <a:solidFill>
                                  <a:schemeClr val="bg2"/>
                                </a:solidFill>
                                <a:latin typeface="Cambria Math" panose="02040503050406030204" pitchFamily="18" charset="0"/>
                                <a:ea typeface="Cambria Math" panose="02040503050406030204" pitchFamily="18" charset="0"/>
                              </a:rPr>
                              <m:t>𝑘</m:t>
                            </m:r>
                          </m:sub>
                        </m:sSub>
                      </m:oMath>
                    </m:oMathPara>
                  </a14:m>
                  <a:endParaRPr lang="en-ZA" sz="1800" dirty="0">
                    <a:solidFill>
                      <a:schemeClr val="bg2"/>
                    </a:solidFill>
                  </a:endParaRPr>
                </a:p>
              </p:txBody>
            </p:sp>
          </mc:Choice>
          <mc:Fallback>
            <p:sp>
              <p:nvSpPr>
                <p:cNvPr id="19" name="TextBox 18">
                  <a:extLst>
                    <a:ext uri="{FF2B5EF4-FFF2-40B4-BE49-F238E27FC236}">
                      <a16:creationId xmlns:a16="http://schemas.microsoft.com/office/drawing/2014/main" id="{A5B7D0F1-1659-BA91-B313-8326F7288129}"/>
                    </a:ext>
                  </a:extLst>
                </p:cNvPr>
                <p:cNvSpPr txBox="1">
                  <a:spLocks noRot="1" noChangeAspect="1" noMove="1" noResize="1" noEditPoints="1" noAdjustHandles="1" noChangeArrowheads="1" noChangeShapeType="1" noTextEdit="1"/>
                </p:cNvSpPr>
                <p:nvPr/>
              </p:nvSpPr>
              <p:spPr>
                <a:xfrm>
                  <a:off x="2237781" y="1548076"/>
                  <a:ext cx="572975" cy="369332"/>
                </a:xfrm>
                <a:prstGeom prst="rect">
                  <a:avLst/>
                </a:prstGeom>
                <a:blipFill>
                  <a:blip r:embed="rId17"/>
                  <a:stretch>
                    <a:fillRect/>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E0DC838C-7F40-6E64-5150-27E9DCCDC906}"/>
                </a:ext>
              </a:extLst>
            </p:cNvPr>
            <p:cNvPicPr>
              <a:picLocks noChangeAspect="1"/>
            </p:cNvPicPr>
            <p:nvPr/>
          </p:nvPicPr>
          <p:blipFill>
            <a:blip r:embed="rId18"/>
            <a:stretch>
              <a:fillRect/>
            </a:stretch>
          </p:blipFill>
          <p:spPr>
            <a:xfrm>
              <a:off x="9859749" y="3982187"/>
              <a:ext cx="1140163" cy="1104900"/>
            </a:xfrm>
            <a:prstGeom prst="rect">
              <a:avLst/>
            </a:prstGeom>
          </p:spPr>
        </p:pic>
        <p:pic>
          <p:nvPicPr>
            <p:cNvPr id="28" name="Picture 27">
              <a:extLst>
                <a:ext uri="{FF2B5EF4-FFF2-40B4-BE49-F238E27FC236}">
                  <a16:creationId xmlns:a16="http://schemas.microsoft.com/office/drawing/2014/main" id="{CFB0241B-10AF-CB0E-6F63-76C058DA20B5}"/>
                </a:ext>
              </a:extLst>
            </p:cNvPr>
            <p:cNvPicPr>
              <a:picLocks noChangeAspect="1"/>
            </p:cNvPicPr>
            <p:nvPr/>
          </p:nvPicPr>
          <p:blipFill>
            <a:blip r:embed="rId19"/>
            <a:stretch>
              <a:fillRect/>
            </a:stretch>
          </p:blipFill>
          <p:spPr>
            <a:xfrm>
              <a:off x="1933770" y="2067585"/>
              <a:ext cx="1224737" cy="1263413"/>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550209E0-5C97-3176-AC7A-A4AD7D4A1EC1}"/>
                    </a:ext>
                  </a:extLst>
                </p:cNvPr>
                <p:cNvSpPr txBox="1"/>
                <p:nvPr/>
              </p:nvSpPr>
              <p:spPr>
                <a:xfrm>
                  <a:off x="2667545" y="2445004"/>
                  <a:ext cx="2117953" cy="381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ea typeface="Cambria Math" panose="02040503050406030204" pitchFamily="18" charset="0"/>
                              </a:rPr>
                            </m:ctrlPr>
                          </m:sSubPr>
                          <m:e>
                            <m:r>
                              <a:rPr lang="en-ZA" sz="1800" b="0" i="1" smtClean="0">
                                <a:solidFill>
                                  <a:schemeClr val="bg2"/>
                                </a:solidFill>
                                <a:latin typeface="Cambria Math" panose="02040503050406030204" pitchFamily="18" charset="0"/>
                                <a:ea typeface="Cambria Math" panose="02040503050406030204" pitchFamily="18" charset="0"/>
                              </a:rPr>
                              <m:t>=</m:t>
                            </m:r>
                            <m:r>
                              <a:rPr lang="en-ZA" sz="1800" i="1" smtClean="0">
                                <a:solidFill>
                                  <a:schemeClr val="bg2"/>
                                </a:solidFill>
                                <a:latin typeface="Cambria Math" panose="02040503050406030204" pitchFamily="18" charset="0"/>
                                <a:ea typeface="Cambria Math" panose="02040503050406030204" pitchFamily="18" charset="0"/>
                              </a:rPr>
                              <m:t>𝜇</m:t>
                            </m:r>
                          </m:e>
                          <m:sub>
                            <m:r>
                              <a:rPr lang="en-GB" sz="1800" b="0" i="1" smtClean="0">
                                <a:solidFill>
                                  <a:schemeClr val="bg2"/>
                                </a:solidFill>
                                <a:latin typeface="Cambria Math" panose="02040503050406030204" pitchFamily="18" charset="0"/>
                                <a:ea typeface="Cambria Math" panose="02040503050406030204" pitchFamily="18" charset="0"/>
                              </a:rPr>
                              <m:t>𝑘</m:t>
                            </m:r>
                            <m:r>
                              <a:rPr lang="en-GB" sz="1800" b="0" i="1" smtClean="0">
                                <a:solidFill>
                                  <a:schemeClr val="bg2"/>
                                </a:solidFill>
                                <a:latin typeface="Cambria Math" panose="02040503050406030204" pitchFamily="18" charset="0"/>
                                <a:ea typeface="Cambria Math" panose="02040503050406030204" pitchFamily="18" charset="0"/>
                              </a:rPr>
                              <m:t>,1</m:t>
                            </m:r>
                          </m:sub>
                        </m:sSub>
                      </m:oMath>
                    </m:oMathPara>
                  </a14:m>
                  <a:endParaRPr lang="en-ZA" sz="1800" dirty="0">
                    <a:solidFill>
                      <a:schemeClr val="bg2"/>
                    </a:solidFill>
                  </a:endParaRPr>
                </a:p>
              </p:txBody>
            </p:sp>
          </mc:Choice>
          <mc:Fallback>
            <p:sp>
              <p:nvSpPr>
                <p:cNvPr id="30" name="TextBox 29">
                  <a:extLst>
                    <a:ext uri="{FF2B5EF4-FFF2-40B4-BE49-F238E27FC236}">
                      <a16:creationId xmlns:a16="http://schemas.microsoft.com/office/drawing/2014/main" id="{550209E0-5C97-3176-AC7A-A4AD7D4A1EC1}"/>
                    </a:ext>
                  </a:extLst>
                </p:cNvPr>
                <p:cNvSpPr txBox="1">
                  <a:spLocks noRot="1" noChangeAspect="1" noMove="1" noResize="1" noEditPoints="1" noAdjustHandles="1" noChangeArrowheads="1" noChangeShapeType="1" noTextEdit="1"/>
                </p:cNvSpPr>
                <p:nvPr/>
              </p:nvSpPr>
              <p:spPr>
                <a:xfrm>
                  <a:off x="2667545" y="2445004"/>
                  <a:ext cx="2117953" cy="381515"/>
                </a:xfrm>
                <a:prstGeom prst="rect">
                  <a:avLst/>
                </a:prstGeom>
                <a:blipFill>
                  <a:blip r:embed="rId20"/>
                  <a:stretch>
                    <a:fillRect b="-32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82335840-147C-D756-D237-58497119DAF3}"/>
                    </a:ext>
                  </a:extLst>
                </p:cNvPr>
                <p:cNvSpPr txBox="1"/>
                <p:nvPr/>
              </p:nvSpPr>
              <p:spPr>
                <a:xfrm>
                  <a:off x="4633411" y="2440866"/>
                  <a:ext cx="2328406" cy="381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ea typeface="Cambria Math" panose="02040503050406030204" pitchFamily="18" charset="0"/>
                              </a:rPr>
                            </m:ctrlPr>
                          </m:sSubPr>
                          <m:e>
                            <m:r>
                              <a:rPr lang="en-ZA" sz="1800" i="1">
                                <a:solidFill>
                                  <a:schemeClr val="bg2"/>
                                </a:solidFill>
                                <a:latin typeface="Cambria Math" panose="02040503050406030204" pitchFamily="18" charset="0"/>
                                <a:ea typeface="Cambria Math" panose="02040503050406030204" pitchFamily="18" charset="0"/>
                              </a:rPr>
                              <m:t>+</m:t>
                            </m:r>
                            <m:r>
                              <a:rPr lang="en-ZA" sz="1800" b="0" i="1" smtClean="0">
                                <a:solidFill>
                                  <a:schemeClr val="bg2"/>
                                </a:solidFill>
                                <a:latin typeface="Cambria Math" panose="02040503050406030204" pitchFamily="18" charset="0"/>
                                <a:ea typeface="Cambria Math" panose="02040503050406030204" pitchFamily="18" charset="0"/>
                              </a:rPr>
                              <m:t> </m:t>
                            </m:r>
                            <m:r>
                              <a:rPr lang="en-ZA" sz="1800" i="1" smtClean="0">
                                <a:solidFill>
                                  <a:schemeClr val="bg2"/>
                                </a:solidFill>
                                <a:latin typeface="Cambria Math" panose="02040503050406030204" pitchFamily="18" charset="0"/>
                                <a:ea typeface="Cambria Math" panose="02040503050406030204" pitchFamily="18" charset="0"/>
                              </a:rPr>
                              <m:t>𝜇</m:t>
                            </m:r>
                          </m:e>
                          <m:sub>
                            <m:r>
                              <a:rPr lang="en-GB" sz="1800" i="1">
                                <a:solidFill>
                                  <a:schemeClr val="bg2"/>
                                </a:solidFill>
                                <a:latin typeface="Cambria Math" panose="02040503050406030204" pitchFamily="18" charset="0"/>
                                <a:ea typeface="Cambria Math" panose="02040503050406030204" pitchFamily="18" charset="0"/>
                              </a:rPr>
                              <m:t>𝑘</m:t>
                            </m:r>
                            <m:r>
                              <a:rPr lang="en-GB" sz="1800" i="1">
                                <a:solidFill>
                                  <a:schemeClr val="bg2"/>
                                </a:solidFill>
                                <a:latin typeface="Cambria Math" panose="02040503050406030204" pitchFamily="18" charset="0"/>
                                <a:ea typeface="Cambria Math" panose="02040503050406030204" pitchFamily="18" charset="0"/>
                              </a:rPr>
                              <m:t>,2</m:t>
                            </m:r>
                          </m:sub>
                        </m:sSub>
                      </m:oMath>
                    </m:oMathPara>
                  </a14:m>
                  <a:endParaRPr lang="en-ZA" sz="1800" dirty="0">
                    <a:solidFill>
                      <a:schemeClr val="bg2"/>
                    </a:solidFill>
                  </a:endParaRPr>
                </a:p>
              </p:txBody>
            </p:sp>
          </mc:Choice>
          <mc:Fallback>
            <p:sp>
              <p:nvSpPr>
                <p:cNvPr id="31" name="TextBox 30">
                  <a:extLst>
                    <a:ext uri="{FF2B5EF4-FFF2-40B4-BE49-F238E27FC236}">
                      <a16:creationId xmlns:a16="http://schemas.microsoft.com/office/drawing/2014/main" id="{82335840-147C-D756-D237-58497119DAF3}"/>
                    </a:ext>
                  </a:extLst>
                </p:cNvPr>
                <p:cNvSpPr txBox="1">
                  <a:spLocks noRot="1" noChangeAspect="1" noMove="1" noResize="1" noEditPoints="1" noAdjustHandles="1" noChangeArrowheads="1" noChangeShapeType="1" noTextEdit="1"/>
                </p:cNvSpPr>
                <p:nvPr/>
              </p:nvSpPr>
              <p:spPr>
                <a:xfrm>
                  <a:off x="4633411" y="2440866"/>
                  <a:ext cx="2328406" cy="381515"/>
                </a:xfrm>
                <a:prstGeom prst="rect">
                  <a:avLst/>
                </a:prstGeom>
                <a:blipFill>
                  <a:blip r:embed="rId21"/>
                  <a:stretch>
                    <a:fillRect b="-129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C7C3C810-BBEE-42D9-46BF-65247910B585}"/>
                    </a:ext>
                  </a:extLst>
                </p:cNvPr>
                <p:cNvSpPr txBox="1"/>
                <p:nvPr/>
              </p:nvSpPr>
              <p:spPr>
                <a:xfrm>
                  <a:off x="8735316" y="2479633"/>
                  <a:ext cx="1124433" cy="3939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1800" b="0" i="1" smtClean="0">
                                <a:solidFill>
                                  <a:schemeClr val="bg2"/>
                                </a:solidFill>
                                <a:latin typeface="Cambria Math" panose="02040503050406030204" pitchFamily="18" charset="0"/>
                                <a:ea typeface="Cambria Math" panose="02040503050406030204" pitchFamily="18" charset="0"/>
                              </a:rPr>
                            </m:ctrlPr>
                          </m:sSubPr>
                          <m:e>
                            <m:r>
                              <a:rPr lang="en-ZA" sz="1800" i="1">
                                <a:solidFill>
                                  <a:schemeClr val="bg2"/>
                                </a:solidFill>
                                <a:latin typeface="Cambria Math" panose="02040503050406030204" pitchFamily="18" charset="0"/>
                                <a:ea typeface="Cambria Math" panose="02040503050406030204" pitchFamily="18" charset="0"/>
                              </a:rPr>
                              <m:t>+</m:t>
                            </m:r>
                            <m:r>
                              <a:rPr lang="en-ZA" sz="1800" b="0" i="1" smtClean="0">
                                <a:solidFill>
                                  <a:schemeClr val="bg2"/>
                                </a:solidFill>
                                <a:latin typeface="Cambria Math" panose="02040503050406030204" pitchFamily="18" charset="0"/>
                                <a:ea typeface="Cambria Math" panose="02040503050406030204" pitchFamily="18" charset="0"/>
                              </a:rPr>
                              <m:t> </m:t>
                            </m:r>
                            <m:r>
                              <a:rPr lang="en-ZA" sz="1800" i="1" smtClean="0">
                                <a:solidFill>
                                  <a:schemeClr val="bg2"/>
                                </a:solidFill>
                                <a:latin typeface="Cambria Math" panose="02040503050406030204" pitchFamily="18" charset="0"/>
                                <a:ea typeface="Cambria Math" panose="02040503050406030204" pitchFamily="18" charset="0"/>
                              </a:rPr>
                              <m:t>𝜇</m:t>
                            </m:r>
                          </m:e>
                          <m:sub>
                            <m:r>
                              <a:rPr lang="en-GB" sz="1800" i="1">
                                <a:solidFill>
                                  <a:schemeClr val="bg2"/>
                                </a:solidFill>
                                <a:latin typeface="Cambria Math" panose="02040503050406030204" pitchFamily="18" charset="0"/>
                                <a:ea typeface="Cambria Math" panose="02040503050406030204" pitchFamily="18" charset="0"/>
                              </a:rPr>
                              <m:t>𝑘</m:t>
                            </m:r>
                            <m:r>
                              <a:rPr lang="en-GB" sz="1800" i="1">
                                <a:solidFill>
                                  <a:schemeClr val="bg2"/>
                                </a:solidFill>
                                <a:latin typeface="Cambria Math" panose="02040503050406030204" pitchFamily="18" charset="0"/>
                                <a:ea typeface="Cambria Math" panose="02040503050406030204" pitchFamily="18" charset="0"/>
                              </a:rPr>
                              <m:t>,</m:t>
                            </m:r>
                            <m:sSup>
                              <m:sSupPr>
                                <m:ctrlPr>
                                  <a:rPr lang="en-ZA" sz="1800" b="0" i="1" smtClean="0">
                                    <a:solidFill>
                                      <a:schemeClr val="bg2"/>
                                    </a:solidFill>
                                    <a:latin typeface="Cambria Math" panose="02040503050406030204" pitchFamily="18" charset="0"/>
                                    <a:ea typeface="Cambria Math" panose="02040503050406030204" pitchFamily="18" charset="0"/>
                                  </a:rPr>
                                </m:ctrlPr>
                              </m:sSupPr>
                              <m:e>
                                <m:r>
                                  <a:rPr lang="en-ZA" sz="1800" b="0" i="1" smtClean="0">
                                    <a:solidFill>
                                      <a:schemeClr val="bg2"/>
                                    </a:solidFill>
                                    <a:latin typeface="Cambria Math" panose="02040503050406030204" pitchFamily="18" charset="0"/>
                                    <a:ea typeface="Cambria Math" panose="02040503050406030204" pitchFamily="18" charset="0"/>
                                  </a:rPr>
                                  <m:t>𝑁</m:t>
                                </m:r>
                              </m:e>
                              <m:sup>
                                <m:r>
                                  <a:rPr lang="en-ZA" sz="1800" b="0" i="1" smtClean="0">
                                    <a:solidFill>
                                      <a:schemeClr val="bg2"/>
                                    </a:solidFill>
                                    <a:latin typeface="Cambria Math" panose="02040503050406030204" pitchFamily="18" charset="0"/>
                                    <a:ea typeface="Cambria Math" panose="02040503050406030204" pitchFamily="18" charset="0"/>
                                  </a:rPr>
                                  <m:t>2</m:t>
                                </m:r>
                              </m:sup>
                            </m:sSup>
                          </m:sub>
                        </m:sSub>
                      </m:oMath>
                    </m:oMathPara>
                  </a14:m>
                  <a:endParaRPr lang="en-ZA" sz="1800" dirty="0">
                    <a:solidFill>
                      <a:schemeClr val="bg2"/>
                    </a:solidFill>
                  </a:endParaRPr>
                </a:p>
              </p:txBody>
            </p:sp>
          </mc:Choice>
          <mc:Fallback>
            <p:sp>
              <p:nvSpPr>
                <p:cNvPr id="32" name="TextBox 31">
                  <a:extLst>
                    <a:ext uri="{FF2B5EF4-FFF2-40B4-BE49-F238E27FC236}">
                      <a16:creationId xmlns:a16="http://schemas.microsoft.com/office/drawing/2014/main" id="{C7C3C810-BBEE-42D9-46BF-65247910B585}"/>
                    </a:ext>
                  </a:extLst>
                </p:cNvPr>
                <p:cNvSpPr txBox="1">
                  <a:spLocks noRot="1" noChangeAspect="1" noMove="1" noResize="1" noEditPoints="1" noAdjustHandles="1" noChangeArrowheads="1" noChangeShapeType="1" noTextEdit="1"/>
                </p:cNvSpPr>
                <p:nvPr/>
              </p:nvSpPr>
              <p:spPr>
                <a:xfrm>
                  <a:off x="8735316" y="2479633"/>
                  <a:ext cx="1124433" cy="393955"/>
                </a:xfrm>
                <a:prstGeom prst="rect">
                  <a:avLst/>
                </a:prstGeom>
                <a:blipFill>
                  <a:blip r:embed="rId22"/>
                  <a:stretch>
                    <a:fillRect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FCEF0E9F-8580-F709-B934-F429C15D4A7C}"/>
                    </a:ext>
                  </a:extLst>
                </p:cNvPr>
                <p:cNvSpPr txBox="1"/>
                <p:nvPr/>
              </p:nvSpPr>
              <p:spPr>
                <a:xfrm>
                  <a:off x="7768132" y="2616984"/>
                  <a:ext cx="9688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ZA" sz="1800" i="1" smtClean="0">
                            <a:solidFill>
                              <a:schemeClr val="bg2"/>
                            </a:solidFill>
                            <a:latin typeface="Cambria Math" panose="02040503050406030204" pitchFamily="18" charset="0"/>
                            <a:ea typeface="Cambria Math" panose="02040503050406030204" pitchFamily="18" charset="0"/>
                          </a:rPr>
                          <m:t>⋯</m:t>
                        </m:r>
                      </m:oMath>
                    </m:oMathPara>
                  </a14:m>
                  <a:endParaRPr lang="en-ZA" sz="1800" dirty="0">
                    <a:solidFill>
                      <a:schemeClr val="bg2"/>
                    </a:solidFill>
                  </a:endParaRPr>
                </a:p>
              </p:txBody>
            </p:sp>
          </mc:Choice>
          <mc:Fallback>
            <p:sp>
              <p:nvSpPr>
                <p:cNvPr id="33" name="TextBox 32">
                  <a:extLst>
                    <a:ext uri="{FF2B5EF4-FFF2-40B4-BE49-F238E27FC236}">
                      <a16:creationId xmlns:a16="http://schemas.microsoft.com/office/drawing/2014/main" id="{FCEF0E9F-8580-F709-B934-F429C15D4A7C}"/>
                    </a:ext>
                  </a:extLst>
                </p:cNvPr>
                <p:cNvSpPr txBox="1">
                  <a:spLocks noRot="1" noChangeAspect="1" noMove="1" noResize="1" noEditPoints="1" noAdjustHandles="1" noChangeArrowheads="1" noChangeShapeType="1" noTextEdit="1"/>
                </p:cNvSpPr>
                <p:nvPr/>
              </p:nvSpPr>
              <p:spPr>
                <a:xfrm>
                  <a:off x="7768132" y="2616984"/>
                  <a:ext cx="968889" cy="369332"/>
                </a:xfrm>
                <a:prstGeom prst="rect">
                  <a:avLst/>
                </a:prstGeom>
                <a:blipFill>
                  <a:blip r:embed="rId23"/>
                  <a:stretch>
                    <a:fillRect/>
                  </a:stretch>
                </a:blipFill>
              </p:spPr>
              <p:txBody>
                <a:bodyPr/>
                <a:lstStyle/>
                <a:p>
                  <a:r>
                    <a:rPr lang="en-US">
                      <a:noFill/>
                    </a:rPr>
                    <a:t> </a:t>
                  </a:r>
                </a:p>
              </p:txBody>
            </p:sp>
          </mc:Fallback>
        </mc:AlternateContent>
        <p:pic>
          <p:nvPicPr>
            <p:cNvPr id="35" name="Picture 34">
              <a:extLst>
                <a:ext uri="{FF2B5EF4-FFF2-40B4-BE49-F238E27FC236}">
                  <a16:creationId xmlns:a16="http://schemas.microsoft.com/office/drawing/2014/main" id="{7F24AF9A-BDFA-42B9-0EBF-F064BC9EBA18}"/>
                </a:ext>
              </a:extLst>
            </p:cNvPr>
            <p:cNvPicPr>
              <a:picLocks noChangeAspect="1"/>
            </p:cNvPicPr>
            <p:nvPr/>
          </p:nvPicPr>
          <p:blipFill>
            <a:blip r:embed="rId24"/>
            <a:stretch>
              <a:fillRect/>
            </a:stretch>
          </p:blipFill>
          <p:spPr>
            <a:xfrm>
              <a:off x="4089995" y="2047669"/>
              <a:ext cx="1256867" cy="1263413"/>
            </a:xfrm>
            <a:prstGeom prst="rect">
              <a:avLst/>
            </a:prstGeom>
          </p:spPr>
        </p:pic>
        <p:pic>
          <p:nvPicPr>
            <p:cNvPr id="36" name="Picture 35">
              <a:extLst>
                <a:ext uri="{FF2B5EF4-FFF2-40B4-BE49-F238E27FC236}">
                  <a16:creationId xmlns:a16="http://schemas.microsoft.com/office/drawing/2014/main" id="{8B10438A-33B9-0465-10AD-7D79AAA19580}"/>
                </a:ext>
              </a:extLst>
            </p:cNvPr>
            <p:cNvPicPr>
              <a:picLocks noChangeAspect="1"/>
            </p:cNvPicPr>
            <p:nvPr/>
          </p:nvPicPr>
          <p:blipFill>
            <a:blip r:embed="rId24"/>
            <a:stretch>
              <a:fillRect/>
            </a:stretch>
          </p:blipFill>
          <p:spPr>
            <a:xfrm rot="5400000">
              <a:off x="6299649" y="2050951"/>
              <a:ext cx="1253451" cy="1259979"/>
            </a:xfrm>
            <a:prstGeom prst="rect">
              <a:avLst/>
            </a:prstGeom>
          </p:spPr>
        </p:pic>
        <p:pic>
          <p:nvPicPr>
            <p:cNvPr id="37" name="Picture 36">
              <a:extLst>
                <a:ext uri="{FF2B5EF4-FFF2-40B4-BE49-F238E27FC236}">
                  <a16:creationId xmlns:a16="http://schemas.microsoft.com/office/drawing/2014/main" id="{1454BA19-759D-D560-225B-487A849C72EE}"/>
                </a:ext>
              </a:extLst>
            </p:cNvPr>
            <p:cNvPicPr>
              <a:picLocks noChangeAspect="1"/>
            </p:cNvPicPr>
            <p:nvPr/>
          </p:nvPicPr>
          <p:blipFill>
            <a:blip r:embed="rId24"/>
            <a:stretch>
              <a:fillRect/>
            </a:stretch>
          </p:blipFill>
          <p:spPr>
            <a:xfrm>
              <a:off x="9822938" y="2053347"/>
              <a:ext cx="1256867" cy="1263413"/>
            </a:xfrm>
            <a:prstGeom prst="rect">
              <a:avLst/>
            </a:prstGeom>
          </p:spPr>
        </p:pic>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B352AB0B-EA64-F0CC-4E68-3935FD33674E}"/>
                    </a:ext>
                  </a:extLst>
                </p:cNvPr>
                <p:cNvSpPr txBox="1"/>
                <p:nvPr/>
              </p:nvSpPr>
              <p:spPr>
                <a:xfrm>
                  <a:off x="9892227" y="3311082"/>
                  <a:ext cx="107520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sz="1800" b="0" i="1" smtClean="0">
                            <a:solidFill>
                              <a:schemeClr val="bg2"/>
                            </a:solidFill>
                            <a:latin typeface="Cambria Math" panose="02040503050406030204" pitchFamily="18" charset="0"/>
                            <a:ea typeface="Cambria Math" panose="02040503050406030204" pitchFamily="18" charset="0"/>
                          </a:rPr>
                          <m:t>|</m:t>
                        </m:r>
                        <m:sSub>
                          <m:sSubPr>
                            <m:ctrlPr>
                              <a:rPr lang="en-ZA" sz="1800" b="0" i="1" smtClean="0">
                                <a:solidFill>
                                  <a:schemeClr val="bg2"/>
                                </a:solidFill>
                                <a:latin typeface="Cambria Math" panose="02040503050406030204" pitchFamily="18" charset="0"/>
                                <a:ea typeface="Cambria Math" panose="02040503050406030204" pitchFamily="18" charset="0"/>
                              </a:rPr>
                            </m:ctrlPr>
                          </m:sSubPr>
                          <m:e>
                            <m:r>
                              <a:rPr lang="en-ZA" sz="1800" b="0" i="1" smtClean="0">
                                <a:solidFill>
                                  <a:schemeClr val="bg2"/>
                                </a:solidFill>
                                <a:latin typeface="Cambria Math" panose="02040503050406030204" pitchFamily="18" charset="0"/>
                                <a:ea typeface="Cambria Math" panose="02040503050406030204" pitchFamily="18" charset="0"/>
                              </a:rPr>
                              <m:t>ℬ</m:t>
                            </m:r>
                          </m:e>
                          <m:sub>
                            <m:sSup>
                              <m:sSupPr>
                                <m:ctrlPr>
                                  <a:rPr lang="en-ZA" sz="1800" b="0" i="1" smtClean="0">
                                    <a:solidFill>
                                      <a:schemeClr val="bg2"/>
                                    </a:solidFill>
                                    <a:latin typeface="Cambria Math" panose="02040503050406030204" pitchFamily="18" charset="0"/>
                                    <a:ea typeface="Cambria Math" panose="02040503050406030204" pitchFamily="18" charset="0"/>
                                  </a:rPr>
                                </m:ctrlPr>
                              </m:sSupPr>
                              <m:e>
                                <m:r>
                                  <a:rPr lang="en-ZA" sz="1800" b="0" i="1" smtClean="0">
                                    <a:solidFill>
                                      <a:schemeClr val="bg2"/>
                                    </a:solidFill>
                                    <a:latin typeface="Cambria Math" panose="02040503050406030204" pitchFamily="18" charset="0"/>
                                    <a:ea typeface="Cambria Math" panose="02040503050406030204" pitchFamily="18" charset="0"/>
                                  </a:rPr>
                                  <m:t>𝑁</m:t>
                                </m:r>
                              </m:e>
                              <m:sup>
                                <m:r>
                                  <a:rPr lang="en-ZA" sz="1800" b="0" i="1" smtClean="0">
                                    <a:solidFill>
                                      <a:schemeClr val="bg2"/>
                                    </a:solidFill>
                                    <a:latin typeface="Cambria Math" panose="02040503050406030204" pitchFamily="18" charset="0"/>
                                    <a:ea typeface="Cambria Math" panose="02040503050406030204" pitchFamily="18" charset="0"/>
                                  </a:rPr>
                                  <m:t>2</m:t>
                                </m:r>
                              </m:sup>
                            </m:sSup>
                          </m:sub>
                        </m:sSub>
                        <m:r>
                          <a:rPr lang="en-ZA" sz="1800" b="0" i="1" smtClean="0">
                            <a:solidFill>
                              <a:schemeClr val="bg2"/>
                            </a:solidFill>
                            <a:latin typeface="Cambria Math" panose="02040503050406030204" pitchFamily="18" charset="0"/>
                            <a:ea typeface="Cambria Math" panose="02040503050406030204" pitchFamily="18" charset="0"/>
                          </a:rPr>
                          <m:t>⟩</m:t>
                        </m:r>
                      </m:oMath>
                    </m:oMathPara>
                  </a14:m>
                  <a:endParaRPr lang="en-ZA" sz="1800" dirty="0">
                    <a:solidFill>
                      <a:schemeClr val="bg2"/>
                    </a:solidFill>
                  </a:endParaRPr>
                </a:p>
              </p:txBody>
            </p:sp>
          </mc:Choice>
          <mc:Fallback>
            <p:sp>
              <p:nvSpPr>
                <p:cNvPr id="38" name="TextBox 37">
                  <a:extLst>
                    <a:ext uri="{FF2B5EF4-FFF2-40B4-BE49-F238E27FC236}">
                      <a16:creationId xmlns:a16="http://schemas.microsoft.com/office/drawing/2014/main" id="{B352AB0B-EA64-F0CC-4E68-3935FD33674E}"/>
                    </a:ext>
                  </a:extLst>
                </p:cNvPr>
                <p:cNvSpPr txBox="1">
                  <a:spLocks noRot="1" noChangeAspect="1" noMove="1" noResize="1" noEditPoints="1" noAdjustHandles="1" noChangeArrowheads="1" noChangeShapeType="1" noTextEdit="1"/>
                </p:cNvSpPr>
                <p:nvPr/>
              </p:nvSpPr>
              <p:spPr>
                <a:xfrm>
                  <a:off x="9892227" y="3311082"/>
                  <a:ext cx="1075205" cy="369332"/>
                </a:xfrm>
                <a:prstGeom prst="rect">
                  <a:avLst/>
                </a:prstGeom>
                <a:blipFill>
                  <a:blip r:embed="rId25"/>
                  <a:stretch>
                    <a:fillRect b="-16667"/>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034A0D0D-94D7-1EC9-389C-183AA3C02873}"/>
                </a:ext>
              </a:extLst>
            </p:cNvPr>
            <p:cNvPicPr>
              <a:picLocks noChangeAspect="1"/>
            </p:cNvPicPr>
            <p:nvPr/>
          </p:nvPicPr>
          <p:blipFill>
            <a:blip r:embed="rId24"/>
            <a:srcRect l="17944" t="40047" r="61354" b="38918"/>
            <a:stretch>
              <a:fillRect/>
            </a:stretch>
          </p:blipFill>
          <p:spPr>
            <a:xfrm>
              <a:off x="4087185" y="2044300"/>
              <a:ext cx="260196" cy="265757"/>
            </a:xfrm>
            <a:prstGeom prst="rect">
              <a:avLst/>
            </a:prstGeom>
          </p:spPr>
        </p:pic>
        <p:pic>
          <p:nvPicPr>
            <p:cNvPr id="23" name="Picture 22">
              <a:extLst>
                <a:ext uri="{FF2B5EF4-FFF2-40B4-BE49-F238E27FC236}">
                  <a16:creationId xmlns:a16="http://schemas.microsoft.com/office/drawing/2014/main" id="{C8F5D528-45C8-EE2C-8861-3E22CCCC90C2}"/>
                </a:ext>
              </a:extLst>
            </p:cNvPr>
            <p:cNvPicPr>
              <a:picLocks noChangeAspect="1"/>
            </p:cNvPicPr>
            <p:nvPr/>
          </p:nvPicPr>
          <p:blipFill>
            <a:blip r:embed="rId24"/>
            <a:srcRect l="17352" t="19060" r="61946" b="60541"/>
            <a:stretch>
              <a:fillRect/>
            </a:stretch>
          </p:blipFill>
          <p:spPr>
            <a:xfrm>
              <a:off x="4305819" y="2543921"/>
              <a:ext cx="282294" cy="278460"/>
            </a:xfrm>
            <a:prstGeom prst="rect">
              <a:avLst/>
            </a:prstGeom>
          </p:spPr>
        </p:pic>
        <p:pic>
          <p:nvPicPr>
            <p:cNvPr id="24" name="Picture 23">
              <a:extLst>
                <a:ext uri="{FF2B5EF4-FFF2-40B4-BE49-F238E27FC236}">
                  <a16:creationId xmlns:a16="http://schemas.microsoft.com/office/drawing/2014/main" id="{8B279813-8574-7619-5D4F-9D882F166561}"/>
                </a:ext>
              </a:extLst>
            </p:cNvPr>
            <p:cNvPicPr>
              <a:picLocks noChangeAspect="1"/>
            </p:cNvPicPr>
            <p:nvPr/>
          </p:nvPicPr>
          <p:blipFill>
            <a:blip r:embed="rId24"/>
            <a:srcRect l="17352" t="19060" r="61946" b="60541"/>
            <a:stretch>
              <a:fillRect/>
            </a:stretch>
          </p:blipFill>
          <p:spPr>
            <a:xfrm>
              <a:off x="6783690" y="2279756"/>
              <a:ext cx="282294" cy="278460"/>
            </a:xfrm>
            <a:prstGeom prst="rect">
              <a:avLst/>
            </a:prstGeom>
          </p:spPr>
        </p:pic>
        <p:pic>
          <p:nvPicPr>
            <p:cNvPr id="25" name="Picture 24">
              <a:extLst>
                <a:ext uri="{FF2B5EF4-FFF2-40B4-BE49-F238E27FC236}">
                  <a16:creationId xmlns:a16="http://schemas.microsoft.com/office/drawing/2014/main" id="{ECE828F5-49BA-953F-EA52-F5E485C3DD80}"/>
                </a:ext>
              </a:extLst>
            </p:cNvPr>
            <p:cNvPicPr>
              <a:picLocks noChangeAspect="1"/>
            </p:cNvPicPr>
            <p:nvPr/>
          </p:nvPicPr>
          <p:blipFill>
            <a:blip r:embed="rId24"/>
            <a:srcRect l="17352" t="19060" r="61946" b="60541"/>
            <a:stretch>
              <a:fillRect/>
            </a:stretch>
          </p:blipFill>
          <p:spPr>
            <a:xfrm>
              <a:off x="10046336" y="2553859"/>
              <a:ext cx="282294" cy="278460"/>
            </a:xfrm>
            <a:prstGeom prst="rect">
              <a:avLst/>
            </a:prstGeom>
          </p:spPr>
        </p:pic>
        <p:pic>
          <p:nvPicPr>
            <p:cNvPr id="27" name="Picture 26">
              <a:extLst>
                <a:ext uri="{FF2B5EF4-FFF2-40B4-BE49-F238E27FC236}">
                  <a16:creationId xmlns:a16="http://schemas.microsoft.com/office/drawing/2014/main" id="{B56BCFAD-919A-1D79-30A5-56A96CE90341}"/>
                </a:ext>
              </a:extLst>
            </p:cNvPr>
            <p:cNvPicPr>
              <a:picLocks noChangeAspect="1"/>
            </p:cNvPicPr>
            <p:nvPr/>
          </p:nvPicPr>
          <p:blipFill>
            <a:blip r:embed="rId24"/>
            <a:srcRect l="17944" t="40047" r="61354" b="38918"/>
            <a:stretch>
              <a:fillRect/>
            </a:stretch>
          </p:blipFill>
          <p:spPr>
            <a:xfrm>
              <a:off x="6523494" y="2050773"/>
              <a:ext cx="260196" cy="237726"/>
            </a:xfrm>
            <a:prstGeom prst="rect">
              <a:avLst/>
            </a:prstGeom>
          </p:spPr>
        </p:pic>
        <p:pic>
          <p:nvPicPr>
            <p:cNvPr id="34" name="Picture 33">
              <a:extLst>
                <a:ext uri="{FF2B5EF4-FFF2-40B4-BE49-F238E27FC236}">
                  <a16:creationId xmlns:a16="http://schemas.microsoft.com/office/drawing/2014/main" id="{AA2B2C03-D656-3981-D1F5-CA9C235206E8}"/>
                </a:ext>
              </a:extLst>
            </p:cNvPr>
            <p:cNvPicPr>
              <a:picLocks noChangeAspect="1"/>
            </p:cNvPicPr>
            <p:nvPr/>
          </p:nvPicPr>
          <p:blipFill>
            <a:blip r:embed="rId24"/>
            <a:srcRect l="17944" t="40047" r="61354" b="38918"/>
            <a:stretch>
              <a:fillRect/>
            </a:stretch>
          </p:blipFill>
          <p:spPr>
            <a:xfrm>
              <a:off x="10819609" y="3064344"/>
              <a:ext cx="260196" cy="265757"/>
            </a:xfrm>
            <a:prstGeom prst="rect">
              <a:avLst/>
            </a:prstGeom>
          </p:spPr>
        </p:pic>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61027B6E-05D4-BD9A-22E4-FE1DEF4F7F0E}"/>
                    </a:ext>
                  </a:extLst>
                </p:cNvPr>
                <p:cNvSpPr txBox="1"/>
                <p:nvPr/>
              </p:nvSpPr>
              <p:spPr>
                <a:xfrm>
                  <a:off x="9560452" y="5202212"/>
                  <a:ext cx="2303600" cy="646331"/>
                </a:xfrm>
                <a:prstGeom prst="rect">
                  <a:avLst/>
                </a:prstGeom>
                <a:noFill/>
              </p:spPr>
              <p:txBody>
                <a:bodyPr wrap="square">
                  <a:spAutoFit/>
                </a:bodyPr>
                <a:lstStyle/>
                <a:p>
                  <a:r>
                    <a:rPr lang="en-ZA" sz="1800" b="0" dirty="0">
                      <a:solidFill>
                        <a:schemeClr val="bg2"/>
                      </a:solidFill>
                      <a:ea typeface="Cambria Math" panose="02040503050406030204" pitchFamily="18" charset="0"/>
                    </a:rPr>
                    <a:t>F </a:t>
                  </a:r>
                  <a14:m>
                    <m:oMath xmlns:m="http://schemas.openxmlformats.org/officeDocument/2006/math">
                      <m:r>
                        <a:rPr lang="en-ZA" sz="1800" b="0" i="1" smtClean="0">
                          <a:solidFill>
                            <a:schemeClr val="bg2"/>
                          </a:solidFill>
                          <a:latin typeface="Cambria Math" panose="02040503050406030204" pitchFamily="18" charset="0"/>
                          <a:ea typeface="Cambria Math" panose="02040503050406030204" pitchFamily="18" charset="0"/>
                        </a:rPr>
                        <m:t>=121</m:t>
                      </m:r>
                    </m:oMath>
                  </a14:m>
                  <a:r>
                    <a:rPr lang="en-ZA" sz="1800" dirty="0">
                      <a:solidFill>
                        <a:schemeClr val="bg2"/>
                      </a:solidFill>
                    </a:rPr>
                    <a:t> Fourier Modes</a:t>
                  </a:r>
                </a:p>
              </p:txBody>
            </p:sp>
          </mc:Choice>
          <mc:Fallback>
            <p:sp>
              <p:nvSpPr>
                <p:cNvPr id="39" name="TextBox 38">
                  <a:extLst>
                    <a:ext uri="{FF2B5EF4-FFF2-40B4-BE49-F238E27FC236}">
                      <a16:creationId xmlns:a16="http://schemas.microsoft.com/office/drawing/2014/main" id="{61027B6E-05D4-BD9A-22E4-FE1DEF4F7F0E}"/>
                    </a:ext>
                  </a:extLst>
                </p:cNvPr>
                <p:cNvSpPr txBox="1">
                  <a:spLocks noRot="1" noChangeAspect="1" noMove="1" noResize="1" noEditPoints="1" noAdjustHandles="1" noChangeArrowheads="1" noChangeShapeType="1" noTextEdit="1"/>
                </p:cNvSpPr>
                <p:nvPr/>
              </p:nvSpPr>
              <p:spPr>
                <a:xfrm>
                  <a:off x="9560452" y="5202212"/>
                  <a:ext cx="2303600" cy="646331"/>
                </a:xfrm>
                <a:prstGeom prst="rect">
                  <a:avLst/>
                </a:prstGeom>
                <a:blipFill>
                  <a:blip r:embed="rId26"/>
                  <a:stretch>
                    <a:fillRect l="-2198" t="-3846" b="-134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43A92B69-3F6B-D5EF-F9C8-EAEFF646F287}"/>
                    </a:ext>
                  </a:extLst>
                </p:cNvPr>
                <p:cNvSpPr txBox="1"/>
                <p:nvPr/>
              </p:nvSpPr>
              <p:spPr>
                <a:xfrm>
                  <a:off x="9318042" y="1579394"/>
                  <a:ext cx="2251774" cy="369332"/>
                </a:xfrm>
                <a:prstGeom prst="rect">
                  <a:avLst/>
                </a:prstGeom>
                <a:noFill/>
              </p:spPr>
              <p:txBody>
                <a:bodyPr wrap="square">
                  <a:spAutoFit/>
                </a:bodyPr>
                <a:lstStyle/>
                <a:p>
                  <a:r>
                    <a:rPr lang="en-ZA" sz="1800" b="0" dirty="0">
                      <a:solidFill>
                        <a:schemeClr val="bg2"/>
                      </a:solidFill>
                      <a:ea typeface="Cambria Math" panose="02040503050406030204" pitchFamily="18" charset="0"/>
                    </a:rPr>
                    <a:t>e.g. </a:t>
                  </a:r>
                  <a14:m>
                    <m:oMath xmlns:m="http://schemas.openxmlformats.org/officeDocument/2006/math">
                      <m:sSup>
                        <m:sSupPr>
                          <m:ctrlPr>
                            <a:rPr lang="en-ZA" sz="1800" b="0" i="1" smtClean="0">
                              <a:solidFill>
                                <a:schemeClr val="bg2"/>
                              </a:solidFill>
                              <a:latin typeface="Cambria Math" panose="02040503050406030204" pitchFamily="18" charset="0"/>
                              <a:ea typeface="Cambria Math" panose="02040503050406030204" pitchFamily="18" charset="0"/>
                            </a:rPr>
                          </m:ctrlPr>
                        </m:sSupPr>
                        <m:e>
                          <m:r>
                            <a:rPr lang="en-ZA" sz="1800" b="0" i="1" smtClean="0">
                              <a:solidFill>
                                <a:schemeClr val="bg2"/>
                              </a:solidFill>
                              <a:latin typeface="Cambria Math" panose="02040503050406030204" pitchFamily="18" charset="0"/>
                              <a:ea typeface="Cambria Math" panose="02040503050406030204" pitchFamily="18" charset="0"/>
                            </a:rPr>
                            <m:t>𝑁</m:t>
                          </m:r>
                        </m:e>
                        <m:sup>
                          <m:r>
                            <a:rPr lang="en-ZA" sz="1800" b="0" i="1" smtClean="0">
                              <a:solidFill>
                                <a:schemeClr val="bg2"/>
                              </a:solidFill>
                              <a:latin typeface="Cambria Math" panose="02040503050406030204" pitchFamily="18" charset="0"/>
                              <a:ea typeface="Cambria Math" panose="02040503050406030204" pitchFamily="18" charset="0"/>
                            </a:rPr>
                            <m:t>2</m:t>
                          </m:r>
                        </m:sup>
                      </m:sSup>
                      <m:r>
                        <a:rPr lang="en-ZA" sz="1800" b="0" i="1" smtClean="0">
                          <a:solidFill>
                            <a:schemeClr val="bg2"/>
                          </a:solidFill>
                          <a:latin typeface="Cambria Math" panose="02040503050406030204" pitchFamily="18" charset="0"/>
                          <a:ea typeface="Cambria Math" panose="02040503050406030204" pitchFamily="18" charset="0"/>
                        </a:rPr>
                        <m:t>=90 000</m:t>
                      </m:r>
                      <m:r>
                        <a:rPr lang="en-ZA" sz="1800" b="0" i="1" smtClean="0">
                          <a:solidFill>
                            <a:schemeClr val="bg2"/>
                          </a:solidFill>
                          <a:latin typeface="Cambria Math" panose="02040503050406030204" pitchFamily="18" charset="0"/>
                          <a:ea typeface="Cambria Math" panose="02040503050406030204" pitchFamily="18" charset="0"/>
                        </a:rPr>
                        <m:t>𝑝𝑥</m:t>
                      </m:r>
                    </m:oMath>
                  </a14:m>
                  <a:endParaRPr lang="en-GB" sz="1800" b="0" dirty="0">
                    <a:solidFill>
                      <a:schemeClr val="bg2"/>
                    </a:solidFill>
                    <a:ea typeface="Cambria Math" panose="02040503050406030204" pitchFamily="18" charset="0"/>
                  </a:endParaRPr>
                </a:p>
              </p:txBody>
            </p:sp>
          </mc:Choice>
          <mc:Fallback>
            <p:sp>
              <p:nvSpPr>
                <p:cNvPr id="40" name="TextBox 39">
                  <a:extLst>
                    <a:ext uri="{FF2B5EF4-FFF2-40B4-BE49-F238E27FC236}">
                      <a16:creationId xmlns:a16="http://schemas.microsoft.com/office/drawing/2014/main" id="{43A92B69-3F6B-D5EF-F9C8-EAEFF646F287}"/>
                    </a:ext>
                  </a:extLst>
                </p:cNvPr>
                <p:cNvSpPr txBox="1">
                  <a:spLocks noRot="1" noChangeAspect="1" noMove="1" noResize="1" noEditPoints="1" noAdjustHandles="1" noChangeArrowheads="1" noChangeShapeType="1" noTextEdit="1"/>
                </p:cNvSpPr>
                <p:nvPr/>
              </p:nvSpPr>
              <p:spPr>
                <a:xfrm>
                  <a:off x="9318042" y="1579394"/>
                  <a:ext cx="2251774" cy="369332"/>
                </a:xfrm>
                <a:prstGeom prst="rect">
                  <a:avLst/>
                </a:prstGeom>
                <a:blipFill>
                  <a:blip r:embed="rId27"/>
                  <a:stretch>
                    <a:fillRect l="-2247" t="-6667" b="-26667"/>
                  </a:stretch>
                </a:blipFill>
              </p:spPr>
              <p:txBody>
                <a:bodyPr/>
                <a:lstStyle/>
                <a:p>
                  <a:r>
                    <a:rPr lang="en-US">
                      <a:noFill/>
                    </a:rPr>
                    <a:t> </a:t>
                  </a:r>
                </a:p>
              </p:txBody>
            </p:sp>
          </mc:Fallback>
        </mc:AlternateContent>
        <p:pic>
          <p:nvPicPr>
            <p:cNvPr id="41" name="Picture 40">
              <a:extLst>
                <a:ext uri="{FF2B5EF4-FFF2-40B4-BE49-F238E27FC236}">
                  <a16:creationId xmlns:a16="http://schemas.microsoft.com/office/drawing/2014/main" id="{A18EDCAE-1E3A-6402-5524-0347F73CDBA7}"/>
                </a:ext>
              </a:extLst>
            </p:cNvPr>
            <p:cNvPicPr>
              <a:picLocks noChangeAspect="1"/>
            </p:cNvPicPr>
            <p:nvPr/>
          </p:nvPicPr>
          <p:blipFill>
            <a:blip r:embed="rId28" cstate="email">
              <a:extLst>
                <a:ext uri="{28A0092B-C50C-407E-A947-70E740481C1C}">
                  <a14:useLocalDpi xmlns:a14="http://schemas.microsoft.com/office/drawing/2010/main" val="0"/>
                </a:ext>
              </a:extLst>
            </a:blip>
            <a:srcRect l="386" r="386"/>
            <a:stretch/>
          </p:blipFill>
          <p:spPr>
            <a:xfrm>
              <a:off x="9863244" y="3930736"/>
              <a:ext cx="1180998" cy="1190189"/>
            </a:xfrm>
            <a:prstGeom prst="rect">
              <a:avLst/>
            </a:prstGeom>
            <a:ln>
              <a:noFill/>
            </a:ln>
            <a:scene3d>
              <a:camera prst="orthographicFront"/>
              <a:lightRig rig="threePt" dir="t"/>
            </a:scene3d>
            <a:sp3d>
              <a:bevelB w="0" h="0" prst="softRound"/>
              <a:extrusionClr>
                <a:schemeClr val="bg2"/>
              </a:extrusionClr>
            </a:sp3d>
          </p:spPr>
        </p:pic>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DB344108-8C37-E0BB-D122-1D728F294E1B}"/>
                    </a:ext>
                  </a:extLst>
                </p:cNvPr>
                <p:cNvSpPr txBox="1"/>
                <p:nvPr/>
              </p:nvSpPr>
              <p:spPr>
                <a:xfrm>
                  <a:off x="2259650" y="5106935"/>
                  <a:ext cx="5729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800" b="0" i="1" smtClean="0">
                                <a:solidFill>
                                  <a:schemeClr val="bg2"/>
                                </a:solidFill>
                                <a:latin typeface="Cambria Math" panose="02040503050406030204" pitchFamily="18" charset="0"/>
                                <a:ea typeface="Cambria Math" panose="02040503050406030204" pitchFamily="18" charset="0"/>
                              </a:rPr>
                            </m:ctrlPr>
                          </m:sSubPr>
                          <m:e>
                            <m:r>
                              <m:rPr>
                                <m:sty m:val="p"/>
                              </m:rPr>
                              <a:rPr lang="en-US" sz="1800" b="0" i="1" smtClean="0">
                                <a:solidFill>
                                  <a:schemeClr val="bg2"/>
                                </a:solidFill>
                                <a:latin typeface="Cambria Math" panose="02040503050406030204" pitchFamily="18" charset="0"/>
                                <a:ea typeface="Cambria Math" panose="02040503050406030204" pitchFamily="18" charset="0"/>
                              </a:rPr>
                              <m:t>D</m:t>
                            </m:r>
                          </m:e>
                          <m:sub>
                            <m:r>
                              <a:rPr lang="en-GB" sz="1800" b="0" i="1" smtClean="0">
                                <a:solidFill>
                                  <a:schemeClr val="bg2"/>
                                </a:solidFill>
                                <a:latin typeface="Cambria Math" panose="02040503050406030204" pitchFamily="18" charset="0"/>
                                <a:ea typeface="Cambria Math" panose="02040503050406030204" pitchFamily="18" charset="0"/>
                              </a:rPr>
                              <m:t>𝑘</m:t>
                            </m:r>
                          </m:sub>
                        </m:sSub>
                      </m:oMath>
                    </m:oMathPara>
                  </a14:m>
                  <a:endParaRPr lang="en-ZA" sz="1800" dirty="0">
                    <a:solidFill>
                      <a:schemeClr val="bg2"/>
                    </a:solidFill>
                  </a:endParaRPr>
                </a:p>
              </p:txBody>
            </p:sp>
          </mc:Choice>
          <mc:Fallback>
            <p:sp>
              <p:nvSpPr>
                <p:cNvPr id="42" name="TextBox 41">
                  <a:extLst>
                    <a:ext uri="{FF2B5EF4-FFF2-40B4-BE49-F238E27FC236}">
                      <a16:creationId xmlns:a16="http://schemas.microsoft.com/office/drawing/2014/main" id="{DB344108-8C37-E0BB-D122-1D728F294E1B}"/>
                    </a:ext>
                  </a:extLst>
                </p:cNvPr>
                <p:cNvSpPr txBox="1">
                  <a:spLocks noRot="1" noChangeAspect="1" noMove="1" noResize="1" noEditPoints="1" noAdjustHandles="1" noChangeArrowheads="1" noChangeShapeType="1" noTextEdit="1"/>
                </p:cNvSpPr>
                <p:nvPr/>
              </p:nvSpPr>
              <p:spPr>
                <a:xfrm>
                  <a:off x="2259650" y="5106935"/>
                  <a:ext cx="572975" cy="369332"/>
                </a:xfrm>
                <a:prstGeom prst="rect">
                  <a:avLst/>
                </a:prstGeom>
                <a:blipFill>
                  <a:blip r:embed="rId29"/>
                  <a:stretch>
                    <a:fillRect/>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0D4FC8DB-263F-2B34-C325-F6E817B706AB}"/>
                </a:ext>
              </a:extLst>
            </p:cNvPr>
            <p:cNvPicPr>
              <a:picLocks noChangeAspect="1"/>
            </p:cNvPicPr>
            <p:nvPr/>
          </p:nvPicPr>
          <p:blipFill>
            <a:blip r:embed="rId30" cstate="print">
              <a:extLst>
                <a:ext uri="{28A0092B-C50C-407E-A947-70E740481C1C}">
                  <a14:useLocalDpi xmlns:a14="http://schemas.microsoft.com/office/drawing/2010/main" val="0"/>
                </a:ext>
              </a:extLst>
            </a:blip>
            <a:srcRect l="386" r="386"/>
            <a:stretch/>
          </p:blipFill>
          <p:spPr>
            <a:xfrm>
              <a:off x="4089995" y="3959744"/>
              <a:ext cx="1254220" cy="1263980"/>
            </a:xfrm>
            <a:prstGeom prst="rect">
              <a:avLst/>
            </a:prstGeom>
            <a:ln>
              <a:noFill/>
            </a:ln>
            <a:scene3d>
              <a:camera prst="orthographicFront"/>
              <a:lightRig rig="threePt" dir="t"/>
            </a:scene3d>
            <a:sp3d>
              <a:bevelB w="0" h="0" prst="softRound"/>
              <a:extrusionClr>
                <a:schemeClr val="bg2"/>
              </a:extrusionClr>
            </a:sp3d>
          </p:spPr>
        </p:pic>
        <p:pic>
          <p:nvPicPr>
            <p:cNvPr id="22" name="Picture 21">
              <a:extLst>
                <a:ext uri="{FF2B5EF4-FFF2-40B4-BE49-F238E27FC236}">
                  <a16:creationId xmlns:a16="http://schemas.microsoft.com/office/drawing/2014/main" id="{AC1830E5-2709-F176-AC28-FA5570281622}"/>
                </a:ext>
              </a:extLst>
            </p:cNvPr>
            <p:cNvPicPr>
              <a:picLocks noChangeAspect="1"/>
            </p:cNvPicPr>
            <p:nvPr/>
          </p:nvPicPr>
          <p:blipFill>
            <a:blip r:embed="rId31" cstate="print">
              <a:extLst>
                <a:ext uri="{28A0092B-C50C-407E-A947-70E740481C1C}">
                  <a14:useLocalDpi xmlns:a14="http://schemas.microsoft.com/office/drawing/2010/main" val="0"/>
                </a:ext>
              </a:extLst>
            </a:blip>
            <a:srcRect l="386" r="386"/>
            <a:stretch/>
          </p:blipFill>
          <p:spPr>
            <a:xfrm>
              <a:off x="6296386" y="3896339"/>
              <a:ext cx="1282568" cy="1305873"/>
            </a:xfrm>
            <a:prstGeom prst="rect">
              <a:avLst/>
            </a:prstGeom>
            <a:ln>
              <a:noFill/>
            </a:ln>
            <a:scene3d>
              <a:camera prst="orthographicFront"/>
              <a:lightRig rig="threePt" dir="t"/>
            </a:scene3d>
            <a:sp3d>
              <a:bevelB w="0" h="0" prst="softRound"/>
              <a:extrusionClr>
                <a:schemeClr val="bg2"/>
              </a:extrusionClr>
            </a:sp3d>
          </p:spPr>
        </p:pic>
      </p:grpSp>
    </p:spTree>
    <p:extLst>
      <p:ext uri="{BB962C8B-B14F-4D97-AF65-F5344CB8AC3E}">
        <p14:creationId xmlns:p14="http://schemas.microsoft.com/office/powerpoint/2010/main" val="3610048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B0854-0A9A-4B14-6633-32DCFB03E233}"/>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BBE0DF01-607F-9759-F092-DDFF050799B9}"/>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In this example, the phase layers are trained to map 3</a:t>
            </a: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 spatial patterns to three unique bins</a:t>
            </a:r>
          </a:p>
        </p:txBody>
      </p:sp>
      <p:pic>
        <p:nvPicPr>
          <p:cNvPr id="16" name="Picture 15">
            <a:extLst>
              <a:ext uri="{FF2B5EF4-FFF2-40B4-BE49-F238E27FC236}">
                <a16:creationId xmlns:a16="http://schemas.microsoft.com/office/drawing/2014/main" id="{9243E4C1-2B0D-9881-6FF9-1E027DE012AC}"/>
              </a:ext>
            </a:extLst>
          </p:cNvPr>
          <p:cNvPicPr>
            <a:picLocks noChangeAspect="1"/>
          </p:cNvPicPr>
          <p:nvPr/>
        </p:nvPicPr>
        <p:blipFill>
          <a:blip r:embed="rId3"/>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7A58CEA6-3BEA-37BA-B933-06DF671022B6}"/>
              </a:ext>
            </a:extLst>
          </p:cNvPr>
          <p:cNvPicPr>
            <a:picLocks noChangeAspect="1"/>
          </p:cNvPicPr>
          <p:nvPr/>
        </p:nvPicPr>
        <p:blipFill>
          <a:blip r:embed="rId4"/>
          <a:stretch>
            <a:fillRect/>
          </a:stretch>
        </p:blipFill>
        <p:spPr>
          <a:xfrm>
            <a:off x="4731227" y="6954491"/>
            <a:ext cx="5295265" cy="1117685"/>
          </a:xfrm>
          <a:prstGeom prst="rect">
            <a:avLst/>
          </a:prstGeom>
        </p:spPr>
      </p:pic>
      <p:sp>
        <p:nvSpPr>
          <p:cNvPr id="41" name="TextBox 40">
            <a:extLst>
              <a:ext uri="{FF2B5EF4-FFF2-40B4-BE49-F238E27FC236}">
                <a16:creationId xmlns:a16="http://schemas.microsoft.com/office/drawing/2014/main" id="{CE7ABE35-30A9-6834-519C-8D228FA068AA}"/>
              </a:ext>
            </a:extLst>
          </p:cNvPr>
          <p:cNvSpPr txBox="1"/>
          <p:nvPr/>
        </p:nvSpPr>
        <p:spPr>
          <a:xfrm>
            <a:off x="508312" y="5041328"/>
            <a:ext cx="1215341"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dirty="0">
                <a:solidFill>
                  <a:srgbClr val="000000"/>
                </a:solidFill>
                <a:latin typeface="+mn-lt"/>
                <a:ea typeface="+mn-ea"/>
                <a:cs typeface="+mn-cs"/>
                <a:sym typeface="Helvetica Neue Light"/>
              </a:rPr>
              <a:t>Trained   p</a:t>
            </a:r>
            <a:r>
              <a:rPr kumimoji="0" lang="en-US" sz="2000" b="0" i="0" u="none" strike="noStrike" cap="none" spc="0" normalizeH="0" baseline="0" dirty="0">
                <a:ln>
                  <a:noFill/>
                </a:ln>
                <a:solidFill>
                  <a:srgbClr val="000000"/>
                </a:solidFill>
                <a:effectLst/>
                <a:uFillTx/>
                <a:latin typeface="+mn-lt"/>
                <a:ea typeface="+mn-ea"/>
                <a:cs typeface="+mn-cs"/>
                <a:sym typeface="Helvetica Neue Light"/>
              </a:rPr>
              <a:t>hase     screens</a:t>
            </a:r>
          </a:p>
        </p:txBody>
      </p:sp>
      <p:grpSp>
        <p:nvGrpSpPr>
          <p:cNvPr id="9" name="Group 8">
            <a:extLst>
              <a:ext uri="{FF2B5EF4-FFF2-40B4-BE49-F238E27FC236}">
                <a16:creationId xmlns:a16="http://schemas.microsoft.com/office/drawing/2014/main" id="{BFD42ECE-8B10-BA26-4EC2-260CBDD132E4}"/>
              </a:ext>
            </a:extLst>
          </p:cNvPr>
          <p:cNvGrpSpPr/>
          <p:nvPr/>
        </p:nvGrpSpPr>
        <p:grpSpPr>
          <a:xfrm>
            <a:off x="1950646" y="4849279"/>
            <a:ext cx="9040208" cy="2278892"/>
            <a:chOff x="1635856" y="4924229"/>
            <a:chExt cx="9040208" cy="2278892"/>
          </a:xfrm>
        </p:grpSpPr>
        <p:grpSp>
          <p:nvGrpSpPr>
            <p:cNvPr id="39" name="Group 38">
              <a:extLst>
                <a:ext uri="{FF2B5EF4-FFF2-40B4-BE49-F238E27FC236}">
                  <a16:creationId xmlns:a16="http://schemas.microsoft.com/office/drawing/2014/main" id="{0EE58434-C040-F7C2-35A0-32940C90C797}"/>
                </a:ext>
              </a:extLst>
            </p:cNvPr>
            <p:cNvGrpSpPr/>
            <p:nvPr/>
          </p:nvGrpSpPr>
          <p:grpSpPr>
            <a:xfrm>
              <a:off x="1635856" y="4924229"/>
              <a:ext cx="9040208" cy="1508888"/>
              <a:chOff x="509747" y="5154341"/>
              <a:chExt cx="9040208" cy="1508888"/>
            </a:xfrm>
          </p:grpSpPr>
          <p:pic>
            <p:nvPicPr>
              <p:cNvPr id="21" name="Picture 20">
                <a:extLst>
                  <a:ext uri="{FF2B5EF4-FFF2-40B4-BE49-F238E27FC236}">
                    <a16:creationId xmlns:a16="http://schemas.microsoft.com/office/drawing/2014/main" id="{2912941E-3394-59FF-7863-FBF31261A2F1}"/>
                  </a:ext>
                </a:extLst>
              </p:cNvPr>
              <p:cNvPicPr>
                <a:picLocks noChangeAspect="1"/>
              </p:cNvPicPr>
              <p:nvPr/>
            </p:nvPicPr>
            <p:blipFill>
              <a:blip r:embed="rId5"/>
              <a:srcRect l="76921" t="6470"/>
              <a:stretch>
                <a:fillRect/>
              </a:stretch>
            </p:blipFill>
            <p:spPr>
              <a:xfrm>
                <a:off x="7845859" y="5154341"/>
                <a:ext cx="1704096" cy="1440000"/>
              </a:xfrm>
              <a:prstGeom prst="rect">
                <a:avLst/>
              </a:prstGeom>
            </p:spPr>
          </p:pic>
          <p:pic>
            <p:nvPicPr>
              <p:cNvPr id="26" name="Picture 25">
                <a:extLst>
                  <a:ext uri="{FF2B5EF4-FFF2-40B4-BE49-F238E27FC236}">
                    <a16:creationId xmlns:a16="http://schemas.microsoft.com/office/drawing/2014/main" id="{7F80EBB1-EC8E-A9E4-BC15-2CD674375166}"/>
                  </a:ext>
                </a:extLst>
              </p:cNvPr>
              <p:cNvPicPr>
                <a:picLocks noChangeAspect="1"/>
              </p:cNvPicPr>
              <p:nvPr/>
            </p:nvPicPr>
            <p:blipFill>
              <a:blip r:embed="rId5"/>
              <a:srcRect l="19244" t="7086" r="61487"/>
              <a:stretch>
                <a:fillRect/>
              </a:stretch>
            </p:blipFill>
            <p:spPr>
              <a:xfrm>
                <a:off x="2343775" y="5154341"/>
                <a:ext cx="1440000" cy="1447896"/>
              </a:xfrm>
              <a:prstGeom prst="rect">
                <a:avLst/>
              </a:prstGeom>
            </p:spPr>
          </p:pic>
          <p:pic>
            <p:nvPicPr>
              <p:cNvPr id="33" name="Picture 32">
                <a:extLst>
                  <a:ext uri="{FF2B5EF4-FFF2-40B4-BE49-F238E27FC236}">
                    <a16:creationId xmlns:a16="http://schemas.microsoft.com/office/drawing/2014/main" id="{CF947504-037C-8144-5B2F-EE37835A69F3}"/>
                  </a:ext>
                </a:extLst>
              </p:cNvPr>
              <p:cNvPicPr>
                <a:picLocks noChangeAspect="1"/>
              </p:cNvPicPr>
              <p:nvPr/>
            </p:nvPicPr>
            <p:blipFill>
              <a:blip r:embed="rId5"/>
              <a:srcRect t="7086" r="80732"/>
              <a:stretch>
                <a:fillRect/>
              </a:stretch>
            </p:blipFill>
            <p:spPr>
              <a:xfrm>
                <a:off x="509747" y="5154341"/>
                <a:ext cx="1440000" cy="1447895"/>
              </a:xfrm>
              <a:prstGeom prst="rect">
                <a:avLst/>
              </a:prstGeom>
            </p:spPr>
          </p:pic>
          <p:pic>
            <p:nvPicPr>
              <p:cNvPr id="36" name="Picture 35">
                <a:extLst>
                  <a:ext uri="{FF2B5EF4-FFF2-40B4-BE49-F238E27FC236}">
                    <a16:creationId xmlns:a16="http://schemas.microsoft.com/office/drawing/2014/main" id="{01D366B5-2C9F-8A02-CD23-ED26FD3186C4}"/>
                  </a:ext>
                </a:extLst>
              </p:cNvPr>
              <p:cNvPicPr>
                <a:picLocks noChangeAspect="1"/>
              </p:cNvPicPr>
              <p:nvPr/>
            </p:nvPicPr>
            <p:blipFill>
              <a:blip r:embed="rId5"/>
              <a:srcRect l="57730" t="7378" r="23049" b="-909"/>
              <a:stretch>
                <a:fillRect/>
              </a:stretch>
            </p:blipFill>
            <p:spPr>
              <a:xfrm>
                <a:off x="6011831" y="5154341"/>
                <a:ext cx="1440000" cy="1461071"/>
              </a:xfrm>
              <a:prstGeom prst="rect">
                <a:avLst/>
              </a:prstGeom>
            </p:spPr>
          </p:pic>
          <p:pic>
            <p:nvPicPr>
              <p:cNvPr id="38" name="Picture 37">
                <a:extLst>
                  <a:ext uri="{FF2B5EF4-FFF2-40B4-BE49-F238E27FC236}">
                    <a16:creationId xmlns:a16="http://schemas.microsoft.com/office/drawing/2014/main" id="{F357D4D7-11AA-5541-24F3-FC22E021A2DA}"/>
                  </a:ext>
                </a:extLst>
              </p:cNvPr>
              <p:cNvPicPr>
                <a:picLocks noChangeAspect="1"/>
              </p:cNvPicPr>
              <p:nvPr/>
            </p:nvPicPr>
            <p:blipFill>
              <a:blip r:embed="rId5"/>
              <a:srcRect l="38941" t="6647" r="42482"/>
              <a:stretch>
                <a:fillRect/>
              </a:stretch>
            </p:blipFill>
            <p:spPr>
              <a:xfrm>
                <a:off x="4177803" y="5154341"/>
                <a:ext cx="1440000" cy="1508888"/>
              </a:xfrm>
              <a:prstGeom prst="rect">
                <a:avLst/>
              </a:prstGeom>
            </p:spPr>
          </p:pic>
        </p:grp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3920DBD8-F26F-A1A0-C526-1976B8662915}"/>
                    </a:ext>
                  </a:extLst>
                </p:cNvPr>
                <p:cNvSpPr txBox="1"/>
                <p:nvPr/>
              </p:nvSpPr>
              <p:spPr>
                <a:xfrm>
                  <a:off x="1861730" y="6313046"/>
                  <a:ext cx="868332"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2400" i="1" smtClean="0">
                                <a:solidFill>
                                  <a:schemeClr val="bg2"/>
                                </a:solidFill>
                                <a:latin typeface="Cambria Math" panose="02040503050406030204" pitchFamily="18" charset="0"/>
                              </a:rPr>
                            </m:ctrlPr>
                          </m:sSubPr>
                          <m:e>
                            <m:r>
                              <a:rPr lang="en-ZA" sz="2400" b="0" i="1" smtClean="0">
                                <a:solidFill>
                                  <a:schemeClr val="bg2"/>
                                </a:solidFill>
                                <a:latin typeface="Cambria Math" panose="02040503050406030204" pitchFamily="18" charset="0"/>
                              </a:rPr>
                              <m:t>𝐷</m:t>
                            </m:r>
                          </m:e>
                          <m:sub>
                            <m:r>
                              <a:rPr lang="en-ZA" sz="2400" b="0" i="1" smtClean="0">
                                <a:solidFill>
                                  <a:schemeClr val="bg2"/>
                                </a:solidFill>
                                <a:latin typeface="Cambria Math" panose="02040503050406030204" pitchFamily="18" charset="0"/>
                              </a:rPr>
                              <m:t>0</m:t>
                            </m:r>
                          </m:sub>
                        </m:sSub>
                      </m:oMath>
                    </m:oMathPara>
                  </a14:m>
                  <a:endParaRPr lang="en-ZA" sz="2400" dirty="0">
                    <a:solidFill>
                      <a:schemeClr val="bg2"/>
                    </a:solidFill>
                  </a:endParaRPr>
                </a:p>
                <a:p>
                  <a:endParaRPr lang="en-ZA" sz="2400" dirty="0">
                    <a:solidFill>
                      <a:schemeClr val="bg2"/>
                    </a:solidFill>
                  </a:endParaRPr>
                </a:p>
              </p:txBody>
            </p:sp>
          </mc:Choice>
          <mc:Fallback>
            <p:sp>
              <p:nvSpPr>
                <p:cNvPr id="43" name="TextBox 42">
                  <a:extLst>
                    <a:ext uri="{FF2B5EF4-FFF2-40B4-BE49-F238E27FC236}">
                      <a16:creationId xmlns:a16="http://schemas.microsoft.com/office/drawing/2014/main" id="{3920DBD8-F26F-A1A0-C526-1976B8662915}"/>
                    </a:ext>
                  </a:extLst>
                </p:cNvPr>
                <p:cNvSpPr txBox="1">
                  <a:spLocks noRot="1" noChangeAspect="1" noMove="1" noResize="1" noEditPoints="1" noAdjustHandles="1" noChangeArrowheads="1" noChangeShapeType="1" noTextEdit="1"/>
                </p:cNvSpPr>
                <p:nvPr/>
              </p:nvSpPr>
              <p:spPr>
                <a:xfrm>
                  <a:off x="1861730" y="6313046"/>
                  <a:ext cx="868332" cy="830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56DBFAF0-6BE1-4447-A406-A820F8F5167F}"/>
                    </a:ext>
                  </a:extLst>
                </p:cNvPr>
                <p:cNvSpPr txBox="1"/>
                <p:nvPr/>
              </p:nvSpPr>
              <p:spPr>
                <a:xfrm>
                  <a:off x="3721192" y="6334212"/>
                  <a:ext cx="868332"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2400" i="1" smtClean="0">
                                <a:solidFill>
                                  <a:schemeClr val="bg2"/>
                                </a:solidFill>
                                <a:latin typeface="Cambria Math" panose="02040503050406030204" pitchFamily="18" charset="0"/>
                              </a:rPr>
                            </m:ctrlPr>
                          </m:sSubPr>
                          <m:e>
                            <m:r>
                              <a:rPr lang="en-ZA" sz="2400" b="0" i="1" smtClean="0">
                                <a:solidFill>
                                  <a:schemeClr val="bg2"/>
                                </a:solidFill>
                                <a:latin typeface="Cambria Math" panose="02040503050406030204" pitchFamily="18" charset="0"/>
                              </a:rPr>
                              <m:t>𝐷</m:t>
                            </m:r>
                          </m:e>
                          <m:sub>
                            <m:r>
                              <a:rPr lang="en-ZA" sz="2400" b="0" i="1" smtClean="0">
                                <a:solidFill>
                                  <a:schemeClr val="bg2"/>
                                </a:solidFill>
                                <a:latin typeface="Cambria Math" panose="02040503050406030204" pitchFamily="18" charset="0"/>
                              </a:rPr>
                              <m:t>1</m:t>
                            </m:r>
                          </m:sub>
                        </m:sSub>
                      </m:oMath>
                    </m:oMathPara>
                  </a14:m>
                  <a:endParaRPr lang="en-ZA" sz="2400" dirty="0">
                    <a:solidFill>
                      <a:schemeClr val="bg2"/>
                    </a:solidFill>
                  </a:endParaRPr>
                </a:p>
                <a:p>
                  <a:endParaRPr lang="en-ZA" sz="2400" dirty="0">
                    <a:solidFill>
                      <a:schemeClr val="bg2"/>
                    </a:solidFill>
                  </a:endParaRPr>
                </a:p>
              </p:txBody>
            </p:sp>
          </mc:Choice>
          <mc:Fallback>
            <p:sp>
              <p:nvSpPr>
                <p:cNvPr id="49" name="TextBox 48">
                  <a:extLst>
                    <a:ext uri="{FF2B5EF4-FFF2-40B4-BE49-F238E27FC236}">
                      <a16:creationId xmlns:a16="http://schemas.microsoft.com/office/drawing/2014/main" id="{56DBFAF0-6BE1-4447-A406-A820F8F5167F}"/>
                    </a:ext>
                  </a:extLst>
                </p:cNvPr>
                <p:cNvSpPr txBox="1">
                  <a:spLocks noRot="1" noChangeAspect="1" noMove="1" noResize="1" noEditPoints="1" noAdjustHandles="1" noChangeArrowheads="1" noChangeShapeType="1" noTextEdit="1"/>
                </p:cNvSpPr>
                <p:nvPr/>
              </p:nvSpPr>
              <p:spPr>
                <a:xfrm>
                  <a:off x="3721192" y="6334212"/>
                  <a:ext cx="868332"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7AD9F0D5-8106-83D0-6CC0-2CF6C5C65822}"/>
                    </a:ext>
                  </a:extLst>
                </p:cNvPr>
                <p:cNvSpPr txBox="1"/>
                <p:nvPr/>
              </p:nvSpPr>
              <p:spPr>
                <a:xfrm>
                  <a:off x="5621097" y="6364229"/>
                  <a:ext cx="868332"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2400" i="1" smtClean="0">
                                <a:solidFill>
                                  <a:schemeClr val="bg2"/>
                                </a:solidFill>
                                <a:latin typeface="Cambria Math" panose="02040503050406030204" pitchFamily="18" charset="0"/>
                              </a:rPr>
                            </m:ctrlPr>
                          </m:sSubPr>
                          <m:e>
                            <m:r>
                              <a:rPr lang="en-ZA" sz="2400" b="0" i="1" smtClean="0">
                                <a:solidFill>
                                  <a:schemeClr val="bg2"/>
                                </a:solidFill>
                                <a:latin typeface="Cambria Math" panose="02040503050406030204" pitchFamily="18" charset="0"/>
                              </a:rPr>
                              <m:t>𝐷</m:t>
                            </m:r>
                          </m:e>
                          <m:sub>
                            <m:r>
                              <a:rPr lang="en-ZA" sz="2400" b="0" i="1" smtClean="0">
                                <a:solidFill>
                                  <a:schemeClr val="bg2"/>
                                </a:solidFill>
                                <a:latin typeface="Cambria Math" panose="02040503050406030204" pitchFamily="18" charset="0"/>
                              </a:rPr>
                              <m:t>2</m:t>
                            </m:r>
                          </m:sub>
                        </m:sSub>
                      </m:oMath>
                    </m:oMathPara>
                  </a14:m>
                  <a:endParaRPr lang="en-ZA" sz="2400" dirty="0">
                    <a:solidFill>
                      <a:schemeClr val="bg2"/>
                    </a:solidFill>
                  </a:endParaRPr>
                </a:p>
                <a:p>
                  <a:endParaRPr lang="en-ZA" sz="2400" dirty="0">
                    <a:solidFill>
                      <a:schemeClr val="bg2"/>
                    </a:solidFill>
                  </a:endParaRPr>
                </a:p>
              </p:txBody>
            </p:sp>
          </mc:Choice>
          <mc:Fallback>
            <p:sp>
              <p:nvSpPr>
                <p:cNvPr id="51" name="TextBox 50">
                  <a:extLst>
                    <a:ext uri="{FF2B5EF4-FFF2-40B4-BE49-F238E27FC236}">
                      <a16:creationId xmlns:a16="http://schemas.microsoft.com/office/drawing/2014/main" id="{7AD9F0D5-8106-83D0-6CC0-2CF6C5C65822}"/>
                    </a:ext>
                  </a:extLst>
                </p:cNvPr>
                <p:cNvSpPr txBox="1">
                  <a:spLocks noRot="1" noChangeAspect="1" noMove="1" noResize="1" noEditPoints="1" noAdjustHandles="1" noChangeArrowheads="1" noChangeShapeType="1" noTextEdit="1"/>
                </p:cNvSpPr>
                <p:nvPr/>
              </p:nvSpPr>
              <p:spPr>
                <a:xfrm>
                  <a:off x="5621097" y="6364229"/>
                  <a:ext cx="868332" cy="8309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A8B67422-9FB2-20A2-D7A9-0A036550919E}"/>
                    </a:ext>
                  </a:extLst>
                </p:cNvPr>
                <p:cNvSpPr txBox="1"/>
                <p:nvPr/>
              </p:nvSpPr>
              <p:spPr>
                <a:xfrm>
                  <a:off x="7450138" y="6372124"/>
                  <a:ext cx="868332"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2400" i="1" smtClean="0">
                                <a:solidFill>
                                  <a:schemeClr val="bg2"/>
                                </a:solidFill>
                                <a:latin typeface="Cambria Math" panose="02040503050406030204" pitchFamily="18" charset="0"/>
                              </a:rPr>
                            </m:ctrlPr>
                          </m:sSubPr>
                          <m:e>
                            <m:r>
                              <a:rPr lang="en-ZA" sz="2400" b="0" i="1" smtClean="0">
                                <a:solidFill>
                                  <a:schemeClr val="bg2"/>
                                </a:solidFill>
                                <a:latin typeface="Cambria Math" panose="02040503050406030204" pitchFamily="18" charset="0"/>
                              </a:rPr>
                              <m:t>𝐷</m:t>
                            </m:r>
                          </m:e>
                          <m:sub>
                            <m:r>
                              <a:rPr lang="en-ZA" sz="2400" b="0" i="1" smtClean="0">
                                <a:solidFill>
                                  <a:schemeClr val="bg2"/>
                                </a:solidFill>
                                <a:latin typeface="Cambria Math" panose="02040503050406030204" pitchFamily="18" charset="0"/>
                              </a:rPr>
                              <m:t>3</m:t>
                            </m:r>
                          </m:sub>
                        </m:sSub>
                      </m:oMath>
                    </m:oMathPara>
                  </a14:m>
                  <a:endParaRPr lang="en-ZA" sz="2400" dirty="0">
                    <a:solidFill>
                      <a:schemeClr val="bg2"/>
                    </a:solidFill>
                  </a:endParaRPr>
                </a:p>
                <a:p>
                  <a:endParaRPr lang="en-ZA" sz="2400" dirty="0">
                    <a:solidFill>
                      <a:schemeClr val="bg2"/>
                    </a:solidFill>
                  </a:endParaRPr>
                </a:p>
              </p:txBody>
            </p:sp>
          </mc:Choice>
          <mc:Fallback>
            <p:sp>
              <p:nvSpPr>
                <p:cNvPr id="53" name="TextBox 52">
                  <a:extLst>
                    <a:ext uri="{FF2B5EF4-FFF2-40B4-BE49-F238E27FC236}">
                      <a16:creationId xmlns:a16="http://schemas.microsoft.com/office/drawing/2014/main" id="{A8B67422-9FB2-20A2-D7A9-0A036550919E}"/>
                    </a:ext>
                  </a:extLst>
                </p:cNvPr>
                <p:cNvSpPr txBox="1">
                  <a:spLocks noRot="1" noChangeAspect="1" noMove="1" noResize="1" noEditPoints="1" noAdjustHandles="1" noChangeArrowheads="1" noChangeShapeType="1" noTextEdit="1"/>
                </p:cNvSpPr>
                <p:nvPr/>
              </p:nvSpPr>
              <p:spPr>
                <a:xfrm>
                  <a:off x="7450138" y="6372124"/>
                  <a:ext cx="868332" cy="8309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134E6BC4-8875-95F4-E07F-01E6CC1633A1}"/>
                    </a:ext>
                  </a:extLst>
                </p:cNvPr>
                <p:cNvSpPr txBox="1"/>
                <p:nvPr/>
              </p:nvSpPr>
              <p:spPr>
                <a:xfrm>
                  <a:off x="9299863" y="6313045"/>
                  <a:ext cx="868332"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2400" i="1" smtClean="0">
                                <a:solidFill>
                                  <a:schemeClr val="bg2"/>
                                </a:solidFill>
                                <a:latin typeface="Cambria Math" panose="02040503050406030204" pitchFamily="18" charset="0"/>
                              </a:rPr>
                            </m:ctrlPr>
                          </m:sSubPr>
                          <m:e>
                            <m:r>
                              <a:rPr lang="en-ZA" sz="2400" b="0" i="1" smtClean="0">
                                <a:solidFill>
                                  <a:schemeClr val="bg2"/>
                                </a:solidFill>
                                <a:latin typeface="Cambria Math" panose="02040503050406030204" pitchFamily="18" charset="0"/>
                              </a:rPr>
                              <m:t>𝐷</m:t>
                            </m:r>
                          </m:e>
                          <m:sub>
                            <m:r>
                              <a:rPr lang="en-ZA" sz="2400" b="0" i="1" smtClean="0">
                                <a:solidFill>
                                  <a:schemeClr val="bg2"/>
                                </a:solidFill>
                                <a:latin typeface="Cambria Math" panose="02040503050406030204" pitchFamily="18" charset="0"/>
                              </a:rPr>
                              <m:t>4</m:t>
                            </m:r>
                          </m:sub>
                        </m:sSub>
                      </m:oMath>
                    </m:oMathPara>
                  </a14:m>
                  <a:endParaRPr lang="en-ZA" sz="2400" dirty="0">
                    <a:solidFill>
                      <a:schemeClr val="bg2"/>
                    </a:solidFill>
                  </a:endParaRPr>
                </a:p>
                <a:p>
                  <a:endParaRPr lang="en-ZA" sz="2400" dirty="0">
                    <a:solidFill>
                      <a:schemeClr val="bg2"/>
                    </a:solidFill>
                  </a:endParaRPr>
                </a:p>
              </p:txBody>
            </p:sp>
          </mc:Choice>
          <mc:Fallback>
            <p:sp>
              <p:nvSpPr>
                <p:cNvPr id="55" name="TextBox 54">
                  <a:extLst>
                    <a:ext uri="{FF2B5EF4-FFF2-40B4-BE49-F238E27FC236}">
                      <a16:creationId xmlns:a16="http://schemas.microsoft.com/office/drawing/2014/main" id="{134E6BC4-8875-95F4-E07F-01E6CC1633A1}"/>
                    </a:ext>
                  </a:extLst>
                </p:cNvPr>
                <p:cNvSpPr txBox="1">
                  <a:spLocks noRot="1" noChangeAspect="1" noMove="1" noResize="1" noEditPoints="1" noAdjustHandles="1" noChangeArrowheads="1" noChangeShapeType="1" noTextEdit="1"/>
                </p:cNvSpPr>
                <p:nvPr/>
              </p:nvSpPr>
              <p:spPr>
                <a:xfrm>
                  <a:off x="9299863" y="6313045"/>
                  <a:ext cx="868332" cy="830997"/>
                </a:xfrm>
                <a:prstGeom prst="rect">
                  <a:avLst/>
                </a:prstGeom>
                <a:blipFill>
                  <a:blip r:embed="rId10"/>
                  <a:stretch>
                    <a:fillRect/>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34846C76-7211-A9D0-EFA4-919BBE0110B1}"/>
              </a:ext>
            </a:extLst>
          </p:cNvPr>
          <p:cNvSpPr txBox="1"/>
          <p:nvPr/>
        </p:nvSpPr>
        <p:spPr>
          <a:xfrm>
            <a:off x="2648389" y="2038717"/>
            <a:ext cx="1215341"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Input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p:sp>
        <p:nvSpPr>
          <p:cNvPr id="30" name="TextBox 29">
            <a:extLst>
              <a:ext uri="{FF2B5EF4-FFF2-40B4-BE49-F238E27FC236}">
                <a16:creationId xmlns:a16="http://schemas.microsoft.com/office/drawing/2014/main" id="{C33D1B88-F197-1E3E-A81F-BF9EBE936062}"/>
              </a:ext>
            </a:extLst>
          </p:cNvPr>
          <p:cNvSpPr txBox="1"/>
          <p:nvPr/>
        </p:nvSpPr>
        <p:spPr>
          <a:xfrm>
            <a:off x="2648389" y="3413000"/>
            <a:ext cx="1215341"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dirty="0">
                <a:solidFill>
                  <a:srgbClr val="000000"/>
                </a:solidFill>
                <a:latin typeface="+mn-lt"/>
                <a:ea typeface="+mn-ea"/>
                <a:cs typeface="+mn-cs"/>
                <a:sym typeface="Helvetica Neue Light"/>
              </a:rPr>
              <a:t>Target</a:t>
            </a:r>
            <a:r>
              <a:rPr kumimoji="0" lang="en-US" sz="2000" b="0" i="0" u="none" strike="noStrike" cap="none" spc="0" normalizeH="0" baseline="0" dirty="0">
                <a:ln>
                  <a:noFill/>
                </a:ln>
                <a:solidFill>
                  <a:srgbClr val="000000"/>
                </a:solidFill>
                <a:effectLst/>
                <a:uFillTx/>
                <a:latin typeface="+mn-lt"/>
                <a:ea typeface="+mn-ea"/>
                <a:cs typeface="+mn-cs"/>
                <a:sym typeface="Helvetica Neue Light"/>
              </a:rPr>
              <a: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mc:AlternateContent xmlns:mc="http://schemas.openxmlformats.org/markup-compatibility/2006">
        <mc:Choice xmlns:p14="http://schemas.microsoft.com/office/powerpoint/2010/main" Requires="p14">
          <p:contentPart p14:bwMode="auto" r:id="rId11">
            <p14:nvContentPartPr>
              <p14:cNvPr id="31" name="Ink 30">
                <a:extLst>
                  <a:ext uri="{FF2B5EF4-FFF2-40B4-BE49-F238E27FC236}">
                    <a16:creationId xmlns:a16="http://schemas.microsoft.com/office/drawing/2014/main" id="{F7FA7CC4-E0E2-2D90-1081-9711B9BD0991}"/>
                  </a:ext>
                </a:extLst>
              </p14:cNvPr>
              <p14:cNvContentPartPr/>
              <p14:nvPr/>
            </p14:nvContentPartPr>
            <p14:xfrm>
              <a:off x="6581416" y="1722105"/>
              <a:ext cx="303120" cy="156960"/>
            </p14:xfrm>
          </p:contentPart>
        </mc:Choice>
        <mc:Fallback>
          <p:pic>
            <p:nvPicPr>
              <p:cNvPr id="31" name="Ink 30">
                <a:extLst>
                  <a:ext uri="{FF2B5EF4-FFF2-40B4-BE49-F238E27FC236}">
                    <a16:creationId xmlns:a16="http://schemas.microsoft.com/office/drawing/2014/main" id="{F7FA7CC4-E0E2-2D90-1081-9711B9BD0991}"/>
                  </a:ext>
                </a:extLst>
              </p:cNvPr>
              <p:cNvPicPr/>
              <p:nvPr/>
            </p:nvPicPr>
            <p:blipFill>
              <a:blip r:embed="rId12"/>
              <a:stretch>
                <a:fillRect/>
              </a:stretch>
            </p:blipFill>
            <p:spPr>
              <a:xfrm>
                <a:off x="6545416" y="1686105"/>
                <a:ext cx="374760" cy="228600"/>
              </a:xfrm>
              <a:prstGeom prst="rect">
                <a:avLst/>
              </a:prstGeom>
            </p:spPr>
          </p:pic>
        </mc:Fallback>
      </mc:AlternateContent>
      <p:pic>
        <p:nvPicPr>
          <p:cNvPr id="6" name="Picture 5">
            <a:extLst>
              <a:ext uri="{FF2B5EF4-FFF2-40B4-BE49-F238E27FC236}">
                <a16:creationId xmlns:a16="http://schemas.microsoft.com/office/drawing/2014/main" id="{D13B4DE0-E807-43FF-2ADC-90D2C1BB7E70}"/>
              </a:ext>
            </a:extLst>
          </p:cNvPr>
          <p:cNvPicPr>
            <a:picLocks noChangeAspect="1"/>
          </p:cNvPicPr>
          <p:nvPr/>
        </p:nvPicPr>
        <p:blipFill>
          <a:blip r:embed="rId13"/>
          <a:srcRect l="86808" t="72383" r="1336" b="11079"/>
          <a:stretch>
            <a:fillRect/>
          </a:stretch>
        </p:blipFill>
        <p:spPr>
          <a:xfrm>
            <a:off x="7335069" y="3183644"/>
            <a:ext cx="1370847" cy="1307456"/>
          </a:xfrm>
          <a:prstGeom prst="rect">
            <a:avLst/>
          </a:prstGeom>
        </p:spPr>
      </p:pic>
      <p:pic>
        <p:nvPicPr>
          <p:cNvPr id="8" name="Picture 7">
            <a:extLst>
              <a:ext uri="{FF2B5EF4-FFF2-40B4-BE49-F238E27FC236}">
                <a16:creationId xmlns:a16="http://schemas.microsoft.com/office/drawing/2014/main" id="{FCEB2C25-A7C4-4FE2-83E9-CDAC72D5A8D2}"/>
              </a:ext>
            </a:extLst>
          </p:cNvPr>
          <p:cNvPicPr>
            <a:picLocks noChangeAspect="1"/>
          </p:cNvPicPr>
          <p:nvPr/>
        </p:nvPicPr>
        <p:blipFill>
          <a:blip r:embed="rId13"/>
          <a:srcRect l="45559" t="73109" r="43434" b="11024"/>
          <a:stretch>
            <a:fillRect/>
          </a:stretch>
        </p:blipFill>
        <p:spPr>
          <a:xfrm>
            <a:off x="5800596" y="3183644"/>
            <a:ext cx="1333636" cy="1314538"/>
          </a:xfrm>
          <a:prstGeom prst="rect">
            <a:avLst/>
          </a:prstGeom>
        </p:spPr>
      </p:pic>
      <p:pic>
        <p:nvPicPr>
          <p:cNvPr id="10" name="Picture 9">
            <a:extLst>
              <a:ext uri="{FF2B5EF4-FFF2-40B4-BE49-F238E27FC236}">
                <a16:creationId xmlns:a16="http://schemas.microsoft.com/office/drawing/2014/main" id="{E21BC967-0936-84EE-A427-562EC5B28CC1}"/>
              </a:ext>
            </a:extLst>
          </p:cNvPr>
          <p:cNvPicPr>
            <a:picLocks noChangeAspect="1"/>
          </p:cNvPicPr>
          <p:nvPr/>
        </p:nvPicPr>
        <p:blipFill>
          <a:blip r:embed="rId13"/>
          <a:srcRect l="3769" t="72749" r="85543" b="11073"/>
          <a:stretch>
            <a:fillRect/>
          </a:stretch>
        </p:blipFill>
        <p:spPr>
          <a:xfrm>
            <a:off x="4310387" y="3183644"/>
            <a:ext cx="1289373" cy="1334624"/>
          </a:xfrm>
          <a:prstGeom prst="rect">
            <a:avLst/>
          </a:prstGeom>
        </p:spPr>
      </p:pic>
      <p:grpSp>
        <p:nvGrpSpPr>
          <p:cNvPr id="11" name="Group 10">
            <a:extLst>
              <a:ext uri="{FF2B5EF4-FFF2-40B4-BE49-F238E27FC236}">
                <a16:creationId xmlns:a16="http://schemas.microsoft.com/office/drawing/2014/main" id="{2E6C78E0-03F8-F346-BB3B-EB32C00CA738}"/>
              </a:ext>
            </a:extLst>
          </p:cNvPr>
          <p:cNvGrpSpPr/>
          <p:nvPr/>
        </p:nvGrpSpPr>
        <p:grpSpPr>
          <a:xfrm>
            <a:off x="4310387" y="1484027"/>
            <a:ext cx="4933424" cy="1594687"/>
            <a:chOff x="4310387" y="1484027"/>
            <a:chExt cx="4933424" cy="1594687"/>
          </a:xfrm>
        </p:grpSpPr>
        <p:pic>
          <p:nvPicPr>
            <p:cNvPr id="32" name="Picture 31">
              <a:extLst>
                <a:ext uri="{FF2B5EF4-FFF2-40B4-BE49-F238E27FC236}">
                  <a16:creationId xmlns:a16="http://schemas.microsoft.com/office/drawing/2014/main" id="{F42C856A-5253-2004-C25D-55A90D014F1A}"/>
                </a:ext>
              </a:extLst>
            </p:cNvPr>
            <p:cNvPicPr>
              <a:picLocks noChangeAspect="1"/>
            </p:cNvPicPr>
            <p:nvPr/>
          </p:nvPicPr>
          <p:blipFill>
            <a:blip r:embed="rId3"/>
            <a:srcRect l="92509" t="7815" r="242" b="57057"/>
            <a:stretch>
              <a:fillRect/>
            </a:stretch>
          </p:blipFill>
          <p:spPr>
            <a:xfrm>
              <a:off x="8742297" y="1484027"/>
              <a:ext cx="501514" cy="1594687"/>
            </a:xfrm>
            <a:prstGeom prst="rect">
              <a:avLst/>
            </a:prstGeom>
          </p:spPr>
        </p:pic>
        <p:pic>
          <p:nvPicPr>
            <p:cNvPr id="3" name="Picture 2">
              <a:extLst>
                <a:ext uri="{FF2B5EF4-FFF2-40B4-BE49-F238E27FC236}">
                  <a16:creationId xmlns:a16="http://schemas.microsoft.com/office/drawing/2014/main" id="{B79D7663-CA76-A6B8-F0AB-111AE7805DCD}"/>
                </a:ext>
              </a:extLst>
            </p:cNvPr>
            <p:cNvPicPr>
              <a:picLocks noChangeAspect="1"/>
            </p:cNvPicPr>
            <p:nvPr/>
          </p:nvPicPr>
          <p:blipFill>
            <a:blip r:embed="rId14">
              <a:extLst>
                <a:ext uri="{28A0092B-C50C-407E-A947-70E740481C1C}">
                  <a14:useLocalDpi xmlns:a14="http://schemas.microsoft.com/office/drawing/2010/main" val="0"/>
                </a:ext>
              </a:extLst>
            </a:blip>
            <a:srcRect l="45003" t="14751" r="47908" b="60950"/>
            <a:stretch>
              <a:fillRect/>
            </a:stretch>
          </p:blipFill>
          <p:spPr>
            <a:xfrm>
              <a:off x="5802059" y="1702148"/>
              <a:ext cx="1304597" cy="1284800"/>
            </a:xfrm>
            <a:prstGeom prst="rect">
              <a:avLst/>
            </a:prstGeom>
          </p:spPr>
        </p:pic>
        <p:pic>
          <p:nvPicPr>
            <p:cNvPr id="4" name="Picture 3">
              <a:extLst>
                <a:ext uri="{FF2B5EF4-FFF2-40B4-BE49-F238E27FC236}">
                  <a16:creationId xmlns:a16="http://schemas.microsoft.com/office/drawing/2014/main" id="{96AC22A1-08F8-327D-9B28-2EA939F14CDA}"/>
                </a:ext>
              </a:extLst>
            </p:cNvPr>
            <p:cNvPicPr>
              <a:picLocks noChangeAspect="1"/>
            </p:cNvPicPr>
            <p:nvPr/>
          </p:nvPicPr>
          <p:blipFill>
            <a:blip r:embed="rId14">
              <a:extLst>
                <a:ext uri="{28A0092B-C50C-407E-A947-70E740481C1C}">
                  <a14:useLocalDpi xmlns:a14="http://schemas.microsoft.com/office/drawing/2010/main" val="0"/>
                </a:ext>
              </a:extLst>
            </a:blip>
            <a:srcRect l="29970" t="15505" r="62940" b="60196"/>
            <a:stretch>
              <a:fillRect/>
            </a:stretch>
          </p:blipFill>
          <p:spPr>
            <a:xfrm>
              <a:off x="4310387" y="1713602"/>
              <a:ext cx="1298369" cy="1278667"/>
            </a:xfrm>
            <a:prstGeom prst="rect">
              <a:avLst/>
            </a:prstGeom>
          </p:spPr>
        </p:pic>
        <p:pic>
          <p:nvPicPr>
            <p:cNvPr id="5" name="Picture 4">
              <a:extLst>
                <a:ext uri="{FF2B5EF4-FFF2-40B4-BE49-F238E27FC236}">
                  <a16:creationId xmlns:a16="http://schemas.microsoft.com/office/drawing/2014/main" id="{35018CE6-91A0-1117-2BDB-DE532D1719B6}"/>
                </a:ext>
              </a:extLst>
            </p:cNvPr>
            <p:cNvPicPr>
              <a:picLocks noChangeAspect="1"/>
            </p:cNvPicPr>
            <p:nvPr/>
          </p:nvPicPr>
          <p:blipFill>
            <a:blip r:embed="rId14">
              <a:extLst>
                <a:ext uri="{28A0092B-C50C-407E-A947-70E740481C1C}">
                  <a14:useLocalDpi xmlns:a14="http://schemas.microsoft.com/office/drawing/2010/main" val="0"/>
                </a:ext>
              </a:extLst>
            </a:blip>
            <a:srcRect l="29970" t="15505" r="62940" b="60196"/>
            <a:stretch>
              <a:fillRect/>
            </a:stretch>
          </p:blipFill>
          <p:spPr>
            <a:xfrm>
              <a:off x="7335069" y="1714201"/>
              <a:ext cx="1298369" cy="1278667"/>
            </a:xfrm>
            <a:prstGeom prst="rect">
              <a:avLst/>
            </a:prstGeom>
          </p:spPr>
        </p:pic>
      </p:gr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C1EC282D-2A21-3597-6707-2F46BF4DF755}"/>
                  </a:ext>
                </a:extLst>
              </p:cNvPr>
              <p:cNvSpPr txBox="1"/>
              <p:nvPr/>
            </p:nvSpPr>
            <p:spPr>
              <a:xfrm>
                <a:off x="-1596322" y="2678617"/>
                <a:ext cx="6100996" cy="7101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chemeClr val="bg2"/>
                              </a:solidFill>
                              <a:latin typeface="Cambria Math" panose="02040503050406030204" pitchFamily="18" charset="0"/>
                            </a:rPr>
                          </m:ctrlPr>
                        </m:dPr>
                        <m:e>
                          <m:sSub>
                            <m:sSubPr>
                              <m:ctrlPr>
                                <a:rPr lang="en-US" sz="1800" i="1">
                                  <a:solidFill>
                                    <a:schemeClr val="bg2"/>
                                  </a:solidFill>
                                  <a:latin typeface="Cambria Math" panose="02040503050406030204" pitchFamily="18" charset="0"/>
                                </a:rPr>
                              </m:ctrlPr>
                            </m:sSubPr>
                            <m:e>
                              <m:r>
                                <a:rPr lang="en-US" sz="1800" i="1">
                                  <a:solidFill>
                                    <a:schemeClr val="bg2"/>
                                  </a:solidFill>
                                  <a:latin typeface="Cambria Math" panose="02040503050406030204" pitchFamily="18" charset="0"/>
                                </a:rPr>
                                <m:t>𝜓</m:t>
                              </m:r>
                            </m:e>
                            <m:sub>
                              <m:r>
                                <a:rPr lang="en-US" sz="1800" i="1">
                                  <a:solidFill>
                                    <a:schemeClr val="bg2"/>
                                  </a:solidFill>
                                  <a:latin typeface="Cambria Math" panose="02040503050406030204" pitchFamily="18" charset="0"/>
                                </a:rPr>
                                <m:t>𝑖</m:t>
                              </m:r>
                            </m:sub>
                          </m:sSub>
                          <m:r>
                            <a:rPr lang="en-US" sz="1800" i="0">
                              <a:solidFill>
                                <a:schemeClr val="bg2"/>
                              </a:solidFill>
                              <a:latin typeface="Cambria Math" panose="02040503050406030204" pitchFamily="18" charset="0"/>
                            </a:rPr>
                            <m:t>∣</m:t>
                          </m:r>
                          <m:sSub>
                            <m:sSubPr>
                              <m:ctrlPr>
                                <a:rPr lang="en-US" sz="1800" i="1">
                                  <a:solidFill>
                                    <a:schemeClr val="bg2"/>
                                  </a:solidFill>
                                  <a:latin typeface="Cambria Math" panose="02040503050406030204" pitchFamily="18" charset="0"/>
                                </a:rPr>
                              </m:ctrlPr>
                            </m:sSubPr>
                            <m:e>
                              <m:r>
                                <a:rPr lang="en-US" sz="1800" i="1">
                                  <a:solidFill>
                                    <a:schemeClr val="bg2"/>
                                  </a:solidFill>
                                  <a:latin typeface="Cambria Math" panose="02040503050406030204" pitchFamily="18" charset="0"/>
                                </a:rPr>
                                <m:t>𝜓</m:t>
                              </m:r>
                            </m:e>
                            <m:sub>
                              <m:r>
                                <a:rPr lang="en-US" sz="1800" i="1">
                                  <a:solidFill>
                                    <a:schemeClr val="bg2"/>
                                  </a:solidFill>
                                  <a:latin typeface="Cambria Math" panose="02040503050406030204" pitchFamily="18" charset="0"/>
                                </a:rPr>
                                <m:t>𝑗</m:t>
                              </m:r>
                            </m:sub>
                          </m:sSub>
                        </m:e>
                      </m:d>
                      <m:r>
                        <a:rPr lang="en-US" sz="1800" i="0">
                          <a:solidFill>
                            <a:schemeClr val="bg2"/>
                          </a:solidFill>
                          <a:latin typeface="Cambria Math" panose="02040503050406030204" pitchFamily="18" charset="0"/>
                        </a:rPr>
                        <m:t>=</m:t>
                      </m:r>
                      <m:d>
                        <m:dPr>
                          <m:begChr m:val="{"/>
                          <m:endChr m:val=""/>
                          <m:ctrlPr>
                            <a:rPr lang="en-US" sz="1800" i="1">
                              <a:solidFill>
                                <a:schemeClr val="bg2"/>
                              </a:solidFill>
                              <a:latin typeface="Cambria Math" panose="02040503050406030204" pitchFamily="18" charset="0"/>
                            </a:rPr>
                          </m:ctrlPr>
                        </m:dPr>
                        <m:e>
                          <m:m>
                            <m:mPr>
                              <m:mcs>
                                <m:mc>
                                  <m:mcPr>
                                    <m:count m:val="2"/>
                                    <m:mcJc m:val="center"/>
                                  </m:mcPr>
                                </m:mc>
                              </m:mcs>
                              <m:ctrlPr>
                                <a:rPr lang="en-US" sz="1800" i="1">
                                  <a:solidFill>
                                    <a:schemeClr val="bg2"/>
                                  </a:solidFill>
                                  <a:latin typeface="Cambria Math" panose="02040503050406030204" pitchFamily="18" charset="0"/>
                                </a:rPr>
                              </m:ctrlPr>
                            </m:mPr>
                            <m:mr>
                              <m:e>
                                <m:r>
                                  <a:rPr lang="en-US" sz="1800" i="0">
                                    <a:solidFill>
                                      <a:schemeClr val="bg2"/>
                                    </a:solidFill>
                                    <a:latin typeface="Cambria Math" panose="02040503050406030204" pitchFamily="18" charset="0"/>
                                  </a:rPr>
                                  <m:t>1,</m:t>
                                </m:r>
                              </m:e>
                              <m:e>
                                <m:r>
                                  <a:rPr lang="en-US" sz="1800" i="1">
                                    <a:solidFill>
                                      <a:schemeClr val="bg2"/>
                                    </a:solidFill>
                                    <a:latin typeface="Cambria Math" panose="02040503050406030204" pitchFamily="18" charset="0"/>
                                  </a:rPr>
                                  <m:t>𝑖</m:t>
                                </m:r>
                                <m:r>
                                  <a:rPr lang="en-US" sz="1800" i="0">
                                    <a:solidFill>
                                      <a:schemeClr val="bg2"/>
                                    </a:solidFill>
                                    <a:latin typeface="Cambria Math" panose="02040503050406030204" pitchFamily="18" charset="0"/>
                                  </a:rPr>
                                  <m:t>=</m:t>
                                </m:r>
                                <m:r>
                                  <a:rPr lang="en-US" sz="1800" i="1">
                                    <a:solidFill>
                                      <a:schemeClr val="bg2"/>
                                    </a:solidFill>
                                    <a:latin typeface="Cambria Math" panose="02040503050406030204" pitchFamily="18" charset="0"/>
                                  </a:rPr>
                                  <m:t>𝑗</m:t>
                                </m:r>
                                <m:r>
                                  <a:rPr lang="en-US" sz="1800" i="0">
                                    <a:solidFill>
                                      <a:schemeClr val="bg2"/>
                                    </a:solidFill>
                                    <a:latin typeface="Cambria Math" panose="02040503050406030204" pitchFamily="18" charset="0"/>
                                  </a:rPr>
                                  <m:t>,</m:t>
                                </m:r>
                              </m:e>
                            </m:mr>
                            <m:mr>
                              <m:e>
                                <m:r>
                                  <a:rPr lang="en-US" sz="1800" i="0">
                                    <a:solidFill>
                                      <a:schemeClr val="bg2"/>
                                    </a:solidFill>
                                    <a:latin typeface="Cambria Math" panose="02040503050406030204" pitchFamily="18" charset="0"/>
                                  </a:rPr>
                                  <m:t>0,</m:t>
                                </m:r>
                              </m:e>
                              <m:e>
                                <m:r>
                                  <a:rPr lang="en-US" sz="1800" i="1">
                                    <a:solidFill>
                                      <a:schemeClr val="bg2"/>
                                    </a:solidFill>
                                    <a:latin typeface="Cambria Math" panose="02040503050406030204" pitchFamily="18" charset="0"/>
                                  </a:rPr>
                                  <m:t>𝑖</m:t>
                                </m:r>
                                <m:r>
                                  <a:rPr lang="en-US" sz="1800" i="0">
                                    <a:solidFill>
                                      <a:schemeClr val="bg2"/>
                                    </a:solidFill>
                                    <a:latin typeface="Cambria Math" panose="02040503050406030204" pitchFamily="18" charset="0"/>
                                  </a:rPr>
                                  <m:t>≠</m:t>
                                </m:r>
                                <m:r>
                                  <a:rPr lang="en-US" sz="1800" i="1">
                                    <a:solidFill>
                                      <a:schemeClr val="bg2"/>
                                    </a:solidFill>
                                    <a:latin typeface="Cambria Math" panose="02040503050406030204" pitchFamily="18" charset="0"/>
                                  </a:rPr>
                                  <m:t>𝑗</m:t>
                                </m:r>
                                <m:r>
                                  <a:rPr lang="en-US" sz="1800" i="0">
                                    <a:solidFill>
                                      <a:schemeClr val="bg2"/>
                                    </a:solidFill>
                                    <a:latin typeface="Cambria Math" panose="02040503050406030204" pitchFamily="18" charset="0"/>
                                  </a:rPr>
                                  <m:t>.</m:t>
                                </m:r>
                              </m:e>
                            </m:mr>
                          </m:m>
                        </m:e>
                      </m:d>
                    </m:oMath>
                  </m:oMathPara>
                </a14:m>
                <a:endParaRPr lang="en-US" sz="1800" dirty="0">
                  <a:solidFill>
                    <a:schemeClr val="bg2"/>
                  </a:solidFill>
                </a:endParaRPr>
              </a:p>
            </p:txBody>
          </p:sp>
        </mc:Choice>
        <mc:Fallback>
          <p:sp>
            <p:nvSpPr>
              <p:cNvPr id="14" name="TextBox 13">
                <a:extLst>
                  <a:ext uri="{FF2B5EF4-FFF2-40B4-BE49-F238E27FC236}">
                    <a16:creationId xmlns:a16="http://schemas.microsoft.com/office/drawing/2014/main" id="{C1EC282D-2A21-3597-6707-2F46BF4DF755}"/>
                  </a:ext>
                </a:extLst>
              </p:cNvPr>
              <p:cNvSpPr txBox="1">
                <a:spLocks noRot="1" noChangeAspect="1" noMove="1" noResize="1" noEditPoints="1" noAdjustHandles="1" noChangeArrowheads="1" noChangeShapeType="1" noTextEdit="1"/>
              </p:cNvSpPr>
              <p:nvPr/>
            </p:nvSpPr>
            <p:spPr>
              <a:xfrm>
                <a:off x="-1596322" y="2678617"/>
                <a:ext cx="6100996" cy="710194"/>
              </a:xfrm>
              <a:prstGeom prst="rect">
                <a:avLst/>
              </a:prstGeom>
              <a:blipFill>
                <a:blip r:embed="rId15"/>
                <a:stretch>
                  <a:fillRect t="-189474" b="-27719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04D78E24-2263-7874-4DF6-4F0E123E3D5C}"/>
              </a:ext>
            </a:extLst>
          </p:cNvPr>
          <p:cNvSpPr txBox="1"/>
          <p:nvPr/>
        </p:nvSpPr>
        <p:spPr>
          <a:xfrm rot="5400000">
            <a:off x="8118838" y="2933846"/>
            <a:ext cx="2362991" cy="369332"/>
          </a:xfrm>
          <a:prstGeom prst="rect">
            <a:avLst/>
          </a:prstGeom>
          <a:noFill/>
        </p:spPr>
        <p:txBody>
          <a:bodyPr wrap="square" rtlCol="0">
            <a:spAutoFit/>
          </a:bodyPr>
          <a:lstStyle/>
          <a:p>
            <a:r>
              <a:rPr lang="en-US" sz="1800" dirty="0">
                <a:solidFill>
                  <a:schemeClr val="bg2"/>
                </a:solidFill>
              </a:rPr>
              <a:t>Intensity</a:t>
            </a:r>
          </a:p>
        </p:txBody>
      </p:sp>
      <p:pic>
        <p:nvPicPr>
          <p:cNvPr id="20" name="Picture 19">
            <a:extLst>
              <a:ext uri="{FF2B5EF4-FFF2-40B4-BE49-F238E27FC236}">
                <a16:creationId xmlns:a16="http://schemas.microsoft.com/office/drawing/2014/main" id="{E0188148-4D6F-8C7B-5B03-8867038593D1}"/>
              </a:ext>
            </a:extLst>
          </p:cNvPr>
          <p:cNvPicPr>
            <a:picLocks noChangeAspect="1"/>
          </p:cNvPicPr>
          <p:nvPr/>
        </p:nvPicPr>
        <p:blipFill>
          <a:blip r:embed="rId16">
            <a:extLst>
              <a:ext uri="{28A0092B-C50C-407E-A947-70E740481C1C}">
                <a14:useLocalDpi xmlns:a14="http://schemas.microsoft.com/office/drawing/2010/main" val="0"/>
              </a:ext>
            </a:extLst>
          </a:blip>
          <a:srcRect l="63391" t="71860" r="26308" b="1252"/>
          <a:stretch>
            <a:fillRect/>
          </a:stretch>
        </p:blipFill>
        <p:spPr>
          <a:xfrm>
            <a:off x="7337602" y="2567595"/>
            <a:ext cx="432269" cy="424296"/>
          </a:xfrm>
          <a:prstGeom prst="rect">
            <a:avLst/>
          </a:prstGeom>
        </p:spPr>
      </p:pic>
      <p:pic>
        <p:nvPicPr>
          <p:cNvPr id="22" name="Picture 21">
            <a:extLst>
              <a:ext uri="{FF2B5EF4-FFF2-40B4-BE49-F238E27FC236}">
                <a16:creationId xmlns:a16="http://schemas.microsoft.com/office/drawing/2014/main" id="{4D7D63BD-8B72-F0FE-E37A-631BD459ADB9}"/>
              </a:ext>
            </a:extLst>
          </p:cNvPr>
          <p:cNvPicPr>
            <a:picLocks noChangeAspect="1"/>
          </p:cNvPicPr>
          <p:nvPr/>
        </p:nvPicPr>
        <p:blipFill>
          <a:blip r:embed="rId16">
            <a:extLst>
              <a:ext uri="{28A0092B-C50C-407E-A947-70E740481C1C}">
                <a14:useLocalDpi xmlns:a14="http://schemas.microsoft.com/office/drawing/2010/main" val="0"/>
              </a:ext>
            </a:extLst>
          </a:blip>
          <a:srcRect l="42681" t="71712" r="47659" b="899"/>
          <a:stretch>
            <a:fillRect/>
          </a:stretch>
        </p:blipFill>
        <p:spPr>
          <a:xfrm>
            <a:off x="5800596" y="2603228"/>
            <a:ext cx="359868" cy="383720"/>
          </a:xfrm>
          <a:prstGeom prst="rect">
            <a:avLst/>
          </a:prstGeom>
        </p:spPr>
      </p:pic>
      <p:pic>
        <p:nvPicPr>
          <p:cNvPr id="23" name="Picture 22">
            <a:extLst>
              <a:ext uri="{FF2B5EF4-FFF2-40B4-BE49-F238E27FC236}">
                <a16:creationId xmlns:a16="http://schemas.microsoft.com/office/drawing/2014/main" id="{93A0B904-E7A3-4913-2636-0ECA0FEBEC58}"/>
              </a:ext>
            </a:extLst>
          </p:cNvPr>
          <p:cNvPicPr>
            <a:picLocks noChangeAspect="1"/>
          </p:cNvPicPr>
          <p:nvPr/>
        </p:nvPicPr>
        <p:blipFill>
          <a:blip r:embed="rId16">
            <a:extLst>
              <a:ext uri="{28A0092B-C50C-407E-A947-70E740481C1C}">
                <a14:useLocalDpi xmlns:a14="http://schemas.microsoft.com/office/drawing/2010/main" val="0"/>
              </a:ext>
            </a:extLst>
          </a:blip>
          <a:srcRect l="21400" t="71281" r="68270" b="794"/>
          <a:stretch>
            <a:fillRect/>
          </a:stretch>
        </p:blipFill>
        <p:spPr>
          <a:xfrm>
            <a:off x="4310437" y="2587751"/>
            <a:ext cx="386077" cy="392505"/>
          </a:xfrm>
          <a:prstGeom prst="rect">
            <a:avLst/>
          </a:prstGeom>
        </p:spPr>
      </p:pic>
      <p:sp>
        <p:nvSpPr>
          <p:cNvPr id="24" name="TextBox 23">
            <a:extLst>
              <a:ext uri="{FF2B5EF4-FFF2-40B4-BE49-F238E27FC236}">
                <a16:creationId xmlns:a16="http://schemas.microsoft.com/office/drawing/2014/main" id="{7B2BF4EF-043F-42C8-6DE9-432C5E5F3B81}"/>
              </a:ext>
            </a:extLst>
          </p:cNvPr>
          <p:cNvSpPr txBox="1"/>
          <p:nvPr/>
        </p:nvSpPr>
        <p:spPr>
          <a:xfrm rot="5400000">
            <a:off x="10023412" y="6188263"/>
            <a:ext cx="2362991" cy="369332"/>
          </a:xfrm>
          <a:prstGeom prst="rect">
            <a:avLst/>
          </a:prstGeom>
          <a:noFill/>
        </p:spPr>
        <p:txBody>
          <a:bodyPr wrap="square" rtlCol="0">
            <a:spAutoFit/>
          </a:bodyPr>
          <a:lstStyle/>
          <a:p>
            <a:r>
              <a:rPr lang="en-US" sz="1800" dirty="0">
                <a:solidFill>
                  <a:schemeClr val="bg2"/>
                </a:solidFill>
              </a:rPr>
              <a:t>Phase</a:t>
            </a:r>
          </a:p>
        </p:txBody>
      </p:sp>
    </p:spTree>
    <p:extLst>
      <p:ext uri="{BB962C8B-B14F-4D97-AF65-F5344CB8AC3E}">
        <p14:creationId xmlns:p14="http://schemas.microsoft.com/office/powerpoint/2010/main" val="6851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32E4F-9163-8E86-BAA4-3B016C53C9CE}"/>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5F0227C6-4780-876C-3A06-FAE4F4706157}"/>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The s</a:t>
            </a:r>
            <a:r>
              <a:rPr kumimoji="0" lang="en-GB" sz="2600" b="0" i="0" u="none" strike="noStrike" kern="1200" cap="none" spc="0" normalizeH="0" baseline="0" noProof="0" dirty="0" err="1">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imulated</a:t>
            </a: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 training procedure shows that the cost function converges over time</a:t>
            </a:r>
          </a:p>
        </p:txBody>
      </p:sp>
      <p:pic>
        <p:nvPicPr>
          <p:cNvPr id="16" name="Picture 15">
            <a:extLst>
              <a:ext uri="{FF2B5EF4-FFF2-40B4-BE49-F238E27FC236}">
                <a16:creationId xmlns:a16="http://schemas.microsoft.com/office/drawing/2014/main" id="{5C90847D-B721-6BF5-D09B-6540B8748734}"/>
              </a:ext>
            </a:extLst>
          </p:cNvPr>
          <p:cNvPicPr>
            <a:picLocks noChangeAspect="1"/>
          </p:cNvPicPr>
          <p:nvPr/>
        </p:nvPicPr>
        <p:blipFill>
          <a:blip r:embed="rId3"/>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A3D4693C-10A4-5FEF-4953-8478B55325B1}"/>
              </a:ext>
            </a:extLst>
          </p:cNvPr>
          <p:cNvPicPr>
            <a:picLocks noChangeAspect="1"/>
          </p:cNvPicPr>
          <p:nvPr/>
        </p:nvPicPr>
        <p:blipFill>
          <a:blip r:embed="rId4"/>
          <a:stretch>
            <a:fillRect/>
          </a:stretch>
        </p:blipFill>
        <p:spPr>
          <a:xfrm>
            <a:off x="4731227" y="6954491"/>
            <a:ext cx="5295265" cy="1117685"/>
          </a:xfrm>
          <a:prstGeom prst="rect">
            <a:avLst/>
          </a:prstGeom>
        </p:spPr>
      </p:pic>
      <p:pic>
        <p:nvPicPr>
          <p:cNvPr id="3" name="Picture 2">
            <a:extLst>
              <a:ext uri="{FF2B5EF4-FFF2-40B4-BE49-F238E27FC236}">
                <a16:creationId xmlns:a16="http://schemas.microsoft.com/office/drawing/2014/main" id="{A2DA0000-BA5E-B949-5019-A51941E4F141}"/>
              </a:ext>
            </a:extLst>
          </p:cNvPr>
          <p:cNvPicPr>
            <a:picLocks noChangeAspect="1"/>
          </p:cNvPicPr>
          <p:nvPr/>
        </p:nvPicPr>
        <p:blipFill>
          <a:blip r:embed="rId5"/>
          <a:srcRect l="1264" t="13672" r="-305" b="2064"/>
          <a:stretch>
            <a:fillRect/>
          </a:stretch>
        </p:blipFill>
        <p:spPr>
          <a:xfrm>
            <a:off x="6437602" y="2444935"/>
            <a:ext cx="4742823" cy="2333368"/>
          </a:xfrm>
          <a:prstGeom prst="rect">
            <a:avLst/>
          </a:prstGeom>
        </p:spPr>
      </p:pic>
      <p:pic>
        <p:nvPicPr>
          <p:cNvPr id="7" name="Picture 6">
            <a:extLst>
              <a:ext uri="{FF2B5EF4-FFF2-40B4-BE49-F238E27FC236}">
                <a16:creationId xmlns:a16="http://schemas.microsoft.com/office/drawing/2014/main" id="{E927DC90-96D0-4483-4AB9-3A55894B8997}"/>
              </a:ext>
            </a:extLst>
          </p:cNvPr>
          <p:cNvPicPr>
            <a:picLocks noChangeAspect="1"/>
          </p:cNvPicPr>
          <p:nvPr/>
        </p:nvPicPr>
        <p:blipFill>
          <a:blip r:embed="rId6"/>
          <a:srcRect l="87121" t="11678" r="1674" b="72387"/>
          <a:stretch>
            <a:fillRect/>
          </a:stretch>
        </p:blipFill>
        <p:spPr>
          <a:xfrm>
            <a:off x="1272078" y="4877955"/>
            <a:ext cx="1351523" cy="1314133"/>
          </a:xfrm>
          <a:prstGeom prst="rect">
            <a:avLst/>
          </a:prstGeom>
        </p:spPr>
      </p:pic>
      <p:pic>
        <p:nvPicPr>
          <p:cNvPr id="10" name="Picture 9">
            <a:extLst>
              <a:ext uri="{FF2B5EF4-FFF2-40B4-BE49-F238E27FC236}">
                <a16:creationId xmlns:a16="http://schemas.microsoft.com/office/drawing/2014/main" id="{FB71DEDE-65D4-5EF9-BA01-87F0FFA83D54}"/>
              </a:ext>
            </a:extLst>
          </p:cNvPr>
          <p:cNvPicPr>
            <a:picLocks noChangeAspect="1"/>
          </p:cNvPicPr>
          <p:nvPr/>
        </p:nvPicPr>
        <p:blipFill>
          <a:blip r:embed="rId6"/>
          <a:srcRect l="44639" t="12089" r="43485" b="71976"/>
          <a:stretch>
            <a:fillRect/>
          </a:stretch>
        </p:blipFill>
        <p:spPr>
          <a:xfrm>
            <a:off x="1235207" y="3276079"/>
            <a:ext cx="1388394" cy="1273726"/>
          </a:xfrm>
          <a:prstGeom prst="rect">
            <a:avLst/>
          </a:prstGeom>
        </p:spPr>
      </p:pic>
      <p:pic>
        <p:nvPicPr>
          <p:cNvPr id="12" name="Picture 11">
            <a:extLst>
              <a:ext uri="{FF2B5EF4-FFF2-40B4-BE49-F238E27FC236}">
                <a16:creationId xmlns:a16="http://schemas.microsoft.com/office/drawing/2014/main" id="{D83C530D-6848-9FC6-7871-D11EE3583AED}"/>
              </a:ext>
            </a:extLst>
          </p:cNvPr>
          <p:cNvPicPr>
            <a:picLocks noChangeAspect="1"/>
          </p:cNvPicPr>
          <p:nvPr/>
        </p:nvPicPr>
        <p:blipFill>
          <a:blip r:embed="rId6"/>
          <a:srcRect l="3269" t="11143" r="84866" b="71295"/>
          <a:stretch>
            <a:fillRect/>
          </a:stretch>
        </p:blipFill>
        <p:spPr>
          <a:xfrm>
            <a:off x="1247999" y="1555796"/>
            <a:ext cx="1375602" cy="1392133"/>
          </a:xfrm>
          <a:prstGeom prst="rect">
            <a:avLst/>
          </a:prstGeom>
        </p:spPr>
      </p:pic>
      <p:pic>
        <p:nvPicPr>
          <p:cNvPr id="14" name="Picture 13">
            <a:extLst>
              <a:ext uri="{FF2B5EF4-FFF2-40B4-BE49-F238E27FC236}">
                <a16:creationId xmlns:a16="http://schemas.microsoft.com/office/drawing/2014/main" id="{A4FD51AE-D9DE-CE58-9A31-7E63B0639036}"/>
              </a:ext>
            </a:extLst>
          </p:cNvPr>
          <p:cNvPicPr>
            <a:picLocks noChangeAspect="1"/>
          </p:cNvPicPr>
          <p:nvPr/>
        </p:nvPicPr>
        <p:blipFill>
          <a:blip r:embed="rId7"/>
          <a:srcRect l="60939" t="3303" r="9355"/>
          <a:stretch>
            <a:fillRect/>
          </a:stretch>
        </p:blipFill>
        <p:spPr>
          <a:xfrm>
            <a:off x="4441437" y="4877955"/>
            <a:ext cx="431684" cy="1283314"/>
          </a:xfrm>
          <a:prstGeom prst="rect">
            <a:avLst/>
          </a:prstGeom>
        </p:spPr>
      </p:pic>
      <p:pic>
        <p:nvPicPr>
          <p:cNvPr id="17" name="Picture 16">
            <a:extLst>
              <a:ext uri="{FF2B5EF4-FFF2-40B4-BE49-F238E27FC236}">
                <a16:creationId xmlns:a16="http://schemas.microsoft.com/office/drawing/2014/main" id="{B55EED07-2515-9E65-31C1-385DE2091606}"/>
              </a:ext>
            </a:extLst>
          </p:cNvPr>
          <p:cNvPicPr>
            <a:picLocks noChangeAspect="1"/>
          </p:cNvPicPr>
          <p:nvPr/>
        </p:nvPicPr>
        <p:blipFill>
          <a:blip r:embed="rId7"/>
          <a:srcRect l="30473" r="38972"/>
          <a:stretch>
            <a:fillRect/>
          </a:stretch>
        </p:blipFill>
        <p:spPr>
          <a:xfrm>
            <a:off x="4441437" y="3286429"/>
            <a:ext cx="431684" cy="1290275"/>
          </a:xfrm>
          <a:prstGeom prst="rect">
            <a:avLst/>
          </a:prstGeom>
        </p:spPr>
      </p:pic>
      <p:pic>
        <p:nvPicPr>
          <p:cNvPr id="20" name="Picture 19">
            <a:extLst>
              <a:ext uri="{FF2B5EF4-FFF2-40B4-BE49-F238E27FC236}">
                <a16:creationId xmlns:a16="http://schemas.microsoft.com/office/drawing/2014/main" id="{B4415CC6-A32B-9938-8D58-9A4A8FCEDDB6}"/>
              </a:ext>
            </a:extLst>
          </p:cNvPr>
          <p:cNvPicPr>
            <a:picLocks noChangeAspect="1"/>
          </p:cNvPicPr>
          <p:nvPr/>
        </p:nvPicPr>
        <p:blipFill>
          <a:blip r:embed="rId7"/>
          <a:srcRect r="69445"/>
          <a:stretch>
            <a:fillRect/>
          </a:stretch>
        </p:blipFill>
        <p:spPr>
          <a:xfrm>
            <a:off x="4426600" y="1549845"/>
            <a:ext cx="446521" cy="1334624"/>
          </a:xfrm>
          <a:prstGeom prst="rect">
            <a:avLst/>
          </a:prstGeom>
        </p:spPr>
      </p:pic>
      <p:sp>
        <p:nvSpPr>
          <p:cNvPr id="22" name="TextBox 21">
            <a:extLst>
              <a:ext uri="{FF2B5EF4-FFF2-40B4-BE49-F238E27FC236}">
                <a16:creationId xmlns:a16="http://schemas.microsoft.com/office/drawing/2014/main" id="{2F579CFF-616C-6FB3-083B-7F877715D35B}"/>
              </a:ext>
            </a:extLst>
          </p:cNvPr>
          <p:cNvSpPr txBox="1"/>
          <p:nvPr/>
        </p:nvSpPr>
        <p:spPr>
          <a:xfrm>
            <a:off x="1486299" y="1099230"/>
            <a:ext cx="872773" cy="310534"/>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Output</a:t>
            </a:r>
            <a:endParaRPr lang="en-ZA" sz="1400" dirty="0">
              <a:solidFill>
                <a:schemeClr val="bg2"/>
              </a:solidFill>
              <a:latin typeface="+mj-lt"/>
              <a:cs typeface="Helvetica" panose="020B0604020202020204" pitchFamily="34" charset="0"/>
            </a:endParaRPr>
          </a:p>
        </p:txBody>
      </p:sp>
      <p:sp>
        <p:nvSpPr>
          <p:cNvPr id="24" name="TextBox 23">
            <a:extLst>
              <a:ext uri="{FF2B5EF4-FFF2-40B4-BE49-F238E27FC236}">
                <a16:creationId xmlns:a16="http://schemas.microsoft.com/office/drawing/2014/main" id="{4711E492-45C1-3072-835F-2C78146A2B2E}"/>
              </a:ext>
            </a:extLst>
          </p:cNvPr>
          <p:cNvSpPr txBox="1"/>
          <p:nvPr/>
        </p:nvSpPr>
        <p:spPr>
          <a:xfrm>
            <a:off x="3013954" y="1099231"/>
            <a:ext cx="872773" cy="310534"/>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Target</a:t>
            </a:r>
            <a:endParaRPr lang="en-ZA" sz="1400" dirty="0">
              <a:solidFill>
                <a:schemeClr val="bg2"/>
              </a:solidFill>
              <a:latin typeface="+mj-lt"/>
              <a:cs typeface="Helvetica" panose="020B0604020202020204" pitchFamily="34" charset="0"/>
            </a:endParaRPr>
          </a:p>
        </p:txBody>
      </p:sp>
      <p:sp>
        <p:nvSpPr>
          <p:cNvPr id="26" name="TextBox 25">
            <a:extLst>
              <a:ext uri="{FF2B5EF4-FFF2-40B4-BE49-F238E27FC236}">
                <a16:creationId xmlns:a16="http://schemas.microsoft.com/office/drawing/2014/main" id="{6F78F449-65A6-E6A6-518A-7EB6E9A35485}"/>
              </a:ext>
            </a:extLst>
          </p:cNvPr>
          <p:cNvSpPr txBox="1"/>
          <p:nvPr/>
        </p:nvSpPr>
        <p:spPr>
          <a:xfrm>
            <a:off x="4220892" y="1099230"/>
            <a:ext cx="872773" cy="310534"/>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Visibility</a:t>
            </a:r>
            <a:endParaRPr lang="en-ZA" sz="1400" dirty="0">
              <a:solidFill>
                <a:schemeClr val="bg2"/>
              </a:solidFill>
              <a:latin typeface="+mj-lt"/>
              <a:cs typeface="Helvetica" panose="020B0604020202020204" pitchFamily="34" charset="0"/>
            </a:endParaRPr>
          </a:p>
        </p:txBody>
      </p:sp>
      <p:grpSp>
        <p:nvGrpSpPr>
          <p:cNvPr id="9" name="Group 8">
            <a:extLst>
              <a:ext uri="{FF2B5EF4-FFF2-40B4-BE49-F238E27FC236}">
                <a16:creationId xmlns:a16="http://schemas.microsoft.com/office/drawing/2014/main" id="{A32BAF66-5F33-DDDC-8BCE-D9D52B8853E3}"/>
              </a:ext>
            </a:extLst>
          </p:cNvPr>
          <p:cNvGrpSpPr/>
          <p:nvPr/>
        </p:nvGrpSpPr>
        <p:grpSpPr>
          <a:xfrm>
            <a:off x="2844441" y="1555796"/>
            <a:ext cx="1370847" cy="4629615"/>
            <a:chOff x="2086281" y="1475256"/>
            <a:chExt cx="1370847" cy="4629615"/>
          </a:xfrm>
        </p:grpSpPr>
        <p:pic>
          <p:nvPicPr>
            <p:cNvPr id="2" name="Picture 1">
              <a:extLst>
                <a:ext uri="{FF2B5EF4-FFF2-40B4-BE49-F238E27FC236}">
                  <a16:creationId xmlns:a16="http://schemas.microsoft.com/office/drawing/2014/main" id="{D4DB8898-2521-360C-A92D-58848FFE0EC7}"/>
                </a:ext>
              </a:extLst>
            </p:cNvPr>
            <p:cNvPicPr>
              <a:picLocks noChangeAspect="1"/>
            </p:cNvPicPr>
            <p:nvPr/>
          </p:nvPicPr>
          <p:blipFill>
            <a:blip r:embed="rId6"/>
            <a:srcRect l="86808" t="72383" r="1336" b="11079"/>
            <a:stretch>
              <a:fillRect/>
            </a:stretch>
          </p:blipFill>
          <p:spPr>
            <a:xfrm>
              <a:off x="2086281" y="4797415"/>
              <a:ext cx="1370847" cy="1307456"/>
            </a:xfrm>
            <a:prstGeom prst="rect">
              <a:avLst/>
            </a:prstGeom>
          </p:spPr>
        </p:pic>
        <p:pic>
          <p:nvPicPr>
            <p:cNvPr id="4" name="Picture 3">
              <a:extLst>
                <a:ext uri="{FF2B5EF4-FFF2-40B4-BE49-F238E27FC236}">
                  <a16:creationId xmlns:a16="http://schemas.microsoft.com/office/drawing/2014/main" id="{3766D425-B025-B173-BA47-62EF8B69554E}"/>
                </a:ext>
              </a:extLst>
            </p:cNvPr>
            <p:cNvPicPr>
              <a:picLocks noChangeAspect="1"/>
            </p:cNvPicPr>
            <p:nvPr/>
          </p:nvPicPr>
          <p:blipFill>
            <a:blip r:embed="rId6"/>
            <a:srcRect l="45559" t="73109" r="43434" b="11024"/>
            <a:stretch>
              <a:fillRect/>
            </a:stretch>
          </p:blipFill>
          <p:spPr>
            <a:xfrm>
              <a:off x="2086281" y="3195539"/>
              <a:ext cx="1333636" cy="1314538"/>
            </a:xfrm>
            <a:prstGeom prst="rect">
              <a:avLst/>
            </a:prstGeom>
          </p:spPr>
        </p:pic>
        <p:pic>
          <p:nvPicPr>
            <p:cNvPr id="6" name="Picture 5">
              <a:extLst>
                <a:ext uri="{FF2B5EF4-FFF2-40B4-BE49-F238E27FC236}">
                  <a16:creationId xmlns:a16="http://schemas.microsoft.com/office/drawing/2014/main" id="{59A7D337-7D54-710A-94EA-16A458F7E680}"/>
                </a:ext>
              </a:extLst>
            </p:cNvPr>
            <p:cNvPicPr>
              <a:picLocks noChangeAspect="1"/>
            </p:cNvPicPr>
            <p:nvPr/>
          </p:nvPicPr>
          <p:blipFill>
            <a:blip r:embed="rId6"/>
            <a:srcRect l="3769" t="72749" r="85543" b="11073"/>
            <a:stretch>
              <a:fillRect/>
            </a:stretch>
          </p:blipFill>
          <p:spPr>
            <a:xfrm>
              <a:off x="2086281" y="1475256"/>
              <a:ext cx="1289373" cy="1334624"/>
            </a:xfrm>
            <a:prstGeom prst="rect">
              <a:avLst/>
            </a:prstGeom>
          </p:spPr>
        </p:pic>
      </p:grpSp>
      <p:pic>
        <p:nvPicPr>
          <p:cNvPr id="11" name="Picture 10">
            <a:extLst>
              <a:ext uri="{FF2B5EF4-FFF2-40B4-BE49-F238E27FC236}">
                <a16:creationId xmlns:a16="http://schemas.microsoft.com/office/drawing/2014/main" id="{39ED907E-64D5-A9E4-5409-DF56B09B23A8}"/>
              </a:ext>
            </a:extLst>
          </p:cNvPr>
          <p:cNvPicPr>
            <a:picLocks noChangeAspect="1"/>
          </p:cNvPicPr>
          <p:nvPr/>
        </p:nvPicPr>
        <p:blipFill>
          <a:blip r:embed="rId7"/>
          <a:srcRect l="92115" t="-1296" r="2229" b="-37"/>
          <a:stretch>
            <a:fillRect/>
          </a:stretch>
        </p:blipFill>
        <p:spPr>
          <a:xfrm>
            <a:off x="5102536" y="1595110"/>
            <a:ext cx="281353" cy="1245835"/>
          </a:xfrm>
          <a:prstGeom prst="rect">
            <a:avLst/>
          </a:prstGeom>
        </p:spPr>
      </p:pic>
      <p:sp>
        <p:nvSpPr>
          <p:cNvPr id="15" name="TextBox 14">
            <a:extLst>
              <a:ext uri="{FF2B5EF4-FFF2-40B4-BE49-F238E27FC236}">
                <a16:creationId xmlns:a16="http://schemas.microsoft.com/office/drawing/2014/main" id="{5C5C180A-4DB2-49E0-8634-FFBFEA0F7337}"/>
              </a:ext>
            </a:extLst>
          </p:cNvPr>
          <p:cNvSpPr txBox="1"/>
          <p:nvPr/>
        </p:nvSpPr>
        <p:spPr>
          <a:xfrm>
            <a:off x="5881195" y="3436134"/>
            <a:ext cx="1555030" cy="307777"/>
          </a:xfrm>
          <a:prstGeom prst="rect">
            <a:avLst/>
          </a:prstGeom>
          <a:noFill/>
        </p:spPr>
        <p:txBody>
          <a:bodyPr wrap="square" rtlCol="0">
            <a:spAutoFit/>
          </a:bodyPr>
          <a:lstStyle/>
          <a:p>
            <a:r>
              <a:rPr lang="en-US" sz="1400" dirty="0">
                <a:solidFill>
                  <a:schemeClr val="bg2"/>
                </a:solidFill>
              </a:rPr>
              <a:t>Cost</a:t>
            </a:r>
          </a:p>
        </p:txBody>
      </p:sp>
      <p:sp>
        <p:nvSpPr>
          <p:cNvPr id="19" name="TextBox 18">
            <a:extLst>
              <a:ext uri="{FF2B5EF4-FFF2-40B4-BE49-F238E27FC236}">
                <a16:creationId xmlns:a16="http://schemas.microsoft.com/office/drawing/2014/main" id="{5F2D26B0-7A72-68F6-388F-B0570D1F85F6}"/>
              </a:ext>
            </a:extLst>
          </p:cNvPr>
          <p:cNvSpPr txBox="1"/>
          <p:nvPr/>
        </p:nvSpPr>
        <p:spPr>
          <a:xfrm>
            <a:off x="8462045" y="4761749"/>
            <a:ext cx="1555030" cy="307777"/>
          </a:xfrm>
          <a:prstGeom prst="rect">
            <a:avLst/>
          </a:prstGeom>
          <a:noFill/>
        </p:spPr>
        <p:txBody>
          <a:bodyPr wrap="square" rtlCol="0">
            <a:spAutoFit/>
          </a:bodyPr>
          <a:lstStyle/>
          <a:p>
            <a:r>
              <a:rPr lang="en-US" sz="1400" dirty="0">
                <a:solidFill>
                  <a:schemeClr val="bg2"/>
                </a:solidFill>
              </a:rPr>
              <a:t>Iterations</a:t>
            </a:r>
          </a:p>
        </p:txBody>
      </p:sp>
      <p:sp>
        <p:nvSpPr>
          <p:cNvPr id="23" name="Rounded Rectangle 22">
            <a:extLst>
              <a:ext uri="{FF2B5EF4-FFF2-40B4-BE49-F238E27FC236}">
                <a16:creationId xmlns:a16="http://schemas.microsoft.com/office/drawing/2014/main" id="{B45D15FA-89F5-3FB3-F856-C0E91DA0C133}"/>
              </a:ext>
            </a:extLst>
          </p:cNvPr>
          <p:cNvSpPr/>
          <p:nvPr/>
        </p:nvSpPr>
        <p:spPr bwMode="auto">
          <a:xfrm>
            <a:off x="5785893" y="2387497"/>
            <a:ext cx="5693344" cy="2682029"/>
          </a:xfrm>
          <a:prstGeom prst="roundRect">
            <a:avLst/>
          </a:prstGeom>
          <a:noFill/>
          <a:ln w="12700"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5" name="TextBox 4">
            <a:extLst>
              <a:ext uri="{FF2B5EF4-FFF2-40B4-BE49-F238E27FC236}">
                <a16:creationId xmlns:a16="http://schemas.microsoft.com/office/drawing/2014/main" id="{8B84F416-1BEF-F30E-1024-BD935F11FDF5}"/>
              </a:ext>
            </a:extLst>
          </p:cNvPr>
          <p:cNvSpPr txBox="1"/>
          <p:nvPr/>
        </p:nvSpPr>
        <p:spPr>
          <a:xfrm>
            <a:off x="5319881" y="1513318"/>
            <a:ext cx="338328" cy="369332"/>
          </a:xfrm>
          <a:prstGeom prst="rect">
            <a:avLst/>
          </a:prstGeom>
          <a:noFill/>
        </p:spPr>
        <p:txBody>
          <a:bodyPr wrap="square" rtlCol="0">
            <a:spAutoFit/>
          </a:bodyPr>
          <a:lstStyle/>
          <a:p>
            <a:r>
              <a:rPr lang="en-US" sz="1800" dirty="0">
                <a:solidFill>
                  <a:schemeClr val="bg2"/>
                </a:solidFill>
                <a:latin typeface="Calibri" panose="020F0502020204030204" pitchFamily="34" charset="0"/>
                <a:cs typeface="Calibri" panose="020F0502020204030204" pitchFamily="34" charset="0"/>
              </a:rPr>
              <a:t>1</a:t>
            </a:r>
          </a:p>
        </p:txBody>
      </p:sp>
      <p:sp>
        <p:nvSpPr>
          <p:cNvPr id="8" name="TextBox 7">
            <a:extLst>
              <a:ext uri="{FF2B5EF4-FFF2-40B4-BE49-F238E27FC236}">
                <a16:creationId xmlns:a16="http://schemas.microsoft.com/office/drawing/2014/main" id="{1A2CEEF7-74EA-77EA-8D12-7D6A3933CB56}"/>
              </a:ext>
            </a:extLst>
          </p:cNvPr>
          <p:cNvSpPr txBox="1"/>
          <p:nvPr/>
        </p:nvSpPr>
        <p:spPr>
          <a:xfrm>
            <a:off x="5319881" y="2568065"/>
            <a:ext cx="338328" cy="369332"/>
          </a:xfrm>
          <a:prstGeom prst="rect">
            <a:avLst/>
          </a:prstGeom>
          <a:noFill/>
        </p:spPr>
        <p:txBody>
          <a:bodyPr wrap="square" rtlCol="0">
            <a:spAutoFit/>
          </a:bodyPr>
          <a:lstStyle/>
          <a:p>
            <a:r>
              <a:rPr lang="en-US" sz="1800" dirty="0">
                <a:solidFill>
                  <a:schemeClr val="bg2"/>
                </a:solidFill>
                <a:latin typeface="Calibri" panose="020F0502020204030204" pitchFamily="34" charset="0"/>
                <a:cs typeface="Calibri" panose="020F0502020204030204" pitchFamily="34" charset="0"/>
              </a:rPr>
              <a:t>0</a:t>
            </a:r>
          </a:p>
        </p:txBody>
      </p:sp>
    </p:spTree>
    <p:extLst>
      <p:ext uri="{BB962C8B-B14F-4D97-AF65-F5344CB8AC3E}">
        <p14:creationId xmlns:p14="http://schemas.microsoft.com/office/powerpoint/2010/main" val="78685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BEA95-7D0C-7B4B-728D-FCE7A031A97A}"/>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2022557C-6DB9-0755-0C0A-9A1BA8A318A2}"/>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The crosstalk matrix exhibits a clear diagonal, so the model is correctly classifying the inputs fields</a:t>
            </a:r>
          </a:p>
          <a:p>
            <a:pPr lvl="0" defTabSz="639687">
              <a:defRPr/>
            </a:pPr>
            <a:endPar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endParaRPr>
          </a:p>
        </p:txBody>
      </p:sp>
      <p:pic>
        <p:nvPicPr>
          <p:cNvPr id="16" name="Picture 15">
            <a:extLst>
              <a:ext uri="{FF2B5EF4-FFF2-40B4-BE49-F238E27FC236}">
                <a16:creationId xmlns:a16="http://schemas.microsoft.com/office/drawing/2014/main" id="{28842321-E84A-30AA-6EC1-9D043733CE24}"/>
              </a:ext>
            </a:extLst>
          </p:cNvPr>
          <p:cNvPicPr>
            <a:picLocks noChangeAspect="1"/>
          </p:cNvPicPr>
          <p:nvPr/>
        </p:nvPicPr>
        <p:blipFill>
          <a:blip r:embed="rId3"/>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BCAA4FF1-E585-81D4-9F7B-EC688F1DE493}"/>
              </a:ext>
            </a:extLst>
          </p:cNvPr>
          <p:cNvPicPr>
            <a:picLocks noChangeAspect="1"/>
          </p:cNvPicPr>
          <p:nvPr/>
        </p:nvPicPr>
        <p:blipFill>
          <a:blip r:embed="rId4"/>
          <a:stretch>
            <a:fillRect/>
          </a:stretch>
        </p:blipFill>
        <p:spPr>
          <a:xfrm>
            <a:off x="4731227" y="6954491"/>
            <a:ext cx="5295265" cy="1117685"/>
          </a:xfrm>
          <a:prstGeom prst="rect">
            <a:avLst/>
          </a:prstGeom>
        </p:spPr>
      </p:pic>
      <p:pic>
        <p:nvPicPr>
          <p:cNvPr id="5" name="Picture 4">
            <a:extLst>
              <a:ext uri="{FF2B5EF4-FFF2-40B4-BE49-F238E27FC236}">
                <a16:creationId xmlns:a16="http://schemas.microsoft.com/office/drawing/2014/main" id="{D76A5C15-D671-C299-EBBA-3A812F99EA9A}"/>
              </a:ext>
            </a:extLst>
          </p:cNvPr>
          <p:cNvPicPr>
            <a:picLocks noChangeAspect="1"/>
          </p:cNvPicPr>
          <p:nvPr/>
        </p:nvPicPr>
        <p:blipFill>
          <a:blip r:embed="rId5"/>
          <a:stretch>
            <a:fillRect/>
          </a:stretch>
        </p:blipFill>
        <p:spPr>
          <a:xfrm>
            <a:off x="7394022" y="2687313"/>
            <a:ext cx="2433502" cy="2222455"/>
          </a:xfrm>
          <a:prstGeom prst="rect">
            <a:avLst/>
          </a:prstGeom>
        </p:spPr>
      </p:pic>
      <p:sp>
        <p:nvSpPr>
          <p:cNvPr id="28" name="TextBox 27">
            <a:extLst>
              <a:ext uri="{FF2B5EF4-FFF2-40B4-BE49-F238E27FC236}">
                <a16:creationId xmlns:a16="http://schemas.microsoft.com/office/drawing/2014/main" id="{9D9C0728-BC02-51DC-DB63-AD50F88C603A}"/>
              </a:ext>
            </a:extLst>
          </p:cNvPr>
          <p:cNvSpPr txBox="1"/>
          <p:nvPr/>
        </p:nvSpPr>
        <p:spPr>
          <a:xfrm>
            <a:off x="7731330" y="4892280"/>
            <a:ext cx="1642071" cy="307777"/>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Output</a:t>
            </a:r>
            <a:endParaRPr lang="en-ZA" sz="1400" dirty="0">
              <a:solidFill>
                <a:schemeClr val="bg2"/>
              </a:solidFill>
              <a:latin typeface="+mj-lt"/>
              <a:cs typeface="Helvetica" panose="020B0604020202020204" pitchFamily="34" charset="0"/>
            </a:endParaRPr>
          </a:p>
        </p:txBody>
      </p:sp>
      <p:sp>
        <p:nvSpPr>
          <p:cNvPr id="31" name="TextBox 30">
            <a:extLst>
              <a:ext uri="{FF2B5EF4-FFF2-40B4-BE49-F238E27FC236}">
                <a16:creationId xmlns:a16="http://schemas.microsoft.com/office/drawing/2014/main" id="{75A16477-0E40-8526-838B-6DE230ABD3C9}"/>
              </a:ext>
            </a:extLst>
          </p:cNvPr>
          <p:cNvSpPr txBox="1"/>
          <p:nvPr/>
        </p:nvSpPr>
        <p:spPr>
          <a:xfrm rot="16200000">
            <a:off x="6402657" y="3565918"/>
            <a:ext cx="1642069" cy="307777"/>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Target</a:t>
            </a:r>
            <a:endParaRPr lang="en-ZA" sz="1400" dirty="0">
              <a:solidFill>
                <a:schemeClr val="bg2"/>
              </a:solidFill>
              <a:latin typeface="+mj-lt"/>
              <a:cs typeface="Helvetica" panose="020B0604020202020204" pitchFamily="34" charset="0"/>
            </a:endParaRPr>
          </a:p>
        </p:txBody>
      </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FE91F9DA-0B69-5058-A22B-F151BA0926E1}"/>
                  </a:ext>
                </a:extLst>
              </p:cNvPr>
              <p:cNvSpPr txBox="1"/>
              <p:nvPr/>
            </p:nvSpPr>
            <p:spPr>
              <a:xfrm>
                <a:off x="6437602" y="2120094"/>
                <a:ext cx="4229528" cy="574901"/>
              </a:xfrm>
              <a:prstGeom prst="rect">
                <a:avLst/>
              </a:prstGeom>
              <a:noFill/>
            </p:spPr>
            <p:txBody>
              <a:bodyPr wrap="square" rtlCol="0">
                <a:spAutoFit/>
              </a:bodyPr>
              <a:lstStyle/>
              <a:p>
                <a:pPr algn="ctr"/>
                <a:r>
                  <a:rPr lang="en-ZA" sz="1400" dirty="0">
                    <a:solidFill>
                      <a:schemeClr val="bg2"/>
                    </a:solidFill>
                    <a:latin typeface="+mj-lt"/>
                    <a:cs typeface="Helvetica" panose="020B0604020202020204" pitchFamily="34" charset="0"/>
                  </a:rPr>
                  <a:t>Visibility</a:t>
                </a:r>
                <a:r>
                  <a:rPr lang="en-ZA" sz="1400" dirty="0">
                    <a:solidFill>
                      <a:schemeClr val="bg2"/>
                    </a:solidFill>
                    <a:cs typeface="Helvetica" panose="020B0604020202020204" pitchFamily="34" charset="0"/>
                  </a:rPr>
                  <a:t> </a:t>
                </a:r>
                <a14:m>
                  <m:oMath xmlns:m="http://schemas.openxmlformats.org/officeDocument/2006/math">
                    <m:r>
                      <a:rPr lang="en-ZA" sz="1400" b="0" i="1" smtClean="0">
                        <a:solidFill>
                          <a:schemeClr val="bg2"/>
                        </a:solidFill>
                        <a:latin typeface="Cambria Math" panose="02040503050406030204" pitchFamily="18" charset="0"/>
                        <a:cs typeface="Helvetica" panose="020B0604020202020204" pitchFamily="34" charset="0"/>
                      </a:rPr>
                      <m:t>=</m:t>
                    </m:r>
                    <m:f>
                      <m:fPr>
                        <m:ctrlPr>
                          <a:rPr lang="en-ZA" sz="1400" i="1" smtClean="0">
                            <a:solidFill>
                              <a:schemeClr val="bg2"/>
                            </a:solidFill>
                            <a:latin typeface="Cambria Math" panose="02040503050406030204" pitchFamily="18" charset="0"/>
                            <a:cs typeface="Helvetica" panose="020B0604020202020204" pitchFamily="34" charset="0"/>
                          </a:rPr>
                        </m:ctrlPr>
                      </m:fPr>
                      <m:num>
                        <m:sSup>
                          <m:sSupPr>
                            <m:ctrlPr>
                              <a:rPr lang="en-ZA" sz="1400" i="1" smtClean="0">
                                <a:solidFill>
                                  <a:schemeClr val="bg2"/>
                                </a:solidFill>
                                <a:latin typeface="Cambria Math" panose="02040503050406030204" pitchFamily="18" charset="0"/>
                                <a:cs typeface="Helvetica" panose="020B0604020202020204" pitchFamily="34" charset="0"/>
                              </a:rPr>
                            </m:ctrlPr>
                          </m:sSupPr>
                          <m:e>
                            <m:d>
                              <m:dPr>
                                <m:begChr m:val="|"/>
                                <m:endChr m:val="|"/>
                                <m:ctrlPr>
                                  <a:rPr lang="en-ZA" sz="1400" i="1" smtClean="0">
                                    <a:solidFill>
                                      <a:schemeClr val="bg2"/>
                                    </a:solidFill>
                                    <a:latin typeface="Cambria Math" panose="02040503050406030204" pitchFamily="18" charset="0"/>
                                    <a:cs typeface="Helvetica" panose="020B0604020202020204" pitchFamily="34" charset="0"/>
                                  </a:rPr>
                                </m:ctrlPr>
                              </m:dPr>
                              <m:e>
                                <m:d>
                                  <m:dPr>
                                    <m:begChr m:val="⟨"/>
                                    <m:endChr m:val="⟩"/>
                                    <m:ctrlPr>
                                      <a:rPr lang="en-ZA" sz="1400" i="1">
                                        <a:solidFill>
                                          <a:schemeClr val="bg2"/>
                                        </a:solidFill>
                                        <a:latin typeface="Cambria Math" panose="02040503050406030204" pitchFamily="18" charset="0"/>
                                        <a:cs typeface="Helvetica" panose="020B0604020202020204" pitchFamily="34" charset="0"/>
                                      </a:rPr>
                                    </m:ctrlPr>
                                  </m:dPr>
                                  <m:e>
                                    <m:r>
                                      <a:rPr lang="en-ZA" sz="1400" b="0" i="1">
                                        <a:solidFill>
                                          <a:schemeClr val="bg2"/>
                                        </a:solidFill>
                                        <a:latin typeface="Cambria Math" panose="02040503050406030204" pitchFamily="18" charset="0"/>
                                        <a:cs typeface="Helvetica" panose="020B0604020202020204" pitchFamily="34" charset="0"/>
                                      </a:rPr>
                                      <m:t>𝑆𝑜𝑙𝑣𝑒𝑑</m:t>
                                    </m:r>
                                  </m:e>
                                  <m:e>
                                    <m:r>
                                      <a:rPr lang="en-ZA" sz="1400" b="0" i="1">
                                        <a:solidFill>
                                          <a:schemeClr val="bg2"/>
                                        </a:solidFill>
                                        <a:latin typeface="Cambria Math" panose="02040503050406030204" pitchFamily="18" charset="0"/>
                                        <a:cs typeface="Helvetica" panose="020B0604020202020204" pitchFamily="34" charset="0"/>
                                      </a:rPr>
                                      <m:t>𝑇𝑎𝑟𝑔𝑒𝑡</m:t>
                                    </m:r>
                                  </m:e>
                                </m:d>
                              </m:e>
                            </m:d>
                          </m:e>
                          <m:sup>
                            <m:r>
                              <a:rPr lang="en-ZA" sz="1400" b="0" i="1" smtClean="0">
                                <a:solidFill>
                                  <a:schemeClr val="bg2"/>
                                </a:solidFill>
                                <a:latin typeface="Cambria Math" panose="02040503050406030204" pitchFamily="18" charset="0"/>
                                <a:cs typeface="Helvetica" panose="020B0604020202020204" pitchFamily="34" charset="0"/>
                              </a:rPr>
                              <m:t>2</m:t>
                            </m:r>
                          </m:sup>
                        </m:sSup>
                      </m:num>
                      <m:den>
                        <m:nary>
                          <m:naryPr>
                            <m:chr m:val="∑"/>
                            <m:subHide m:val="on"/>
                            <m:supHide m:val="on"/>
                            <m:ctrlPr>
                              <a:rPr lang="en-ZA" sz="1400" i="1" smtClean="0">
                                <a:solidFill>
                                  <a:schemeClr val="bg2"/>
                                </a:solidFill>
                                <a:latin typeface="Cambria Math" panose="02040503050406030204" pitchFamily="18" charset="0"/>
                                <a:cs typeface="Helvetica" panose="020B0604020202020204" pitchFamily="34" charset="0"/>
                              </a:rPr>
                            </m:ctrlPr>
                          </m:naryPr>
                          <m:sub/>
                          <m:sup/>
                          <m:e>
                            <m:sSup>
                              <m:sSupPr>
                                <m:ctrlPr>
                                  <a:rPr lang="en-ZA" sz="1400" i="1">
                                    <a:solidFill>
                                      <a:schemeClr val="bg2"/>
                                    </a:solidFill>
                                    <a:latin typeface="Cambria Math" panose="02040503050406030204" pitchFamily="18" charset="0"/>
                                    <a:cs typeface="Helvetica" panose="020B0604020202020204" pitchFamily="34" charset="0"/>
                                  </a:rPr>
                                </m:ctrlPr>
                              </m:sSupPr>
                              <m:e>
                                <m:d>
                                  <m:dPr>
                                    <m:begChr m:val="|"/>
                                    <m:endChr m:val="|"/>
                                    <m:ctrlPr>
                                      <a:rPr lang="en-ZA" sz="1400" i="1">
                                        <a:solidFill>
                                          <a:schemeClr val="bg2"/>
                                        </a:solidFill>
                                        <a:latin typeface="Cambria Math" panose="02040503050406030204" pitchFamily="18" charset="0"/>
                                        <a:cs typeface="Helvetica" panose="020B0604020202020204" pitchFamily="34" charset="0"/>
                                      </a:rPr>
                                    </m:ctrlPr>
                                  </m:dPr>
                                  <m:e>
                                    <m:d>
                                      <m:dPr>
                                        <m:begChr m:val="⟨"/>
                                        <m:endChr m:val="⟩"/>
                                        <m:ctrlPr>
                                          <a:rPr lang="en-ZA" sz="1400" i="1">
                                            <a:solidFill>
                                              <a:schemeClr val="bg2"/>
                                            </a:solidFill>
                                            <a:latin typeface="Cambria Math" panose="02040503050406030204" pitchFamily="18" charset="0"/>
                                            <a:cs typeface="Helvetica" panose="020B0604020202020204" pitchFamily="34" charset="0"/>
                                          </a:rPr>
                                        </m:ctrlPr>
                                      </m:dPr>
                                      <m:e>
                                        <m:r>
                                          <a:rPr lang="en-ZA" sz="1400" b="0" i="1">
                                            <a:solidFill>
                                              <a:schemeClr val="bg2"/>
                                            </a:solidFill>
                                            <a:latin typeface="Cambria Math" panose="02040503050406030204" pitchFamily="18" charset="0"/>
                                            <a:cs typeface="Helvetica" panose="020B0604020202020204" pitchFamily="34" charset="0"/>
                                          </a:rPr>
                                          <m:t>𝑆𝑜𝑙𝑣𝑒𝑑</m:t>
                                        </m:r>
                                      </m:e>
                                      <m:e>
                                        <m:r>
                                          <a:rPr lang="en-ZA" sz="1400" b="0" i="1">
                                            <a:solidFill>
                                              <a:schemeClr val="bg2"/>
                                            </a:solidFill>
                                            <a:latin typeface="Cambria Math" panose="02040503050406030204" pitchFamily="18" charset="0"/>
                                            <a:cs typeface="Helvetica" panose="020B0604020202020204" pitchFamily="34" charset="0"/>
                                          </a:rPr>
                                          <m:t>𝑇𝑎𝑟𝑔𝑒𝑡</m:t>
                                        </m:r>
                                      </m:e>
                                    </m:d>
                                  </m:e>
                                </m:d>
                              </m:e>
                              <m:sup>
                                <m:r>
                                  <a:rPr lang="en-ZA" sz="1400" b="0" i="1">
                                    <a:solidFill>
                                      <a:schemeClr val="bg2"/>
                                    </a:solidFill>
                                    <a:latin typeface="Cambria Math" panose="02040503050406030204" pitchFamily="18" charset="0"/>
                                    <a:cs typeface="Helvetica" panose="020B0604020202020204" pitchFamily="34" charset="0"/>
                                  </a:rPr>
                                  <m:t>2</m:t>
                                </m:r>
                              </m:sup>
                            </m:sSup>
                          </m:e>
                        </m:nary>
                      </m:den>
                    </m:f>
                  </m:oMath>
                </a14:m>
                <a:endParaRPr lang="en-ZA" sz="1400" dirty="0">
                  <a:solidFill>
                    <a:schemeClr val="bg2"/>
                  </a:solidFill>
                  <a:latin typeface="Helvetica" panose="020B0604020202020204" pitchFamily="34" charset="0"/>
                  <a:cs typeface="Helvetica" panose="020B0604020202020204" pitchFamily="34" charset="0"/>
                </a:endParaRPr>
              </a:p>
            </p:txBody>
          </p:sp>
        </mc:Choice>
        <mc:Fallback>
          <p:sp>
            <p:nvSpPr>
              <p:cNvPr id="33" name="TextBox 32">
                <a:extLst>
                  <a:ext uri="{FF2B5EF4-FFF2-40B4-BE49-F238E27FC236}">
                    <a16:creationId xmlns:a16="http://schemas.microsoft.com/office/drawing/2014/main" id="{FE91F9DA-0B69-5058-A22B-F151BA0926E1}"/>
                  </a:ext>
                </a:extLst>
              </p:cNvPr>
              <p:cNvSpPr txBox="1">
                <a:spLocks noRot="1" noChangeAspect="1" noMove="1" noResize="1" noEditPoints="1" noAdjustHandles="1" noChangeArrowheads="1" noChangeShapeType="1" noTextEdit="1"/>
              </p:cNvSpPr>
              <p:nvPr/>
            </p:nvSpPr>
            <p:spPr>
              <a:xfrm>
                <a:off x="6437602" y="2120094"/>
                <a:ext cx="4229528" cy="574901"/>
              </a:xfrm>
              <a:prstGeom prst="rect">
                <a:avLst/>
              </a:prstGeom>
              <a:blipFill>
                <a:blip r:embed="rId6"/>
                <a:stretch>
                  <a:fillRect b="-54348"/>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7810956A-DDDC-8390-7A40-8D8D4232EA32}"/>
              </a:ext>
            </a:extLst>
          </p:cNvPr>
          <p:cNvGrpSpPr/>
          <p:nvPr/>
        </p:nvGrpSpPr>
        <p:grpSpPr>
          <a:xfrm>
            <a:off x="1235207" y="1087355"/>
            <a:ext cx="4148682" cy="5092858"/>
            <a:chOff x="387107" y="1018690"/>
            <a:chExt cx="4148682" cy="5092858"/>
          </a:xfrm>
        </p:grpSpPr>
        <p:pic>
          <p:nvPicPr>
            <p:cNvPr id="7" name="Picture 6">
              <a:extLst>
                <a:ext uri="{FF2B5EF4-FFF2-40B4-BE49-F238E27FC236}">
                  <a16:creationId xmlns:a16="http://schemas.microsoft.com/office/drawing/2014/main" id="{2D0D753D-0F7F-1102-A0B7-AA31DD077BE8}"/>
                </a:ext>
              </a:extLst>
            </p:cNvPr>
            <p:cNvPicPr>
              <a:picLocks noChangeAspect="1"/>
            </p:cNvPicPr>
            <p:nvPr/>
          </p:nvPicPr>
          <p:blipFill>
            <a:blip r:embed="rId7"/>
            <a:srcRect l="87121" t="11678" r="1674" b="72387"/>
            <a:stretch>
              <a:fillRect/>
            </a:stretch>
          </p:blipFill>
          <p:spPr>
            <a:xfrm>
              <a:off x="423978" y="4797415"/>
              <a:ext cx="1351523" cy="1314133"/>
            </a:xfrm>
            <a:prstGeom prst="rect">
              <a:avLst/>
            </a:prstGeom>
          </p:spPr>
        </p:pic>
        <p:pic>
          <p:nvPicPr>
            <p:cNvPr id="10" name="Picture 9">
              <a:extLst>
                <a:ext uri="{FF2B5EF4-FFF2-40B4-BE49-F238E27FC236}">
                  <a16:creationId xmlns:a16="http://schemas.microsoft.com/office/drawing/2014/main" id="{17AB1439-073C-7188-A404-A4587C4903C8}"/>
                </a:ext>
              </a:extLst>
            </p:cNvPr>
            <p:cNvPicPr>
              <a:picLocks noChangeAspect="1"/>
            </p:cNvPicPr>
            <p:nvPr/>
          </p:nvPicPr>
          <p:blipFill>
            <a:blip r:embed="rId7"/>
            <a:srcRect l="44639" t="12089" r="43485" b="71976"/>
            <a:stretch>
              <a:fillRect/>
            </a:stretch>
          </p:blipFill>
          <p:spPr>
            <a:xfrm>
              <a:off x="387107" y="3195539"/>
              <a:ext cx="1388394" cy="1273726"/>
            </a:xfrm>
            <a:prstGeom prst="rect">
              <a:avLst/>
            </a:prstGeom>
          </p:spPr>
        </p:pic>
        <p:pic>
          <p:nvPicPr>
            <p:cNvPr id="12" name="Picture 11">
              <a:extLst>
                <a:ext uri="{FF2B5EF4-FFF2-40B4-BE49-F238E27FC236}">
                  <a16:creationId xmlns:a16="http://schemas.microsoft.com/office/drawing/2014/main" id="{A4D621E9-09B9-5B52-87DC-AA5062962736}"/>
                </a:ext>
              </a:extLst>
            </p:cNvPr>
            <p:cNvPicPr>
              <a:picLocks noChangeAspect="1"/>
            </p:cNvPicPr>
            <p:nvPr/>
          </p:nvPicPr>
          <p:blipFill>
            <a:blip r:embed="rId7"/>
            <a:srcRect l="3269" t="11143" r="84866" b="71295"/>
            <a:stretch>
              <a:fillRect/>
            </a:stretch>
          </p:blipFill>
          <p:spPr>
            <a:xfrm>
              <a:off x="399899" y="1475256"/>
              <a:ext cx="1375602" cy="1392133"/>
            </a:xfrm>
            <a:prstGeom prst="rect">
              <a:avLst/>
            </a:prstGeom>
          </p:spPr>
        </p:pic>
        <p:pic>
          <p:nvPicPr>
            <p:cNvPr id="14" name="Picture 13">
              <a:extLst>
                <a:ext uri="{FF2B5EF4-FFF2-40B4-BE49-F238E27FC236}">
                  <a16:creationId xmlns:a16="http://schemas.microsoft.com/office/drawing/2014/main" id="{9C5FDDBF-8852-B9CF-86A8-FD06F05DBCF2}"/>
                </a:ext>
              </a:extLst>
            </p:cNvPr>
            <p:cNvPicPr>
              <a:picLocks noChangeAspect="1"/>
            </p:cNvPicPr>
            <p:nvPr/>
          </p:nvPicPr>
          <p:blipFill>
            <a:blip r:embed="rId5"/>
            <a:srcRect l="60939" t="3303" r="9355"/>
            <a:stretch>
              <a:fillRect/>
            </a:stretch>
          </p:blipFill>
          <p:spPr>
            <a:xfrm>
              <a:off x="3593337" y="4797415"/>
              <a:ext cx="431684" cy="1283314"/>
            </a:xfrm>
            <a:prstGeom prst="rect">
              <a:avLst/>
            </a:prstGeom>
          </p:spPr>
        </p:pic>
        <p:pic>
          <p:nvPicPr>
            <p:cNvPr id="17" name="Picture 16">
              <a:extLst>
                <a:ext uri="{FF2B5EF4-FFF2-40B4-BE49-F238E27FC236}">
                  <a16:creationId xmlns:a16="http://schemas.microsoft.com/office/drawing/2014/main" id="{366A889B-D264-52F9-C3F4-8E205686A580}"/>
                </a:ext>
              </a:extLst>
            </p:cNvPr>
            <p:cNvPicPr>
              <a:picLocks noChangeAspect="1"/>
            </p:cNvPicPr>
            <p:nvPr/>
          </p:nvPicPr>
          <p:blipFill>
            <a:blip r:embed="rId5"/>
            <a:srcRect l="30473" r="38972"/>
            <a:stretch>
              <a:fillRect/>
            </a:stretch>
          </p:blipFill>
          <p:spPr>
            <a:xfrm>
              <a:off x="3593337" y="3205889"/>
              <a:ext cx="431684" cy="1290275"/>
            </a:xfrm>
            <a:prstGeom prst="rect">
              <a:avLst/>
            </a:prstGeom>
          </p:spPr>
        </p:pic>
        <p:pic>
          <p:nvPicPr>
            <p:cNvPr id="20" name="Picture 19">
              <a:extLst>
                <a:ext uri="{FF2B5EF4-FFF2-40B4-BE49-F238E27FC236}">
                  <a16:creationId xmlns:a16="http://schemas.microsoft.com/office/drawing/2014/main" id="{573CA9BA-528A-96E5-46EC-8F8A385713E2}"/>
                </a:ext>
              </a:extLst>
            </p:cNvPr>
            <p:cNvPicPr>
              <a:picLocks noChangeAspect="1"/>
            </p:cNvPicPr>
            <p:nvPr/>
          </p:nvPicPr>
          <p:blipFill>
            <a:blip r:embed="rId5"/>
            <a:srcRect r="69445"/>
            <a:stretch>
              <a:fillRect/>
            </a:stretch>
          </p:blipFill>
          <p:spPr>
            <a:xfrm>
              <a:off x="3578500" y="1469305"/>
              <a:ext cx="446521" cy="1334624"/>
            </a:xfrm>
            <a:prstGeom prst="rect">
              <a:avLst/>
            </a:prstGeom>
          </p:spPr>
        </p:pic>
        <p:sp>
          <p:nvSpPr>
            <p:cNvPr id="22" name="TextBox 21">
              <a:extLst>
                <a:ext uri="{FF2B5EF4-FFF2-40B4-BE49-F238E27FC236}">
                  <a16:creationId xmlns:a16="http://schemas.microsoft.com/office/drawing/2014/main" id="{608F3C6A-A7C8-1990-58C0-D5A622BAF1AD}"/>
                </a:ext>
              </a:extLst>
            </p:cNvPr>
            <p:cNvSpPr txBox="1"/>
            <p:nvPr/>
          </p:nvSpPr>
          <p:spPr>
            <a:xfrm>
              <a:off x="638199" y="1018690"/>
              <a:ext cx="872773" cy="310534"/>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Output</a:t>
              </a:r>
              <a:endParaRPr lang="en-ZA" sz="1400" dirty="0">
                <a:solidFill>
                  <a:schemeClr val="bg2"/>
                </a:solidFill>
                <a:latin typeface="+mj-lt"/>
                <a:cs typeface="Helvetica" panose="020B0604020202020204" pitchFamily="34" charset="0"/>
              </a:endParaRPr>
            </a:p>
          </p:txBody>
        </p:sp>
        <p:sp>
          <p:nvSpPr>
            <p:cNvPr id="24" name="TextBox 23">
              <a:extLst>
                <a:ext uri="{FF2B5EF4-FFF2-40B4-BE49-F238E27FC236}">
                  <a16:creationId xmlns:a16="http://schemas.microsoft.com/office/drawing/2014/main" id="{582CF1A3-3584-D603-00AA-914B895A0E00}"/>
                </a:ext>
              </a:extLst>
            </p:cNvPr>
            <p:cNvSpPr txBox="1"/>
            <p:nvPr/>
          </p:nvSpPr>
          <p:spPr>
            <a:xfrm>
              <a:off x="2165854" y="1018690"/>
              <a:ext cx="872773" cy="310534"/>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Target</a:t>
              </a:r>
              <a:endParaRPr lang="en-ZA" sz="1400" dirty="0">
                <a:solidFill>
                  <a:schemeClr val="bg2"/>
                </a:solidFill>
                <a:latin typeface="+mj-lt"/>
                <a:cs typeface="Helvetica" panose="020B0604020202020204" pitchFamily="34" charset="0"/>
              </a:endParaRPr>
            </a:p>
          </p:txBody>
        </p:sp>
        <p:sp>
          <p:nvSpPr>
            <p:cNvPr id="26" name="TextBox 25">
              <a:extLst>
                <a:ext uri="{FF2B5EF4-FFF2-40B4-BE49-F238E27FC236}">
                  <a16:creationId xmlns:a16="http://schemas.microsoft.com/office/drawing/2014/main" id="{638D2A23-4376-48E6-ECA1-8B54A02E0428}"/>
                </a:ext>
              </a:extLst>
            </p:cNvPr>
            <p:cNvSpPr txBox="1"/>
            <p:nvPr/>
          </p:nvSpPr>
          <p:spPr>
            <a:xfrm>
              <a:off x="3372792" y="1018690"/>
              <a:ext cx="872773" cy="310534"/>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Visibility</a:t>
              </a:r>
              <a:endParaRPr lang="en-ZA" sz="1400" dirty="0">
                <a:solidFill>
                  <a:schemeClr val="bg2"/>
                </a:solidFill>
                <a:latin typeface="+mj-lt"/>
                <a:cs typeface="Helvetica" panose="020B0604020202020204" pitchFamily="34" charset="0"/>
              </a:endParaRPr>
            </a:p>
          </p:txBody>
        </p:sp>
        <p:grpSp>
          <p:nvGrpSpPr>
            <p:cNvPr id="9" name="Group 8">
              <a:extLst>
                <a:ext uri="{FF2B5EF4-FFF2-40B4-BE49-F238E27FC236}">
                  <a16:creationId xmlns:a16="http://schemas.microsoft.com/office/drawing/2014/main" id="{ACF46D9D-EAD6-C1D1-EC7C-8D7915B317B4}"/>
                </a:ext>
              </a:extLst>
            </p:cNvPr>
            <p:cNvGrpSpPr/>
            <p:nvPr/>
          </p:nvGrpSpPr>
          <p:grpSpPr>
            <a:xfrm>
              <a:off x="1996341" y="1475256"/>
              <a:ext cx="1370847" cy="4629615"/>
              <a:chOff x="2086281" y="1475256"/>
              <a:chExt cx="1370847" cy="4629615"/>
            </a:xfrm>
          </p:grpSpPr>
          <p:pic>
            <p:nvPicPr>
              <p:cNvPr id="2" name="Picture 1">
                <a:extLst>
                  <a:ext uri="{FF2B5EF4-FFF2-40B4-BE49-F238E27FC236}">
                    <a16:creationId xmlns:a16="http://schemas.microsoft.com/office/drawing/2014/main" id="{1BB7BCA3-D161-4E6E-8990-34B32C86A2A6}"/>
                  </a:ext>
                </a:extLst>
              </p:cNvPr>
              <p:cNvPicPr>
                <a:picLocks noChangeAspect="1"/>
              </p:cNvPicPr>
              <p:nvPr/>
            </p:nvPicPr>
            <p:blipFill>
              <a:blip r:embed="rId7"/>
              <a:srcRect l="86808" t="72383" r="1336" b="11079"/>
              <a:stretch>
                <a:fillRect/>
              </a:stretch>
            </p:blipFill>
            <p:spPr>
              <a:xfrm>
                <a:off x="2086281" y="4797415"/>
                <a:ext cx="1370847" cy="1307456"/>
              </a:xfrm>
              <a:prstGeom prst="rect">
                <a:avLst/>
              </a:prstGeom>
            </p:spPr>
          </p:pic>
          <p:pic>
            <p:nvPicPr>
              <p:cNvPr id="4" name="Picture 3">
                <a:extLst>
                  <a:ext uri="{FF2B5EF4-FFF2-40B4-BE49-F238E27FC236}">
                    <a16:creationId xmlns:a16="http://schemas.microsoft.com/office/drawing/2014/main" id="{2AAC2C19-D02D-D4D2-5350-2ED8E2D4981F}"/>
                  </a:ext>
                </a:extLst>
              </p:cNvPr>
              <p:cNvPicPr>
                <a:picLocks noChangeAspect="1"/>
              </p:cNvPicPr>
              <p:nvPr/>
            </p:nvPicPr>
            <p:blipFill>
              <a:blip r:embed="rId7"/>
              <a:srcRect l="45559" t="73109" r="43434" b="11024"/>
              <a:stretch>
                <a:fillRect/>
              </a:stretch>
            </p:blipFill>
            <p:spPr>
              <a:xfrm>
                <a:off x="2086281" y="3195539"/>
                <a:ext cx="1333636" cy="1314538"/>
              </a:xfrm>
              <a:prstGeom prst="rect">
                <a:avLst/>
              </a:prstGeom>
            </p:spPr>
          </p:pic>
          <p:pic>
            <p:nvPicPr>
              <p:cNvPr id="6" name="Picture 5">
                <a:extLst>
                  <a:ext uri="{FF2B5EF4-FFF2-40B4-BE49-F238E27FC236}">
                    <a16:creationId xmlns:a16="http://schemas.microsoft.com/office/drawing/2014/main" id="{7E3BC778-4541-5338-7BEC-D58B9ED911D0}"/>
                  </a:ext>
                </a:extLst>
              </p:cNvPr>
              <p:cNvPicPr>
                <a:picLocks noChangeAspect="1"/>
              </p:cNvPicPr>
              <p:nvPr/>
            </p:nvPicPr>
            <p:blipFill>
              <a:blip r:embed="rId7"/>
              <a:srcRect l="3769" t="72749" r="85543" b="11073"/>
              <a:stretch>
                <a:fillRect/>
              </a:stretch>
            </p:blipFill>
            <p:spPr>
              <a:xfrm>
                <a:off x="2086281" y="1475256"/>
                <a:ext cx="1289373" cy="1334624"/>
              </a:xfrm>
              <a:prstGeom prst="rect">
                <a:avLst/>
              </a:prstGeom>
            </p:spPr>
          </p:pic>
        </p:grpSp>
        <p:pic>
          <p:nvPicPr>
            <p:cNvPr id="11" name="Picture 10">
              <a:extLst>
                <a:ext uri="{FF2B5EF4-FFF2-40B4-BE49-F238E27FC236}">
                  <a16:creationId xmlns:a16="http://schemas.microsoft.com/office/drawing/2014/main" id="{C7F0963A-4C6A-C288-3922-8671997A0504}"/>
                </a:ext>
              </a:extLst>
            </p:cNvPr>
            <p:cNvPicPr>
              <a:picLocks noChangeAspect="1"/>
            </p:cNvPicPr>
            <p:nvPr/>
          </p:nvPicPr>
          <p:blipFill>
            <a:blip r:embed="rId5"/>
            <a:srcRect l="92115" t="-1296" r="2229" b="-37"/>
            <a:stretch>
              <a:fillRect/>
            </a:stretch>
          </p:blipFill>
          <p:spPr>
            <a:xfrm>
              <a:off x="4254436" y="1514570"/>
              <a:ext cx="281353" cy="1245835"/>
            </a:xfrm>
            <a:prstGeom prst="rect">
              <a:avLst/>
            </a:prstGeom>
          </p:spPr>
        </p:pic>
      </p:grpSp>
      <p:sp>
        <p:nvSpPr>
          <p:cNvPr id="25" name="Rounded Rectangle 24">
            <a:extLst>
              <a:ext uri="{FF2B5EF4-FFF2-40B4-BE49-F238E27FC236}">
                <a16:creationId xmlns:a16="http://schemas.microsoft.com/office/drawing/2014/main" id="{4A000F5C-78D9-5021-77D6-3B82E8CC9A21}"/>
              </a:ext>
            </a:extLst>
          </p:cNvPr>
          <p:cNvSpPr/>
          <p:nvPr/>
        </p:nvSpPr>
        <p:spPr bwMode="auto">
          <a:xfrm>
            <a:off x="5785893" y="2130117"/>
            <a:ext cx="5693344" cy="3100391"/>
          </a:xfrm>
          <a:prstGeom prst="roundRect">
            <a:avLst/>
          </a:prstGeom>
          <a:noFill/>
          <a:ln w="12700"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8" name="TextBox 7">
            <a:extLst>
              <a:ext uri="{FF2B5EF4-FFF2-40B4-BE49-F238E27FC236}">
                <a16:creationId xmlns:a16="http://schemas.microsoft.com/office/drawing/2014/main" id="{92E1149D-B6A0-61B3-F566-C4476AE7633E}"/>
              </a:ext>
            </a:extLst>
          </p:cNvPr>
          <p:cNvSpPr txBox="1"/>
          <p:nvPr/>
        </p:nvSpPr>
        <p:spPr>
          <a:xfrm>
            <a:off x="5319881" y="1501443"/>
            <a:ext cx="338328" cy="369332"/>
          </a:xfrm>
          <a:prstGeom prst="rect">
            <a:avLst/>
          </a:prstGeom>
          <a:noFill/>
        </p:spPr>
        <p:txBody>
          <a:bodyPr wrap="square" rtlCol="0">
            <a:spAutoFit/>
          </a:bodyPr>
          <a:lstStyle/>
          <a:p>
            <a:r>
              <a:rPr lang="en-US" sz="1800" dirty="0">
                <a:solidFill>
                  <a:schemeClr val="bg2"/>
                </a:solidFill>
                <a:latin typeface="Calibri" panose="020F0502020204030204" pitchFamily="34" charset="0"/>
                <a:cs typeface="Calibri" panose="020F0502020204030204" pitchFamily="34" charset="0"/>
              </a:rPr>
              <a:t>1</a:t>
            </a:r>
          </a:p>
        </p:txBody>
      </p:sp>
      <p:sp>
        <p:nvSpPr>
          <p:cNvPr id="21" name="TextBox 20">
            <a:extLst>
              <a:ext uri="{FF2B5EF4-FFF2-40B4-BE49-F238E27FC236}">
                <a16:creationId xmlns:a16="http://schemas.microsoft.com/office/drawing/2014/main" id="{4457BF5B-FA71-DB29-BFF3-2DDC9126E482}"/>
              </a:ext>
            </a:extLst>
          </p:cNvPr>
          <p:cNvSpPr txBox="1"/>
          <p:nvPr/>
        </p:nvSpPr>
        <p:spPr>
          <a:xfrm>
            <a:off x="5319881" y="2556190"/>
            <a:ext cx="338328" cy="369332"/>
          </a:xfrm>
          <a:prstGeom prst="rect">
            <a:avLst/>
          </a:prstGeom>
          <a:noFill/>
        </p:spPr>
        <p:txBody>
          <a:bodyPr wrap="square" rtlCol="0">
            <a:spAutoFit/>
          </a:bodyPr>
          <a:lstStyle/>
          <a:p>
            <a:r>
              <a:rPr lang="en-US" sz="1800" dirty="0">
                <a:solidFill>
                  <a:schemeClr val="bg2"/>
                </a:solidFill>
                <a:latin typeface="Calibri" panose="020F0502020204030204" pitchFamily="34" charset="0"/>
                <a:cs typeface="Calibri" panose="020F0502020204030204" pitchFamily="34" charset="0"/>
              </a:rPr>
              <a:t>0</a:t>
            </a:r>
          </a:p>
        </p:txBody>
      </p:sp>
      <p:sp>
        <p:nvSpPr>
          <p:cNvPr id="27" name="TextBox 26">
            <a:extLst>
              <a:ext uri="{FF2B5EF4-FFF2-40B4-BE49-F238E27FC236}">
                <a16:creationId xmlns:a16="http://schemas.microsoft.com/office/drawing/2014/main" id="{47B512B9-4CBA-F7CD-8CA5-6054F799EF56}"/>
              </a:ext>
            </a:extLst>
          </p:cNvPr>
          <p:cNvSpPr txBox="1"/>
          <p:nvPr/>
        </p:nvSpPr>
        <p:spPr>
          <a:xfrm>
            <a:off x="7394022" y="4594363"/>
            <a:ext cx="2935596" cy="338554"/>
          </a:xfrm>
          <a:prstGeom prst="rect">
            <a:avLst/>
          </a:prstGeom>
          <a:noFill/>
        </p:spPr>
        <p:txBody>
          <a:bodyPr wrap="square" rtlCol="0">
            <a:spAutoFit/>
          </a:bodyPr>
          <a:lstStyle/>
          <a:p>
            <a:r>
              <a:rPr lang="en-US" sz="1600" dirty="0">
                <a:solidFill>
                  <a:schemeClr val="bg1"/>
                </a:solidFill>
              </a:rPr>
              <a:t>Vis = 85.17%</a:t>
            </a:r>
          </a:p>
        </p:txBody>
      </p:sp>
    </p:spTree>
    <p:extLst>
      <p:ext uri="{BB962C8B-B14F-4D97-AF65-F5344CB8AC3E}">
        <p14:creationId xmlns:p14="http://schemas.microsoft.com/office/powerpoint/2010/main" val="21491560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5D076-86CE-66B0-5675-900212B86367}"/>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AF645A0F-97ED-A4FA-FAAE-F5516987E344}"/>
              </a:ext>
            </a:extLst>
          </p:cNvPr>
          <p:cNvSpPr txBox="1">
            <a:spLocks/>
          </p:cNvSpPr>
          <p:nvPr/>
        </p:nvSpPr>
        <p:spPr>
          <a:xfrm>
            <a:off x="407205" y="305890"/>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We scale our model up to classify more modes</a:t>
            </a:r>
          </a:p>
        </p:txBody>
      </p:sp>
      <p:pic>
        <p:nvPicPr>
          <p:cNvPr id="16" name="Picture 15">
            <a:extLst>
              <a:ext uri="{FF2B5EF4-FFF2-40B4-BE49-F238E27FC236}">
                <a16:creationId xmlns:a16="http://schemas.microsoft.com/office/drawing/2014/main" id="{DE215DE2-CE5E-63DC-5352-4708ACFCFA85}"/>
              </a:ext>
            </a:extLst>
          </p:cNvPr>
          <p:cNvPicPr>
            <a:picLocks noChangeAspect="1"/>
          </p:cNvPicPr>
          <p:nvPr/>
        </p:nvPicPr>
        <p:blipFill>
          <a:blip r:embed="rId3"/>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1E0D8088-D302-1C54-21F9-9EE70BB7B743}"/>
              </a:ext>
            </a:extLst>
          </p:cNvPr>
          <p:cNvPicPr>
            <a:picLocks noChangeAspect="1"/>
          </p:cNvPicPr>
          <p:nvPr/>
        </p:nvPicPr>
        <p:blipFill>
          <a:blip r:embed="rId4"/>
          <a:stretch>
            <a:fillRect/>
          </a:stretch>
        </p:blipFill>
        <p:spPr>
          <a:xfrm>
            <a:off x="4731227" y="6954491"/>
            <a:ext cx="5295265" cy="1117685"/>
          </a:xfrm>
          <a:prstGeom prst="rect">
            <a:avLst/>
          </a:prstGeom>
        </p:spPr>
      </p:pic>
      <p:pic>
        <p:nvPicPr>
          <p:cNvPr id="14" name="Picture 13">
            <a:extLst>
              <a:ext uri="{FF2B5EF4-FFF2-40B4-BE49-F238E27FC236}">
                <a16:creationId xmlns:a16="http://schemas.microsoft.com/office/drawing/2014/main" id="{7F123B2D-FEC8-A46D-3652-90CB6CBCA22E}"/>
              </a:ext>
            </a:extLst>
          </p:cNvPr>
          <p:cNvPicPr>
            <a:picLocks noChangeAspect="1"/>
          </p:cNvPicPr>
          <p:nvPr/>
        </p:nvPicPr>
        <p:blipFill>
          <a:blip r:embed="rId3"/>
          <a:srcRect l="92509" t="7815" r="242" b="57057"/>
          <a:stretch>
            <a:fillRect/>
          </a:stretch>
        </p:blipFill>
        <p:spPr>
          <a:xfrm>
            <a:off x="11647112" y="1240512"/>
            <a:ext cx="501514" cy="1594687"/>
          </a:xfrm>
          <a:prstGeom prst="rect">
            <a:avLst/>
          </a:prstGeom>
        </p:spPr>
      </p:pic>
      <p:pic>
        <p:nvPicPr>
          <p:cNvPr id="20" name="Picture 19">
            <a:extLst>
              <a:ext uri="{FF2B5EF4-FFF2-40B4-BE49-F238E27FC236}">
                <a16:creationId xmlns:a16="http://schemas.microsoft.com/office/drawing/2014/main" id="{CA180C5F-DBCA-3C0D-913A-516BD4B161D9}"/>
              </a:ext>
            </a:extLst>
          </p:cNvPr>
          <p:cNvPicPr>
            <a:picLocks noChangeAspect="1"/>
          </p:cNvPicPr>
          <p:nvPr/>
        </p:nvPicPr>
        <p:blipFill>
          <a:blip r:embed="rId5">
            <a:extLst>
              <a:ext uri="{28A0092B-C50C-407E-A947-70E740481C1C}">
                <a14:useLocalDpi xmlns:a14="http://schemas.microsoft.com/office/drawing/2010/main" val="0"/>
              </a:ext>
            </a:extLst>
          </a:blip>
          <a:srcRect l="45003" t="14751" r="47908" b="60950"/>
          <a:stretch>
            <a:fillRect/>
          </a:stretch>
        </p:blipFill>
        <p:spPr>
          <a:xfrm>
            <a:off x="5728018" y="1556532"/>
            <a:ext cx="1304597" cy="1284800"/>
          </a:xfrm>
          <a:prstGeom prst="rect">
            <a:avLst/>
          </a:prstGeom>
        </p:spPr>
      </p:pic>
      <p:pic>
        <p:nvPicPr>
          <p:cNvPr id="21" name="Picture 20">
            <a:extLst>
              <a:ext uri="{FF2B5EF4-FFF2-40B4-BE49-F238E27FC236}">
                <a16:creationId xmlns:a16="http://schemas.microsoft.com/office/drawing/2014/main" id="{FB95D921-3380-7649-BE19-CB30C25D46D2}"/>
              </a:ext>
            </a:extLst>
          </p:cNvPr>
          <p:cNvPicPr>
            <a:picLocks noChangeAspect="1"/>
          </p:cNvPicPr>
          <p:nvPr/>
        </p:nvPicPr>
        <p:blipFill>
          <a:blip r:embed="rId5">
            <a:extLst>
              <a:ext uri="{28A0092B-C50C-407E-A947-70E740481C1C}">
                <a14:useLocalDpi xmlns:a14="http://schemas.microsoft.com/office/drawing/2010/main" val="0"/>
              </a:ext>
            </a:extLst>
          </a:blip>
          <a:srcRect l="29970" t="15505" r="62940" b="60196"/>
          <a:stretch>
            <a:fillRect/>
          </a:stretch>
        </p:blipFill>
        <p:spPr>
          <a:xfrm>
            <a:off x="4223275" y="1556532"/>
            <a:ext cx="1298369" cy="1278667"/>
          </a:xfrm>
          <a:prstGeom prst="rect">
            <a:avLst/>
          </a:prstGeom>
        </p:spPr>
      </p:pic>
      <p:pic>
        <p:nvPicPr>
          <p:cNvPr id="22" name="Picture 21">
            <a:extLst>
              <a:ext uri="{FF2B5EF4-FFF2-40B4-BE49-F238E27FC236}">
                <a16:creationId xmlns:a16="http://schemas.microsoft.com/office/drawing/2014/main" id="{EB6095D4-0B30-1C05-2CB1-F6119A276E92}"/>
              </a:ext>
            </a:extLst>
          </p:cNvPr>
          <p:cNvPicPr>
            <a:picLocks noChangeAspect="1"/>
          </p:cNvPicPr>
          <p:nvPr/>
        </p:nvPicPr>
        <p:blipFill>
          <a:blip r:embed="rId5">
            <a:extLst>
              <a:ext uri="{28A0092B-C50C-407E-A947-70E740481C1C}">
                <a14:useLocalDpi xmlns:a14="http://schemas.microsoft.com/office/drawing/2010/main" val="0"/>
              </a:ext>
            </a:extLst>
          </a:blip>
          <a:srcRect l="29970" t="15505" r="62940" b="60196"/>
          <a:stretch>
            <a:fillRect/>
          </a:stretch>
        </p:blipFill>
        <p:spPr>
          <a:xfrm>
            <a:off x="7238989" y="1556532"/>
            <a:ext cx="1298369" cy="1278667"/>
          </a:xfrm>
          <a:prstGeom prst="rect">
            <a:avLst/>
          </a:prstGeom>
        </p:spPr>
      </p:pic>
      <p:pic>
        <p:nvPicPr>
          <p:cNvPr id="23" name="Picture 22">
            <a:extLst>
              <a:ext uri="{FF2B5EF4-FFF2-40B4-BE49-F238E27FC236}">
                <a16:creationId xmlns:a16="http://schemas.microsoft.com/office/drawing/2014/main" id="{E2CDF3D3-18A6-28CA-9B75-F8167BF472DC}"/>
              </a:ext>
            </a:extLst>
          </p:cNvPr>
          <p:cNvPicPr>
            <a:picLocks noChangeAspect="1"/>
          </p:cNvPicPr>
          <p:nvPr/>
        </p:nvPicPr>
        <p:blipFill>
          <a:blip r:embed="rId5">
            <a:extLst>
              <a:ext uri="{28A0092B-C50C-407E-A947-70E740481C1C}">
                <a14:useLocalDpi xmlns:a14="http://schemas.microsoft.com/office/drawing/2010/main" val="0"/>
              </a:ext>
            </a:extLst>
          </a:blip>
          <a:srcRect l="15426" t="14580" r="77485" b="61122"/>
          <a:stretch>
            <a:fillRect/>
          </a:stretch>
        </p:blipFill>
        <p:spPr>
          <a:xfrm>
            <a:off x="2732727" y="1556532"/>
            <a:ext cx="1284173" cy="1264686"/>
          </a:xfrm>
          <a:prstGeom prst="rect">
            <a:avLst/>
          </a:prstGeom>
        </p:spPr>
      </p:pic>
      <p:pic>
        <p:nvPicPr>
          <p:cNvPr id="24" name="Picture 23">
            <a:extLst>
              <a:ext uri="{FF2B5EF4-FFF2-40B4-BE49-F238E27FC236}">
                <a16:creationId xmlns:a16="http://schemas.microsoft.com/office/drawing/2014/main" id="{A7186292-1571-F09E-24DB-472C0E3EE91C}"/>
              </a:ext>
            </a:extLst>
          </p:cNvPr>
          <p:cNvPicPr>
            <a:picLocks noChangeAspect="1"/>
          </p:cNvPicPr>
          <p:nvPr/>
        </p:nvPicPr>
        <p:blipFill>
          <a:blip r:embed="rId5">
            <a:extLst>
              <a:ext uri="{28A0092B-C50C-407E-A947-70E740481C1C}">
                <a14:useLocalDpi xmlns:a14="http://schemas.microsoft.com/office/drawing/2010/main" val="0"/>
              </a:ext>
            </a:extLst>
          </a:blip>
          <a:srcRect t="15134" r="92910" b="60568"/>
          <a:stretch>
            <a:fillRect/>
          </a:stretch>
        </p:blipFill>
        <p:spPr>
          <a:xfrm>
            <a:off x="1242181" y="1556532"/>
            <a:ext cx="1284173" cy="1264686"/>
          </a:xfrm>
          <a:prstGeom prst="rect">
            <a:avLst/>
          </a:prstGeom>
        </p:spPr>
      </p:pic>
      <p:pic>
        <p:nvPicPr>
          <p:cNvPr id="25" name="Picture 24">
            <a:extLst>
              <a:ext uri="{FF2B5EF4-FFF2-40B4-BE49-F238E27FC236}">
                <a16:creationId xmlns:a16="http://schemas.microsoft.com/office/drawing/2014/main" id="{22444F7D-D59C-3444-8C34-5773B7DAF2D7}"/>
              </a:ext>
            </a:extLst>
          </p:cNvPr>
          <p:cNvPicPr>
            <a:picLocks noChangeAspect="1"/>
          </p:cNvPicPr>
          <p:nvPr/>
        </p:nvPicPr>
        <p:blipFill>
          <a:blip r:embed="rId5">
            <a:extLst>
              <a:ext uri="{28A0092B-C50C-407E-A947-70E740481C1C}">
                <a14:useLocalDpi xmlns:a14="http://schemas.microsoft.com/office/drawing/2010/main" val="0"/>
              </a:ext>
            </a:extLst>
          </a:blip>
          <a:srcRect l="15426" t="14580" r="77485" b="61122"/>
          <a:stretch>
            <a:fillRect/>
          </a:stretch>
        </p:blipFill>
        <p:spPr>
          <a:xfrm>
            <a:off x="8743732" y="1556532"/>
            <a:ext cx="1284173" cy="1264686"/>
          </a:xfrm>
          <a:prstGeom prst="rect">
            <a:avLst/>
          </a:prstGeom>
        </p:spPr>
      </p:pic>
      <p:pic>
        <p:nvPicPr>
          <p:cNvPr id="26" name="Picture 25">
            <a:extLst>
              <a:ext uri="{FF2B5EF4-FFF2-40B4-BE49-F238E27FC236}">
                <a16:creationId xmlns:a16="http://schemas.microsoft.com/office/drawing/2014/main" id="{5775B7E2-80EE-3505-4312-5256A905110A}"/>
              </a:ext>
            </a:extLst>
          </p:cNvPr>
          <p:cNvPicPr>
            <a:picLocks noChangeAspect="1"/>
          </p:cNvPicPr>
          <p:nvPr/>
        </p:nvPicPr>
        <p:blipFill>
          <a:blip r:embed="rId5">
            <a:extLst>
              <a:ext uri="{28A0092B-C50C-407E-A947-70E740481C1C}">
                <a14:useLocalDpi xmlns:a14="http://schemas.microsoft.com/office/drawing/2010/main" val="0"/>
              </a:ext>
            </a:extLst>
          </a:blip>
          <a:srcRect t="15134" r="92910" b="60568"/>
          <a:stretch>
            <a:fillRect/>
          </a:stretch>
        </p:blipFill>
        <p:spPr>
          <a:xfrm>
            <a:off x="10234277" y="1556532"/>
            <a:ext cx="1284173" cy="1264686"/>
          </a:xfrm>
          <a:prstGeom prst="rect">
            <a:avLst/>
          </a:prstGeom>
        </p:spPr>
      </p:pic>
      <p:pic>
        <p:nvPicPr>
          <p:cNvPr id="36" name="Picture 35">
            <a:extLst>
              <a:ext uri="{FF2B5EF4-FFF2-40B4-BE49-F238E27FC236}">
                <a16:creationId xmlns:a16="http://schemas.microsoft.com/office/drawing/2014/main" id="{72C8FB61-DA3F-3B6B-9BB0-27367910621D}"/>
              </a:ext>
            </a:extLst>
          </p:cNvPr>
          <p:cNvPicPr>
            <a:picLocks noChangeAspect="1"/>
          </p:cNvPicPr>
          <p:nvPr/>
        </p:nvPicPr>
        <p:blipFill>
          <a:blip r:embed="rId6">
            <a:extLst>
              <a:ext uri="{28A0092B-C50C-407E-A947-70E740481C1C}">
                <a14:useLocalDpi xmlns:a14="http://schemas.microsoft.com/office/drawing/2010/main" val="0"/>
              </a:ext>
            </a:extLst>
          </a:blip>
          <a:srcRect l="183" t="32309" r="87433" b="25481"/>
          <a:stretch>
            <a:fillRect/>
          </a:stretch>
        </p:blipFill>
        <p:spPr>
          <a:xfrm>
            <a:off x="1242181" y="2976653"/>
            <a:ext cx="1203925" cy="1229740"/>
          </a:xfrm>
          <a:prstGeom prst="rect">
            <a:avLst/>
          </a:prstGeom>
        </p:spPr>
      </p:pic>
      <p:pic>
        <p:nvPicPr>
          <p:cNvPr id="40" name="Picture 39">
            <a:extLst>
              <a:ext uri="{FF2B5EF4-FFF2-40B4-BE49-F238E27FC236}">
                <a16:creationId xmlns:a16="http://schemas.microsoft.com/office/drawing/2014/main" id="{2E97022D-43F3-F698-70FB-EE7FDBE5E35B}"/>
              </a:ext>
            </a:extLst>
          </p:cNvPr>
          <p:cNvPicPr>
            <a:picLocks noChangeAspect="1"/>
          </p:cNvPicPr>
          <p:nvPr/>
        </p:nvPicPr>
        <p:blipFill>
          <a:blip r:embed="rId6">
            <a:extLst>
              <a:ext uri="{28A0092B-C50C-407E-A947-70E740481C1C}">
                <a14:useLocalDpi xmlns:a14="http://schemas.microsoft.com/office/drawing/2010/main" val="0"/>
              </a:ext>
            </a:extLst>
          </a:blip>
          <a:srcRect l="43739" t="31744" r="43762" b="28240"/>
          <a:stretch>
            <a:fillRect/>
          </a:stretch>
        </p:blipFill>
        <p:spPr>
          <a:xfrm>
            <a:off x="2732727" y="2976653"/>
            <a:ext cx="1281770" cy="1229740"/>
          </a:xfrm>
          <a:prstGeom prst="rect">
            <a:avLst/>
          </a:prstGeom>
        </p:spPr>
      </p:pic>
      <p:pic>
        <p:nvPicPr>
          <p:cNvPr id="41" name="Picture 40">
            <a:extLst>
              <a:ext uri="{FF2B5EF4-FFF2-40B4-BE49-F238E27FC236}">
                <a16:creationId xmlns:a16="http://schemas.microsoft.com/office/drawing/2014/main" id="{5ABAD43F-CB5E-0900-50F9-D3865C817F0C}"/>
              </a:ext>
            </a:extLst>
          </p:cNvPr>
          <p:cNvPicPr>
            <a:picLocks noChangeAspect="1"/>
          </p:cNvPicPr>
          <p:nvPr/>
        </p:nvPicPr>
        <p:blipFill>
          <a:blip r:embed="rId6">
            <a:extLst>
              <a:ext uri="{28A0092B-C50C-407E-A947-70E740481C1C}">
                <a14:useLocalDpi xmlns:a14="http://schemas.microsoft.com/office/drawing/2010/main" val="0"/>
              </a:ext>
            </a:extLst>
          </a:blip>
          <a:srcRect l="86317" t="31100" r="911" b="28085"/>
          <a:stretch>
            <a:fillRect/>
          </a:stretch>
        </p:blipFill>
        <p:spPr>
          <a:xfrm>
            <a:off x="4223275" y="2976654"/>
            <a:ext cx="1284171" cy="1229740"/>
          </a:xfrm>
          <a:prstGeom prst="rect">
            <a:avLst/>
          </a:prstGeom>
        </p:spPr>
      </p:pic>
      <p:pic>
        <p:nvPicPr>
          <p:cNvPr id="43" name="Picture 42">
            <a:extLst>
              <a:ext uri="{FF2B5EF4-FFF2-40B4-BE49-F238E27FC236}">
                <a16:creationId xmlns:a16="http://schemas.microsoft.com/office/drawing/2014/main" id="{1EEC9831-A8D3-3F06-267D-DDD38DB3B62B}"/>
              </a:ext>
            </a:extLst>
          </p:cNvPr>
          <p:cNvPicPr>
            <a:picLocks noChangeAspect="1"/>
          </p:cNvPicPr>
          <p:nvPr/>
        </p:nvPicPr>
        <p:blipFill>
          <a:blip r:embed="rId7">
            <a:extLst>
              <a:ext uri="{28A0092B-C50C-407E-A947-70E740481C1C}">
                <a14:useLocalDpi xmlns:a14="http://schemas.microsoft.com/office/drawing/2010/main" val="0"/>
              </a:ext>
            </a:extLst>
          </a:blip>
          <a:srcRect l="83481" t="35477" r="4722" b="26396"/>
          <a:stretch>
            <a:fillRect/>
          </a:stretch>
        </p:blipFill>
        <p:spPr>
          <a:xfrm>
            <a:off x="8722449" y="2976653"/>
            <a:ext cx="1269645" cy="1229740"/>
          </a:xfrm>
          <a:prstGeom prst="rect">
            <a:avLst/>
          </a:prstGeom>
        </p:spPr>
      </p:pic>
      <p:pic>
        <p:nvPicPr>
          <p:cNvPr id="44" name="Picture 43">
            <a:extLst>
              <a:ext uri="{FF2B5EF4-FFF2-40B4-BE49-F238E27FC236}">
                <a16:creationId xmlns:a16="http://schemas.microsoft.com/office/drawing/2014/main" id="{E7BDCD9F-FAD4-32FF-B34D-6D3C5F36B69F}"/>
              </a:ext>
            </a:extLst>
          </p:cNvPr>
          <p:cNvPicPr>
            <a:picLocks noChangeAspect="1"/>
          </p:cNvPicPr>
          <p:nvPr/>
        </p:nvPicPr>
        <p:blipFill>
          <a:blip r:embed="rId7">
            <a:extLst>
              <a:ext uri="{28A0092B-C50C-407E-A947-70E740481C1C}">
                <a14:useLocalDpi xmlns:a14="http://schemas.microsoft.com/office/drawing/2010/main" val="0"/>
              </a:ext>
            </a:extLst>
          </a:blip>
          <a:srcRect l="42576" t="35139" r="45469" b="25704"/>
          <a:stretch>
            <a:fillRect/>
          </a:stretch>
        </p:blipFill>
        <p:spPr>
          <a:xfrm>
            <a:off x="7238988" y="2976653"/>
            <a:ext cx="1269645" cy="1246164"/>
          </a:xfrm>
          <a:prstGeom prst="rect">
            <a:avLst/>
          </a:prstGeom>
        </p:spPr>
      </p:pic>
      <p:pic>
        <p:nvPicPr>
          <p:cNvPr id="45" name="Picture 44">
            <a:extLst>
              <a:ext uri="{FF2B5EF4-FFF2-40B4-BE49-F238E27FC236}">
                <a16:creationId xmlns:a16="http://schemas.microsoft.com/office/drawing/2014/main" id="{01CEAADC-E3FF-12E2-C6B3-873E779EF34E}"/>
              </a:ext>
            </a:extLst>
          </p:cNvPr>
          <p:cNvPicPr>
            <a:picLocks noChangeAspect="1"/>
          </p:cNvPicPr>
          <p:nvPr/>
        </p:nvPicPr>
        <p:blipFill>
          <a:blip r:embed="rId7">
            <a:extLst>
              <a:ext uri="{28A0092B-C50C-407E-A947-70E740481C1C}">
                <a14:useLocalDpi xmlns:a14="http://schemas.microsoft.com/office/drawing/2010/main" val="0"/>
              </a:ext>
            </a:extLst>
          </a:blip>
          <a:srcRect l="1815" t="37326" r="87333" b="27168"/>
          <a:stretch>
            <a:fillRect/>
          </a:stretch>
        </p:blipFill>
        <p:spPr>
          <a:xfrm>
            <a:off x="5728018" y="2976653"/>
            <a:ext cx="1254262" cy="1229740"/>
          </a:xfrm>
          <a:prstGeom prst="rect">
            <a:avLst/>
          </a:prstGeom>
        </p:spPr>
      </p:pic>
      <p:pic>
        <p:nvPicPr>
          <p:cNvPr id="49" name="Picture 48">
            <a:extLst>
              <a:ext uri="{FF2B5EF4-FFF2-40B4-BE49-F238E27FC236}">
                <a16:creationId xmlns:a16="http://schemas.microsoft.com/office/drawing/2014/main" id="{BCB4F776-5533-173C-6769-B0EADFC7AACF}"/>
              </a:ext>
            </a:extLst>
          </p:cNvPr>
          <p:cNvPicPr>
            <a:picLocks noChangeAspect="1"/>
          </p:cNvPicPr>
          <p:nvPr/>
        </p:nvPicPr>
        <p:blipFill>
          <a:blip r:embed="rId8">
            <a:extLst>
              <a:ext uri="{28A0092B-C50C-407E-A947-70E740481C1C}">
                <a14:useLocalDpi xmlns:a14="http://schemas.microsoft.com/office/drawing/2010/main" val="0"/>
              </a:ext>
            </a:extLst>
          </a:blip>
          <a:srcRect l="88291" t="31853" r="579" b="31129"/>
          <a:stretch>
            <a:fillRect/>
          </a:stretch>
        </p:blipFill>
        <p:spPr>
          <a:xfrm>
            <a:off x="10284617" y="2976653"/>
            <a:ext cx="1233832" cy="1229740"/>
          </a:xfrm>
          <a:prstGeom prst="rect">
            <a:avLst/>
          </a:prstGeom>
        </p:spPr>
      </p:pic>
      <p:pic>
        <p:nvPicPr>
          <p:cNvPr id="52" name="Picture 51">
            <a:extLst>
              <a:ext uri="{FF2B5EF4-FFF2-40B4-BE49-F238E27FC236}">
                <a16:creationId xmlns:a16="http://schemas.microsoft.com/office/drawing/2014/main" id="{EC1F48C1-6BFE-0D51-C05F-623953D26857}"/>
              </a:ext>
            </a:extLst>
          </p:cNvPr>
          <p:cNvPicPr>
            <a:picLocks noChangeAspect="1"/>
          </p:cNvPicPr>
          <p:nvPr/>
        </p:nvPicPr>
        <p:blipFill>
          <a:blip r:embed="rId9">
            <a:extLst>
              <a:ext uri="{28A0092B-C50C-407E-A947-70E740481C1C}">
                <a14:useLocalDpi xmlns:a14="http://schemas.microsoft.com/office/drawing/2010/main" val="0"/>
              </a:ext>
            </a:extLst>
          </a:blip>
          <a:srcRect l="79930" t="31849" r="7645" b="27206"/>
          <a:stretch>
            <a:fillRect/>
          </a:stretch>
        </p:blipFill>
        <p:spPr>
          <a:xfrm>
            <a:off x="4223275" y="4390713"/>
            <a:ext cx="1249200" cy="1233602"/>
          </a:xfrm>
          <a:prstGeom prst="rect">
            <a:avLst/>
          </a:prstGeom>
        </p:spPr>
      </p:pic>
      <p:pic>
        <p:nvPicPr>
          <p:cNvPr id="53" name="Picture 52">
            <a:extLst>
              <a:ext uri="{FF2B5EF4-FFF2-40B4-BE49-F238E27FC236}">
                <a16:creationId xmlns:a16="http://schemas.microsoft.com/office/drawing/2014/main" id="{EC2AA528-9CED-D57B-1DAE-60F10BF286BF}"/>
              </a:ext>
            </a:extLst>
          </p:cNvPr>
          <p:cNvPicPr>
            <a:picLocks noChangeAspect="1"/>
          </p:cNvPicPr>
          <p:nvPr/>
        </p:nvPicPr>
        <p:blipFill>
          <a:blip r:embed="rId9">
            <a:extLst>
              <a:ext uri="{28A0092B-C50C-407E-A947-70E740481C1C}">
                <a14:useLocalDpi xmlns:a14="http://schemas.microsoft.com/office/drawing/2010/main" val="0"/>
              </a:ext>
            </a:extLst>
          </a:blip>
          <a:srcRect l="44517" t="31746" r="42891" b="27569"/>
          <a:stretch>
            <a:fillRect/>
          </a:stretch>
        </p:blipFill>
        <p:spPr>
          <a:xfrm>
            <a:off x="2732727" y="4390713"/>
            <a:ext cx="1252800" cy="1212975"/>
          </a:xfrm>
          <a:prstGeom prst="rect">
            <a:avLst/>
          </a:prstGeom>
        </p:spPr>
      </p:pic>
      <p:pic>
        <p:nvPicPr>
          <p:cNvPr id="54" name="Picture 53">
            <a:extLst>
              <a:ext uri="{FF2B5EF4-FFF2-40B4-BE49-F238E27FC236}">
                <a16:creationId xmlns:a16="http://schemas.microsoft.com/office/drawing/2014/main" id="{FA357281-A88F-E69F-D288-563AD35732A9}"/>
              </a:ext>
            </a:extLst>
          </p:cNvPr>
          <p:cNvPicPr>
            <a:picLocks noChangeAspect="1"/>
          </p:cNvPicPr>
          <p:nvPr/>
        </p:nvPicPr>
        <p:blipFill>
          <a:blip r:embed="rId9">
            <a:extLst>
              <a:ext uri="{28A0092B-C50C-407E-A947-70E740481C1C}">
                <a14:useLocalDpi xmlns:a14="http://schemas.microsoft.com/office/drawing/2010/main" val="0"/>
              </a:ext>
            </a:extLst>
          </a:blip>
          <a:srcRect l="9396" t="32172" r="78116" b="27478"/>
          <a:stretch>
            <a:fillRect/>
          </a:stretch>
        </p:blipFill>
        <p:spPr>
          <a:xfrm>
            <a:off x="1242181" y="4390713"/>
            <a:ext cx="1252800" cy="1212976"/>
          </a:xfrm>
          <a:prstGeom prst="rect">
            <a:avLst/>
          </a:prstGeom>
        </p:spPr>
      </p:pic>
      <p:pic>
        <p:nvPicPr>
          <p:cNvPr id="56" name="Picture 55">
            <a:extLst>
              <a:ext uri="{FF2B5EF4-FFF2-40B4-BE49-F238E27FC236}">
                <a16:creationId xmlns:a16="http://schemas.microsoft.com/office/drawing/2014/main" id="{6BCCB39D-DC3F-67F7-71BD-616D1A124FA8}"/>
              </a:ext>
            </a:extLst>
          </p:cNvPr>
          <p:cNvPicPr>
            <a:picLocks noChangeAspect="1"/>
          </p:cNvPicPr>
          <p:nvPr/>
        </p:nvPicPr>
        <p:blipFill>
          <a:blip r:embed="rId10">
            <a:extLst>
              <a:ext uri="{28A0092B-C50C-407E-A947-70E740481C1C}">
                <a14:useLocalDpi xmlns:a14="http://schemas.microsoft.com/office/drawing/2010/main" val="0"/>
              </a:ext>
            </a:extLst>
          </a:blip>
          <a:srcRect l="8651" t="33494" r="79661" b="27835"/>
          <a:stretch>
            <a:fillRect/>
          </a:stretch>
        </p:blipFill>
        <p:spPr>
          <a:xfrm>
            <a:off x="5728018" y="4390713"/>
            <a:ext cx="1249200" cy="1238524"/>
          </a:xfrm>
          <a:prstGeom prst="rect">
            <a:avLst/>
          </a:prstGeom>
        </p:spPr>
      </p:pic>
      <p:pic>
        <p:nvPicPr>
          <p:cNvPr id="58" name="Picture 57">
            <a:extLst>
              <a:ext uri="{FF2B5EF4-FFF2-40B4-BE49-F238E27FC236}">
                <a16:creationId xmlns:a16="http://schemas.microsoft.com/office/drawing/2014/main" id="{3674C968-AD3E-A181-E8C8-9455053CB39D}"/>
              </a:ext>
            </a:extLst>
          </p:cNvPr>
          <p:cNvPicPr>
            <a:picLocks noChangeAspect="1"/>
          </p:cNvPicPr>
          <p:nvPr/>
        </p:nvPicPr>
        <p:blipFill>
          <a:blip r:embed="rId10">
            <a:extLst>
              <a:ext uri="{28A0092B-C50C-407E-A947-70E740481C1C}">
                <a14:useLocalDpi xmlns:a14="http://schemas.microsoft.com/office/drawing/2010/main" val="0"/>
              </a:ext>
            </a:extLst>
          </a:blip>
          <a:srcRect l="80876" t="32836" r="7760" b="29376"/>
          <a:stretch>
            <a:fillRect/>
          </a:stretch>
        </p:blipFill>
        <p:spPr>
          <a:xfrm>
            <a:off x="8763849" y="4390713"/>
            <a:ext cx="1233831" cy="1229740"/>
          </a:xfrm>
          <a:prstGeom prst="rect">
            <a:avLst/>
          </a:prstGeom>
        </p:spPr>
      </p:pic>
      <p:pic>
        <p:nvPicPr>
          <p:cNvPr id="59" name="Picture 58">
            <a:extLst>
              <a:ext uri="{FF2B5EF4-FFF2-40B4-BE49-F238E27FC236}">
                <a16:creationId xmlns:a16="http://schemas.microsoft.com/office/drawing/2014/main" id="{54C90A76-2430-5C14-8FA9-BDAD338AC5FE}"/>
              </a:ext>
            </a:extLst>
          </p:cNvPr>
          <p:cNvPicPr>
            <a:picLocks noChangeAspect="1"/>
          </p:cNvPicPr>
          <p:nvPr/>
        </p:nvPicPr>
        <p:blipFill>
          <a:blip r:embed="rId10">
            <a:extLst>
              <a:ext uri="{28A0092B-C50C-407E-A947-70E740481C1C}">
                <a14:useLocalDpi xmlns:a14="http://schemas.microsoft.com/office/drawing/2010/main" val="0"/>
              </a:ext>
            </a:extLst>
          </a:blip>
          <a:srcRect l="45206" t="35949" r="43918" b="28467"/>
          <a:stretch>
            <a:fillRect/>
          </a:stretch>
        </p:blipFill>
        <p:spPr>
          <a:xfrm>
            <a:off x="7301490" y="4390713"/>
            <a:ext cx="1199350" cy="1175881"/>
          </a:xfrm>
          <a:prstGeom prst="rect">
            <a:avLst/>
          </a:prstGeom>
        </p:spPr>
      </p:pic>
      <p:pic>
        <p:nvPicPr>
          <p:cNvPr id="61" name="Picture 60">
            <a:extLst>
              <a:ext uri="{FF2B5EF4-FFF2-40B4-BE49-F238E27FC236}">
                <a16:creationId xmlns:a16="http://schemas.microsoft.com/office/drawing/2014/main" id="{502C7020-D488-D5C9-8DD3-6A8FE469C39F}"/>
              </a:ext>
            </a:extLst>
          </p:cNvPr>
          <p:cNvPicPr>
            <a:picLocks noChangeAspect="1"/>
          </p:cNvPicPr>
          <p:nvPr/>
        </p:nvPicPr>
        <p:blipFill>
          <a:blip r:embed="rId11">
            <a:extLst>
              <a:ext uri="{28A0092B-C50C-407E-A947-70E740481C1C}">
                <a14:useLocalDpi xmlns:a14="http://schemas.microsoft.com/office/drawing/2010/main" val="0"/>
              </a:ext>
            </a:extLst>
          </a:blip>
          <a:srcRect l="76474" t="30961" r="11998" b="30697"/>
          <a:stretch>
            <a:fillRect/>
          </a:stretch>
        </p:blipFill>
        <p:spPr>
          <a:xfrm>
            <a:off x="10260688" y="4390713"/>
            <a:ext cx="1233831" cy="1229739"/>
          </a:xfrm>
          <a:prstGeom prst="rect">
            <a:avLst/>
          </a:prstGeom>
        </p:spPr>
      </p:pic>
      <p:sp>
        <p:nvSpPr>
          <p:cNvPr id="63" name="TextBox 62">
            <a:extLst>
              <a:ext uri="{FF2B5EF4-FFF2-40B4-BE49-F238E27FC236}">
                <a16:creationId xmlns:a16="http://schemas.microsoft.com/office/drawing/2014/main" id="{D8EB82E1-491D-3E19-28FE-3C2908E5E382}"/>
              </a:ext>
            </a:extLst>
          </p:cNvPr>
          <p:cNvSpPr txBox="1"/>
          <p:nvPr/>
        </p:nvSpPr>
        <p:spPr>
          <a:xfrm>
            <a:off x="61255" y="1807276"/>
            <a:ext cx="1215341"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Input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p:sp>
        <p:nvSpPr>
          <p:cNvPr id="64" name="TextBox 63">
            <a:extLst>
              <a:ext uri="{FF2B5EF4-FFF2-40B4-BE49-F238E27FC236}">
                <a16:creationId xmlns:a16="http://schemas.microsoft.com/office/drawing/2014/main" id="{BECDE399-0F11-0163-1C53-F2505443BE09}"/>
              </a:ext>
            </a:extLst>
          </p:cNvPr>
          <p:cNvSpPr txBox="1"/>
          <p:nvPr/>
        </p:nvSpPr>
        <p:spPr>
          <a:xfrm>
            <a:off x="61255" y="3232450"/>
            <a:ext cx="1215341"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dirty="0">
                <a:solidFill>
                  <a:srgbClr val="000000"/>
                </a:solidFill>
                <a:latin typeface="+mn-lt"/>
                <a:ea typeface="+mn-ea"/>
                <a:cs typeface="+mn-cs"/>
                <a:sym typeface="Helvetica Neue Light"/>
              </a:rPr>
              <a:t>Target</a:t>
            </a:r>
            <a:r>
              <a:rPr kumimoji="0" lang="en-US" sz="2000" b="0" i="0" u="none" strike="noStrike" cap="none" spc="0" normalizeH="0" baseline="0" dirty="0">
                <a:ln>
                  <a:noFill/>
                </a:ln>
                <a:solidFill>
                  <a:srgbClr val="000000"/>
                </a:solidFill>
                <a:effectLst/>
                <a:uFillTx/>
                <a:latin typeface="+mn-lt"/>
                <a:ea typeface="+mn-ea"/>
                <a:cs typeface="+mn-cs"/>
                <a:sym typeface="Helvetica Neue Light"/>
              </a:rPr>
              <a: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p:sp>
        <p:nvSpPr>
          <p:cNvPr id="65" name="TextBox 64">
            <a:extLst>
              <a:ext uri="{FF2B5EF4-FFF2-40B4-BE49-F238E27FC236}">
                <a16:creationId xmlns:a16="http://schemas.microsoft.com/office/drawing/2014/main" id="{19BD2EEF-A82D-3CCE-8697-0387CAE726AB}"/>
              </a:ext>
            </a:extLst>
          </p:cNvPr>
          <p:cNvSpPr txBox="1"/>
          <p:nvPr/>
        </p:nvSpPr>
        <p:spPr>
          <a:xfrm>
            <a:off x="89810" y="4503736"/>
            <a:ext cx="1215341"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dirty="0">
                <a:solidFill>
                  <a:srgbClr val="000000"/>
                </a:solidFill>
                <a:latin typeface="+mn-lt"/>
                <a:ea typeface="+mn-ea"/>
                <a:cs typeface="+mn-cs"/>
                <a:sym typeface="Helvetica Neue Light"/>
              </a:rPr>
              <a:t>Trained  o</a:t>
            </a:r>
            <a:r>
              <a:rPr kumimoji="0" lang="en-US" sz="2000" b="0" i="0" u="none" strike="noStrike" cap="none" spc="0" normalizeH="0" baseline="0" dirty="0">
                <a:ln>
                  <a:noFill/>
                </a:ln>
                <a:solidFill>
                  <a:srgbClr val="000000"/>
                </a:solidFill>
                <a:effectLst/>
                <a:uFillTx/>
                <a:latin typeface="+mn-lt"/>
                <a:ea typeface="+mn-ea"/>
                <a:cs typeface="+mn-cs"/>
                <a:sym typeface="Helvetica Neue Light"/>
              </a:rPr>
              <a:t>utput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p:spTree>
    <p:extLst>
      <p:ext uri="{BB962C8B-B14F-4D97-AF65-F5344CB8AC3E}">
        <p14:creationId xmlns:p14="http://schemas.microsoft.com/office/powerpoint/2010/main" val="2405827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8C7CC-EFEA-AB4B-A55F-1456148282F9}"/>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B240FF2D-63A2-B0D4-ECF1-1701CE9A626D}"/>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We successfully classify the same seven modes experimentally</a:t>
            </a:r>
            <a:endPar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endParaRPr>
          </a:p>
        </p:txBody>
      </p:sp>
      <p:pic>
        <p:nvPicPr>
          <p:cNvPr id="6" name="Picture 5">
            <a:extLst>
              <a:ext uri="{FF2B5EF4-FFF2-40B4-BE49-F238E27FC236}">
                <a16:creationId xmlns:a16="http://schemas.microsoft.com/office/drawing/2014/main" id="{738D6B63-BCB5-C04A-3F55-612DE1CAEBF4}"/>
              </a:ext>
            </a:extLst>
          </p:cNvPr>
          <p:cNvPicPr>
            <a:picLocks noChangeAspect="1"/>
          </p:cNvPicPr>
          <p:nvPr/>
        </p:nvPicPr>
        <p:blipFill>
          <a:blip r:embed="rId3"/>
          <a:srcRect t="60037" r="823"/>
          <a:stretch>
            <a:fillRect/>
          </a:stretch>
        </p:blipFill>
        <p:spPr>
          <a:xfrm>
            <a:off x="854127" y="7541493"/>
            <a:ext cx="6012286" cy="1246164"/>
          </a:xfrm>
          <a:prstGeom prst="rect">
            <a:avLst/>
          </a:prstGeom>
        </p:spPr>
      </p:pic>
      <p:pic>
        <p:nvPicPr>
          <p:cNvPr id="16" name="Picture 15">
            <a:extLst>
              <a:ext uri="{FF2B5EF4-FFF2-40B4-BE49-F238E27FC236}">
                <a16:creationId xmlns:a16="http://schemas.microsoft.com/office/drawing/2014/main" id="{D107EF32-A7AC-1A69-F891-994A0EE26A14}"/>
              </a:ext>
            </a:extLst>
          </p:cNvPr>
          <p:cNvPicPr>
            <a:picLocks noChangeAspect="1"/>
          </p:cNvPicPr>
          <p:nvPr/>
        </p:nvPicPr>
        <p:blipFill>
          <a:blip r:embed="rId4"/>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F01CD036-B69F-FB68-751C-479E1E88FF5B}"/>
              </a:ext>
            </a:extLst>
          </p:cNvPr>
          <p:cNvPicPr>
            <a:picLocks noChangeAspect="1"/>
          </p:cNvPicPr>
          <p:nvPr/>
        </p:nvPicPr>
        <p:blipFill>
          <a:blip r:embed="rId5"/>
          <a:stretch>
            <a:fillRect/>
          </a:stretch>
        </p:blipFill>
        <p:spPr>
          <a:xfrm>
            <a:off x="7308008" y="7256507"/>
            <a:ext cx="5295265" cy="1117685"/>
          </a:xfrm>
          <a:prstGeom prst="rect">
            <a:avLst/>
          </a:prstGeom>
        </p:spPr>
      </p:pic>
      <mc:AlternateContent xmlns:mc="http://schemas.openxmlformats.org/markup-compatibility/2006">
        <mc:Choice xmlns:p14="http://schemas.microsoft.com/office/powerpoint/2010/main" Requires="p14">
          <p:contentPart p14:bwMode="auto" r:id="rId6">
            <p14:nvContentPartPr>
              <p14:cNvPr id="26" name="Ink 25">
                <a:extLst>
                  <a:ext uri="{FF2B5EF4-FFF2-40B4-BE49-F238E27FC236}">
                    <a16:creationId xmlns:a16="http://schemas.microsoft.com/office/drawing/2014/main" id="{B8C378D4-23A0-B1C5-9BBD-F5D48E0A425E}"/>
                  </a:ext>
                </a:extLst>
              </p14:cNvPr>
              <p14:cNvContentPartPr/>
              <p14:nvPr/>
            </p14:nvContentPartPr>
            <p14:xfrm>
              <a:off x="6803118" y="705215"/>
              <a:ext cx="1319400" cy="138960"/>
            </p14:xfrm>
          </p:contentPart>
        </mc:Choice>
        <mc:Fallback>
          <p:pic>
            <p:nvPicPr>
              <p:cNvPr id="26" name="Ink 25">
                <a:extLst>
                  <a:ext uri="{FF2B5EF4-FFF2-40B4-BE49-F238E27FC236}">
                    <a16:creationId xmlns:a16="http://schemas.microsoft.com/office/drawing/2014/main" id="{B8C378D4-23A0-B1C5-9BBD-F5D48E0A425E}"/>
                  </a:ext>
                </a:extLst>
              </p:cNvPr>
              <p:cNvPicPr/>
              <p:nvPr/>
            </p:nvPicPr>
            <p:blipFill>
              <a:blip r:embed="rId7"/>
              <a:stretch>
                <a:fillRect/>
              </a:stretch>
            </p:blipFill>
            <p:spPr>
              <a:xfrm>
                <a:off x="6767118" y="669215"/>
                <a:ext cx="1391040" cy="210600"/>
              </a:xfrm>
              <a:prstGeom prst="rect">
                <a:avLst/>
              </a:prstGeom>
            </p:spPr>
          </p:pic>
        </mc:Fallback>
      </mc:AlternateContent>
      <p:sp>
        <p:nvSpPr>
          <p:cNvPr id="4" name="Rounded Rectangle 3">
            <a:extLst>
              <a:ext uri="{FF2B5EF4-FFF2-40B4-BE49-F238E27FC236}">
                <a16:creationId xmlns:a16="http://schemas.microsoft.com/office/drawing/2014/main" id="{1EC53B30-173A-7D88-C228-E6B409C5B9EF}"/>
              </a:ext>
            </a:extLst>
          </p:cNvPr>
          <p:cNvSpPr/>
          <p:nvPr/>
        </p:nvSpPr>
        <p:spPr>
          <a:xfrm>
            <a:off x="1478766" y="6972874"/>
            <a:ext cx="6940828" cy="1720416"/>
          </a:xfrm>
          <a:prstGeom prst="roundRect">
            <a:avLst/>
          </a:prstGeom>
          <a:noFill/>
          <a:ln w="12700" cap="flat">
            <a:solidFill>
              <a:srgbClr val="BA2C4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Neue Light"/>
            </a:endParaRPr>
          </a:p>
        </p:txBody>
      </p:sp>
      <p:sp>
        <p:nvSpPr>
          <p:cNvPr id="7" name="Rounded Rectangle 6">
            <a:extLst>
              <a:ext uri="{FF2B5EF4-FFF2-40B4-BE49-F238E27FC236}">
                <a16:creationId xmlns:a16="http://schemas.microsoft.com/office/drawing/2014/main" id="{45A3851E-CE98-D9ED-61E3-72CEF888D984}"/>
              </a:ext>
            </a:extLst>
          </p:cNvPr>
          <p:cNvSpPr/>
          <p:nvPr/>
        </p:nvSpPr>
        <p:spPr>
          <a:xfrm>
            <a:off x="1070527" y="7775171"/>
            <a:ext cx="6940828" cy="1720416"/>
          </a:xfrm>
          <a:prstGeom prst="roundRect">
            <a:avLst/>
          </a:prstGeom>
          <a:noFill/>
          <a:ln w="12700" cap="flat">
            <a:solidFill>
              <a:srgbClr val="BA2C4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Neue Light"/>
            </a:endParaRPr>
          </a:p>
        </p:txBody>
      </p:sp>
      <p:sp>
        <p:nvSpPr>
          <p:cNvPr id="8" name="TextBox 7">
            <a:extLst>
              <a:ext uri="{FF2B5EF4-FFF2-40B4-BE49-F238E27FC236}">
                <a16:creationId xmlns:a16="http://schemas.microsoft.com/office/drawing/2014/main" id="{C650EFA9-B2C7-F673-27E4-E57D9B693CB9}"/>
              </a:ext>
            </a:extLst>
          </p:cNvPr>
          <p:cNvSpPr txBox="1"/>
          <p:nvPr/>
        </p:nvSpPr>
        <p:spPr>
          <a:xfrm>
            <a:off x="153753" y="7318462"/>
            <a:ext cx="2033015"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Experimental</a:t>
            </a:r>
          </a:p>
        </p:txBody>
      </p:sp>
      <p:sp>
        <p:nvSpPr>
          <p:cNvPr id="9" name="TextBox 8">
            <a:extLst>
              <a:ext uri="{FF2B5EF4-FFF2-40B4-BE49-F238E27FC236}">
                <a16:creationId xmlns:a16="http://schemas.microsoft.com/office/drawing/2014/main" id="{F6D2CE96-8EF4-4E64-D3DF-FBA4D244B406}"/>
              </a:ext>
            </a:extLst>
          </p:cNvPr>
          <p:cNvSpPr txBox="1"/>
          <p:nvPr/>
        </p:nvSpPr>
        <p:spPr>
          <a:xfrm>
            <a:off x="529039" y="7404785"/>
            <a:ext cx="152278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Simulated</a:t>
            </a:r>
          </a:p>
        </p:txBody>
      </p:sp>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8A77FAAA-37AA-49AE-1A41-532A7C638EC6}"/>
                  </a:ext>
                </a:extLst>
              </p14:cNvPr>
              <p14:cNvContentPartPr/>
              <p14:nvPr/>
            </p14:nvContentPartPr>
            <p14:xfrm>
              <a:off x="6438826" y="655280"/>
              <a:ext cx="585360" cy="171360"/>
            </p14:xfrm>
          </p:contentPart>
        </mc:Choice>
        <mc:Fallback>
          <p:pic>
            <p:nvPicPr>
              <p:cNvPr id="10" name="Ink 9">
                <a:extLst>
                  <a:ext uri="{FF2B5EF4-FFF2-40B4-BE49-F238E27FC236}">
                    <a16:creationId xmlns:a16="http://schemas.microsoft.com/office/drawing/2014/main" id="{8A77FAAA-37AA-49AE-1A41-532A7C638EC6}"/>
                  </a:ext>
                </a:extLst>
              </p:cNvPr>
              <p:cNvPicPr/>
              <p:nvPr/>
            </p:nvPicPr>
            <p:blipFill>
              <a:blip r:embed="rId9"/>
              <a:stretch>
                <a:fillRect/>
              </a:stretch>
            </p:blipFill>
            <p:spPr>
              <a:xfrm>
                <a:off x="6402848" y="619280"/>
                <a:ext cx="656956" cy="243000"/>
              </a:xfrm>
              <a:prstGeom prst="rect">
                <a:avLst/>
              </a:prstGeom>
            </p:spPr>
          </p:pic>
        </mc:Fallback>
      </mc:AlternateContent>
      <p:pic>
        <p:nvPicPr>
          <p:cNvPr id="25" name="Picture 24">
            <a:extLst>
              <a:ext uri="{FF2B5EF4-FFF2-40B4-BE49-F238E27FC236}">
                <a16:creationId xmlns:a16="http://schemas.microsoft.com/office/drawing/2014/main" id="{64CCB864-B575-43D5-503E-337FFBDB95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91052" y="7279308"/>
            <a:ext cx="3555653" cy="3620301"/>
          </a:xfrm>
          <a:prstGeom prst="rect">
            <a:avLst/>
          </a:prstGeom>
        </p:spPr>
      </p:pic>
      <p:pic>
        <p:nvPicPr>
          <p:cNvPr id="28" name="Picture 27">
            <a:extLst>
              <a:ext uri="{FF2B5EF4-FFF2-40B4-BE49-F238E27FC236}">
                <a16:creationId xmlns:a16="http://schemas.microsoft.com/office/drawing/2014/main" id="{A304C985-EBB5-1709-18EE-BE16B8A8F7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93" y="7059197"/>
            <a:ext cx="4095053" cy="5053470"/>
          </a:xfrm>
          <a:prstGeom prst="rect">
            <a:avLst/>
          </a:prstGeom>
        </p:spPr>
      </p:pic>
      <p:pic>
        <p:nvPicPr>
          <p:cNvPr id="30" name="Picture 29">
            <a:extLst>
              <a:ext uri="{FF2B5EF4-FFF2-40B4-BE49-F238E27FC236}">
                <a16:creationId xmlns:a16="http://schemas.microsoft.com/office/drawing/2014/main" id="{B07CC5FD-497A-3B45-0A32-65EFFBE529F4}"/>
              </a:ext>
            </a:extLst>
          </p:cNvPr>
          <p:cNvPicPr>
            <a:picLocks noChangeAspect="1"/>
          </p:cNvPicPr>
          <p:nvPr/>
        </p:nvPicPr>
        <p:blipFill>
          <a:blip r:embed="rId11">
            <a:extLst>
              <a:ext uri="{28A0092B-C50C-407E-A947-70E740481C1C}">
                <a14:useLocalDpi xmlns:a14="http://schemas.microsoft.com/office/drawing/2010/main" val="0"/>
              </a:ext>
            </a:extLst>
          </a:blip>
          <a:srcRect l="40106" t="248" r="41173" b="85462"/>
          <a:stretch>
            <a:fillRect/>
          </a:stretch>
        </p:blipFill>
        <p:spPr>
          <a:xfrm rot="5400000">
            <a:off x="10351251" y="4328949"/>
            <a:ext cx="1335432" cy="1257762"/>
          </a:xfrm>
          <a:prstGeom prst="rect">
            <a:avLst/>
          </a:prstGeom>
        </p:spPr>
      </p:pic>
      <p:pic>
        <p:nvPicPr>
          <p:cNvPr id="31" name="Picture 30">
            <a:extLst>
              <a:ext uri="{FF2B5EF4-FFF2-40B4-BE49-F238E27FC236}">
                <a16:creationId xmlns:a16="http://schemas.microsoft.com/office/drawing/2014/main" id="{4D3D1659-C824-FF96-F72F-C63F8A3827D8}"/>
              </a:ext>
            </a:extLst>
          </p:cNvPr>
          <p:cNvPicPr>
            <a:picLocks noChangeAspect="1"/>
          </p:cNvPicPr>
          <p:nvPr/>
        </p:nvPicPr>
        <p:blipFill>
          <a:blip r:embed="rId12">
            <a:extLst>
              <a:ext uri="{28A0092B-C50C-407E-A947-70E740481C1C}">
                <a14:useLocalDpi xmlns:a14="http://schemas.microsoft.com/office/drawing/2010/main" val="0"/>
              </a:ext>
            </a:extLst>
          </a:blip>
          <a:srcRect l="183" t="32309" r="87433" b="25481"/>
          <a:stretch>
            <a:fillRect/>
          </a:stretch>
        </p:blipFill>
        <p:spPr>
          <a:xfrm>
            <a:off x="1399338" y="1592969"/>
            <a:ext cx="1203925" cy="1229740"/>
          </a:xfrm>
          <a:prstGeom prst="rect">
            <a:avLst/>
          </a:prstGeom>
        </p:spPr>
      </p:pic>
      <p:pic>
        <p:nvPicPr>
          <p:cNvPr id="32" name="Picture 31">
            <a:extLst>
              <a:ext uri="{FF2B5EF4-FFF2-40B4-BE49-F238E27FC236}">
                <a16:creationId xmlns:a16="http://schemas.microsoft.com/office/drawing/2014/main" id="{DC8798D5-B377-829D-5630-9B6C4FA11E38}"/>
              </a:ext>
            </a:extLst>
          </p:cNvPr>
          <p:cNvPicPr>
            <a:picLocks noChangeAspect="1"/>
          </p:cNvPicPr>
          <p:nvPr/>
        </p:nvPicPr>
        <p:blipFill>
          <a:blip r:embed="rId12">
            <a:extLst>
              <a:ext uri="{28A0092B-C50C-407E-A947-70E740481C1C}">
                <a14:useLocalDpi xmlns:a14="http://schemas.microsoft.com/office/drawing/2010/main" val="0"/>
              </a:ext>
            </a:extLst>
          </a:blip>
          <a:srcRect l="43739" t="31744" r="43762" b="28240"/>
          <a:stretch>
            <a:fillRect/>
          </a:stretch>
        </p:blipFill>
        <p:spPr>
          <a:xfrm>
            <a:off x="2889884" y="1592969"/>
            <a:ext cx="1281770" cy="1229740"/>
          </a:xfrm>
          <a:prstGeom prst="rect">
            <a:avLst/>
          </a:prstGeom>
        </p:spPr>
      </p:pic>
      <p:pic>
        <p:nvPicPr>
          <p:cNvPr id="33" name="Picture 32">
            <a:extLst>
              <a:ext uri="{FF2B5EF4-FFF2-40B4-BE49-F238E27FC236}">
                <a16:creationId xmlns:a16="http://schemas.microsoft.com/office/drawing/2014/main" id="{53C6A6AA-5567-D322-5131-292B3E8B6298}"/>
              </a:ext>
            </a:extLst>
          </p:cNvPr>
          <p:cNvPicPr>
            <a:picLocks noChangeAspect="1"/>
          </p:cNvPicPr>
          <p:nvPr/>
        </p:nvPicPr>
        <p:blipFill>
          <a:blip r:embed="rId12">
            <a:extLst>
              <a:ext uri="{28A0092B-C50C-407E-A947-70E740481C1C}">
                <a14:useLocalDpi xmlns:a14="http://schemas.microsoft.com/office/drawing/2010/main" val="0"/>
              </a:ext>
            </a:extLst>
          </a:blip>
          <a:srcRect l="86317" t="31100" r="911" b="28085"/>
          <a:stretch>
            <a:fillRect/>
          </a:stretch>
        </p:blipFill>
        <p:spPr>
          <a:xfrm>
            <a:off x="4380432" y="1592970"/>
            <a:ext cx="1284171" cy="1229740"/>
          </a:xfrm>
          <a:prstGeom prst="rect">
            <a:avLst/>
          </a:prstGeom>
        </p:spPr>
      </p:pic>
      <p:pic>
        <p:nvPicPr>
          <p:cNvPr id="34" name="Picture 33">
            <a:extLst>
              <a:ext uri="{FF2B5EF4-FFF2-40B4-BE49-F238E27FC236}">
                <a16:creationId xmlns:a16="http://schemas.microsoft.com/office/drawing/2014/main" id="{73C56EF1-83A2-5898-0B54-D59E7D700666}"/>
              </a:ext>
            </a:extLst>
          </p:cNvPr>
          <p:cNvPicPr>
            <a:picLocks noChangeAspect="1"/>
          </p:cNvPicPr>
          <p:nvPr/>
        </p:nvPicPr>
        <p:blipFill>
          <a:blip r:embed="rId13">
            <a:extLst>
              <a:ext uri="{28A0092B-C50C-407E-A947-70E740481C1C}">
                <a14:useLocalDpi xmlns:a14="http://schemas.microsoft.com/office/drawing/2010/main" val="0"/>
              </a:ext>
            </a:extLst>
          </a:blip>
          <a:srcRect l="83481" t="35477" r="4722" b="26396"/>
          <a:stretch>
            <a:fillRect/>
          </a:stretch>
        </p:blipFill>
        <p:spPr>
          <a:xfrm>
            <a:off x="8879606" y="1592969"/>
            <a:ext cx="1269645" cy="1229740"/>
          </a:xfrm>
          <a:prstGeom prst="rect">
            <a:avLst/>
          </a:prstGeom>
        </p:spPr>
      </p:pic>
      <p:pic>
        <p:nvPicPr>
          <p:cNvPr id="35" name="Picture 34">
            <a:extLst>
              <a:ext uri="{FF2B5EF4-FFF2-40B4-BE49-F238E27FC236}">
                <a16:creationId xmlns:a16="http://schemas.microsoft.com/office/drawing/2014/main" id="{6E089F21-ED4E-5898-D58E-8A835D897250}"/>
              </a:ext>
            </a:extLst>
          </p:cNvPr>
          <p:cNvPicPr>
            <a:picLocks noChangeAspect="1"/>
          </p:cNvPicPr>
          <p:nvPr/>
        </p:nvPicPr>
        <p:blipFill>
          <a:blip r:embed="rId13">
            <a:extLst>
              <a:ext uri="{28A0092B-C50C-407E-A947-70E740481C1C}">
                <a14:useLocalDpi xmlns:a14="http://schemas.microsoft.com/office/drawing/2010/main" val="0"/>
              </a:ext>
            </a:extLst>
          </a:blip>
          <a:srcRect l="42576" t="35139" r="45469" b="25704"/>
          <a:stretch>
            <a:fillRect/>
          </a:stretch>
        </p:blipFill>
        <p:spPr>
          <a:xfrm>
            <a:off x="7396145" y="1592969"/>
            <a:ext cx="1269645" cy="1246164"/>
          </a:xfrm>
          <a:prstGeom prst="rect">
            <a:avLst/>
          </a:prstGeom>
        </p:spPr>
      </p:pic>
      <p:pic>
        <p:nvPicPr>
          <p:cNvPr id="36" name="Picture 35">
            <a:extLst>
              <a:ext uri="{FF2B5EF4-FFF2-40B4-BE49-F238E27FC236}">
                <a16:creationId xmlns:a16="http://schemas.microsoft.com/office/drawing/2014/main" id="{22B4CC76-D6BC-C791-887F-20F71433236F}"/>
              </a:ext>
            </a:extLst>
          </p:cNvPr>
          <p:cNvPicPr>
            <a:picLocks noChangeAspect="1"/>
          </p:cNvPicPr>
          <p:nvPr/>
        </p:nvPicPr>
        <p:blipFill>
          <a:blip r:embed="rId13">
            <a:extLst>
              <a:ext uri="{28A0092B-C50C-407E-A947-70E740481C1C}">
                <a14:useLocalDpi xmlns:a14="http://schemas.microsoft.com/office/drawing/2010/main" val="0"/>
              </a:ext>
            </a:extLst>
          </a:blip>
          <a:srcRect l="1815" t="37326" r="87333" b="27168"/>
          <a:stretch>
            <a:fillRect/>
          </a:stretch>
        </p:blipFill>
        <p:spPr>
          <a:xfrm>
            <a:off x="5885175" y="1592969"/>
            <a:ext cx="1254262" cy="1229740"/>
          </a:xfrm>
          <a:prstGeom prst="rect">
            <a:avLst/>
          </a:prstGeom>
        </p:spPr>
      </p:pic>
      <p:pic>
        <p:nvPicPr>
          <p:cNvPr id="37" name="Picture 36">
            <a:extLst>
              <a:ext uri="{FF2B5EF4-FFF2-40B4-BE49-F238E27FC236}">
                <a16:creationId xmlns:a16="http://schemas.microsoft.com/office/drawing/2014/main" id="{A49CBB6A-DFF8-50F4-1E59-9E86242A7A39}"/>
              </a:ext>
            </a:extLst>
          </p:cNvPr>
          <p:cNvPicPr>
            <a:picLocks noChangeAspect="1"/>
          </p:cNvPicPr>
          <p:nvPr/>
        </p:nvPicPr>
        <p:blipFill>
          <a:blip r:embed="rId14">
            <a:extLst>
              <a:ext uri="{28A0092B-C50C-407E-A947-70E740481C1C}">
                <a14:useLocalDpi xmlns:a14="http://schemas.microsoft.com/office/drawing/2010/main" val="0"/>
              </a:ext>
            </a:extLst>
          </a:blip>
          <a:srcRect l="88291" t="31853" r="579" b="31129"/>
          <a:stretch>
            <a:fillRect/>
          </a:stretch>
        </p:blipFill>
        <p:spPr>
          <a:xfrm>
            <a:off x="10441774" y="1592969"/>
            <a:ext cx="1233832" cy="1229740"/>
          </a:xfrm>
          <a:prstGeom prst="rect">
            <a:avLst/>
          </a:prstGeom>
        </p:spPr>
      </p:pic>
      <p:pic>
        <p:nvPicPr>
          <p:cNvPr id="38" name="Picture 37">
            <a:extLst>
              <a:ext uri="{FF2B5EF4-FFF2-40B4-BE49-F238E27FC236}">
                <a16:creationId xmlns:a16="http://schemas.microsoft.com/office/drawing/2014/main" id="{9ECF1EC2-05FD-6393-142C-8A16DD9E5DEA}"/>
              </a:ext>
            </a:extLst>
          </p:cNvPr>
          <p:cNvPicPr>
            <a:picLocks noChangeAspect="1"/>
          </p:cNvPicPr>
          <p:nvPr/>
        </p:nvPicPr>
        <p:blipFill>
          <a:blip r:embed="rId15">
            <a:extLst>
              <a:ext uri="{28A0092B-C50C-407E-A947-70E740481C1C}">
                <a14:useLocalDpi xmlns:a14="http://schemas.microsoft.com/office/drawing/2010/main" val="0"/>
              </a:ext>
            </a:extLst>
          </a:blip>
          <a:srcRect l="79930" t="31849" r="7645" b="27206"/>
          <a:stretch>
            <a:fillRect/>
          </a:stretch>
        </p:blipFill>
        <p:spPr>
          <a:xfrm>
            <a:off x="4380432" y="3007029"/>
            <a:ext cx="1249200" cy="1233602"/>
          </a:xfrm>
          <a:prstGeom prst="rect">
            <a:avLst/>
          </a:prstGeom>
        </p:spPr>
      </p:pic>
      <p:pic>
        <p:nvPicPr>
          <p:cNvPr id="39" name="Picture 38">
            <a:extLst>
              <a:ext uri="{FF2B5EF4-FFF2-40B4-BE49-F238E27FC236}">
                <a16:creationId xmlns:a16="http://schemas.microsoft.com/office/drawing/2014/main" id="{B1F5593D-6D3B-854A-A463-0219E09E6EDD}"/>
              </a:ext>
            </a:extLst>
          </p:cNvPr>
          <p:cNvPicPr>
            <a:picLocks noChangeAspect="1"/>
          </p:cNvPicPr>
          <p:nvPr/>
        </p:nvPicPr>
        <p:blipFill>
          <a:blip r:embed="rId15">
            <a:extLst>
              <a:ext uri="{28A0092B-C50C-407E-A947-70E740481C1C}">
                <a14:useLocalDpi xmlns:a14="http://schemas.microsoft.com/office/drawing/2010/main" val="0"/>
              </a:ext>
            </a:extLst>
          </a:blip>
          <a:srcRect l="44517" t="31746" r="42891" b="27569"/>
          <a:stretch>
            <a:fillRect/>
          </a:stretch>
        </p:blipFill>
        <p:spPr>
          <a:xfrm>
            <a:off x="2889884" y="3007029"/>
            <a:ext cx="1252800" cy="1212975"/>
          </a:xfrm>
          <a:prstGeom prst="rect">
            <a:avLst/>
          </a:prstGeom>
        </p:spPr>
      </p:pic>
      <p:pic>
        <p:nvPicPr>
          <p:cNvPr id="40" name="Picture 39">
            <a:extLst>
              <a:ext uri="{FF2B5EF4-FFF2-40B4-BE49-F238E27FC236}">
                <a16:creationId xmlns:a16="http://schemas.microsoft.com/office/drawing/2014/main" id="{6CBBFD51-5784-2596-26EF-AC5449D0D7B1}"/>
              </a:ext>
            </a:extLst>
          </p:cNvPr>
          <p:cNvPicPr>
            <a:picLocks noChangeAspect="1"/>
          </p:cNvPicPr>
          <p:nvPr/>
        </p:nvPicPr>
        <p:blipFill>
          <a:blip r:embed="rId15">
            <a:extLst>
              <a:ext uri="{28A0092B-C50C-407E-A947-70E740481C1C}">
                <a14:useLocalDpi xmlns:a14="http://schemas.microsoft.com/office/drawing/2010/main" val="0"/>
              </a:ext>
            </a:extLst>
          </a:blip>
          <a:srcRect l="9396" t="32172" r="78116" b="27478"/>
          <a:stretch>
            <a:fillRect/>
          </a:stretch>
        </p:blipFill>
        <p:spPr>
          <a:xfrm>
            <a:off x="1399338" y="3007029"/>
            <a:ext cx="1252800" cy="1212976"/>
          </a:xfrm>
          <a:prstGeom prst="rect">
            <a:avLst/>
          </a:prstGeom>
        </p:spPr>
      </p:pic>
      <p:pic>
        <p:nvPicPr>
          <p:cNvPr id="41" name="Picture 40">
            <a:extLst>
              <a:ext uri="{FF2B5EF4-FFF2-40B4-BE49-F238E27FC236}">
                <a16:creationId xmlns:a16="http://schemas.microsoft.com/office/drawing/2014/main" id="{A2045CEF-DAC3-9AE2-C29E-6EF8589E7576}"/>
              </a:ext>
            </a:extLst>
          </p:cNvPr>
          <p:cNvPicPr>
            <a:picLocks noChangeAspect="1"/>
          </p:cNvPicPr>
          <p:nvPr/>
        </p:nvPicPr>
        <p:blipFill>
          <a:blip r:embed="rId16">
            <a:extLst>
              <a:ext uri="{28A0092B-C50C-407E-A947-70E740481C1C}">
                <a14:useLocalDpi xmlns:a14="http://schemas.microsoft.com/office/drawing/2010/main" val="0"/>
              </a:ext>
            </a:extLst>
          </a:blip>
          <a:srcRect l="8651" t="33494" r="79661" b="27835"/>
          <a:stretch>
            <a:fillRect/>
          </a:stretch>
        </p:blipFill>
        <p:spPr>
          <a:xfrm>
            <a:off x="5885175" y="3007029"/>
            <a:ext cx="1249200" cy="1238524"/>
          </a:xfrm>
          <a:prstGeom prst="rect">
            <a:avLst/>
          </a:prstGeom>
        </p:spPr>
      </p:pic>
      <p:pic>
        <p:nvPicPr>
          <p:cNvPr id="42" name="Picture 41">
            <a:extLst>
              <a:ext uri="{FF2B5EF4-FFF2-40B4-BE49-F238E27FC236}">
                <a16:creationId xmlns:a16="http://schemas.microsoft.com/office/drawing/2014/main" id="{1C7289F5-8C96-3660-1112-EDDC0CC828DA}"/>
              </a:ext>
            </a:extLst>
          </p:cNvPr>
          <p:cNvPicPr>
            <a:picLocks noChangeAspect="1"/>
          </p:cNvPicPr>
          <p:nvPr/>
        </p:nvPicPr>
        <p:blipFill>
          <a:blip r:embed="rId16">
            <a:extLst>
              <a:ext uri="{28A0092B-C50C-407E-A947-70E740481C1C}">
                <a14:useLocalDpi xmlns:a14="http://schemas.microsoft.com/office/drawing/2010/main" val="0"/>
              </a:ext>
            </a:extLst>
          </a:blip>
          <a:srcRect l="80876" t="32836" r="7760" b="29376"/>
          <a:stretch>
            <a:fillRect/>
          </a:stretch>
        </p:blipFill>
        <p:spPr>
          <a:xfrm>
            <a:off x="8921006" y="3007029"/>
            <a:ext cx="1233831" cy="1229740"/>
          </a:xfrm>
          <a:prstGeom prst="rect">
            <a:avLst/>
          </a:prstGeom>
        </p:spPr>
      </p:pic>
      <p:pic>
        <p:nvPicPr>
          <p:cNvPr id="43" name="Picture 42">
            <a:extLst>
              <a:ext uri="{FF2B5EF4-FFF2-40B4-BE49-F238E27FC236}">
                <a16:creationId xmlns:a16="http://schemas.microsoft.com/office/drawing/2014/main" id="{CD93AB20-6845-22A7-92B1-B03865D92DAC}"/>
              </a:ext>
            </a:extLst>
          </p:cNvPr>
          <p:cNvPicPr>
            <a:picLocks noChangeAspect="1"/>
          </p:cNvPicPr>
          <p:nvPr/>
        </p:nvPicPr>
        <p:blipFill>
          <a:blip r:embed="rId16">
            <a:extLst>
              <a:ext uri="{28A0092B-C50C-407E-A947-70E740481C1C}">
                <a14:useLocalDpi xmlns:a14="http://schemas.microsoft.com/office/drawing/2010/main" val="0"/>
              </a:ext>
            </a:extLst>
          </a:blip>
          <a:srcRect l="45206" t="35949" r="43918" b="28467"/>
          <a:stretch>
            <a:fillRect/>
          </a:stretch>
        </p:blipFill>
        <p:spPr>
          <a:xfrm>
            <a:off x="7458647" y="3007029"/>
            <a:ext cx="1199350" cy="1175881"/>
          </a:xfrm>
          <a:prstGeom prst="rect">
            <a:avLst/>
          </a:prstGeom>
        </p:spPr>
      </p:pic>
      <p:pic>
        <p:nvPicPr>
          <p:cNvPr id="44" name="Picture 43">
            <a:extLst>
              <a:ext uri="{FF2B5EF4-FFF2-40B4-BE49-F238E27FC236}">
                <a16:creationId xmlns:a16="http://schemas.microsoft.com/office/drawing/2014/main" id="{65B6E0BE-0C79-E019-20D4-3ECD514ACEEC}"/>
              </a:ext>
            </a:extLst>
          </p:cNvPr>
          <p:cNvPicPr>
            <a:picLocks noChangeAspect="1"/>
          </p:cNvPicPr>
          <p:nvPr/>
        </p:nvPicPr>
        <p:blipFill>
          <a:blip r:embed="rId17">
            <a:extLst>
              <a:ext uri="{28A0092B-C50C-407E-A947-70E740481C1C}">
                <a14:useLocalDpi xmlns:a14="http://schemas.microsoft.com/office/drawing/2010/main" val="0"/>
              </a:ext>
            </a:extLst>
          </a:blip>
          <a:srcRect l="76474" t="30961" r="11998" b="30697"/>
          <a:stretch>
            <a:fillRect/>
          </a:stretch>
        </p:blipFill>
        <p:spPr>
          <a:xfrm>
            <a:off x="10417845" y="3007029"/>
            <a:ext cx="1233831" cy="1229739"/>
          </a:xfrm>
          <a:prstGeom prst="rect">
            <a:avLst/>
          </a:prstGeom>
        </p:spPr>
      </p:pic>
      <p:sp>
        <p:nvSpPr>
          <p:cNvPr id="45" name="TextBox 44">
            <a:extLst>
              <a:ext uri="{FF2B5EF4-FFF2-40B4-BE49-F238E27FC236}">
                <a16:creationId xmlns:a16="http://schemas.microsoft.com/office/drawing/2014/main" id="{31DE8616-3A29-CE38-59E6-0528C10765E6}"/>
              </a:ext>
            </a:extLst>
          </p:cNvPr>
          <p:cNvSpPr txBox="1"/>
          <p:nvPr/>
        </p:nvSpPr>
        <p:spPr>
          <a:xfrm>
            <a:off x="218412" y="1848766"/>
            <a:ext cx="1215341"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dirty="0">
                <a:solidFill>
                  <a:srgbClr val="000000"/>
                </a:solidFill>
                <a:latin typeface="+mn-lt"/>
                <a:ea typeface="+mn-ea"/>
                <a:cs typeface="+mn-cs"/>
                <a:sym typeface="Helvetica Neue Light"/>
              </a:rPr>
              <a:t>Target</a:t>
            </a:r>
            <a:r>
              <a:rPr kumimoji="0" lang="en-US" sz="2000" b="0" i="0" u="none" strike="noStrike" cap="none" spc="0" normalizeH="0" baseline="0" dirty="0">
                <a:ln>
                  <a:noFill/>
                </a:ln>
                <a:solidFill>
                  <a:srgbClr val="000000"/>
                </a:solidFill>
                <a:effectLst/>
                <a:uFillTx/>
                <a:latin typeface="+mn-lt"/>
                <a:ea typeface="+mn-ea"/>
                <a:cs typeface="+mn-cs"/>
                <a:sym typeface="Helvetica Neue Light"/>
              </a:rPr>
              <a: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p:sp>
        <p:nvSpPr>
          <p:cNvPr id="46" name="TextBox 45">
            <a:extLst>
              <a:ext uri="{FF2B5EF4-FFF2-40B4-BE49-F238E27FC236}">
                <a16:creationId xmlns:a16="http://schemas.microsoft.com/office/drawing/2014/main" id="{97243267-31B0-8E31-69E6-C1336B5BB4B7}"/>
              </a:ext>
            </a:extLst>
          </p:cNvPr>
          <p:cNvSpPr txBox="1"/>
          <p:nvPr/>
        </p:nvSpPr>
        <p:spPr>
          <a:xfrm>
            <a:off x="246967" y="3120052"/>
            <a:ext cx="1215341"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dirty="0">
                <a:solidFill>
                  <a:srgbClr val="000000"/>
                </a:solidFill>
                <a:latin typeface="+mn-lt"/>
                <a:ea typeface="+mn-ea"/>
                <a:cs typeface="+mn-cs"/>
                <a:sym typeface="Helvetica Neue Light"/>
              </a:rPr>
              <a:t>Trained  o</a:t>
            </a:r>
            <a:r>
              <a:rPr kumimoji="0" lang="en-US" sz="2000" b="0" i="0" u="none" strike="noStrike" cap="none" spc="0" normalizeH="0" baseline="0" dirty="0">
                <a:ln>
                  <a:noFill/>
                </a:ln>
                <a:solidFill>
                  <a:srgbClr val="000000"/>
                </a:solidFill>
                <a:effectLst/>
                <a:uFillTx/>
                <a:latin typeface="+mn-lt"/>
                <a:ea typeface="+mn-ea"/>
                <a:cs typeface="+mn-cs"/>
                <a:sym typeface="Helvetica Neue Light"/>
              </a:rPr>
              <a:t>utput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p:pic>
        <p:nvPicPr>
          <p:cNvPr id="47" name="Picture 46">
            <a:extLst>
              <a:ext uri="{FF2B5EF4-FFF2-40B4-BE49-F238E27FC236}">
                <a16:creationId xmlns:a16="http://schemas.microsoft.com/office/drawing/2014/main" id="{61734FCD-62E2-B9B9-3936-4C64D53176D8}"/>
              </a:ext>
            </a:extLst>
          </p:cNvPr>
          <p:cNvPicPr>
            <a:picLocks noChangeAspect="1"/>
          </p:cNvPicPr>
          <p:nvPr/>
        </p:nvPicPr>
        <p:blipFill>
          <a:blip r:embed="rId11">
            <a:extLst>
              <a:ext uri="{28A0092B-C50C-407E-A947-70E740481C1C}">
                <a14:useLocalDpi xmlns:a14="http://schemas.microsoft.com/office/drawing/2010/main" val="0"/>
              </a:ext>
            </a:extLst>
          </a:blip>
          <a:srcRect l="40242" t="42953" r="40758" b="42902"/>
          <a:stretch>
            <a:fillRect/>
          </a:stretch>
        </p:blipFill>
        <p:spPr>
          <a:xfrm rot="5400000">
            <a:off x="5830066" y="4345223"/>
            <a:ext cx="1355369" cy="1245151"/>
          </a:xfrm>
          <a:prstGeom prst="rect">
            <a:avLst/>
          </a:prstGeom>
        </p:spPr>
      </p:pic>
      <p:pic>
        <p:nvPicPr>
          <p:cNvPr id="48" name="Picture 47">
            <a:extLst>
              <a:ext uri="{FF2B5EF4-FFF2-40B4-BE49-F238E27FC236}">
                <a16:creationId xmlns:a16="http://schemas.microsoft.com/office/drawing/2014/main" id="{FEA19DFA-A6D0-939F-FF98-E75EA6D5F572}"/>
              </a:ext>
            </a:extLst>
          </p:cNvPr>
          <p:cNvPicPr>
            <a:picLocks noChangeAspect="1"/>
          </p:cNvPicPr>
          <p:nvPr/>
        </p:nvPicPr>
        <p:blipFill>
          <a:blip r:embed="rId11">
            <a:extLst>
              <a:ext uri="{28A0092B-C50C-407E-A947-70E740481C1C}">
                <a14:useLocalDpi xmlns:a14="http://schemas.microsoft.com/office/drawing/2010/main" val="0"/>
              </a:ext>
            </a:extLst>
          </a:blip>
          <a:srcRect l="40610" t="57434" r="40668" b="28521"/>
          <a:stretch>
            <a:fillRect/>
          </a:stretch>
        </p:blipFill>
        <p:spPr>
          <a:xfrm rot="5400000">
            <a:off x="4304554" y="4354159"/>
            <a:ext cx="1335433" cy="1236371"/>
          </a:xfrm>
          <a:prstGeom prst="rect">
            <a:avLst/>
          </a:prstGeom>
        </p:spPr>
      </p:pic>
      <p:pic>
        <p:nvPicPr>
          <p:cNvPr id="49" name="Picture 48">
            <a:extLst>
              <a:ext uri="{FF2B5EF4-FFF2-40B4-BE49-F238E27FC236}">
                <a16:creationId xmlns:a16="http://schemas.microsoft.com/office/drawing/2014/main" id="{C5C7E55E-8D09-2988-07EB-53AF9D7770B8}"/>
              </a:ext>
            </a:extLst>
          </p:cNvPr>
          <p:cNvPicPr>
            <a:picLocks noChangeAspect="1"/>
          </p:cNvPicPr>
          <p:nvPr/>
        </p:nvPicPr>
        <p:blipFill>
          <a:blip r:embed="rId11">
            <a:extLst>
              <a:ext uri="{28A0092B-C50C-407E-A947-70E740481C1C}">
                <a14:useLocalDpi xmlns:a14="http://schemas.microsoft.com/office/drawing/2010/main" val="0"/>
              </a:ext>
            </a:extLst>
          </a:blip>
          <a:srcRect l="40530" t="71540" r="40749" b="14414"/>
          <a:stretch>
            <a:fillRect/>
          </a:stretch>
        </p:blipFill>
        <p:spPr>
          <a:xfrm rot="5400000">
            <a:off x="2848567" y="4339645"/>
            <a:ext cx="1335434" cy="1236372"/>
          </a:xfrm>
          <a:prstGeom prst="rect">
            <a:avLst/>
          </a:prstGeom>
        </p:spPr>
      </p:pic>
      <p:pic>
        <p:nvPicPr>
          <p:cNvPr id="50" name="Picture 49">
            <a:extLst>
              <a:ext uri="{FF2B5EF4-FFF2-40B4-BE49-F238E27FC236}">
                <a16:creationId xmlns:a16="http://schemas.microsoft.com/office/drawing/2014/main" id="{747A46FD-F206-A27C-5618-A979FF1AFD1C}"/>
              </a:ext>
            </a:extLst>
          </p:cNvPr>
          <p:cNvPicPr>
            <a:picLocks noChangeAspect="1"/>
          </p:cNvPicPr>
          <p:nvPr/>
        </p:nvPicPr>
        <p:blipFill>
          <a:blip r:embed="rId11">
            <a:extLst>
              <a:ext uri="{28A0092B-C50C-407E-A947-70E740481C1C}">
                <a14:useLocalDpi xmlns:a14="http://schemas.microsoft.com/office/drawing/2010/main" val="0"/>
              </a:ext>
            </a:extLst>
          </a:blip>
          <a:srcRect l="40573" t="85854" r="40748"/>
          <a:stretch>
            <a:fillRect/>
          </a:stretch>
        </p:blipFill>
        <p:spPr>
          <a:xfrm rot="5400000">
            <a:off x="1349725" y="4333746"/>
            <a:ext cx="1332414" cy="1245151"/>
          </a:xfrm>
          <a:prstGeom prst="rect">
            <a:avLst/>
          </a:prstGeom>
        </p:spPr>
      </p:pic>
      <p:pic>
        <p:nvPicPr>
          <p:cNvPr id="51" name="Picture 50">
            <a:extLst>
              <a:ext uri="{FF2B5EF4-FFF2-40B4-BE49-F238E27FC236}">
                <a16:creationId xmlns:a16="http://schemas.microsoft.com/office/drawing/2014/main" id="{245E44CE-F69A-E7DB-FFC2-FABDDB4F03D1}"/>
              </a:ext>
            </a:extLst>
          </p:cNvPr>
          <p:cNvPicPr>
            <a:picLocks noChangeAspect="1"/>
          </p:cNvPicPr>
          <p:nvPr/>
        </p:nvPicPr>
        <p:blipFill>
          <a:blip r:embed="rId11">
            <a:extLst>
              <a:ext uri="{28A0092B-C50C-407E-A947-70E740481C1C}">
                <a14:useLocalDpi xmlns:a14="http://schemas.microsoft.com/office/drawing/2010/main" val="0"/>
              </a:ext>
            </a:extLst>
          </a:blip>
          <a:srcRect l="40588" t="14152" r="40528" b="71559"/>
          <a:stretch>
            <a:fillRect/>
          </a:stretch>
        </p:blipFill>
        <p:spPr>
          <a:xfrm rot="5400000">
            <a:off x="8876345" y="4334775"/>
            <a:ext cx="1347083" cy="1257761"/>
          </a:xfrm>
          <a:prstGeom prst="rect">
            <a:avLst/>
          </a:prstGeom>
        </p:spPr>
      </p:pic>
      <p:pic>
        <p:nvPicPr>
          <p:cNvPr id="52" name="Picture 51">
            <a:extLst>
              <a:ext uri="{FF2B5EF4-FFF2-40B4-BE49-F238E27FC236}">
                <a16:creationId xmlns:a16="http://schemas.microsoft.com/office/drawing/2014/main" id="{5BFD88F1-5AA0-F16E-47D3-B3212E24AE5B}"/>
              </a:ext>
            </a:extLst>
          </p:cNvPr>
          <p:cNvPicPr>
            <a:picLocks noChangeAspect="1"/>
          </p:cNvPicPr>
          <p:nvPr/>
        </p:nvPicPr>
        <p:blipFill>
          <a:blip r:embed="rId11">
            <a:extLst>
              <a:ext uri="{28A0092B-C50C-407E-A947-70E740481C1C}">
                <a14:useLocalDpi xmlns:a14="http://schemas.microsoft.com/office/drawing/2010/main" val="0"/>
              </a:ext>
            </a:extLst>
          </a:blip>
          <a:srcRect l="40636" t="28606" r="40363" b="57348"/>
          <a:stretch>
            <a:fillRect/>
          </a:stretch>
        </p:blipFill>
        <p:spPr>
          <a:xfrm rot="5400000">
            <a:off x="7373959" y="4364128"/>
            <a:ext cx="1355369" cy="1236370"/>
          </a:xfrm>
          <a:prstGeom prst="rect">
            <a:avLst/>
          </a:prstGeom>
        </p:spPr>
      </p:pic>
      <p:sp>
        <p:nvSpPr>
          <p:cNvPr id="53" name="TextBox 52">
            <a:extLst>
              <a:ext uri="{FF2B5EF4-FFF2-40B4-BE49-F238E27FC236}">
                <a16:creationId xmlns:a16="http://schemas.microsoft.com/office/drawing/2014/main" id="{1B42FA5B-4C10-0DBD-E907-A24036E4E333}"/>
              </a:ext>
            </a:extLst>
          </p:cNvPr>
          <p:cNvSpPr txBox="1"/>
          <p:nvPr/>
        </p:nvSpPr>
        <p:spPr>
          <a:xfrm>
            <a:off x="217298" y="4427727"/>
            <a:ext cx="1215341"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Exp.       output      intensity</a:t>
            </a:r>
          </a:p>
        </p:txBody>
      </p:sp>
    </p:spTree>
    <p:extLst>
      <p:ext uri="{BB962C8B-B14F-4D97-AF65-F5344CB8AC3E}">
        <p14:creationId xmlns:p14="http://schemas.microsoft.com/office/powerpoint/2010/main" val="7199732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AA010-5763-97E5-81FC-35EE83C3F038}"/>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9544C92B-36AB-A125-4D9F-EC7FFA9D4354}"/>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lang="en-GB" sz="2600" dirty="0">
                <a:solidFill>
                  <a:srgbClr val="012D50"/>
                </a:solidFill>
                <a:latin typeface="Calibri Light" panose="020F0302020204030204" pitchFamily="34" charset="0"/>
                <a:ea typeface="ヒラギノ角ゴ Pro W3" charset="0"/>
                <a:cs typeface="Calibri Light" panose="020F0302020204030204" pitchFamily="34" charset="0"/>
                <a:sym typeface="Helvetica Neue Light"/>
              </a:rPr>
              <a:t>We successfully classify the same seven modes experimentally</a:t>
            </a:r>
            <a:endPar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endParaRPr>
          </a:p>
        </p:txBody>
      </p:sp>
      <p:pic>
        <p:nvPicPr>
          <p:cNvPr id="6" name="Picture 5">
            <a:extLst>
              <a:ext uri="{FF2B5EF4-FFF2-40B4-BE49-F238E27FC236}">
                <a16:creationId xmlns:a16="http://schemas.microsoft.com/office/drawing/2014/main" id="{33B7ED71-2844-A3A1-E787-AED0AF33DE2B}"/>
              </a:ext>
            </a:extLst>
          </p:cNvPr>
          <p:cNvPicPr>
            <a:picLocks noChangeAspect="1"/>
          </p:cNvPicPr>
          <p:nvPr/>
        </p:nvPicPr>
        <p:blipFill>
          <a:blip r:embed="rId3"/>
          <a:srcRect t="60037" r="823"/>
          <a:stretch>
            <a:fillRect/>
          </a:stretch>
        </p:blipFill>
        <p:spPr>
          <a:xfrm>
            <a:off x="854127" y="7541493"/>
            <a:ext cx="6012286" cy="1246164"/>
          </a:xfrm>
          <a:prstGeom prst="rect">
            <a:avLst/>
          </a:prstGeom>
        </p:spPr>
      </p:pic>
      <p:pic>
        <p:nvPicPr>
          <p:cNvPr id="16" name="Picture 15">
            <a:extLst>
              <a:ext uri="{FF2B5EF4-FFF2-40B4-BE49-F238E27FC236}">
                <a16:creationId xmlns:a16="http://schemas.microsoft.com/office/drawing/2014/main" id="{B329A97C-6126-E891-0E32-3E5E3486F2A5}"/>
              </a:ext>
            </a:extLst>
          </p:cNvPr>
          <p:cNvPicPr>
            <a:picLocks noChangeAspect="1"/>
          </p:cNvPicPr>
          <p:nvPr/>
        </p:nvPicPr>
        <p:blipFill>
          <a:blip r:embed="rId4"/>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70E8C44E-9D78-3B66-2F7C-314033AD8E37}"/>
              </a:ext>
            </a:extLst>
          </p:cNvPr>
          <p:cNvPicPr>
            <a:picLocks noChangeAspect="1"/>
          </p:cNvPicPr>
          <p:nvPr/>
        </p:nvPicPr>
        <p:blipFill>
          <a:blip r:embed="rId5"/>
          <a:stretch>
            <a:fillRect/>
          </a:stretch>
        </p:blipFill>
        <p:spPr>
          <a:xfrm>
            <a:off x="7308008" y="7256507"/>
            <a:ext cx="5295265" cy="1117685"/>
          </a:xfrm>
          <a:prstGeom prst="rect">
            <a:avLst/>
          </a:prstGeom>
        </p:spPr>
      </p:pic>
      <mc:AlternateContent xmlns:mc="http://schemas.openxmlformats.org/markup-compatibility/2006">
        <mc:Choice xmlns:p14="http://schemas.microsoft.com/office/powerpoint/2010/main" Requires="p14">
          <p:contentPart p14:bwMode="auto" r:id="rId6">
            <p14:nvContentPartPr>
              <p14:cNvPr id="26" name="Ink 25">
                <a:extLst>
                  <a:ext uri="{FF2B5EF4-FFF2-40B4-BE49-F238E27FC236}">
                    <a16:creationId xmlns:a16="http://schemas.microsoft.com/office/drawing/2014/main" id="{04906A1F-44F9-CC98-3920-82439EBE09EA}"/>
                  </a:ext>
                </a:extLst>
              </p14:cNvPr>
              <p14:cNvContentPartPr/>
              <p14:nvPr/>
            </p14:nvContentPartPr>
            <p14:xfrm>
              <a:off x="6803118" y="705215"/>
              <a:ext cx="1319400" cy="138960"/>
            </p14:xfrm>
          </p:contentPart>
        </mc:Choice>
        <mc:Fallback>
          <p:pic>
            <p:nvPicPr>
              <p:cNvPr id="26" name="Ink 25">
                <a:extLst>
                  <a:ext uri="{FF2B5EF4-FFF2-40B4-BE49-F238E27FC236}">
                    <a16:creationId xmlns:a16="http://schemas.microsoft.com/office/drawing/2014/main" id="{04906A1F-44F9-CC98-3920-82439EBE09EA}"/>
                  </a:ext>
                </a:extLst>
              </p:cNvPr>
              <p:cNvPicPr/>
              <p:nvPr/>
            </p:nvPicPr>
            <p:blipFill>
              <a:blip r:embed="rId7"/>
              <a:stretch>
                <a:fillRect/>
              </a:stretch>
            </p:blipFill>
            <p:spPr>
              <a:xfrm>
                <a:off x="6767118" y="669215"/>
                <a:ext cx="1391040" cy="210600"/>
              </a:xfrm>
              <a:prstGeom prst="rect">
                <a:avLst/>
              </a:prstGeom>
            </p:spPr>
          </p:pic>
        </mc:Fallback>
      </mc:AlternateContent>
      <p:sp>
        <p:nvSpPr>
          <p:cNvPr id="4" name="Rounded Rectangle 3">
            <a:extLst>
              <a:ext uri="{FF2B5EF4-FFF2-40B4-BE49-F238E27FC236}">
                <a16:creationId xmlns:a16="http://schemas.microsoft.com/office/drawing/2014/main" id="{C6136CC6-0FF8-5A49-8108-E9AA327A43EC}"/>
              </a:ext>
            </a:extLst>
          </p:cNvPr>
          <p:cNvSpPr/>
          <p:nvPr/>
        </p:nvSpPr>
        <p:spPr>
          <a:xfrm>
            <a:off x="1478766" y="6972874"/>
            <a:ext cx="6940828" cy="1720416"/>
          </a:xfrm>
          <a:prstGeom prst="roundRect">
            <a:avLst/>
          </a:prstGeom>
          <a:noFill/>
          <a:ln w="12700" cap="flat">
            <a:solidFill>
              <a:srgbClr val="BA2C4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Neue Light"/>
            </a:endParaRPr>
          </a:p>
        </p:txBody>
      </p:sp>
      <p:sp>
        <p:nvSpPr>
          <p:cNvPr id="7" name="Rounded Rectangle 6">
            <a:extLst>
              <a:ext uri="{FF2B5EF4-FFF2-40B4-BE49-F238E27FC236}">
                <a16:creationId xmlns:a16="http://schemas.microsoft.com/office/drawing/2014/main" id="{AF2B95FD-9E2D-06D2-BB9B-942A0555C869}"/>
              </a:ext>
            </a:extLst>
          </p:cNvPr>
          <p:cNvSpPr/>
          <p:nvPr/>
        </p:nvSpPr>
        <p:spPr>
          <a:xfrm>
            <a:off x="1070527" y="7775171"/>
            <a:ext cx="6940828" cy="1720416"/>
          </a:xfrm>
          <a:prstGeom prst="roundRect">
            <a:avLst/>
          </a:prstGeom>
          <a:noFill/>
          <a:ln w="12700" cap="flat">
            <a:solidFill>
              <a:srgbClr val="BA2C4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Helvetica Neue Light"/>
            </a:endParaRPr>
          </a:p>
        </p:txBody>
      </p:sp>
      <p:sp>
        <p:nvSpPr>
          <p:cNvPr id="8" name="TextBox 7">
            <a:extLst>
              <a:ext uri="{FF2B5EF4-FFF2-40B4-BE49-F238E27FC236}">
                <a16:creationId xmlns:a16="http://schemas.microsoft.com/office/drawing/2014/main" id="{1A212F56-11E7-C349-9337-2D330298720D}"/>
              </a:ext>
            </a:extLst>
          </p:cNvPr>
          <p:cNvSpPr txBox="1"/>
          <p:nvPr/>
        </p:nvSpPr>
        <p:spPr>
          <a:xfrm>
            <a:off x="153753" y="7318462"/>
            <a:ext cx="2033015"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Experimental</a:t>
            </a:r>
          </a:p>
        </p:txBody>
      </p:sp>
      <p:sp>
        <p:nvSpPr>
          <p:cNvPr id="9" name="TextBox 8">
            <a:extLst>
              <a:ext uri="{FF2B5EF4-FFF2-40B4-BE49-F238E27FC236}">
                <a16:creationId xmlns:a16="http://schemas.microsoft.com/office/drawing/2014/main" id="{B817D845-FA5F-D668-067F-2990F29E1411}"/>
              </a:ext>
            </a:extLst>
          </p:cNvPr>
          <p:cNvSpPr txBox="1"/>
          <p:nvPr/>
        </p:nvSpPr>
        <p:spPr>
          <a:xfrm>
            <a:off x="529039" y="7404785"/>
            <a:ext cx="152278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Simulated</a:t>
            </a:r>
          </a:p>
        </p:txBody>
      </p:sp>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73DAA499-4E49-2B3F-7546-9AA832E083CB}"/>
                  </a:ext>
                </a:extLst>
              </p14:cNvPr>
              <p14:cNvContentPartPr/>
              <p14:nvPr/>
            </p14:nvContentPartPr>
            <p14:xfrm>
              <a:off x="6438826" y="655280"/>
              <a:ext cx="585360" cy="171360"/>
            </p14:xfrm>
          </p:contentPart>
        </mc:Choice>
        <mc:Fallback>
          <p:pic>
            <p:nvPicPr>
              <p:cNvPr id="10" name="Ink 9">
                <a:extLst>
                  <a:ext uri="{FF2B5EF4-FFF2-40B4-BE49-F238E27FC236}">
                    <a16:creationId xmlns:a16="http://schemas.microsoft.com/office/drawing/2014/main" id="{73DAA499-4E49-2B3F-7546-9AA832E083CB}"/>
                  </a:ext>
                </a:extLst>
              </p:cNvPr>
              <p:cNvPicPr/>
              <p:nvPr/>
            </p:nvPicPr>
            <p:blipFill>
              <a:blip r:embed="rId9"/>
              <a:stretch>
                <a:fillRect/>
              </a:stretch>
            </p:blipFill>
            <p:spPr>
              <a:xfrm>
                <a:off x="6402848" y="619280"/>
                <a:ext cx="656956" cy="243000"/>
              </a:xfrm>
              <a:prstGeom prst="rect">
                <a:avLst/>
              </a:prstGeom>
            </p:spPr>
          </p:pic>
        </mc:Fallback>
      </mc:AlternateContent>
      <p:pic>
        <p:nvPicPr>
          <p:cNvPr id="25" name="Picture 24">
            <a:extLst>
              <a:ext uri="{FF2B5EF4-FFF2-40B4-BE49-F238E27FC236}">
                <a16:creationId xmlns:a16="http://schemas.microsoft.com/office/drawing/2014/main" id="{0D671F51-F320-519C-BDFA-D26E6A969D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1926" y="3766960"/>
            <a:ext cx="2739015" cy="2788815"/>
          </a:xfrm>
          <a:prstGeom prst="rect">
            <a:avLst/>
          </a:prstGeom>
        </p:spPr>
      </p:pic>
      <p:pic>
        <p:nvPicPr>
          <p:cNvPr id="28" name="Picture 27">
            <a:extLst>
              <a:ext uri="{FF2B5EF4-FFF2-40B4-BE49-F238E27FC236}">
                <a16:creationId xmlns:a16="http://schemas.microsoft.com/office/drawing/2014/main" id="{770F16A5-B9CB-E73B-A8B2-EACF87987F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45312" y="9568582"/>
            <a:ext cx="4095053" cy="5053470"/>
          </a:xfrm>
          <a:prstGeom prst="rect">
            <a:avLst/>
          </a:prstGeom>
        </p:spPr>
      </p:pic>
      <p:pic>
        <p:nvPicPr>
          <p:cNvPr id="30" name="Picture 29">
            <a:extLst>
              <a:ext uri="{FF2B5EF4-FFF2-40B4-BE49-F238E27FC236}">
                <a16:creationId xmlns:a16="http://schemas.microsoft.com/office/drawing/2014/main" id="{86F3D17C-EC4C-1723-7261-74A9CE98C94D}"/>
              </a:ext>
            </a:extLst>
          </p:cNvPr>
          <p:cNvPicPr>
            <a:picLocks noChangeAspect="1"/>
          </p:cNvPicPr>
          <p:nvPr/>
        </p:nvPicPr>
        <p:blipFill>
          <a:blip r:embed="rId11">
            <a:extLst>
              <a:ext uri="{28A0092B-C50C-407E-A947-70E740481C1C}">
                <a14:useLocalDpi xmlns:a14="http://schemas.microsoft.com/office/drawing/2010/main" val="0"/>
              </a:ext>
            </a:extLst>
          </a:blip>
          <a:srcRect l="40106" t="248" r="41173" b="85462"/>
          <a:stretch>
            <a:fillRect/>
          </a:stretch>
        </p:blipFill>
        <p:spPr>
          <a:xfrm rot="5400000">
            <a:off x="10380279" y="2384038"/>
            <a:ext cx="1335432" cy="1257762"/>
          </a:xfrm>
          <a:prstGeom prst="rect">
            <a:avLst/>
          </a:prstGeom>
        </p:spPr>
      </p:pic>
      <p:pic>
        <p:nvPicPr>
          <p:cNvPr id="31" name="Picture 30">
            <a:extLst>
              <a:ext uri="{FF2B5EF4-FFF2-40B4-BE49-F238E27FC236}">
                <a16:creationId xmlns:a16="http://schemas.microsoft.com/office/drawing/2014/main" id="{7FF04E78-F482-C0F0-F792-3C87E09C076B}"/>
              </a:ext>
            </a:extLst>
          </p:cNvPr>
          <p:cNvPicPr>
            <a:picLocks noChangeAspect="1"/>
          </p:cNvPicPr>
          <p:nvPr/>
        </p:nvPicPr>
        <p:blipFill>
          <a:blip r:embed="rId12">
            <a:extLst>
              <a:ext uri="{28A0092B-C50C-407E-A947-70E740481C1C}">
                <a14:useLocalDpi xmlns:a14="http://schemas.microsoft.com/office/drawing/2010/main" val="0"/>
              </a:ext>
            </a:extLst>
          </a:blip>
          <a:srcRect l="183" t="32309" r="87433" b="25481"/>
          <a:stretch>
            <a:fillRect/>
          </a:stretch>
        </p:blipFill>
        <p:spPr>
          <a:xfrm>
            <a:off x="1428366" y="954342"/>
            <a:ext cx="1203925" cy="1229740"/>
          </a:xfrm>
          <a:prstGeom prst="rect">
            <a:avLst/>
          </a:prstGeom>
        </p:spPr>
      </p:pic>
      <p:pic>
        <p:nvPicPr>
          <p:cNvPr id="32" name="Picture 31">
            <a:extLst>
              <a:ext uri="{FF2B5EF4-FFF2-40B4-BE49-F238E27FC236}">
                <a16:creationId xmlns:a16="http://schemas.microsoft.com/office/drawing/2014/main" id="{203C3CB3-25BF-290C-2C90-AAF8CC57C979}"/>
              </a:ext>
            </a:extLst>
          </p:cNvPr>
          <p:cNvPicPr>
            <a:picLocks noChangeAspect="1"/>
          </p:cNvPicPr>
          <p:nvPr/>
        </p:nvPicPr>
        <p:blipFill>
          <a:blip r:embed="rId12">
            <a:extLst>
              <a:ext uri="{28A0092B-C50C-407E-A947-70E740481C1C}">
                <a14:useLocalDpi xmlns:a14="http://schemas.microsoft.com/office/drawing/2010/main" val="0"/>
              </a:ext>
            </a:extLst>
          </a:blip>
          <a:srcRect l="43739" t="31744" r="43762" b="28240"/>
          <a:stretch>
            <a:fillRect/>
          </a:stretch>
        </p:blipFill>
        <p:spPr>
          <a:xfrm>
            <a:off x="2918912" y="954342"/>
            <a:ext cx="1281770" cy="1229740"/>
          </a:xfrm>
          <a:prstGeom prst="rect">
            <a:avLst/>
          </a:prstGeom>
        </p:spPr>
      </p:pic>
      <p:pic>
        <p:nvPicPr>
          <p:cNvPr id="33" name="Picture 32">
            <a:extLst>
              <a:ext uri="{FF2B5EF4-FFF2-40B4-BE49-F238E27FC236}">
                <a16:creationId xmlns:a16="http://schemas.microsoft.com/office/drawing/2014/main" id="{F954EA13-9E8B-0F12-6C47-F08944EF1FED}"/>
              </a:ext>
            </a:extLst>
          </p:cNvPr>
          <p:cNvPicPr>
            <a:picLocks noChangeAspect="1"/>
          </p:cNvPicPr>
          <p:nvPr/>
        </p:nvPicPr>
        <p:blipFill>
          <a:blip r:embed="rId12">
            <a:extLst>
              <a:ext uri="{28A0092B-C50C-407E-A947-70E740481C1C}">
                <a14:useLocalDpi xmlns:a14="http://schemas.microsoft.com/office/drawing/2010/main" val="0"/>
              </a:ext>
            </a:extLst>
          </a:blip>
          <a:srcRect l="86317" t="31100" r="911" b="28085"/>
          <a:stretch>
            <a:fillRect/>
          </a:stretch>
        </p:blipFill>
        <p:spPr>
          <a:xfrm>
            <a:off x="4409460" y="954343"/>
            <a:ext cx="1284171" cy="1229740"/>
          </a:xfrm>
          <a:prstGeom prst="rect">
            <a:avLst/>
          </a:prstGeom>
        </p:spPr>
      </p:pic>
      <p:pic>
        <p:nvPicPr>
          <p:cNvPr id="34" name="Picture 33">
            <a:extLst>
              <a:ext uri="{FF2B5EF4-FFF2-40B4-BE49-F238E27FC236}">
                <a16:creationId xmlns:a16="http://schemas.microsoft.com/office/drawing/2014/main" id="{384F8365-14CE-8DF8-A993-AD0B0830405E}"/>
              </a:ext>
            </a:extLst>
          </p:cNvPr>
          <p:cNvPicPr>
            <a:picLocks noChangeAspect="1"/>
          </p:cNvPicPr>
          <p:nvPr/>
        </p:nvPicPr>
        <p:blipFill>
          <a:blip r:embed="rId13">
            <a:extLst>
              <a:ext uri="{28A0092B-C50C-407E-A947-70E740481C1C}">
                <a14:useLocalDpi xmlns:a14="http://schemas.microsoft.com/office/drawing/2010/main" val="0"/>
              </a:ext>
            </a:extLst>
          </a:blip>
          <a:srcRect l="83481" t="35477" r="4722" b="26396"/>
          <a:stretch>
            <a:fillRect/>
          </a:stretch>
        </p:blipFill>
        <p:spPr>
          <a:xfrm>
            <a:off x="8908634" y="954342"/>
            <a:ext cx="1269645" cy="1229740"/>
          </a:xfrm>
          <a:prstGeom prst="rect">
            <a:avLst/>
          </a:prstGeom>
        </p:spPr>
      </p:pic>
      <p:pic>
        <p:nvPicPr>
          <p:cNvPr id="35" name="Picture 34">
            <a:extLst>
              <a:ext uri="{FF2B5EF4-FFF2-40B4-BE49-F238E27FC236}">
                <a16:creationId xmlns:a16="http://schemas.microsoft.com/office/drawing/2014/main" id="{A9E85476-9884-D186-CBB6-03A526F0FEA2}"/>
              </a:ext>
            </a:extLst>
          </p:cNvPr>
          <p:cNvPicPr>
            <a:picLocks noChangeAspect="1"/>
          </p:cNvPicPr>
          <p:nvPr/>
        </p:nvPicPr>
        <p:blipFill>
          <a:blip r:embed="rId13">
            <a:extLst>
              <a:ext uri="{28A0092B-C50C-407E-A947-70E740481C1C}">
                <a14:useLocalDpi xmlns:a14="http://schemas.microsoft.com/office/drawing/2010/main" val="0"/>
              </a:ext>
            </a:extLst>
          </a:blip>
          <a:srcRect l="42576" t="35139" r="45469" b="25704"/>
          <a:stretch>
            <a:fillRect/>
          </a:stretch>
        </p:blipFill>
        <p:spPr>
          <a:xfrm>
            <a:off x="7425173" y="954342"/>
            <a:ext cx="1269645" cy="1246164"/>
          </a:xfrm>
          <a:prstGeom prst="rect">
            <a:avLst/>
          </a:prstGeom>
        </p:spPr>
      </p:pic>
      <p:pic>
        <p:nvPicPr>
          <p:cNvPr id="36" name="Picture 35">
            <a:extLst>
              <a:ext uri="{FF2B5EF4-FFF2-40B4-BE49-F238E27FC236}">
                <a16:creationId xmlns:a16="http://schemas.microsoft.com/office/drawing/2014/main" id="{2876E04D-BC06-4E8A-01FE-FD2EAF4846B1}"/>
              </a:ext>
            </a:extLst>
          </p:cNvPr>
          <p:cNvPicPr>
            <a:picLocks noChangeAspect="1"/>
          </p:cNvPicPr>
          <p:nvPr/>
        </p:nvPicPr>
        <p:blipFill>
          <a:blip r:embed="rId13">
            <a:extLst>
              <a:ext uri="{28A0092B-C50C-407E-A947-70E740481C1C}">
                <a14:useLocalDpi xmlns:a14="http://schemas.microsoft.com/office/drawing/2010/main" val="0"/>
              </a:ext>
            </a:extLst>
          </a:blip>
          <a:srcRect l="1815" t="37326" r="87333" b="27168"/>
          <a:stretch>
            <a:fillRect/>
          </a:stretch>
        </p:blipFill>
        <p:spPr>
          <a:xfrm>
            <a:off x="5914203" y="954342"/>
            <a:ext cx="1254262" cy="1229740"/>
          </a:xfrm>
          <a:prstGeom prst="rect">
            <a:avLst/>
          </a:prstGeom>
        </p:spPr>
      </p:pic>
      <p:pic>
        <p:nvPicPr>
          <p:cNvPr id="37" name="Picture 36">
            <a:extLst>
              <a:ext uri="{FF2B5EF4-FFF2-40B4-BE49-F238E27FC236}">
                <a16:creationId xmlns:a16="http://schemas.microsoft.com/office/drawing/2014/main" id="{803EB976-44F8-32EB-B28B-0CADE776D3ED}"/>
              </a:ext>
            </a:extLst>
          </p:cNvPr>
          <p:cNvPicPr>
            <a:picLocks noChangeAspect="1"/>
          </p:cNvPicPr>
          <p:nvPr/>
        </p:nvPicPr>
        <p:blipFill>
          <a:blip r:embed="rId14">
            <a:extLst>
              <a:ext uri="{28A0092B-C50C-407E-A947-70E740481C1C}">
                <a14:useLocalDpi xmlns:a14="http://schemas.microsoft.com/office/drawing/2010/main" val="0"/>
              </a:ext>
            </a:extLst>
          </a:blip>
          <a:srcRect l="88291" t="31853" r="579" b="31129"/>
          <a:stretch>
            <a:fillRect/>
          </a:stretch>
        </p:blipFill>
        <p:spPr>
          <a:xfrm>
            <a:off x="10470802" y="954342"/>
            <a:ext cx="1233832" cy="1229740"/>
          </a:xfrm>
          <a:prstGeom prst="rect">
            <a:avLst/>
          </a:prstGeom>
        </p:spPr>
      </p:pic>
      <p:sp>
        <p:nvSpPr>
          <p:cNvPr id="45" name="TextBox 44">
            <a:extLst>
              <a:ext uri="{FF2B5EF4-FFF2-40B4-BE49-F238E27FC236}">
                <a16:creationId xmlns:a16="http://schemas.microsoft.com/office/drawing/2014/main" id="{F4BB5417-E0D3-C10F-B511-0AD890536B22}"/>
              </a:ext>
            </a:extLst>
          </p:cNvPr>
          <p:cNvSpPr txBox="1"/>
          <p:nvPr/>
        </p:nvSpPr>
        <p:spPr>
          <a:xfrm>
            <a:off x="247440" y="1210139"/>
            <a:ext cx="1215341"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dirty="0">
                <a:solidFill>
                  <a:srgbClr val="000000"/>
                </a:solidFill>
                <a:latin typeface="+mn-lt"/>
                <a:ea typeface="+mn-ea"/>
                <a:cs typeface="+mn-cs"/>
                <a:sym typeface="Helvetica Neue Light"/>
              </a:rPr>
              <a:t>Target</a:t>
            </a:r>
            <a:r>
              <a:rPr kumimoji="0" lang="en-US" sz="2000" b="0" i="0" u="none" strike="noStrike" cap="none" spc="0" normalizeH="0" baseline="0" dirty="0">
                <a:ln>
                  <a:noFill/>
                </a:ln>
                <a:solidFill>
                  <a:srgbClr val="000000"/>
                </a:solidFill>
                <a:effectLst/>
                <a:uFillTx/>
                <a:latin typeface="+mn-lt"/>
                <a:ea typeface="+mn-ea"/>
                <a:cs typeface="+mn-cs"/>
                <a:sym typeface="Helvetica Neue Light"/>
              </a:rPr>
              <a: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p:pic>
        <p:nvPicPr>
          <p:cNvPr id="47" name="Picture 46">
            <a:extLst>
              <a:ext uri="{FF2B5EF4-FFF2-40B4-BE49-F238E27FC236}">
                <a16:creationId xmlns:a16="http://schemas.microsoft.com/office/drawing/2014/main" id="{24489E93-3464-333D-BA75-FBDB5AD573E1}"/>
              </a:ext>
            </a:extLst>
          </p:cNvPr>
          <p:cNvPicPr>
            <a:picLocks noChangeAspect="1"/>
          </p:cNvPicPr>
          <p:nvPr/>
        </p:nvPicPr>
        <p:blipFill>
          <a:blip r:embed="rId11">
            <a:extLst>
              <a:ext uri="{28A0092B-C50C-407E-A947-70E740481C1C}">
                <a14:useLocalDpi xmlns:a14="http://schemas.microsoft.com/office/drawing/2010/main" val="0"/>
              </a:ext>
            </a:extLst>
          </a:blip>
          <a:srcRect l="40242" t="42953" r="40758" b="42902"/>
          <a:stretch>
            <a:fillRect/>
          </a:stretch>
        </p:blipFill>
        <p:spPr>
          <a:xfrm rot="5400000">
            <a:off x="5859094" y="2400312"/>
            <a:ext cx="1355369" cy="1245151"/>
          </a:xfrm>
          <a:prstGeom prst="rect">
            <a:avLst/>
          </a:prstGeom>
        </p:spPr>
      </p:pic>
      <p:pic>
        <p:nvPicPr>
          <p:cNvPr id="48" name="Picture 47">
            <a:extLst>
              <a:ext uri="{FF2B5EF4-FFF2-40B4-BE49-F238E27FC236}">
                <a16:creationId xmlns:a16="http://schemas.microsoft.com/office/drawing/2014/main" id="{16A37C3C-D263-FB18-C7FB-7E2B000D98B1}"/>
              </a:ext>
            </a:extLst>
          </p:cNvPr>
          <p:cNvPicPr>
            <a:picLocks noChangeAspect="1"/>
          </p:cNvPicPr>
          <p:nvPr/>
        </p:nvPicPr>
        <p:blipFill>
          <a:blip r:embed="rId11">
            <a:extLst>
              <a:ext uri="{28A0092B-C50C-407E-A947-70E740481C1C}">
                <a14:useLocalDpi xmlns:a14="http://schemas.microsoft.com/office/drawing/2010/main" val="0"/>
              </a:ext>
            </a:extLst>
          </a:blip>
          <a:srcRect l="40610" t="57434" r="40668" b="28521"/>
          <a:stretch>
            <a:fillRect/>
          </a:stretch>
        </p:blipFill>
        <p:spPr>
          <a:xfrm rot="5400000">
            <a:off x="4333582" y="2409248"/>
            <a:ext cx="1335433" cy="1236371"/>
          </a:xfrm>
          <a:prstGeom prst="rect">
            <a:avLst/>
          </a:prstGeom>
        </p:spPr>
      </p:pic>
      <p:pic>
        <p:nvPicPr>
          <p:cNvPr id="49" name="Picture 48">
            <a:extLst>
              <a:ext uri="{FF2B5EF4-FFF2-40B4-BE49-F238E27FC236}">
                <a16:creationId xmlns:a16="http://schemas.microsoft.com/office/drawing/2014/main" id="{530AA74F-83FE-9184-B936-A3652E87495E}"/>
              </a:ext>
            </a:extLst>
          </p:cNvPr>
          <p:cNvPicPr>
            <a:picLocks noChangeAspect="1"/>
          </p:cNvPicPr>
          <p:nvPr/>
        </p:nvPicPr>
        <p:blipFill>
          <a:blip r:embed="rId11">
            <a:extLst>
              <a:ext uri="{28A0092B-C50C-407E-A947-70E740481C1C}">
                <a14:useLocalDpi xmlns:a14="http://schemas.microsoft.com/office/drawing/2010/main" val="0"/>
              </a:ext>
            </a:extLst>
          </a:blip>
          <a:srcRect l="40530" t="71540" r="40749" b="14414"/>
          <a:stretch>
            <a:fillRect/>
          </a:stretch>
        </p:blipFill>
        <p:spPr>
          <a:xfrm rot="5400000">
            <a:off x="2877595" y="2394734"/>
            <a:ext cx="1335434" cy="1236372"/>
          </a:xfrm>
          <a:prstGeom prst="rect">
            <a:avLst/>
          </a:prstGeom>
        </p:spPr>
      </p:pic>
      <p:pic>
        <p:nvPicPr>
          <p:cNvPr id="50" name="Picture 49">
            <a:extLst>
              <a:ext uri="{FF2B5EF4-FFF2-40B4-BE49-F238E27FC236}">
                <a16:creationId xmlns:a16="http://schemas.microsoft.com/office/drawing/2014/main" id="{CE2CA1B1-6D4D-0C9D-D7D8-0E0D260C5C3B}"/>
              </a:ext>
            </a:extLst>
          </p:cNvPr>
          <p:cNvPicPr>
            <a:picLocks noChangeAspect="1"/>
          </p:cNvPicPr>
          <p:nvPr/>
        </p:nvPicPr>
        <p:blipFill>
          <a:blip r:embed="rId11">
            <a:extLst>
              <a:ext uri="{28A0092B-C50C-407E-A947-70E740481C1C}">
                <a14:useLocalDpi xmlns:a14="http://schemas.microsoft.com/office/drawing/2010/main" val="0"/>
              </a:ext>
            </a:extLst>
          </a:blip>
          <a:srcRect l="40573" t="85854" r="40748"/>
          <a:stretch>
            <a:fillRect/>
          </a:stretch>
        </p:blipFill>
        <p:spPr>
          <a:xfrm rot="5400000">
            <a:off x="1378753" y="2388835"/>
            <a:ext cx="1332414" cy="1245151"/>
          </a:xfrm>
          <a:prstGeom prst="rect">
            <a:avLst/>
          </a:prstGeom>
        </p:spPr>
      </p:pic>
      <p:pic>
        <p:nvPicPr>
          <p:cNvPr id="51" name="Picture 50">
            <a:extLst>
              <a:ext uri="{FF2B5EF4-FFF2-40B4-BE49-F238E27FC236}">
                <a16:creationId xmlns:a16="http://schemas.microsoft.com/office/drawing/2014/main" id="{90353F35-0E6F-938B-ABF0-A8E9C482CE73}"/>
              </a:ext>
            </a:extLst>
          </p:cNvPr>
          <p:cNvPicPr>
            <a:picLocks noChangeAspect="1"/>
          </p:cNvPicPr>
          <p:nvPr/>
        </p:nvPicPr>
        <p:blipFill>
          <a:blip r:embed="rId11">
            <a:extLst>
              <a:ext uri="{28A0092B-C50C-407E-A947-70E740481C1C}">
                <a14:useLocalDpi xmlns:a14="http://schemas.microsoft.com/office/drawing/2010/main" val="0"/>
              </a:ext>
            </a:extLst>
          </a:blip>
          <a:srcRect l="40588" t="14152" r="40528" b="71559"/>
          <a:stretch>
            <a:fillRect/>
          </a:stretch>
        </p:blipFill>
        <p:spPr>
          <a:xfrm rot="5400000">
            <a:off x="8905373" y="2389864"/>
            <a:ext cx="1347083" cy="1257761"/>
          </a:xfrm>
          <a:prstGeom prst="rect">
            <a:avLst/>
          </a:prstGeom>
        </p:spPr>
      </p:pic>
      <p:pic>
        <p:nvPicPr>
          <p:cNvPr id="52" name="Picture 51">
            <a:extLst>
              <a:ext uri="{FF2B5EF4-FFF2-40B4-BE49-F238E27FC236}">
                <a16:creationId xmlns:a16="http://schemas.microsoft.com/office/drawing/2014/main" id="{AC849244-8A17-CB17-F137-A1B4600D6148}"/>
              </a:ext>
            </a:extLst>
          </p:cNvPr>
          <p:cNvPicPr>
            <a:picLocks noChangeAspect="1"/>
          </p:cNvPicPr>
          <p:nvPr/>
        </p:nvPicPr>
        <p:blipFill>
          <a:blip r:embed="rId11">
            <a:extLst>
              <a:ext uri="{28A0092B-C50C-407E-A947-70E740481C1C}">
                <a14:useLocalDpi xmlns:a14="http://schemas.microsoft.com/office/drawing/2010/main" val="0"/>
              </a:ext>
            </a:extLst>
          </a:blip>
          <a:srcRect l="40636" t="28606" r="40363" b="57348"/>
          <a:stretch>
            <a:fillRect/>
          </a:stretch>
        </p:blipFill>
        <p:spPr>
          <a:xfrm rot="5400000">
            <a:off x="7402987" y="2419217"/>
            <a:ext cx="1355369" cy="1236370"/>
          </a:xfrm>
          <a:prstGeom prst="rect">
            <a:avLst/>
          </a:prstGeom>
        </p:spPr>
      </p:pic>
      <p:sp>
        <p:nvSpPr>
          <p:cNvPr id="53" name="TextBox 52">
            <a:extLst>
              <a:ext uri="{FF2B5EF4-FFF2-40B4-BE49-F238E27FC236}">
                <a16:creationId xmlns:a16="http://schemas.microsoft.com/office/drawing/2014/main" id="{C14550F3-286D-6B52-E8A1-5471CF553BFD}"/>
              </a:ext>
            </a:extLst>
          </p:cNvPr>
          <p:cNvSpPr txBox="1"/>
          <p:nvPr/>
        </p:nvSpPr>
        <p:spPr>
          <a:xfrm>
            <a:off x="246326" y="2482816"/>
            <a:ext cx="1215341"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Exp.       output      intensity</a:t>
            </a:r>
          </a:p>
        </p:txBody>
      </p:sp>
      <p:pic>
        <p:nvPicPr>
          <p:cNvPr id="3" name="Picture 2">
            <a:extLst>
              <a:ext uri="{FF2B5EF4-FFF2-40B4-BE49-F238E27FC236}">
                <a16:creationId xmlns:a16="http://schemas.microsoft.com/office/drawing/2014/main" id="{7AC919BC-1823-4DC6-B62A-BF4A4221CB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77742" y="3916219"/>
            <a:ext cx="2751666" cy="2550483"/>
          </a:xfrm>
          <a:prstGeom prst="rect">
            <a:avLst/>
          </a:prstGeom>
        </p:spPr>
      </p:pic>
      <p:sp>
        <p:nvSpPr>
          <p:cNvPr id="12" name="TextBox 11">
            <a:extLst>
              <a:ext uri="{FF2B5EF4-FFF2-40B4-BE49-F238E27FC236}">
                <a16:creationId xmlns:a16="http://schemas.microsoft.com/office/drawing/2014/main" id="{49356C33-A7BB-CB8E-63C3-9132AC057C58}"/>
              </a:ext>
            </a:extLst>
          </p:cNvPr>
          <p:cNvSpPr txBox="1"/>
          <p:nvPr/>
        </p:nvSpPr>
        <p:spPr>
          <a:xfrm>
            <a:off x="9532539" y="6481748"/>
            <a:ext cx="1642071" cy="307777"/>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Output</a:t>
            </a:r>
            <a:endParaRPr lang="en-ZA" sz="1400" dirty="0">
              <a:solidFill>
                <a:schemeClr val="bg2"/>
              </a:solidFill>
              <a:latin typeface="+mj-lt"/>
              <a:cs typeface="Helvetica" panose="020B0604020202020204" pitchFamily="34" charset="0"/>
            </a:endParaRPr>
          </a:p>
        </p:txBody>
      </p:sp>
      <p:sp>
        <p:nvSpPr>
          <p:cNvPr id="13" name="TextBox 12">
            <a:extLst>
              <a:ext uri="{FF2B5EF4-FFF2-40B4-BE49-F238E27FC236}">
                <a16:creationId xmlns:a16="http://schemas.microsoft.com/office/drawing/2014/main" id="{C27BC6AB-19EC-35A2-0D98-0F3D9DBCF31F}"/>
              </a:ext>
            </a:extLst>
          </p:cNvPr>
          <p:cNvSpPr txBox="1"/>
          <p:nvPr/>
        </p:nvSpPr>
        <p:spPr>
          <a:xfrm rot="16200000">
            <a:off x="7933711" y="5007478"/>
            <a:ext cx="1642069" cy="307777"/>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Target</a:t>
            </a:r>
            <a:endParaRPr lang="en-ZA" sz="1400" dirty="0">
              <a:solidFill>
                <a:schemeClr val="bg2"/>
              </a:solidFill>
              <a:latin typeface="+mj-lt"/>
              <a:cs typeface="Helvetica"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6514100B-9331-41D6-F5BF-F7DC5CD07121}"/>
                  </a:ext>
                </a:extLst>
              </p:cNvPr>
              <p:cNvSpPr txBox="1"/>
              <p:nvPr/>
            </p:nvSpPr>
            <p:spPr>
              <a:xfrm>
                <a:off x="5536297" y="3867920"/>
                <a:ext cx="4229528" cy="574901"/>
              </a:xfrm>
              <a:prstGeom prst="rect">
                <a:avLst/>
              </a:prstGeom>
              <a:noFill/>
            </p:spPr>
            <p:txBody>
              <a:bodyPr wrap="square" rtlCol="0">
                <a:spAutoFit/>
              </a:bodyPr>
              <a:lstStyle/>
              <a:p>
                <a:pPr algn="ctr"/>
                <a:r>
                  <a:rPr lang="en-ZA" sz="1400" dirty="0">
                    <a:solidFill>
                      <a:schemeClr val="bg2"/>
                    </a:solidFill>
                    <a:latin typeface="+mj-lt"/>
                    <a:cs typeface="Helvetica" panose="020B0604020202020204" pitchFamily="34" charset="0"/>
                  </a:rPr>
                  <a:t>Visibility</a:t>
                </a:r>
                <a:r>
                  <a:rPr lang="en-ZA" sz="1400" dirty="0">
                    <a:solidFill>
                      <a:schemeClr val="bg2"/>
                    </a:solidFill>
                    <a:cs typeface="Helvetica" panose="020B0604020202020204" pitchFamily="34" charset="0"/>
                  </a:rPr>
                  <a:t> </a:t>
                </a:r>
                <a14:m>
                  <m:oMath xmlns:m="http://schemas.openxmlformats.org/officeDocument/2006/math">
                    <m:r>
                      <a:rPr lang="en-ZA" sz="1400" b="0" i="1" smtClean="0">
                        <a:solidFill>
                          <a:schemeClr val="bg2"/>
                        </a:solidFill>
                        <a:latin typeface="Cambria Math" panose="02040503050406030204" pitchFamily="18" charset="0"/>
                        <a:cs typeface="Helvetica" panose="020B0604020202020204" pitchFamily="34" charset="0"/>
                      </a:rPr>
                      <m:t>=</m:t>
                    </m:r>
                    <m:f>
                      <m:fPr>
                        <m:ctrlPr>
                          <a:rPr lang="en-ZA" sz="1400" i="1" smtClean="0">
                            <a:solidFill>
                              <a:schemeClr val="bg2"/>
                            </a:solidFill>
                            <a:latin typeface="Cambria Math" panose="02040503050406030204" pitchFamily="18" charset="0"/>
                            <a:cs typeface="Helvetica" panose="020B0604020202020204" pitchFamily="34" charset="0"/>
                          </a:rPr>
                        </m:ctrlPr>
                      </m:fPr>
                      <m:num>
                        <m:sSup>
                          <m:sSupPr>
                            <m:ctrlPr>
                              <a:rPr lang="en-ZA" sz="1400" i="1" smtClean="0">
                                <a:solidFill>
                                  <a:schemeClr val="bg2"/>
                                </a:solidFill>
                                <a:latin typeface="Cambria Math" panose="02040503050406030204" pitchFamily="18" charset="0"/>
                                <a:cs typeface="Helvetica" panose="020B0604020202020204" pitchFamily="34" charset="0"/>
                              </a:rPr>
                            </m:ctrlPr>
                          </m:sSupPr>
                          <m:e>
                            <m:d>
                              <m:dPr>
                                <m:begChr m:val="|"/>
                                <m:endChr m:val="|"/>
                                <m:ctrlPr>
                                  <a:rPr lang="en-ZA" sz="1400" i="1" smtClean="0">
                                    <a:solidFill>
                                      <a:schemeClr val="bg2"/>
                                    </a:solidFill>
                                    <a:latin typeface="Cambria Math" panose="02040503050406030204" pitchFamily="18" charset="0"/>
                                    <a:cs typeface="Helvetica" panose="020B0604020202020204" pitchFamily="34" charset="0"/>
                                  </a:rPr>
                                </m:ctrlPr>
                              </m:dPr>
                              <m:e>
                                <m:d>
                                  <m:dPr>
                                    <m:begChr m:val="⟨"/>
                                    <m:endChr m:val="⟩"/>
                                    <m:ctrlPr>
                                      <a:rPr lang="en-ZA" sz="1400" i="1">
                                        <a:solidFill>
                                          <a:schemeClr val="bg2"/>
                                        </a:solidFill>
                                        <a:latin typeface="Cambria Math" panose="02040503050406030204" pitchFamily="18" charset="0"/>
                                        <a:cs typeface="Helvetica" panose="020B0604020202020204" pitchFamily="34" charset="0"/>
                                      </a:rPr>
                                    </m:ctrlPr>
                                  </m:dPr>
                                  <m:e>
                                    <m:r>
                                      <a:rPr lang="en-ZA" sz="1400" b="0" i="1">
                                        <a:solidFill>
                                          <a:schemeClr val="bg2"/>
                                        </a:solidFill>
                                        <a:latin typeface="Cambria Math" panose="02040503050406030204" pitchFamily="18" charset="0"/>
                                        <a:cs typeface="Helvetica" panose="020B0604020202020204" pitchFamily="34" charset="0"/>
                                      </a:rPr>
                                      <m:t>𝑆𝑜𝑙𝑣𝑒𝑑</m:t>
                                    </m:r>
                                  </m:e>
                                  <m:e>
                                    <m:r>
                                      <a:rPr lang="en-ZA" sz="1400" b="0" i="1">
                                        <a:solidFill>
                                          <a:schemeClr val="bg2"/>
                                        </a:solidFill>
                                        <a:latin typeface="Cambria Math" panose="02040503050406030204" pitchFamily="18" charset="0"/>
                                        <a:cs typeface="Helvetica" panose="020B0604020202020204" pitchFamily="34" charset="0"/>
                                      </a:rPr>
                                      <m:t>𝑇𝑎𝑟𝑔𝑒𝑡</m:t>
                                    </m:r>
                                  </m:e>
                                </m:d>
                              </m:e>
                            </m:d>
                          </m:e>
                          <m:sup>
                            <m:r>
                              <a:rPr lang="en-ZA" sz="1400" b="0" i="1" smtClean="0">
                                <a:solidFill>
                                  <a:schemeClr val="bg2"/>
                                </a:solidFill>
                                <a:latin typeface="Cambria Math" panose="02040503050406030204" pitchFamily="18" charset="0"/>
                                <a:cs typeface="Helvetica" panose="020B0604020202020204" pitchFamily="34" charset="0"/>
                              </a:rPr>
                              <m:t>2</m:t>
                            </m:r>
                          </m:sup>
                        </m:sSup>
                      </m:num>
                      <m:den>
                        <m:nary>
                          <m:naryPr>
                            <m:chr m:val="∑"/>
                            <m:subHide m:val="on"/>
                            <m:supHide m:val="on"/>
                            <m:ctrlPr>
                              <a:rPr lang="en-ZA" sz="1400" i="1" smtClean="0">
                                <a:solidFill>
                                  <a:schemeClr val="bg2"/>
                                </a:solidFill>
                                <a:latin typeface="Cambria Math" panose="02040503050406030204" pitchFamily="18" charset="0"/>
                                <a:cs typeface="Helvetica" panose="020B0604020202020204" pitchFamily="34" charset="0"/>
                              </a:rPr>
                            </m:ctrlPr>
                          </m:naryPr>
                          <m:sub/>
                          <m:sup/>
                          <m:e>
                            <m:sSup>
                              <m:sSupPr>
                                <m:ctrlPr>
                                  <a:rPr lang="en-ZA" sz="1400" i="1">
                                    <a:solidFill>
                                      <a:schemeClr val="bg2"/>
                                    </a:solidFill>
                                    <a:latin typeface="Cambria Math" panose="02040503050406030204" pitchFamily="18" charset="0"/>
                                    <a:cs typeface="Helvetica" panose="020B0604020202020204" pitchFamily="34" charset="0"/>
                                  </a:rPr>
                                </m:ctrlPr>
                              </m:sSupPr>
                              <m:e>
                                <m:d>
                                  <m:dPr>
                                    <m:begChr m:val="|"/>
                                    <m:endChr m:val="|"/>
                                    <m:ctrlPr>
                                      <a:rPr lang="en-ZA" sz="1400" i="1">
                                        <a:solidFill>
                                          <a:schemeClr val="bg2"/>
                                        </a:solidFill>
                                        <a:latin typeface="Cambria Math" panose="02040503050406030204" pitchFamily="18" charset="0"/>
                                        <a:cs typeface="Helvetica" panose="020B0604020202020204" pitchFamily="34" charset="0"/>
                                      </a:rPr>
                                    </m:ctrlPr>
                                  </m:dPr>
                                  <m:e>
                                    <m:d>
                                      <m:dPr>
                                        <m:begChr m:val="⟨"/>
                                        <m:endChr m:val="⟩"/>
                                        <m:ctrlPr>
                                          <a:rPr lang="en-ZA" sz="1400" i="1">
                                            <a:solidFill>
                                              <a:schemeClr val="bg2"/>
                                            </a:solidFill>
                                            <a:latin typeface="Cambria Math" panose="02040503050406030204" pitchFamily="18" charset="0"/>
                                            <a:cs typeface="Helvetica" panose="020B0604020202020204" pitchFamily="34" charset="0"/>
                                          </a:rPr>
                                        </m:ctrlPr>
                                      </m:dPr>
                                      <m:e>
                                        <m:r>
                                          <a:rPr lang="en-ZA" sz="1400" b="0" i="1">
                                            <a:solidFill>
                                              <a:schemeClr val="bg2"/>
                                            </a:solidFill>
                                            <a:latin typeface="Cambria Math" panose="02040503050406030204" pitchFamily="18" charset="0"/>
                                            <a:cs typeface="Helvetica" panose="020B0604020202020204" pitchFamily="34" charset="0"/>
                                          </a:rPr>
                                          <m:t>𝑆𝑜𝑙𝑣𝑒𝑑</m:t>
                                        </m:r>
                                      </m:e>
                                      <m:e>
                                        <m:r>
                                          <a:rPr lang="en-ZA" sz="1400" b="0" i="1">
                                            <a:solidFill>
                                              <a:schemeClr val="bg2"/>
                                            </a:solidFill>
                                            <a:latin typeface="Cambria Math" panose="02040503050406030204" pitchFamily="18" charset="0"/>
                                            <a:cs typeface="Helvetica" panose="020B0604020202020204" pitchFamily="34" charset="0"/>
                                          </a:rPr>
                                          <m:t>𝑇𝑎𝑟𝑔𝑒𝑡</m:t>
                                        </m:r>
                                      </m:e>
                                    </m:d>
                                  </m:e>
                                </m:d>
                              </m:e>
                              <m:sup>
                                <m:r>
                                  <a:rPr lang="en-ZA" sz="1400" b="0" i="1">
                                    <a:solidFill>
                                      <a:schemeClr val="bg2"/>
                                    </a:solidFill>
                                    <a:latin typeface="Cambria Math" panose="02040503050406030204" pitchFamily="18" charset="0"/>
                                    <a:cs typeface="Helvetica" panose="020B0604020202020204" pitchFamily="34" charset="0"/>
                                  </a:rPr>
                                  <m:t>2</m:t>
                                </m:r>
                              </m:sup>
                            </m:sSup>
                          </m:e>
                        </m:nary>
                      </m:den>
                    </m:f>
                  </m:oMath>
                </a14:m>
                <a:endParaRPr lang="en-ZA" sz="1400" dirty="0">
                  <a:solidFill>
                    <a:schemeClr val="bg2"/>
                  </a:solidFill>
                  <a:latin typeface="Helvetica" panose="020B0604020202020204" pitchFamily="34" charset="0"/>
                  <a:cs typeface="Helvetica" panose="020B0604020202020204" pitchFamily="34" charset="0"/>
                </a:endParaRPr>
              </a:p>
            </p:txBody>
          </p:sp>
        </mc:Choice>
        <mc:Fallback>
          <p:sp>
            <p:nvSpPr>
              <p:cNvPr id="14" name="TextBox 13">
                <a:extLst>
                  <a:ext uri="{FF2B5EF4-FFF2-40B4-BE49-F238E27FC236}">
                    <a16:creationId xmlns:a16="http://schemas.microsoft.com/office/drawing/2014/main" id="{6514100B-9331-41D6-F5BF-F7DC5CD07121}"/>
                  </a:ext>
                </a:extLst>
              </p:cNvPr>
              <p:cNvSpPr txBox="1">
                <a:spLocks noRot="1" noChangeAspect="1" noMove="1" noResize="1" noEditPoints="1" noAdjustHandles="1" noChangeArrowheads="1" noChangeShapeType="1" noTextEdit="1"/>
              </p:cNvSpPr>
              <p:nvPr/>
            </p:nvSpPr>
            <p:spPr>
              <a:xfrm>
                <a:off x="5536297" y="3867920"/>
                <a:ext cx="4229528" cy="574901"/>
              </a:xfrm>
              <a:prstGeom prst="rect">
                <a:avLst/>
              </a:prstGeom>
              <a:blipFill>
                <a:blip r:embed="rId16"/>
                <a:stretch>
                  <a:fillRect b="-54348"/>
                </a:stretch>
              </a:blipFill>
            </p:spPr>
            <p:txBody>
              <a:bodyPr/>
              <a:lstStyle/>
              <a:p>
                <a:r>
                  <a:rPr lang="en-US">
                    <a:noFill/>
                  </a:rPr>
                  <a:t> </a:t>
                </a:r>
              </a:p>
            </p:txBody>
          </p:sp>
        </mc:Fallback>
      </mc:AlternateContent>
      <p:sp>
        <p:nvSpPr>
          <p:cNvPr id="15" name="Rounded Rectangle 14">
            <a:extLst>
              <a:ext uri="{FF2B5EF4-FFF2-40B4-BE49-F238E27FC236}">
                <a16:creationId xmlns:a16="http://schemas.microsoft.com/office/drawing/2014/main" id="{D97824CF-1A68-53C4-D3DE-25E8B4D5F972}"/>
              </a:ext>
            </a:extLst>
          </p:cNvPr>
          <p:cNvSpPr/>
          <p:nvPr/>
        </p:nvSpPr>
        <p:spPr bwMode="auto">
          <a:xfrm>
            <a:off x="6221993" y="3719765"/>
            <a:ext cx="5693344" cy="3100391"/>
          </a:xfrm>
          <a:prstGeom prst="roundRect">
            <a:avLst/>
          </a:prstGeom>
          <a:noFill/>
          <a:ln w="12700"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17" name="TextBox 16">
            <a:extLst>
              <a:ext uri="{FF2B5EF4-FFF2-40B4-BE49-F238E27FC236}">
                <a16:creationId xmlns:a16="http://schemas.microsoft.com/office/drawing/2014/main" id="{CB3BE2A6-6321-F5A8-758D-8B3EAEE0D635}"/>
              </a:ext>
            </a:extLst>
          </p:cNvPr>
          <p:cNvSpPr txBox="1"/>
          <p:nvPr/>
        </p:nvSpPr>
        <p:spPr>
          <a:xfrm>
            <a:off x="1252813" y="4883683"/>
            <a:ext cx="1555030" cy="307777"/>
          </a:xfrm>
          <a:prstGeom prst="rect">
            <a:avLst/>
          </a:prstGeom>
          <a:noFill/>
        </p:spPr>
        <p:txBody>
          <a:bodyPr wrap="square" rtlCol="0">
            <a:spAutoFit/>
          </a:bodyPr>
          <a:lstStyle/>
          <a:p>
            <a:r>
              <a:rPr lang="en-US" sz="1400" dirty="0">
                <a:solidFill>
                  <a:schemeClr val="bg2"/>
                </a:solidFill>
              </a:rPr>
              <a:t>Cost</a:t>
            </a:r>
          </a:p>
        </p:txBody>
      </p:sp>
      <p:sp>
        <p:nvSpPr>
          <p:cNvPr id="19" name="TextBox 18">
            <a:extLst>
              <a:ext uri="{FF2B5EF4-FFF2-40B4-BE49-F238E27FC236}">
                <a16:creationId xmlns:a16="http://schemas.microsoft.com/office/drawing/2014/main" id="{F2F29984-3242-B393-6038-768EC4EC140D}"/>
              </a:ext>
            </a:extLst>
          </p:cNvPr>
          <p:cNvSpPr txBox="1"/>
          <p:nvPr/>
        </p:nvSpPr>
        <p:spPr>
          <a:xfrm>
            <a:off x="4517788" y="6376305"/>
            <a:ext cx="1555030" cy="307777"/>
          </a:xfrm>
          <a:prstGeom prst="rect">
            <a:avLst/>
          </a:prstGeom>
          <a:noFill/>
        </p:spPr>
        <p:txBody>
          <a:bodyPr wrap="square" rtlCol="0">
            <a:spAutoFit/>
          </a:bodyPr>
          <a:lstStyle/>
          <a:p>
            <a:r>
              <a:rPr lang="en-US" sz="1400" dirty="0">
                <a:solidFill>
                  <a:schemeClr val="bg2"/>
                </a:solidFill>
              </a:rPr>
              <a:t>Iterations</a:t>
            </a:r>
          </a:p>
        </p:txBody>
      </p:sp>
      <p:sp>
        <p:nvSpPr>
          <p:cNvPr id="20" name="Rounded Rectangle 19">
            <a:extLst>
              <a:ext uri="{FF2B5EF4-FFF2-40B4-BE49-F238E27FC236}">
                <a16:creationId xmlns:a16="http://schemas.microsoft.com/office/drawing/2014/main" id="{47D6B769-9D3B-41D8-A7FE-B1C6ADC09E44}"/>
              </a:ext>
            </a:extLst>
          </p:cNvPr>
          <p:cNvSpPr/>
          <p:nvPr/>
        </p:nvSpPr>
        <p:spPr bwMode="auto">
          <a:xfrm>
            <a:off x="356321" y="3763941"/>
            <a:ext cx="5693344" cy="2971370"/>
          </a:xfrm>
          <a:prstGeom prst="roundRect">
            <a:avLst/>
          </a:prstGeom>
          <a:noFill/>
          <a:ln w="12700"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Tree>
    <p:extLst>
      <p:ext uri="{BB962C8B-B14F-4D97-AF65-F5344CB8AC3E}">
        <p14:creationId xmlns:p14="http://schemas.microsoft.com/office/powerpoint/2010/main" val="1740451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27CE35A-FBEE-A492-C71E-78EC970D3350}"/>
            </a:ext>
          </a:extLst>
        </p:cNvPr>
        <p:cNvGrpSpPr/>
        <p:nvPr/>
      </p:nvGrpSpPr>
      <p:grpSpPr>
        <a:xfrm>
          <a:off x="0" y="0"/>
          <a:ext cx="0" cy="0"/>
          <a:chOff x="0" y="0"/>
          <a:chExt cx="0" cy="0"/>
        </a:xfrm>
      </p:grpSpPr>
      <p:pic>
        <p:nvPicPr>
          <p:cNvPr id="5" name="Picture 4" descr="Optics &amp; Photonics News - Structured Light: Tailored for Purpose">
            <a:extLst>
              <a:ext uri="{FF2B5EF4-FFF2-40B4-BE49-F238E27FC236}">
                <a16:creationId xmlns:a16="http://schemas.microsoft.com/office/drawing/2014/main" id="{7E5B3E8C-4493-2982-1ECC-88ABF5D543F9}"/>
              </a:ext>
            </a:extLst>
          </p:cNvPr>
          <p:cNvPicPr>
            <a:picLocks noChangeAspect="1"/>
          </p:cNvPicPr>
          <p:nvPr/>
        </p:nvPicPr>
        <p:blipFill>
          <a:blip r:embed="rId3"/>
          <a:stretch>
            <a:fillRect/>
          </a:stretch>
        </p:blipFill>
        <p:spPr>
          <a:xfrm>
            <a:off x="1033400" y="739588"/>
            <a:ext cx="10125201" cy="6075120"/>
          </a:xfrm>
          <a:prstGeom prst="rect">
            <a:avLst/>
          </a:prstGeom>
        </p:spPr>
      </p:pic>
      <p:sp>
        <p:nvSpPr>
          <p:cNvPr id="9" name="Text Placeholder 2">
            <a:extLst>
              <a:ext uri="{FF2B5EF4-FFF2-40B4-BE49-F238E27FC236}">
                <a16:creationId xmlns:a16="http://schemas.microsoft.com/office/drawing/2014/main" id="{C115DE04-4A2B-E2B4-8B2B-7C941F376AA7}"/>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pPr marL="0" marR="0" lvl="0" indent="0" algn="l" defTabSz="396979" rtl="0" eaLnBrk="1" fontAlgn="base" latinLnBrk="0" hangingPunct="1">
              <a:lnSpc>
                <a:spcPct val="100000"/>
              </a:lnSpc>
              <a:spcBef>
                <a:spcPts val="0"/>
              </a:spcBef>
              <a:spcAft>
                <a:spcPct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a:ea typeface="Helvetica Neue"/>
                <a:cs typeface="Arial"/>
                <a:sym typeface="Helvetica Neue"/>
              </a:rPr>
              <a:t>Arial 16</a:t>
            </a:r>
            <a:endParaRPr kumimoji="0" lang="en-US" sz="1600" b="0" i="0" u="none" strike="noStrike" kern="1200" cap="none" spc="0" normalizeH="0" baseline="0" noProof="0">
              <a:ln>
                <a:noFill/>
              </a:ln>
              <a:solidFill>
                <a:srgbClr val="747474"/>
              </a:solidFill>
              <a:effectLst/>
              <a:uLnTx/>
              <a:uFillTx/>
              <a:latin typeface="Arial"/>
              <a:ea typeface="Helvetica Neue"/>
              <a:cs typeface="Arial"/>
              <a:sym typeface="Helvetica Neue"/>
            </a:endParaRPr>
          </a:p>
        </p:txBody>
      </p:sp>
      <p:sp>
        <p:nvSpPr>
          <p:cNvPr id="29" name="Title 1">
            <a:extLst>
              <a:ext uri="{FF2B5EF4-FFF2-40B4-BE49-F238E27FC236}">
                <a16:creationId xmlns:a16="http://schemas.microsoft.com/office/drawing/2014/main" id="{6C11D7DB-F9C0-98F8-20E2-8BFE81EB0BDD}"/>
              </a:ext>
            </a:extLst>
          </p:cNvPr>
          <p:cNvSpPr txBox="1">
            <a:spLocks/>
          </p:cNvSpPr>
          <p:nvPr/>
        </p:nvSpPr>
        <p:spPr>
          <a:xfrm>
            <a:off x="348838" y="317041"/>
            <a:ext cx="11515214" cy="66115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639687" rtl="0" eaLnBrk="0" fontAlgn="base" latinLnBrk="0" hangingPunct="0">
              <a:lnSpc>
                <a:spcPct val="90000"/>
              </a:lnSpc>
              <a:spcBef>
                <a:spcPct val="0"/>
              </a:spcBef>
              <a:spcAft>
                <a:spcPct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alibri Light" panose="020F0302020204030204" pitchFamily="34" charset="0"/>
                <a:ea typeface="Helvetica Neue" panose="02000503000000020004" pitchFamily="2" charset="0"/>
                <a:cs typeface="Calibri Light" panose="020F0302020204030204" pitchFamily="34" charset="0"/>
                <a:sym typeface="Helvetica Neue Light"/>
              </a:rPr>
              <a:t>Structured light, controlled in all its degrees of freedom, offers us an optical alphabet</a:t>
            </a:r>
          </a:p>
        </p:txBody>
      </p:sp>
      <p:sp>
        <p:nvSpPr>
          <p:cNvPr id="3" name="Text Box 3">
            <a:extLst>
              <a:ext uri="{FF2B5EF4-FFF2-40B4-BE49-F238E27FC236}">
                <a16:creationId xmlns:a16="http://schemas.microsoft.com/office/drawing/2014/main" id="{A28EC6B4-061B-4E9E-C1FF-3A18A1DDFB14}"/>
              </a:ext>
            </a:extLst>
          </p:cNvPr>
          <p:cNvSpPr txBox="1">
            <a:spLocks noChangeArrowheads="1"/>
          </p:cNvSpPr>
          <p:nvPr/>
        </p:nvSpPr>
        <p:spPr bwMode="auto">
          <a:xfrm>
            <a:off x="8450262" y="5989773"/>
            <a:ext cx="3635347" cy="705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947" tIns="44476" rIns="88947" bIns="44476">
            <a:spAutoFit/>
          </a:bodyPr>
          <a:lstStyle>
            <a:lvl1pPr defTabSz="1295400" eaLnBrk="0" hangingPunct="0">
              <a:defRPr sz="3600">
                <a:solidFill>
                  <a:schemeClr val="tx1"/>
                </a:solidFill>
                <a:latin typeface="Helvetica Neue Light" charset="0"/>
                <a:ea typeface="ＭＳ Ｐゴシック" charset="0"/>
                <a:cs typeface="ＭＳ Ｐゴシック" charset="0"/>
                <a:sym typeface="Helvetica Neue Light" charset="0"/>
              </a:defRPr>
            </a:lvl1pPr>
            <a:lvl2pPr marL="742950" indent="-285750" defTabSz="1295400" eaLnBrk="0" hangingPunct="0">
              <a:defRPr sz="3600">
                <a:solidFill>
                  <a:schemeClr val="tx1"/>
                </a:solidFill>
                <a:latin typeface="Helvetica Neue Light" charset="0"/>
                <a:ea typeface="ＭＳ Ｐゴシック" charset="0"/>
                <a:sym typeface="Helvetica Neue Light" charset="0"/>
              </a:defRPr>
            </a:lvl2pPr>
            <a:lvl3pPr marL="1143000" indent="-228600" defTabSz="1295400" eaLnBrk="0" hangingPunct="0">
              <a:defRPr sz="3600">
                <a:solidFill>
                  <a:schemeClr val="tx1"/>
                </a:solidFill>
                <a:latin typeface="Helvetica Neue Light" charset="0"/>
                <a:ea typeface="ＭＳ Ｐゴシック" charset="0"/>
                <a:sym typeface="Helvetica Neue Light" charset="0"/>
              </a:defRPr>
            </a:lvl3pPr>
            <a:lvl4pPr marL="1600200" indent="-228600" defTabSz="1295400" eaLnBrk="0" hangingPunct="0">
              <a:defRPr sz="3600">
                <a:solidFill>
                  <a:schemeClr val="tx1"/>
                </a:solidFill>
                <a:latin typeface="Helvetica Neue Light" charset="0"/>
                <a:ea typeface="ＭＳ Ｐゴシック" charset="0"/>
                <a:sym typeface="Helvetica Neue Light" charset="0"/>
              </a:defRPr>
            </a:lvl4pPr>
            <a:lvl5pPr marL="2057400" indent="-228600" defTabSz="1295400" eaLnBrk="0" hangingPunct="0">
              <a:defRPr sz="3600">
                <a:solidFill>
                  <a:schemeClr val="tx1"/>
                </a:solidFill>
                <a:latin typeface="Helvetica Neue Light" charset="0"/>
                <a:ea typeface="ＭＳ Ｐゴシック" charset="0"/>
                <a:sym typeface="Helvetica Neue Light" charset="0"/>
              </a:defRPr>
            </a:lvl5pPr>
            <a:lvl6pPr marL="25146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6pPr>
            <a:lvl7pPr marL="29718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7pPr>
            <a:lvl8pPr marL="34290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8pPr>
            <a:lvl9pPr marL="38862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9pPr>
          </a:lstStyle>
          <a:p>
            <a:pPr marL="0" marR="0" lvl="0" indent="0" algn="l" defTabSz="1295400" rtl="0" eaLnBrk="1" fontAlgn="base" latinLnBrk="0" hangingPunct="1">
              <a:lnSpc>
                <a:spcPct val="100000"/>
              </a:lnSpc>
              <a:spcBef>
                <a:spcPct val="50000"/>
              </a:spcBef>
              <a:spcAft>
                <a:spcPct val="0"/>
              </a:spcAft>
              <a:buClrTx/>
              <a:buSzTx/>
              <a:buFont typeface="Times" charset="0"/>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Nature Photonics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15</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253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(2021)</a:t>
            </a:r>
          </a:p>
          <a:p>
            <a:pPr marL="0" marR="0" lvl="0" indent="0" algn="l" defTabSz="1295400"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Light: Science &amp; App.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11</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205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(2022) </a:t>
            </a:r>
          </a:p>
        </p:txBody>
      </p:sp>
    </p:spTree>
    <p:extLst>
      <p:ext uri="{BB962C8B-B14F-4D97-AF65-F5344CB8AC3E}">
        <p14:creationId xmlns:p14="http://schemas.microsoft.com/office/powerpoint/2010/main" val="3207824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DEE4E-268A-05AD-60D5-D9DBB08B4BFD}"/>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AB48B9E1-7DF2-7C6C-075A-9CDE736092C2}"/>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We try to classify non-orthogonal spatial patterns by introducing nonlinearity into our network</a:t>
            </a:r>
          </a:p>
        </p:txBody>
      </p:sp>
      <p:pic>
        <p:nvPicPr>
          <p:cNvPr id="16" name="Picture 15">
            <a:extLst>
              <a:ext uri="{FF2B5EF4-FFF2-40B4-BE49-F238E27FC236}">
                <a16:creationId xmlns:a16="http://schemas.microsoft.com/office/drawing/2014/main" id="{F9C93BDF-F70A-7D44-A09F-419642F775E9}"/>
              </a:ext>
            </a:extLst>
          </p:cNvPr>
          <p:cNvPicPr>
            <a:picLocks noChangeAspect="1"/>
          </p:cNvPicPr>
          <p:nvPr/>
        </p:nvPicPr>
        <p:blipFill>
          <a:blip r:embed="rId3"/>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8DAF125E-723B-1F65-0913-31A2126F53E9}"/>
              </a:ext>
            </a:extLst>
          </p:cNvPr>
          <p:cNvPicPr>
            <a:picLocks noChangeAspect="1"/>
          </p:cNvPicPr>
          <p:nvPr/>
        </p:nvPicPr>
        <p:blipFill>
          <a:blip r:embed="rId4"/>
          <a:stretch>
            <a:fillRect/>
          </a:stretch>
        </p:blipFill>
        <p:spPr>
          <a:xfrm>
            <a:off x="4731227" y="6954491"/>
            <a:ext cx="5295265" cy="1117685"/>
          </a:xfrm>
          <a:prstGeom prst="rect">
            <a:avLst/>
          </a:prstGeom>
        </p:spPr>
      </p:pic>
      <p:sp>
        <p:nvSpPr>
          <p:cNvPr id="27" name="TextBox 26">
            <a:extLst>
              <a:ext uri="{FF2B5EF4-FFF2-40B4-BE49-F238E27FC236}">
                <a16:creationId xmlns:a16="http://schemas.microsoft.com/office/drawing/2014/main" id="{36BDE8C1-7639-BDDB-E9EB-B6EB388381AC}"/>
              </a:ext>
            </a:extLst>
          </p:cNvPr>
          <p:cNvSpPr txBox="1"/>
          <p:nvPr/>
        </p:nvSpPr>
        <p:spPr>
          <a:xfrm>
            <a:off x="2648389" y="2038717"/>
            <a:ext cx="1215341"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Input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p:sp>
        <p:nvSpPr>
          <p:cNvPr id="30" name="TextBox 29">
            <a:extLst>
              <a:ext uri="{FF2B5EF4-FFF2-40B4-BE49-F238E27FC236}">
                <a16:creationId xmlns:a16="http://schemas.microsoft.com/office/drawing/2014/main" id="{1D5E4294-FE02-BC7C-5452-7785C3DC024B}"/>
              </a:ext>
            </a:extLst>
          </p:cNvPr>
          <p:cNvSpPr txBox="1"/>
          <p:nvPr/>
        </p:nvSpPr>
        <p:spPr>
          <a:xfrm>
            <a:off x="2648389" y="3413000"/>
            <a:ext cx="1215341"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dirty="0">
                <a:solidFill>
                  <a:srgbClr val="000000"/>
                </a:solidFill>
                <a:latin typeface="+mn-lt"/>
                <a:ea typeface="+mn-ea"/>
                <a:cs typeface="+mn-cs"/>
                <a:sym typeface="Helvetica Neue Light"/>
              </a:rPr>
              <a:t>Target</a:t>
            </a:r>
            <a:r>
              <a:rPr kumimoji="0" lang="en-US" sz="2000" b="0" i="0" u="none" strike="noStrike" cap="none" spc="0" normalizeH="0" baseline="0" dirty="0">
                <a:ln>
                  <a:noFill/>
                </a:ln>
                <a:solidFill>
                  <a:srgbClr val="000000"/>
                </a:solidFill>
                <a:effectLst/>
                <a:uFillTx/>
                <a:latin typeface="+mn-lt"/>
                <a:ea typeface="+mn-ea"/>
                <a:cs typeface="+mn-cs"/>
                <a:sym typeface="Helvetica Neue Light"/>
              </a:rPr>
              <a: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mc:AlternateContent xmlns:mc="http://schemas.openxmlformats.org/markup-compatibility/2006">
        <mc:Choice xmlns:p14="http://schemas.microsoft.com/office/powerpoint/2010/main" Requires="p14">
          <p:contentPart p14:bwMode="auto" r:id="rId5">
            <p14:nvContentPartPr>
              <p14:cNvPr id="31" name="Ink 30">
                <a:extLst>
                  <a:ext uri="{FF2B5EF4-FFF2-40B4-BE49-F238E27FC236}">
                    <a16:creationId xmlns:a16="http://schemas.microsoft.com/office/drawing/2014/main" id="{7833CD3F-C122-CCCE-CA81-9303EAD995F2}"/>
                  </a:ext>
                </a:extLst>
              </p14:cNvPr>
              <p14:cNvContentPartPr/>
              <p14:nvPr/>
            </p14:nvContentPartPr>
            <p14:xfrm>
              <a:off x="6581416" y="1722105"/>
              <a:ext cx="303120" cy="156960"/>
            </p14:xfrm>
          </p:contentPart>
        </mc:Choice>
        <mc:Fallback>
          <p:pic>
            <p:nvPicPr>
              <p:cNvPr id="31" name="Ink 30">
                <a:extLst>
                  <a:ext uri="{FF2B5EF4-FFF2-40B4-BE49-F238E27FC236}">
                    <a16:creationId xmlns:a16="http://schemas.microsoft.com/office/drawing/2014/main" id="{7833CD3F-C122-CCCE-CA81-9303EAD995F2}"/>
                  </a:ext>
                </a:extLst>
              </p:cNvPr>
              <p:cNvPicPr/>
              <p:nvPr/>
            </p:nvPicPr>
            <p:blipFill>
              <a:blip r:embed="rId6"/>
              <a:stretch>
                <a:fillRect/>
              </a:stretch>
            </p:blipFill>
            <p:spPr>
              <a:xfrm>
                <a:off x="6545416" y="1686105"/>
                <a:ext cx="374760" cy="228600"/>
              </a:xfrm>
              <a:prstGeom prst="rect">
                <a:avLst/>
              </a:prstGeom>
            </p:spPr>
          </p:pic>
        </mc:Fallback>
      </mc:AlternateContent>
      <p:pic>
        <p:nvPicPr>
          <p:cNvPr id="6" name="Picture 5">
            <a:extLst>
              <a:ext uri="{FF2B5EF4-FFF2-40B4-BE49-F238E27FC236}">
                <a16:creationId xmlns:a16="http://schemas.microsoft.com/office/drawing/2014/main" id="{6D2CBD95-BECF-B142-CD41-4BC81A2196E1}"/>
              </a:ext>
            </a:extLst>
          </p:cNvPr>
          <p:cNvPicPr>
            <a:picLocks noChangeAspect="1"/>
          </p:cNvPicPr>
          <p:nvPr/>
        </p:nvPicPr>
        <p:blipFill>
          <a:blip r:embed="rId7"/>
          <a:srcRect l="86808" t="72383" r="1336" b="11079"/>
          <a:stretch>
            <a:fillRect/>
          </a:stretch>
        </p:blipFill>
        <p:spPr>
          <a:xfrm>
            <a:off x="7335069" y="3183644"/>
            <a:ext cx="1319883" cy="1258849"/>
          </a:xfrm>
          <a:prstGeom prst="rect">
            <a:avLst/>
          </a:prstGeom>
        </p:spPr>
      </p:pic>
      <p:pic>
        <p:nvPicPr>
          <p:cNvPr id="8" name="Picture 7">
            <a:extLst>
              <a:ext uri="{FF2B5EF4-FFF2-40B4-BE49-F238E27FC236}">
                <a16:creationId xmlns:a16="http://schemas.microsoft.com/office/drawing/2014/main" id="{00155409-939E-A74B-8F48-7C07322C4006}"/>
              </a:ext>
            </a:extLst>
          </p:cNvPr>
          <p:cNvPicPr>
            <a:picLocks noChangeAspect="1"/>
          </p:cNvPicPr>
          <p:nvPr/>
        </p:nvPicPr>
        <p:blipFill>
          <a:blip r:embed="rId7"/>
          <a:srcRect l="45559" t="73109" r="43434" b="11024"/>
          <a:stretch>
            <a:fillRect/>
          </a:stretch>
        </p:blipFill>
        <p:spPr>
          <a:xfrm>
            <a:off x="5834886" y="3172214"/>
            <a:ext cx="1319883" cy="1300982"/>
          </a:xfrm>
          <a:prstGeom prst="rect">
            <a:avLst/>
          </a:prstGeom>
        </p:spPr>
      </p:pic>
      <p:pic>
        <p:nvPicPr>
          <p:cNvPr id="10" name="Picture 9">
            <a:extLst>
              <a:ext uri="{FF2B5EF4-FFF2-40B4-BE49-F238E27FC236}">
                <a16:creationId xmlns:a16="http://schemas.microsoft.com/office/drawing/2014/main" id="{29F52D81-03A7-A498-59C8-860544424BD2}"/>
              </a:ext>
            </a:extLst>
          </p:cNvPr>
          <p:cNvPicPr>
            <a:picLocks noChangeAspect="1"/>
          </p:cNvPicPr>
          <p:nvPr/>
        </p:nvPicPr>
        <p:blipFill>
          <a:blip r:embed="rId7"/>
          <a:srcRect l="3769" t="72749" r="85543" b="11073"/>
          <a:stretch>
            <a:fillRect/>
          </a:stretch>
        </p:blipFill>
        <p:spPr>
          <a:xfrm>
            <a:off x="4310387" y="3183644"/>
            <a:ext cx="1289373" cy="1334624"/>
          </a:xfrm>
          <a:prstGeom prst="rect">
            <a:avLst/>
          </a:prstGeom>
        </p:spPr>
      </p:pic>
      <p:pic>
        <p:nvPicPr>
          <p:cNvPr id="32" name="Picture 31">
            <a:extLst>
              <a:ext uri="{FF2B5EF4-FFF2-40B4-BE49-F238E27FC236}">
                <a16:creationId xmlns:a16="http://schemas.microsoft.com/office/drawing/2014/main" id="{CC42EB75-091F-8208-7685-E613CCE95C12}"/>
              </a:ext>
            </a:extLst>
          </p:cNvPr>
          <p:cNvPicPr>
            <a:picLocks noChangeAspect="1"/>
          </p:cNvPicPr>
          <p:nvPr/>
        </p:nvPicPr>
        <p:blipFill>
          <a:blip r:embed="rId3"/>
          <a:srcRect l="92509" t="7815" r="242" b="57057"/>
          <a:stretch>
            <a:fillRect/>
          </a:stretch>
        </p:blipFill>
        <p:spPr>
          <a:xfrm>
            <a:off x="8742297" y="1484027"/>
            <a:ext cx="501514" cy="1594687"/>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65F6BAFE-9632-786A-4894-3F8B2A8456E0}"/>
                  </a:ext>
                </a:extLst>
              </p:cNvPr>
              <p:cNvSpPr txBox="1"/>
              <p:nvPr/>
            </p:nvSpPr>
            <p:spPr>
              <a:xfrm>
                <a:off x="-1596322" y="2030034"/>
                <a:ext cx="6100996" cy="4101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chemeClr val="bg2"/>
                              </a:solidFill>
                              <a:latin typeface="Cambria Math" panose="02040503050406030204" pitchFamily="18" charset="0"/>
                            </a:rPr>
                          </m:ctrlPr>
                        </m:dPr>
                        <m:e>
                          <m:sSub>
                            <m:sSubPr>
                              <m:ctrlPr>
                                <a:rPr lang="en-US" sz="1800" i="1">
                                  <a:solidFill>
                                    <a:schemeClr val="bg2"/>
                                  </a:solidFill>
                                  <a:latin typeface="Cambria Math" panose="02040503050406030204" pitchFamily="18" charset="0"/>
                                </a:rPr>
                              </m:ctrlPr>
                            </m:sSubPr>
                            <m:e>
                              <m:r>
                                <a:rPr lang="en-US" sz="1800" i="1">
                                  <a:solidFill>
                                    <a:schemeClr val="bg2"/>
                                  </a:solidFill>
                                  <a:latin typeface="Cambria Math" panose="02040503050406030204" pitchFamily="18" charset="0"/>
                                </a:rPr>
                                <m:t>𝜓</m:t>
                              </m:r>
                            </m:e>
                            <m:sub>
                              <m:r>
                                <a:rPr lang="en-US" sz="1800" i="1">
                                  <a:solidFill>
                                    <a:schemeClr val="bg2"/>
                                  </a:solidFill>
                                  <a:latin typeface="Cambria Math" panose="02040503050406030204" pitchFamily="18" charset="0"/>
                                </a:rPr>
                                <m:t>𝑖</m:t>
                              </m:r>
                            </m:sub>
                          </m:sSub>
                          <m:r>
                            <a:rPr lang="en-US" sz="1800" i="0">
                              <a:solidFill>
                                <a:schemeClr val="bg2"/>
                              </a:solidFill>
                              <a:latin typeface="Cambria Math" panose="02040503050406030204" pitchFamily="18" charset="0"/>
                            </a:rPr>
                            <m:t>∣</m:t>
                          </m:r>
                          <m:sSub>
                            <m:sSubPr>
                              <m:ctrlPr>
                                <a:rPr lang="en-US" sz="1800" i="1">
                                  <a:solidFill>
                                    <a:schemeClr val="bg2"/>
                                  </a:solidFill>
                                  <a:latin typeface="Cambria Math" panose="02040503050406030204" pitchFamily="18" charset="0"/>
                                </a:rPr>
                              </m:ctrlPr>
                            </m:sSubPr>
                            <m:e>
                              <m:r>
                                <a:rPr lang="en-US" sz="1800" i="1">
                                  <a:solidFill>
                                    <a:schemeClr val="bg2"/>
                                  </a:solidFill>
                                  <a:latin typeface="Cambria Math" panose="02040503050406030204" pitchFamily="18" charset="0"/>
                                </a:rPr>
                                <m:t>𝜓</m:t>
                              </m:r>
                            </m:e>
                            <m:sub>
                              <m:r>
                                <a:rPr lang="en-US" sz="1800" i="1">
                                  <a:solidFill>
                                    <a:schemeClr val="bg2"/>
                                  </a:solidFill>
                                  <a:latin typeface="Cambria Math" panose="02040503050406030204" pitchFamily="18" charset="0"/>
                                </a:rPr>
                                <m:t>𝑗</m:t>
                              </m:r>
                            </m:sub>
                          </m:sSub>
                        </m:e>
                      </m:d>
                      <m:r>
                        <a:rPr lang="en-US" sz="1800">
                          <a:solidFill>
                            <a:schemeClr val="bg2"/>
                          </a:solidFill>
                          <a:latin typeface="Cambria Math" panose="02040503050406030204" pitchFamily="18" charset="0"/>
                        </a:rPr>
                        <m:t>≠</m:t>
                      </m:r>
                      <m:r>
                        <a:rPr lang="en-US" sz="1800" b="0" i="0" smtClean="0">
                          <a:solidFill>
                            <a:schemeClr val="bg2"/>
                          </a:solidFill>
                          <a:latin typeface="Cambria Math" panose="02040503050406030204" pitchFamily="18" charset="0"/>
                        </a:rPr>
                        <m:t>0</m:t>
                      </m:r>
                    </m:oMath>
                  </m:oMathPara>
                </a14:m>
                <a:endParaRPr lang="en-US" sz="1800" dirty="0">
                  <a:solidFill>
                    <a:schemeClr val="bg2"/>
                  </a:solidFill>
                </a:endParaRPr>
              </a:p>
            </p:txBody>
          </p:sp>
        </mc:Choice>
        <mc:Fallback>
          <p:sp>
            <p:nvSpPr>
              <p:cNvPr id="14" name="TextBox 13">
                <a:extLst>
                  <a:ext uri="{FF2B5EF4-FFF2-40B4-BE49-F238E27FC236}">
                    <a16:creationId xmlns:a16="http://schemas.microsoft.com/office/drawing/2014/main" id="{65F6BAFE-9632-786A-4894-3F8B2A8456E0}"/>
                  </a:ext>
                </a:extLst>
              </p:cNvPr>
              <p:cNvSpPr txBox="1">
                <a:spLocks noRot="1" noChangeAspect="1" noMove="1" noResize="1" noEditPoints="1" noAdjustHandles="1" noChangeArrowheads="1" noChangeShapeType="1" noTextEdit="1"/>
              </p:cNvSpPr>
              <p:nvPr/>
            </p:nvSpPr>
            <p:spPr>
              <a:xfrm>
                <a:off x="-1596322" y="2030034"/>
                <a:ext cx="6100996" cy="410112"/>
              </a:xfrm>
              <a:prstGeom prst="rect">
                <a:avLst/>
              </a:prstGeom>
              <a:blipFill>
                <a:blip r:embed="rId8"/>
                <a:stretch>
                  <a:fillRect b="-1212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A007A5D-893A-E9E4-2C69-5DF185CCEBDD}"/>
              </a:ext>
            </a:extLst>
          </p:cNvPr>
          <p:cNvSpPr txBox="1"/>
          <p:nvPr/>
        </p:nvSpPr>
        <p:spPr>
          <a:xfrm rot="5400000">
            <a:off x="8118838" y="2933846"/>
            <a:ext cx="2362991" cy="369332"/>
          </a:xfrm>
          <a:prstGeom prst="rect">
            <a:avLst/>
          </a:prstGeom>
          <a:noFill/>
        </p:spPr>
        <p:txBody>
          <a:bodyPr wrap="square" rtlCol="0">
            <a:spAutoFit/>
          </a:bodyPr>
          <a:lstStyle/>
          <a:p>
            <a:r>
              <a:rPr lang="en-US" sz="1800" dirty="0">
                <a:solidFill>
                  <a:schemeClr val="bg2"/>
                </a:solidFill>
              </a:rPr>
              <a:t>Intensity</a:t>
            </a:r>
          </a:p>
        </p:txBody>
      </p:sp>
      <p:pic>
        <p:nvPicPr>
          <p:cNvPr id="23" name="Picture 22">
            <a:extLst>
              <a:ext uri="{FF2B5EF4-FFF2-40B4-BE49-F238E27FC236}">
                <a16:creationId xmlns:a16="http://schemas.microsoft.com/office/drawing/2014/main" id="{0F71342B-3EDF-9204-9007-6594B11613C3}"/>
              </a:ext>
            </a:extLst>
          </p:cNvPr>
          <p:cNvPicPr>
            <a:picLocks noChangeAspect="1"/>
          </p:cNvPicPr>
          <p:nvPr/>
        </p:nvPicPr>
        <p:blipFill>
          <a:blip r:embed="rId9">
            <a:extLst>
              <a:ext uri="{28A0092B-C50C-407E-A947-70E740481C1C}">
                <a14:useLocalDpi xmlns:a14="http://schemas.microsoft.com/office/drawing/2010/main" val="0"/>
              </a:ext>
            </a:extLst>
          </a:blip>
          <a:srcRect l="21400" t="71281" r="68270" b="794"/>
          <a:stretch>
            <a:fillRect/>
          </a:stretch>
        </p:blipFill>
        <p:spPr>
          <a:xfrm>
            <a:off x="4310437" y="2587751"/>
            <a:ext cx="386077" cy="392505"/>
          </a:xfrm>
          <a:prstGeom prst="rect">
            <a:avLst/>
          </a:prstGeom>
        </p:spPr>
      </p:pic>
      <p:pic>
        <p:nvPicPr>
          <p:cNvPr id="7" name="Picture 6">
            <a:extLst>
              <a:ext uri="{FF2B5EF4-FFF2-40B4-BE49-F238E27FC236}">
                <a16:creationId xmlns:a16="http://schemas.microsoft.com/office/drawing/2014/main" id="{1D752CE6-4E2C-9C96-960C-5D36831CB10A}"/>
              </a:ext>
            </a:extLst>
          </p:cNvPr>
          <p:cNvPicPr>
            <a:picLocks noChangeAspect="1"/>
          </p:cNvPicPr>
          <p:nvPr/>
        </p:nvPicPr>
        <p:blipFill>
          <a:blip r:embed="rId10">
            <a:extLst>
              <a:ext uri="{28A0092B-C50C-407E-A947-70E740481C1C}">
                <a14:useLocalDpi xmlns:a14="http://schemas.microsoft.com/office/drawing/2010/main" val="0"/>
              </a:ext>
            </a:extLst>
          </a:blip>
          <a:srcRect l="19192" t="34009" r="66777" b="38031"/>
          <a:stretch>
            <a:fillRect/>
          </a:stretch>
        </p:blipFill>
        <p:spPr>
          <a:xfrm>
            <a:off x="4267776" y="1702148"/>
            <a:ext cx="1439304" cy="1274639"/>
          </a:xfrm>
          <a:prstGeom prst="rect">
            <a:avLst/>
          </a:prstGeom>
        </p:spPr>
      </p:pic>
      <p:pic>
        <p:nvPicPr>
          <p:cNvPr id="13" name="Picture 12">
            <a:extLst>
              <a:ext uri="{FF2B5EF4-FFF2-40B4-BE49-F238E27FC236}">
                <a16:creationId xmlns:a16="http://schemas.microsoft.com/office/drawing/2014/main" id="{B21E1772-AAC1-FBB9-94AC-8CD28E05A61E}"/>
              </a:ext>
            </a:extLst>
          </p:cNvPr>
          <p:cNvPicPr>
            <a:picLocks noChangeAspect="1"/>
          </p:cNvPicPr>
          <p:nvPr/>
        </p:nvPicPr>
        <p:blipFill>
          <a:blip r:embed="rId11">
            <a:extLst>
              <a:ext uri="{28A0092B-C50C-407E-A947-70E740481C1C}">
                <a14:useLocalDpi xmlns:a14="http://schemas.microsoft.com/office/drawing/2010/main" val="0"/>
              </a:ext>
            </a:extLst>
          </a:blip>
          <a:srcRect l="22370" t="39113" r="69126" b="42555"/>
          <a:stretch>
            <a:fillRect/>
          </a:stretch>
        </p:blipFill>
        <p:spPr>
          <a:xfrm>
            <a:off x="5845165" y="1728025"/>
            <a:ext cx="1319978" cy="1264843"/>
          </a:xfrm>
          <a:prstGeom prst="rect">
            <a:avLst/>
          </a:prstGeom>
        </p:spPr>
      </p:pic>
      <p:pic>
        <p:nvPicPr>
          <p:cNvPr id="19" name="Picture 18">
            <a:extLst>
              <a:ext uri="{FF2B5EF4-FFF2-40B4-BE49-F238E27FC236}">
                <a16:creationId xmlns:a16="http://schemas.microsoft.com/office/drawing/2014/main" id="{2DADB30E-950D-E561-26FD-64D6CE19279E}"/>
              </a:ext>
            </a:extLst>
          </p:cNvPr>
          <p:cNvPicPr>
            <a:picLocks noChangeAspect="1"/>
          </p:cNvPicPr>
          <p:nvPr/>
        </p:nvPicPr>
        <p:blipFill>
          <a:blip r:embed="rId12">
            <a:extLst>
              <a:ext uri="{28A0092B-C50C-407E-A947-70E740481C1C}">
                <a14:useLocalDpi xmlns:a14="http://schemas.microsoft.com/office/drawing/2010/main" val="0"/>
              </a:ext>
            </a:extLst>
          </a:blip>
          <a:srcRect l="22071" t="38650" r="69138" b="41673"/>
          <a:stretch>
            <a:fillRect/>
          </a:stretch>
        </p:blipFill>
        <p:spPr>
          <a:xfrm>
            <a:off x="7344456" y="1741007"/>
            <a:ext cx="1271524" cy="1264843"/>
          </a:xfrm>
          <a:prstGeom prst="rect">
            <a:avLst/>
          </a:prstGeom>
        </p:spPr>
      </p:pic>
      <p:pic>
        <p:nvPicPr>
          <p:cNvPr id="28" name="Picture 27">
            <a:extLst>
              <a:ext uri="{FF2B5EF4-FFF2-40B4-BE49-F238E27FC236}">
                <a16:creationId xmlns:a16="http://schemas.microsoft.com/office/drawing/2014/main" id="{7D99C018-EE2B-41F4-5CB1-5A32A3CD67E5}"/>
              </a:ext>
            </a:extLst>
          </p:cNvPr>
          <p:cNvPicPr>
            <a:picLocks noChangeAspect="1"/>
          </p:cNvPicPr>
          <p:nvPr/>
        </p:nvPicPr>
        <p:blipFill>
          <a:blip r:embed="rId13">
            <a:extLst>
              <a:ext uri="{28A0092B-C50C-407E-A947-70E740481C1C}">
                <a14:useLocalDpi xmlns:a14="http://schemas.microsoft.com/office/drawing/2010/main" val="0"/>
              </a:ext>
            </a:extLst>
          </a:blip>
          <a:srcRect l="14103" t="7246" r="15499" b="10677"/>
          <a:stretch>
            <a:fillRect/>
          </a:stretch>
        </p:blipFill>
        <p:spPr>
          <a:xfrm>
            <a:off x="9115667" y="3658487"/>
            <a:ext cx="2503335" cy="2189019"/>
          </a:xfrm>
          <a:prstGeom prst="rect">
            <a:avLst/>
          </a:prstGeom>
        </p:spPr>
      </p:pic>
      <p:pic>
        <p:nvPicPr>
          <p:cNvPr id="35" name="Picture 34">
            <a:extLst>
              <a:ext uri="{FF2B5EF4-FFF2-40B4-BE49-F238E27FC236}">
                <a16:creationId xmlns:a16="http://schemas.microsoft.com/office/drawing/2014/main" id="{393456F3-2307-E45B-4DA3-1FDF3FC00CC1}"/>
              </a:ext>
            </a:extLst>
          </p:cNvPr>
          <p:cNvPicPr>
            <a:picLocks noChangeAspect="1"/>
          </p:cNvPicPr>
          <p:nvPr/>
        </p:nvPicPr>
        <p:blipFill>
          <a:blip r:embed="rId14">
            <a:extLst>
              <a:ext uri="{28A0092B-C50C-407E-A947-70E740481C1C}">
                <a14:useLocalDpi xmlns:a14="http://schemas.microsoft.com/office/drawing/2010/main" val="0"/>
              </a:ext>
            </a:extLst>
          </a:blip>
          <a:srcRect l="69403" t="20257" r="23074" b="65557"/>
          <a:stretch>
            <a:fillRect/>
          </a:stretch>
        </p:blipFill>
        <p:spPr>
          <a:xfrm>
            <a:off x="7308008" y="4599929"/>
            <a:ext cx="1343501" cy="1258849"/>
          </a:xfrm>
          <a:prstGeom prst="rect">
            <a:avLst/>
          </a:prstGeom>
        </p:spPr>
      </p:pic>
      <p:pic>
        <p:nvPicPr>
          <p:cNvPr id="37" name="Picture 36">
            <a:extLst>
              <a:ext uri="{FF2B5EF4-FFF2-40B4-BE49-F238E27FC236}">
                <a16:creationId xmlns:a16="http://schemas.microsoft.com/office/drawing/2014/main" id="{C336B982-414C-9ABA-0A80-07B13EB045AE}"/>
              </a:ext>
            </a:extLst>
          </p:cNvPr>
          <p:cNvPicPr>
            <a:picLocks noChangeAspect="1"/>
          </p:cNvPicPr>
          <p:nvPr/>
        </p:nvPicPr>
        <p:blipFill>
          <a:blip r:embed="rId14">
            <a:extLst>
              <a:ext uri="{28A0092B-C50C-407E-A947-70E740481C1C}">
                <a14:useLocalDpi xmlns:a14="http://schemas.microsoft.com/office/drawing/2010/main" val="0"/>
              </a:ext>
            </a:extLst>
          </a:blip>
          <a:srcRect l="47251" t="20331" r="44785" b="64916"/>
          <a:stretch>
            <a:fillRect/>
          </a:stretch>
        </p:blipFill>
        <p:spPr>
          <a:xfrm>
            <a:off x="5842397" y="4625002"/>
            <a:ext cx="1293756" cy="1190783"/>
          </a:xfrm>
          <a:prstGeom prst="rect">
            <a:avLst/>
          </a:prstGeom>
        </p:spPr>
      </p:pic>
      <p:pic>
        <p:nvPicPr>
          <p:cNvPr id="40" name="Picture 39">
            <a:extLst>
              <a:ext uri="{FF2B5EF4-FFF2-40B4-BE49-F238E27FC236}">
                <a16:creationId xmlns:a16="http://schemas.microsoft.com/office/drawing/2014/main" id="{1F83F53B-403C-58FA-0EDC-90500E59571C}"/>
              </a:ext>
            </a:extLst>
          </p:cNvPr>
          <p:cNvPicPr>
            <a:picLocks noChangeAspect="1"/>
          </p:cNvPicPr>
          <p:nvPr/>
        </p:nvPicPr>
        <p:blipFill>
          <a:blip r:embed="rId14">
            <a:extLst>
              <a:ext uri="{28A0092B-C50C-407E-A947-70E740481C1C}">
                <a14:useLocalDpi xmlns:a14="http://schemas.microsoft.com/office/drawing/2010/main" val="0"/>
              </a:ext>
            </a:extLst>
          </a:blip>
          <a:srcRect l="24252" t="19658" r="67664" b="65499"/>
          <a:stretch>
            <a:fillRect/>
          </a:stretch>
        </p:blipFill>
        <p:spPr>
          <a:xfrm>
            <a:off x="4292812" y="4639528"/>
            <a:ext cx="1289373" cy="1176257"/>
          </a:xfrm>
          <a:prstGeom prst="rect">
            <a:avLst/>
          </a:prstGeom>
        </p:spPr>
      </p:pic>
      <p:sp>
        <p:nvSpPr>
          <p:cNvPr id="42" name="TextBox 41">
            <a:extLst>
              <a:ext uri="{FF2B5EF4-FFF2-40B4-BE49-F238E27FC236}">
                <a16:creationId xmlns:a16="http://schemas.microsoft.com/office/drawing/2014/main" id="{1A56BDDB-76BA-92CB-729D-6908D9955DA8}"/>
              </a:ext>
            </a:extLst>
          </p:cNvPr>
          <p:cNvSpPr txBox="1"/>
          <p:nvPr/>
        </p:nvSpPr>
        <p:spPr>
          <a:xfrm>
            <a:off x="2648389" y="4707432"/>
            <a:ext cx="1215341"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Trained  output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intensity</a:t>
            </a:r>
          </a:p>
        </p:txBody>
      </p:sp>
      <p:sp>
        <p:nvSpPr>
          <p:cNvPr id="44" name="TextBox 43">
            <a:extLst>
              <a:ext uri="{FF2B5EF4-FFF2-40B4-BE49-F238E27FC236}">
                <a16:creationId xmlns:a16="http://schemas.microsoft.com/office/drawing/2014/main" id="{6566BD4D-7DF6-83BB-B554-728283057D5C}"/>
              </a:ext>
            </a:extLst>
          </p:cNvPr>
          <p:cNvSpPr txBox="1"/>
          <p:nvPr/>
        </p:nvSpPr>
        <p:spPr>
          <a:xfrm>
            <a:off x="9603082" y="3242773"/>
            <a:ext cx="1215341"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Neue Light"/>
              </a:rPr>
              <a:t>Visibility</a:t>
            </a:r>
          </a:p>
        </p:txBody>
      </p:sp>
      <p:sp>
        <p:nvSpPr>
          <p:cNvPr id="45" name="TextBox 44">
            <a:extLst>
              <a:ext uri="{FF2B5EF4-FFF2-40B4-BE49-F238E27FC236}">
                <a16:creationId xmlns:a16="http://schemas.microsoft.com/office/drawing/2014/main" id="{2BD9CF3C-23D6-4EB3-DA3E-3CABE8B1585A}"/>
              </a:ext>
            </a:extLst>
          </p:cNvPr>
          <p:cNvSpPr txBox="1"/>
          <p:nvPr/>
        </p:nvSpPr>
        <p:spPr>
          <a:xfrm>
            <a:off x="9115667" y="5502260"/>
            <a:ext cx="2935596" cy="338554"/>
          </a:xfrm>
          <a:prstGeom prst="rect">
            <a:avLst/>
          </a:prstGeom>
          <a:noFill/>
        </p:spPr>
        <p:txBody>
          <a:bodyPr wrap="square" rtlCol="0">
            <a:spAutoFit/>
          </a:bodyPr>
          <a:lstStyle/>
          <a:p>
            <a:r>
              <a:rPr lang="en-US" sz="1600" dirty="0">
                <a:solidFill>
                  <a:schemeClr val="bg1"/>
                </a:solidFill>
              </a:rPr>
              <a:t>Vis = 69.07%</a:t>
            </a:r>
          </a:p>
        </p:txBody>
      </p:sp>
      <p:sp>
        <p:nvSpPr>
          <p:cNvPr id="46" name="TextBox 45">
            <a:extLst>
              <a:ext uri="{FF2B5EF4-FFF2-40B4-BE49-F238E27FC236}">
                <a16:creationId xmlns:a16="http://schemas.microsoft.com/office/drawing/2014/main" id="{44AA04CD-C230-DA5E-DDF3-E07F856DF0F1}"/>
              </a:ext>
            </a:extLst>
          </p:cNvPr>
          <p:cNvSpPr txBox="1"/>
          <p:nvPr/>
        </p:nvSpPr>
        <p:spPr>
          <a:xfrm>
            <a:off x="794480" y="2726575"/>
            <a:ext cx="1329070" cy="1015663"/>
          </a:xfrm>
          <a:prstGeom prst="rect">
            <a:avLst/>
          </a:prstGeom>
          <a:noFill/>
        </p:spPr>
        <p:txBody>
          <a:bodyPr wrap="square" rtlCol="0">
            <a:spAutoFit/>
          </a:bodyPr>
          <a:lstStyle/>
          <a:p>
            <a:r>
              <a:rPr lang="en-US" sz="2000" dirty="0">
                <a:solidFill>
                  <a:schemeClr val="bg2"/>
                </a:solidFill>
              </a:rPr>
              <a:t>nonlinear activation function</a:t>
            </a:r>
          </a:p>
        </p:txBody>
      </p:sp>
      <p:cxnSp>
        <p:nvCxnSpPr>
          <p:cNvPr id="48" name="Straight Arrow Connector 47">
            <a:extLst>
              <a:ext uri="{FF2B5EF4-FFF2-40B4-BE49-F238E27FC236}">
                <a16:creationId xmlns:a16="http://schemas.microsoft.com/office/drawing/2014/main" id="{EF3B1C45-418F-6D0E-810D-7EA6B7CC60EF}"/>
              </a:ext>
            </a:extLst>
          </p:cNvPr>
          <p:cNvCxnSpPr>
            <a:cxnSpLocks/>
          </p:cNvCxnSpPr>
          <p:nvPr/>
        </p:nvCxnSpPr>
        <p:spPr bwMode="auto">
          <a:xfrm>
            <a:off x="1401011" y="2482678"/>
            <a:ext cx="4839" cy="286429"/>
          </a:xfrm>
          <a:prstGeom prst="straightConnector1">
            <a:avLst/>
          </a:prstGeom>
          <a:noFill/>
          <a:ln w="9525" cap="flat" cmpd="sng" algn="ctr">
            <a:solidFill>
              <a:schemeClr val="bg2"/>
            </a:solidFill>
            <a:prstDash val="solid"/>
            <a:round/>
            <a:headEnd type="none" w="med" len="med"/>
            <a:tailEnd type="triangle"/>
          </a:ln>
          <a:effectLst/>
        </p:spPr>
      </p:cxnSp>
      <p:pic>
        <p:nvPicPr>
          <p:cNvPr id="50" name="Picture 49" descr="Understanding the Difference Between ReLU and Sigmoid Activation Functions  in Deep Learning | by Shivansh Srivastava | Medium">
            <a:extLst>
              <a:ext uri="{FF2B5EF4-FFF2-40B4-BE49-F238E27FC236}">
                <a16:creationId xmlns:a16="http://schemas.microsoft.com/office/drawing/2014/main" id="{A615B1B1-5E8D-4761-0D5D-E0A1008B5D71}"/>
              </a:ext>
            </a:extLst>
          </p:cNvPr>
          <p:cNvPicPr>
            <a:picLocks noChangeAspect="1"/>
          </p:cNvPicPr>
          <p:nvPr/>
        </p:nvPicPr>
        <p:blipFill>
          <a:blip r:embed="rId15"/>
          <a:srcRect t="-829" r="49018"/>
          <a:stretch>
            <a:fillRect/>
          </a:stretch>
        </p:blipFill>
        <p:spPr>
          <a:xfrm>
            <a:off x="620793" y="3694315"/>
            <a:ext cx="1457501" cy="1159362"/>
          </a:xfrm>
          <a:prstGeom prst="rect">
            <a:avLst/>
          </a:prstGeom>
        </p:spPr>
      </p:pic>
      <p:pic>
        <p:nvPicPr>
          <p:cNvPr id="52" name="Picture 51" descr="Understanding the Difference Between ReLU and Sigmoid Activation Functions  in Deep Learning | by Shivansh Srivastava | Medium">
            <a:extLst>
              <a:ext uri="{FF2B5EF4-FFF2-40B4-BE49-F238E27FC236}">
                <a16:creationId xmlns:a16="http://schemas.microsoft.com/office/drawing/2014/main" id="{35A5B901-76A2-8084-EC96-578CE2A3CAF2}"/>
              </a:ext>
            </a:extLst>
          </p:cNvPr>
          <p:cNvPicPr>
            <a:picLocks noChangeAspect="1"/>
          </p:cNvPicPr>
          <p:nvPr/>
        </p:nvPicPr>
        <p:blipFill>
          <a:blip r:embed="rId15"/>
          <a:srcRect l="48868" t="-829"/>
          <a:stretch>
            <a:fillRect/>
          </a:stretch>
        </p:blipFill>
        <p:spPr>
          <a:xfrm>
            <a:off x="533610" y="4848987"/>
            <a:ext cx="1501395" cy="1190783"/>
          </a:xfrm>
          <a:prstGeom prst="rect">
            <a:avLst/>
          </a:prstGeom>
        </p:spPr>
      </p:pic>
    </p:spTree>
    <p:extLst>
      <p:ext uri="{BB962C8B-B14F-4D97-AF65-F5344CB8AC3E}">
        <p14:creationId xmlns:p14="http://schemas.microsoft.com/office/powerpoint/2010/main" val="131289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3A209-72C2-DCF3-937E-25DAB7670A22}"/>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9C3B96DD-CBEF-BECB-8F8F-675310924633}"/>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We can reduce the number of trainable parameters by scaling the inner phase masks </a:t>
            </a:r>
          </a:p>
        </p:txBody>
      </p:sp>
      <p:pic>
        <p:nvPicPr>
          <p:cNvPr id="16" name="Picture 15">
            <a:extLst>
              <a:ext uri="{FF2B5EF4-FFF2-40B4-BE49-F238E27FC236}">
                <a16:creationId xmlns:a16="http://schemas.microsoft.com/office/drawing/2014/main" id="{C21973AB-FF8D-98A2-2145-3848B771F689}"/>
              </a:ext>
            </a:extLst>
          </p:cNvPr>
          <p:cNvPicPr>
            <a:picLocks noChangeAspect="1"/>
          </p:cNvPicPr>
          <p:nvPr/>
        </p:nvPicPr>
        <p:blipFill>
          <a:blip r:embed="rId3"/>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FC1DBBC8-16A4-D900-386B-D0495264DF69}"/>
              </a:ext>
            </a:extLst>
          </p:cNvPr>
          <p:cNvPicPr>
            <a:picLocks noChangeAspect="1"/>
          </p:cNvPicPr>
          <p:nvPr/>
        </p:nvPicPr>
        <p:blipFill>
          <a:blip r:embed="rId4"/>
          <a:stretch>
            <a:fillRect/>
          </a:stretch>
        </p:blipFill>
        <p:spPr>
          <a:xfrm>
            <a:off x="4731227" y="6954491"/>
            <a:ext cx="5295265" cy="1117685"/>
          </a:xfrm>
          <a:prstGeom prst="rect">
            <a:avLst/>
          </a:prstGeom>
        </p:spPr>
      </p:pic>
      <p:grpSp>
        <p:nvGrpSpPr>
          <p:cNvPr id="141" name="Group 140">
            <a:extLst>
              <a:ext uri="{FF2B5EF4-FFF2-40B4-BE49-F238E27FC236}">
                <a16:creationId xmlns:a16="http://schemas.microsoft.com/office/drawing/2014/main" id="{A0869765-4095-3226-578D-30A40EB0799E}"/>
              </a:ext>
            </a:extLst>
          </p:cNvPr>
          <p:cNvGrpSpPr/>
          <p:nvPr/>
        </p:nvGrpSpPr>
        <p:grpSpPr>
          <a:xfrm>
            <a:off x="1003707" y="2044843"/>
            <a:ext cx="10184587" cy="3522995"/>
            <a:chOff x="1013065" y="2044843"/>
            <a:chExt cx="10184587" cy="3522995"/>
          </a:xfrm>
        </p:grpSpPr>
        <p:pic>
          <p:nvPicPr>
            <p:cNvPr id="91" name="Picture 90">
              <a:extLst>
                <a:ext uri="{FF2B5EF4-FFF2-40B4-BE49-F238E27FC236}">
                  <a16:creationId xmlns:a16="http://schemas.microsoft.com/office/drawing/2014/main" id="{2A492943-C2A4-5FBE-0C13-82D9BDD3BA9A}"/>
                </a:ext>
              </a:extLst>
            </p:cNvPr>
            <p:cNvPicPr>
              <a:picLocks noChangeAspect="1"/>
            </p:cNvPicPr>
            <p:nvPr/>
          </p:nvPicPr>
          <p:blipFill>
            <a:blip r:embed="rId5"/>
            <a:stretch>
              <a:fillRect/>
            </a:stretch>
          </p:blipFill>
          <p:spPr>
            <a:xfrm>
              <a:off x="3363148" y="3243469"/>
              <a:ext cx="1080000" cy="1080000"/>
            </a:xfrm>
            <a:prstGeom prst="rect">
              <a:avLst/>
            </a:prstGeom>
            <a:scene3d>
              <a:camera prst="isometricRightUp"/>
              <a:lightRig rig="threePt" dir="t"/>
            </a:scene3d>
          </p:spPr>
        </p:pic>
        <p:sp>
          <p:nvSpPr>
            <p:cNvPr id="92" name="TextBox 91">
              <a:extLst>
                <a:ext uri="{FF2B5EF4-FFF2-40B4-BE49-F238E27FC236}">
                  <a16:creationId xmlns:a16="http://schemas.microsoft.com/office/drawing/2014/main" id="{A6F6F1C6-E251-8799-4BFC-D77D5CD20BE0}"/>
                </a:ext>
              </a:extLst>
            </p:cNvPr>
            <p:cNvSpPr txBox="1"/>
            <p:nvPr/>
          </p:nvSpPr>
          <p:spPr>
            <a:xfrm>
              <a:off x="1385934" y="2078986"/>
              <a:ext cx="1883309" cy="956096"/>
            </a:xfrm>
            <a:prstGeom prst="rect">
              <a:avLst/>
            </a:prstGeom>
            <a:noFill/>
            <a:ln>
              <a:noFill/>
            </a:ln>
          </p:spPr>
          <p:txBody>
            <a:bodyPr wrap="square" rtlCol="0">
              <a:spAutoFit/>
            </a:bodyPr>
            <a:lstStyle/>
            <a:p>
              <a:r>
                <a:rPr lang="en-ZA" sz="2600" dirty="0">
                  <a:solidFill>
                    <a:schemeClr val="bg2"/>
                  </a:solidFill>
                </a:rPr>
                <a:t>Input fields</a:t>
              </a:r>
            </a:p>
            <a:p>
              <a:pPr marL="342900" indent="-342900">
                <a:buAutoNum type="alphaLcParenR"/>
              </a:pPr>
              <a:endParaRPr lang="en-ZA" dirty="0">
                <a:solidFill>
                  <a:schemeClr val="bg2"/>
                </a:solidFill>
              </a:endParaRPr>
            </a:p>
          </p:txBody>
        </p:sp>
        <p:sp>
          <p:nvSpPr>
            <p:cNvPr id="93" name="Rounded Rectangle 92">
              <a:extLst>
                <a:ext uri="{FF2B5EF4-FFF2-40B4-BE49-F238E27FC236}">
                  <a16:creationId xmlns:a16="http://schemas.microsoft.com/office/drawing/2014/main" id="{09915886-70E7-E7BB-E015-28CC109D8052}"/>
                </a:ext>
              </a:extLst>
            </p:cNvPr>
            <p:cNvSpPr/>
            <p:nvPr/>
          </p:nvSpPr>
          <p:spPr>
            <a:xfrm>
              <a:off x="3260251" y="2733862"/>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4" name="Connector: Curved 125">
              <a:extLst>
                <a:ext uri="{FF2B5EF4-FFF2-40B4-BE49-F238E27FC236}">
                  <a16:creationId xmlns:a16="http://schemas.microsoft.com/office/drawing/2014/main" id="{B9BB653D-FBBE-786F-8EDD-FF8703737CD2}"/>
                </a:ext>
              </a:extLst>
            </p:cNvPr>
            <p:cNvCxnSpPr>
              <a:cxnSpLocks/>
            </p:cNvCxnSpPr>
            <p:nvPr/>
          </p:nvCxnSpPr>
          <p:spPr>
            <a:xfrm>
              <a:off x="7821556" y="3867977"/>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5" name="Rectangle: Rounded Corners 119">
              <a:extLst>
                <a:ext uri="{FF2B5EF4-FFF2-40B4-BE49-F238E27FC236}">
                  <a16:creationId xmlns:a16="http://schemas.microsoft.com/office/drawing/2014/main" id="{3945FD08-5B5B-B976-D6E5-4548D1244A6F}"/>
                </a:ext>
              </a:extLst>
            </p:cNvPr>
            <p:cNvSpPr/>
            <p:nvPr/>
          </p:nvSpPr>
          <p:spPr>
            <a:xfrm>
              <a:off x="1013065" y="2061408"/>
              <a:ext cx="10184587" cy="3506430"/>
            </a:xfrm>
            <a:prstGeom prst="roundRect">
              <a:avLst>
                <a:gd name="adj" fmla="val 7087"/>
              </a:avLst>
            </a:prstGeom>
            <a:no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mc:AlternateContent xmlns:mc="http://schemas.openxmlformats.org/markup-compatibility/2006">
          <mc:Choice xmlns:a14="http://schemas.microsoft.com/office/drawing/2010/main" Requires="a14">
            <p:sp>
              <p:nvSpPr>
                <p:cNvPr id="96" name="TextBox 95">
                  <a:extLst>
                    <a:ext uri="{FF2B5EF4-FFF2-40B4-BE49-F238E27FC236}">
                      <a16:creationId xmlns:a16="http://schemas.microsoft.com/office/drawing/2014/main" id="{A7A5B0C2-A361-D444-22C6-426441CF3BC7}"/>
                    </a:ext>
                  </a:extLst>
                </p:cNvPr>
                <p:cNvSpPr txBox="1"/>
                <p:nvPr/>
              </p:nvSpPr>
              <p:spPr>
                <a:xfrm>
                  <a:off x="5922832" y="3882421"/>
                  <a:ext cx="346336" cy="5559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p:sp>
              <p:nvSpPr>
                <p:cNvPr id="96" name="TextBox 95">
                  <a:extLst>
                    <a:ext uri="{FF2B5EF4-FFF2-40B4-BE49-F238E27FC236}">
                      <a16:creationId xmlns:a16="http://schemas.microsoft.com/office/drawing/2014/main" id="{A7A5B0C2-A361-D444-22C6-426441CF3BC7}"/>
                    </a:ext>
                  </a:extLst>
                </p:cNvPr>
                <p:cNvSpPr txBox="1">
                  <a:spLocks noRot="1" noChangeAspect="1" noMove="1" noResize="1" noEditPoints="1" noAdjustHandles="1" noChangeArrowheads="1" noChangeShapeType="1" noTextEdit="1"/>
                </p:cNvSpPr>
                <p:nvPr/>
              </p:nvSpPr>
              <p:spPr>
                <a:xfrm>
                  <a:off x="5922832" y="3882421"/>
                  <a:ext cx="346336" cy="555986"/>
                </a:xfrm>
                <a:prstGeom prst="rect">
                  <a:avLst/>
                </a:prstGeom>
                <a:blipFill>
                  <a:blip r:embed="rId6"/>
                  <a:stretch>
                    <a:fillRect r="-125000" b="-13333"/>
                  </a:stretch>
                </a:blipFill>
              </p:spPr>
              <p:txBody>
                <a:bodyPr/>
                <a:lstStyle/>
                <a:p>
                  <a:r>
                    <a:rPr lang="en-US">
                      <a:noFill/>
                    </a:rPr>
                    <a:t> </a:t>
                  </a:r>
                </a:p>
              </p:txBody>
            </p:sp>
          </mc:Fallback>
        </mc:AlternateContent>
        <p:sp>
          <p:nvSpPr>
            <p:cNvPr id="97" name="TextBox 96">
              <a:extLst>
                <a:ext uri="{FF2B5EF4-FFF2-40B4-BE49-F238E27FC236}">
                  <a16:creationId xmlns:a16="http://schemas.microsoft.com/office/drawing/2014/main" id="{F46B2ADF-1D52-DC8E-B8BD-5269B8E751F2}"/>
                </a:ext>
              </a:extLst>
            </p:cNvPr>
            <p:cNvSpPr txBox="1"/>
            <p:nvPr/>
          </p:nvSpPr>
          <p:spPr>
            <a:xfrm>
              <a:off x="5511805" y="2123508"/>
              <a:ext cx="1136850" cy="555986"/>
            </a:xfrm>
            <a:prstGeom prst="rect">
              <a:avLst/>
            </a:prstGeom>
            <a:noFill/>
          </p:spPr>
          <p:txBody>
            <a:bodyPr wrap="squar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cxnSp>
          <p:nvCxnSpPr>
            <p:cNvPr id="98" name="Connector: Curved 125">
              <a:extLst>
                <a:ext uri="{FF2B5EF4-FFF2-40B4-BE49-F238E27FC236}">
                  <a16:creationId xmlns:a16="http://schemas.microsoft.com/office/drawing/2014/main" id="{A9C60AE2-D557-0AA2-C0D5-C19E4D691364}"/>
                </a:ext>
              </a:extLst>
            </p:cNvPr>
            <p:cNvCxnSpPr>
              <a:cxnSpLocks/>
            </p:cNvCxnSpPr>
            <p:nvPr/>
          </p:nvCxnSpPr>
          <p:spPr>
            <a:xfrm>
              <a:off x="5903576" y="3834976"/>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nvGrpSpPr>
            <p:cNvPr id="99" name="Group 98">
              <a:extLst>
                <a:ext uri="{FF2B5EF4-FFF2-40B4-BE49-F238E27FC236}">
                  <a16:creationId xmlns:a16="http://schemas.microsoft.com/office/drawing/2014/main" id="{7B5CD858-F285-D3CF-66A0-061F2EF33017}"/>
                </a:ext>
              </a:extLst>
            </p:cNvPr>
            <p:cNvGrpSpPr/>
            <p:nvPr/>
          </p:nvGrpSpPr>
          <p:grpSpPr>
            <a:xfrm>
              <a:off x="3575749" y="2632636"/>
              <a:ext cx="4795435" cy="1022509"/>
              <a:chOff x="-65838" y="522248"/>
              <a:chExt cx="5570768" cy="1289960"/>
            </a:xfrm>
            <a:effectLst/>
          </p:grpSpPr>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FC38D3CD-D72E-82E8-4E30-9FF6FD059EB8}"/>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9D7E0E57-259D-3174-AD1F-36C8082196A6}"/>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9BFF6248-F838-6C09-9B45-4EC5CD9B2C7A}"/>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9E623C9-CA81-55E4-DE63-33862BA2D582}"/>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F05A35D1-10DD-2726-F510-E6DF4BC789A4}"/>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51978086-2502-830E-AEF0-4DB19F2E7D7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p:grpSp>
        <p:pic>
          <p:nvPicPr>
            <p:cNvPr id="103" name="Picture 102">
              <a:extLst>
                <a:ext uri="{FF2B5EF4-FFF2-40B4-BE49-F238E27FC236}">
                  <a16:creationId xmlns:a16="http://schemas.microsoft.com/office/drawing/2014/main" id="{558647C5-075D-3E00-8644-0D0647ABD983}"/>
                </a:ext>
              </a:extLst>
            </p:cNvPr>
            <p:cNvPicPr>
              <a:picLocks noChangeAspect="1"/>
            </p:cNvPicPr>
            <p:nvPr/>
          </p:nvPicPr>
          <p:blipFill>
            <a:blip r:embed="rId5"/>
            <a:stretch>
              <a:fillRect/>
            </a:stretch>
          </p:blipFill>
          <p:spPr>
            <a:xfrm>
              <a:off x="4589151" y="3150128"/>
              <a:ext cx="1080000" cy="1080000"/>
            </a:xfrm>
            <a:prstGeom prst="rect">
              <a:avLst/>
            </a:prstGeom>
            <a:scene3d>
              <a:camera prst="isometricRightUp"/>
              <a:lightRig rig="threePt" dir="t"/>
            </a:scene3d>
          </p:spPr>
        </p:pic>
        <p:pic>
          <p:nvPicPr>
            <p:cNvPr id="104" name="Picture 103">
              <a:extLst>
                <a:ext uri="{FF2B5EF4-FFF2-40B4-BE49-F238E27FC236}">
                  <a16:creationId xmlns:a16="http://schemas.microsoft.com/office/drawing/2014/main" id="{C0DF25BB-B634-699B-10B2-EBE1751591D6}"/>
                </a:ext>
              </a:extLst>
            </p:cNvPr>
            <p:cNvPicPr>
              <a:picLocks noChangeAspect="1"/>
            </p:cNvPicPr>
            <p:nvPr/>
          </p:nvPicPr>
          <p:blipFill>
            <a:blip r:embed="rId5"/>
            <a:stretch>
              <a:fillRect/>
            </a:stretch>
          </p:blipFill>
          <p:spPr>
            <a:xfrm>
              <a:off x="6557685" y="3150128"/>
              <a:ext cx="1080000" cy="1080000"/>
            </a:xfrm>
            <a:prstGeom prst="rect">
              <a:avLst/>
            </a:prstGeom>
            <a:scene3d>
              <a:camera prst="isometricRightUp"/>
              <a:lightRig rig="threePt" dir="t"/>
            </a:scene3d>
          </p:spPr>
        </p:pic>
        <p:pic>
          <p:nvPicPr>
            <p:cNvPr id="105" name="Picture 104">
              <a:extLst>
                <a:ext uri="{FF2B5EF4-FFF2-40B4-BE49-F238E27FC236}">
                  <a16:creationId xmlns:a16="http://schemas.microsoft.com/office/drawing/2014/main" id="{99F92C25-5EC1-8E2F-0F00-2E86FD91C14F}"/>
                </a:ext>
              </a:extLst>
            </p:cNvPr>
            <p:cNvPicPr>
              <a:picLocks noChangeAspect="1"/>
            </p:cNvPicPr>
            <p:nvPr/>
          </p:nvPicPr>
          <p:blipFill>
            <a:blip r:embed="rId16"/>
            <a:stretch>
              <a:fillRect/>
            </a:stretch>
          </p:blipFill>
          <p:spPr>
            <a:xfrm>
              <a:off x="5599948" y="3150128"/>
              <a:ext cx="1080000" cy="1080000"/>
            </a:xfrm>
            <a:prstGeom prst="rect">
              <a:avLst/>
            </a:prstGeom>
            <a:scene3d>
              <a:camera prst="isometricRightUp"/>
              <a:lightRig rig="threePt" dir="t"/>
            </a:scene3d>
          </p:spPr>
        </p:pic>
        <p:grpSp>
          <p:nvGrpSpPr>
            <p:cNvPr id="106" name="Group 105">
              <a:extLst>
                <a:ext uri="{FF2B5EF4-FFF2-40B4-BE49-F238E27FC236}">
                  <a16:creationId xmlns:a16="http://schemas.microsoft.com/office/drawing/2014/main" id="{EF4FE77F-2337-8BF6-728F-25F5A8A783C6}"/>
                </a:ext>
              </a:extLst>
            </p:cNvPr>
            <p:cNvGrpSpPr/>
            <p:nvPr/>
          </p:nvGrpSpPr>
          <p:grpSpPr>
            <a:xfrm>
              <a:off x="4257887" y="3413000"/>
              <a:ext cx="3486806" cy="652316"/>
              <a:chOff x="3964900" y="2533879"/>
              <a:chExt cx="3486806" cy="652316"/>
            </a:xfrm>
          </p:grpSpPr>
          <p:grpSp>
            <p:nvGrpSpPr>
              <p:cNvPr id="107" name="Group 106">
                <a:extLst>
                  <a:ext uri="{FF2B5EF4-FFF2-40B4-BE49-F238E27FC236}">
                    <a16:creationId xmlns:a16="http://schemas.microsoft.com/office/drawing/2014/main" id="{4534686C-7B3E-1DF8-AFCE-8A7B16E9E91B}"/>
                  </a:ext>
                </a:extLst>
              </p:cNvPr>
              <p:cNvGrpSpPr/>
              <p:nvPr/>
            </p:nvGrpSpPr>
            <p:grpSpPr>
              <a:xfrm>
                <a:off x="4983900" y="2533879"/>
                <a:ext cx="491616" cy="652316"/>
                <a:chOff x="3605715" y="-1695171"/>
                <a:chExt cx="952637" cy="1264035"/>
              </a:xfrm>
            </p:grpSpPr>
            <p:sp>
              <p:nvSpPr>
                <p:cNvPr id="120" name="Freeform 119">
                  <a:extLst>
                    <a:ext uri="{FF2B5EF4-FFF2-40B4-BE49-F238E27FC236}">
                      <a16:creationId xmlns:a16="http://schemas.microsoft.com/office/drawing/2014/main" id="{A0EA86AF-D38C-9CB8-D227-2E50FE430FCD}"/>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a:extLst>
                    <a:ext uri="{FF2B5EF4-FFF2-40B4-BE49-F238E27FC236}">
                      <a16:creationId xmlns:a16="http://schemas.microsoft.com/office/drawing/2014/main" id="{9BC682BA-7432-E08F-7F2F-D69F7F0C590B}"/>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a:extLst>
                    <a:ext uri="{FF2B5EF4-FFF2-40B4-BE49-F238E27FC236}">
                      <a16:creationId xmlns:a16="http://schemas.microsoft.com/office/drawing/2014/main" id="{742E6DB8-0131-3471-784B-070FFC82CA15}"/>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35484D69-596C-1B0A-49C3-446A0A3A6C14}"/>
                  </a:ext>
                </a:extLst>
              </p:cNvPr>
              <p:cNvGrpSpPr/>
              <p:nvPr/>
            </p:nvGrpSpPr>
            <p:grpSpPr>
              <a:xfrm>
                <a:off x="6960090" y="2533879"/>
                <a:ext cx="491616" cy="652316"/>
                <a:chOff x="3605715" y="-1695171"/>
                <a:chExt cx="952637" cy="1264035"/>
              </a:xfrm>
            </p:grpSpPr>
            <p:sp>
              <p:nvSpPr>
                <p:cNvPr id="117" name="Freeform 116">
                  <a:extLst>
                    <a:ext uri="{FF2B5EF4-FFF2-40B4-BE49-F238E27FC236}">
                      <a16:creationId xmlns:a16="http://schemas.microsoft.com/office/drawing/2014/main" id="{8E81877B-4DEC-AD1E-56DD-A8829E65CE7C}"/>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a:extLst>
                    <a:ext uri="{FF2B5EF4-FFF2-40B4-BE49-F238E27FC236}">
                      <a16:creationId xmlns:a16="http://schemas.microsoft.com/office/drawing/2014/main" id="{8A5E5D0A-BCB6-F682-07C6-4BB1E50C22FA}"/>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a:extLst>
                    <a:ext uri="{FF2B5EF4-FFF2-40B4-BE49-F238E27FC236}">
                      <a16:creationId xmlns:a16="http://schemas.microsoft.com/office/drawing/2014/main" id="{E55A2D5C-6F37-1C3F-6D51-FE519F4B35B1}"/>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B87B4118-4023-6614-7B4F-861D467B4D04}"/>
                  </a:ext>
                </a:extLst>
              </p:cNvPr>
              <p:cNvGrpSpPr/>
              <p:nvPr/>
            </p:nvGrpSpPr>
            <p:grpSpPr>
              <a:xfrm>
                <a:off x="5987083" y="2533879"/>
                <a:ext cx="491616" cy="652316"/>
                <a:chOff x="3605715" y="-1695171"/>
                <a:chExt cx="952637" cy="1264035"/>
              </a:xfrm>
            </p:grpSpPr>
            <p:sp>
              <p:nvSpPr>
                <p:cNvPr id="114" name="Freeform 113">
                  <a:extLst>
                    <a:ext uri="{FF2B5EF4-FFF2-40B4-BE49-F238E27FC236}">
                      <a16:creationId xmlns:a16="http://schemas.microsoft.com/office/drawing/2014/main" id="{1399C0A5-0A20-C996-7191-F5B7F402F49B}"/>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3C1D86C6-47CA-009C-DF1E-7CD9E7DA2AC9}"/>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7324B8DF-73FD-1FE3-1E84-64A35B32EC50}"/>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F654AB44-4B74-24FF-A837-4E1BFE1CD084}"/>
                  </a:ext>
                </a:extLst>
              </p:cNvPr>
              <p:cNvGrpSpPr/>
              <p:nvPr/>
            </p:nvGrpSpPr>
            <p:grpSpPr>
              <a:xfrm>
                <a:off x="3964900" y="2533879"/>
                <a:ext cx="491616" cy="652316"/>
                <a:chOff x="3605715" y="-1695171"/>
                <a:chExt cx="952637" cy="1264035"/>
              </a:xfrm>
            </p:grpSpPr>
            <p:sp>
              <p:nvSpPr>
                <p:cNvPr id="111" name="Freeform 110">
                  <a:extLst>
                    <a:ext uri="{FF2B5EF4-FFF2-40B4-BE49-F238E27FC236}">
                      <a16:creationId xmlns:a16="http://schemas.microsoft.com/office/drawing/2014/main" id="{104E5A58-7029-8730-EE1B-E0BF3EB6D9B9}"/>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0ED2516B-E43F-AD09-1AC3-412CAEF249F4}"/>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495328E7-256E-AA4B-A19C-436EBC5F76C7}"/>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3" name="Picture 122">
              <a:extLst>
                <a:ext uri="{FF2B5EF4-FFF2-40B4-BE49-F238E27FC236}">
                  <a16:creationId xmlns:a16="http://schemas.microsoft.com/office/drawing/2014/main" id="{33124DF4-A058-FAD7-C717-36698902CB7E}"/>
                </a:ext>
              </a:extLst>
            </p:cNvPr>
            <p:cNvPicPr>
              <a:picLocks noChangeAspect="1"/>
            </p:cNvPicPr>
            <p:nvPr/>
          </p:nvPicPr>
          <p:blipFill>
            <a:blip r:embed="rId5"/>
            <a:stretch>
              <a:fillRect/>
            </a:stretch>
          </p:blipFill>
          <p:spPr>
            <a:xfrm>
              <a:off x="7586209" y="3150128"/>
              <a:ext cx="1080000" cy="1080000"/>
            </a:xfrm>
            <a:prstGeom prst="rect">
              <a:avLst/>
            </a:prstGeom>
            <a:scene3d>
              <a:camera prst="isometricRightUp"/>
              <a:lightRig rig="threePt" dir="t"/>
            </a:scene3d>
          </p:spPr>
        </p:pic>
        <mc:AlternateContent xmlns:mc="http://schemas.openxmlformats.org/markup-compatibility/2006">
          <mc:Choice xmlns:a14="http://schemas.microsoft.com/office/drawing/2010/main" Requires="a14">
            <p:sp>
              <p:nvSpPr>
                <p:cNvPr id="124" name="TextBox 123">
                  <a:extLst>
                    <a:ext uri="{FF2B5EF4-FFF2-40B4-BE49-F238E27FC236}">
                      <a16:creationId xmlns:a16="http://schemas.microsoft.com/office/drawing/2014/main" id="{7BA203C9-5931-DF2D-7656-BB585B5CBDAB}"/>
                    </a:ext>
                  </a:extLst>
                </p:cNvPr>
                <p:cNvSpPr txBox="1"/>
                <p:nvPr/>
              </p:nvSpPr>
              <p:spPr>
                <a:xfrm>
                  <a:off x="4070330" y="4097583"/>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124" name="TextBox 123">
                  <a:extLst>
                    <a:ext uri="{FF2B5EF4-FFF2-40B4-BE49-F238E27FC236}">
                      <a16:creationId xmlns:a16="http://schemas.microsoft.com/office/drawing/2014/main" id="{7BA203C9-5931-DF2D-7656-BB585B5CBDAB}"/>
                    </a:ext>
                  </a:extLst>
                </p:cNvPr>
                <p:cNvSpPr txBox="1">
                  <a:spLocks noRot="1" noChangeAspect="1" noMove="1" noResize="1" noEditPoints="1" noAdjustHandles="1" noChangeArrowheads="1" noChangeShapeType="1" noTextEdit="1"/>
                </p:cNvSpPr>
                <p:nvPr/>
              </p:nvSpPr>
              <p:spPr>
                <a:xfrm>
                  <a:off x="4070330" y="4097583"/>
                  <a:ext cx="718130" cy="653769"/>
                </a:xfrm>
                <a:prstGeom prst="rect">
                  <a:avLst/>
                </a:prstGeom>
                <a:blipFill>
                  <a:blip r:embed="rId17"/>
                  <a:stretch>
                    <a:fillRect t="-7692"/>
                  </a:stretch>
                </a:blipFill>
                <a:effectLst/>
              </p:spPr>
              <p:txBody>
                <a:bodyPr/>
                <a:lstStyle/>
                <a:p>
                  <a:r>
                    <a:rPr lang="en-US">
                      <a:noFill/>
                    </a:rPr>
                    <a:t> </a:t>
                  </a:r>
                </a:p>
              </p:txBody>
            </p:sp>
          </mc:Fallback>
        </mc:AlternateContent>
        <p:sp>
          <p:nvSpPr>
            <p:cNvPr id="125" name="TextBox 124">
              <a:extLst>
                <a:ext uri="{FF2B5EF4-FFF2-40B4-BE49-F238E27FC236}">
                  <a16:creationId xmlns:a16="http://schemas.microsoft.com/office/drawing/2014/main" id="{73E5AC25-A345-1223-AA36-135102F356BC}"/>
                </a:ext>
              </a:extLst>
            </p:cNvPr>
            <p:cNvSpPr txBox="1"/>
            <p:nvPr/>
          </p:nvSpPr>
          <p:spPr>
            <a:xfrm>
              <a:off x="8938154" y="2044843"/>
              <a:ext cx="2240983" cy="492443"/>
            </a:xfrm>
            <a:prstGeom prst="rect">
              <a:avLst/>
            </a:prstGeom>
            <a:noFill/>
            <a:ln>
              <a:noFill/>
            </a:ln>
          </p:spPr>
          <p:txBody>
            <a:bodyPr wrap="square" rtlCol="0">
              <a:spAutoFit/>
            </a:bodyPr>
            <a:lstStyle/>
            <a:p>
              <a:r>
                <a:rPr lang="en-ZA" sz="2600" dirty="0">
                  <a:solidFill>
                    <a:schemeClr val="bg2"/>
                  </a:solidFill>
                </a:rPr>
                <a:t>Output fields</a:t>
              </a:r>
            </a:p>
          </p:txBody>
        </p:sp>
        <p:cxnSp>
          <p:nvCxnSpPr>
            <p:cNvPr id="126" name="Connector: Curved 125">
              <a:extLst>
                <a:ext uri="{FF2B5EF4-FFF2-40B4-BE49-F238E27FC236}">
                  <a16:creationId xmlns:a16="http://schemas.microsoft.com/office/drawing/2014/main" id="{D17B20BA-388B-8473-96F9-655D67962F52}"/>
                </a:ext>
              </a:extLst>
            </p:cNvPr>
            <p:cNvCxnSpPr>
              <a:cxnSpLocks/>
            </p:cNvCxnSpPr>
            <p:nvPr/>
          </p:nvCxnSpPr>
          <p:spPr>
            <a:xfrm>
              <a:off x="8924570" y="3834976"/>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130" name="Picture 129">
              <a:extLst>
                <a:ext uri="{FF2B5EF4-FFF2-40B4-BE49-F238E27FC236}">
                  <a16:creationId xmlns:a16="http://schemas.microsoft.com/office/drawing/2014/main" id="{08637BD6-EBC6-1D48-555E-6299D5DE0B70}"/>
                </a:ext>
              </a:extLst>
            </p:cNvPr>
            <p:cNvPicPr>
              <a:picLocks noChangeAspect="1"/>
            </p:cNvPicPr>
            <p:nvPr/>
          </p:nvPicPr>
          <p:blipFill>
            <a:blip r:embed="rId18" cstate="email">
              <a:extLst>
                <a:ext uri="{28A0092B-C50C-407E-A947-70E740481C1C}">
                  <a14:useLocalDpi xmlns:a14="http://schemas.microsoft.com/office/drawing/2010/main" val="0"/>
                </a:ext>
              </a:extLst>
            </a:blip>
            <a:srcRect/>
            <a:stretch/>
          </p:blipFill>
          <p:spPr>
            <a:xfrm>
              <a:off x="9424728" y="2679494"/>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1" name="TextBox 130">
                  <a:extLst>
                    <a:ext uri="{FF2B5EF4-FFF2-40B4-BE49-F238E27FC236}">
                      <a16:creationId xmlns:a16="http://schemas.microsoft.com/office/drawing/2014/main" id="{888EF32F-0589-49B8-6493-FBDF4E842ADB}"/>
                    </a:ext>
                  </a:extLst>
                </p:cNvPr>
                <p:cNvSpPr txBox="1"/>
                <p:nvPr/>
              </p:nvSpPr>
              <p:spPr>
                <a:xfrm>
                  <a:off x="9373385" y="3564007"/>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31" name="TextBox 130">
                  <a:extLst>
                    <a:ext uri="{FF2B5EF4-FFF2-40B4-BE49-F238E27FC236}">
                      <a16:creationId xmlns:a16="http://schemas.microsoft.com/office/drawing/2014/main" id="{888EF32F-0589-49B8-6493-FBDF4E842ADB}"/>
                    </a:ext>
                  </a:extLst>
                </p:cNvPr>
                <p:cNvSpPr txBox="1">
                  <a:spLocks noRot="1" noChangeAspect="1" noMove="1" noResize="1" noEditPoints="1" noAdjustHandles="1" noChangeArrowheads="1" noChangeShapeType="1" noTextEdit="1"/>
                </p:cNvSpPr>
                <p:nvPr/>
              </p:nvSpPr>
              <p:spPr>
                <a:xfrm>
                  <a:off x="9373385" y="3564007"/>
                  <a:ext cx="449877" cy="287130"/>
                </a:xfrm>
                <a:prstGeom prst="rect">
                  <a:avLst/>
                </a:prstGeom>
                <a:blipFill>
                  <a:blip r:embed="rId19"/>
                  <a:stretch>
                    <a:fillRect r="-5556" b="-8333"/>
                  </a:stretch>
                </a:blipFill>
              </p:spPr>
              <p:txBody>
                <a:bodyPr/>
                <a:lstStyle/>
                <a:p>
                  <a:r>
                    <a:rPr lang="en-US">
                      <a:noFill/>
                    </a:rPr>
                    <a:t> </a:t>
                  </a:r>
                </a:p>
              </p:txBody>
            </p:sp>
          </mc:Fallback>
        </mc:AlternateContent>
        <p:pic>
          <p:nvPicPr>
            <p:cNvPr id="132" name="Picture 131">
              <a:extLst>
                <a:ext uri="{FF2B5EF4-FFF2-40B4-BE49-F238E27FC236}">
                  <a16:creationId xmlns:a16="http://schemas.microsoft.com/office/drawing/2014/main" id="{0F5BCDA7-476C-BCFB-AB2E-DBE4DC6B3472}"/>
                </a:ext>
              </a:extLst>
            </p:cNvPr>
            <p:cNvPicPr>
              <a:picLocks noChangeAspect="1"/>
            </p:cNvPicPr>
            <p:nvPr/>
          </p:nvPicPr>
          <p:blipFill>
            <a:blip r:embed="rId20" cstate="email">
              <a:extLst>
                <a:ext uri="{28A0092B-C50C-407E-A947-70E740481C1C}">
                  <a14:useLocalDpi xmlns:a14="http://schemas.microsoft.com/office/drawing/2010/main" val="0"/>
                </a:ext>
              </a:extLst>
            </a:blip>
            <a:srcRect/>
            <a:stretch/>
          </p:blipFill>
          <p:spPr>
            <a:xfrm>
              <a:off x="9424722" y="3988584"/>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3" name="TextBox 132">
                  <a:extLst>
                    <a:ext uri="{FF2B5EF4-FFF2-40B4-BE49-F238E27FC236}">
                      <a16:creationId xmlns:a16="http://schemas.microsoft.com/office/drawing/2014/main" id="{BA2A5732-9469-2CAA-409E-C645C469915C}"/>
                    </a:ext>
                  </a:extLst>
                </p:cNvPr>
                <p:cNvSpPr txBox="1"/>
                <p:nvPr/>
              </p:nvSpPr>
              <p:spPr>
                <a:xfrm>
                  <a:off x="9384951" y="4848758"/>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33" name="TextBox 132">
                  <a:extLst>
                    <a:ext uri="{FF2B5EF4-FFF2-40B4-BE49-F238E27FC236}">
                      <a16:creationId xmlns:a16="http://schemas.microsoft.com/office/drawing/2014/main" id="{BA2A5732-9469-2CAA-409E-C645C469915C}"/>
                    </a:ext>
                  </a:extLst>
                </p:cNvPr>
                <p:cNvSpPr txBox="1">
                  <a:spLocks noRot="1" noChangeAspect="1" noMove="1" noResize="1" noEditPoints="1" noAdjustHandles="1" noChangeArrowheads="1" noChangeShapeType="1" noTextEdit="1"/>
                </p:cNvSpPr>
                <p:nvPr/>
              </p:nvSpPr>
              <p:spPr>
                <a:xfrm>
                  <a:off x="9384951" y="4848758"/>
                  <a:ext cx="449877" cy="287130"/>
                </a:xfrm>
                <a:prstGeom prst="rect">
                  <a:avLst/>
                </a:prstGeom>
                <a:blipFill>
                  <a:blip r:embed="rId21"/>
                  <a:stretch>
                    <a:fillRect r="-8333" b="-8333"/>
                  </a:stretch>
                </a:blipFill>
              </p:spPr>
              <p:txBody>
                <a:bodyPr/>
                <a:lstStyle/>
                <a:p>
                  <a:r>
                    <a:rPr lang="en-US">
                      <a:noFill/>
                    </a:rPr>
                    <a:t> </a:t>
                  </a:r>
                </a:p>
              </p:txBody>
            </p:sp>
          </mc:Fallback>
        </mc:AlternateContent>
        <p:pic>
          <p:nvPicPr>
            <p:cNvPr id="134" name="Picture 133">
              <a:extLst>
                <a:ext uri="{FF2B5EF4-FFF2-40B4-BE49-F238E27FC236}">
                  <a16:creationId xmlns:a16="http://schemas.microsoft.com/office/drawing/2014/main" id="{DEB7C534-6C9F-4617-B396-65ADBC7A9888}"/>
                </a:ext>
              </a:extLst>
            </p:cNvPr>
            <p:cNvPicPr>
              <a:picLocks noChangeAspect="1"/>
            </p:cNvPicPr>
            <p:nvPr/>
          </p:nvPicPr>
          <p:blipFill>
            <a:blip r:embed="rId22"/>
            <a:srcRect/>
            <a:stretch/>
          </p:blipFill>
          <p:spPr>
            <a:xfrm>
              <a:off x="1556280" y="2589442"/>
              <a:ext cx="1168878" cy="118807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5" name="TextBox 134">
                  <a:extLst>
                    <a:ext uri="{FF2B5EF4-FFF2-40B4-BE49-F238E27FC236}">
                      <a16:creationId xmlns:a16="http://schemas.microsoft.com/office/drawing/2014/main" id="{4003A55A-8D09-ADFE-0745-A35BF3E56746}"/>
                    </a:ext>
                  </a:extLst>
                </p:cNvPr>
                <p:cNvSpPr txBox="1"/>
                <p:nvPr/>
              </p:nvSpPr>
              <p:spPr>
                <a:xfrm>
                  <a:off x="1533413" y="2547968"/>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135" name="TextBox 134">
                  <a:extLst>
                    <a:ext uri="{FF2B5EF4-FFF2-40B4-BE49-F238E27FC236}">
                      <a16:creationId xmlns:a16="http://schemas.microsoft.com/office/drawing/2014/main" id="{4003A55A-8D09-ADFE-0745-A35BF3E56746}"/>
                    </a:ext>
                  </a:extLst>
                </p:cNvPr>
                <p:cNvSpPr txBox="1">
                  <a:spLocks noRot="1" noChangeAspect="1" noMove="1" noResize="1" noEditPoints="1" noAdjustHandles="1" noChangeArrowheads="1" noChangeShapeType="1" noTextEdit="1"/>
                </p:cNvSpPr>
                <p:nvPr/>
              </p:nvSpPr>
              <p:spPr>
                <a:xfrm>
                  <a:off x="1533413" y="2547968"/>
                  <a:ext cx="448701" cy="290145"/>
                </a:xfrm>
                <a:prstGeom prst="rect">
                  <a:avLst/>
                </a:prstGeom>
                <a:blipFill>
                  <a:blip r:embed="rId23"/>
                  <a:stretch>
                    <a:fillRect r="-8333"/>
                  </a:stretch>
                </a:blipFill>
              </p:spPr>
              <p:txBody>
                <a:bodyPr/>
                <a:lstStyle/>
                <a:p>
                  <a:r>
                    <a:rPr lang="en-US">
                      <a:noFill/>
                    </a:rPr>
                    <a:t> </a:t>
                  </a:r>
                </a:p>
              </p:txBody>
            </p:sp>
          </mc:Fallback>
        </mc:AlternateContent>
        <p:pic>
          <p:nvPicPr>
            <p:cNvPr id="136" name="Picture 135">
              <a:extLst>
                <a:ext uri="{FF2B5EF4-FFF2-40B4-BE49-F238E27FC236}">
                  <a16:creationId xmlns:a16="http://schemas.microsoft.com/office/drawing/2014/main" id="{B0FB2E8B-1393-3FE3-F1DE-F216F6115780}"/>
                </a:ext>
              </a:extLst>
            </p:cNvPr>
            <p:cNvPicPr>
              <a:picLocks noChangeAspect="1"/>
            </p:cNvPicPr>
            <p:nvPr/>
          </p:nvPicPr>
          <p:blipFill>
            <a:blip r:embed="rId24"/>
            <a:srcRect/>
            <a:stretch/>
          </p:blipFill>
          <p:spPr>
            <a:xfrm>
              <a:off x="1563214" y="3916463"/>
              <a:ext cx="1228824" cy="1264860"/>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7" name="TextBox 136">
                  <a:extLst>
                    <a:ext uri="{FF2B5EF4-FFF2-40B4-BE49-F238E27FC236}">
                      <a16:creationId xmlns:a16="http://schemas.microsoft.com/office/drawing/2014/main" id="{290F9DB0-409A-1987-9CED-29AD5C9CAC21}"/>
                    </a:ext>
                  </a:extLst>
                </p:cNvPr>
                <p:cNvSpPr txBox="1"/>
                <p:nvPr/>
              </p:nvSpPr>
              <p:spPr>
                <a:xfrm>
                  <a:off x="1537362" y="3894285"/>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137" name="TextBox 136">
                  <a:extLst>
                    <a:ext uri="{FF2B5EF4-FFF2-40B4-BE49-F238E27FC236}">
                      <a16:creationId xmlns:a16="http://schemas.microsoft.com/office/drawing/2014/main" id="{290F9DB0-409A-1987-9CED-29AD5C9CAC21}"/>
                    </a:ext>
                  </a:extLst>
                </p:cNvPr>
                <p:cNvSpPr txBox="1">
                  <a:spLocks noRot="1" noChangeAspect="1" noMove="1" noResize="1" noEditPoints="1" noAdjustHandles="1" noChangeArrowheads="1" noChangeShapeType="1" noTextEdit="1"/>
                </p:cNvSpPr>
                <p:nvPr/>
              </p:nvSpPr>
              <p:spPr>
                <a:xfrm>
                  <a:off x="1537362" y="3894285"/>
                  <a:ext cx="444752" cy="291939"/>
                </a:xfrm>
                <a:prstGeom prst="rect">
                  <a:avLst/>
                </a:prstGeom>
                <a:blipFill>
                  <a:blip r:embed="rId25"/>
                  <a:stretch>
                    <a:fillRect r="-8333"/>
                  </a:stretch>
                </a:blipFill>
              </p:spPr>
              <p:txBody>
                <a:bodyPr/>
                <a:lstStyle/>
                <a:p>
                  <a:r>
                    <a:rPr lang="en-US">
                      <a:noFill/>
                    </a:rPr>
                    <a:t> </a:t>
                  </a:r>
                </a:p>
              </p:txBody>
            </p:sp>
          </mc:Fallback>
        </mc:AlternateContent>
        <p:cxnSp>
          <p:nvCxnSpPr>
            <p:cNvPr id="138" name="Connector: Curved 125">
              <a:extLst>
                <a:ext uri="{FF2B5EF4-FFF2-40B4-BE49-F238E27FC236}">
                  <a16:creationId xmlns:a16="http://schemas.microsoft.com/office/drawing/2014/main" id="{5BF2DD83-5AC6-A882-6EE2-D854155D8AB6}"/>
                </a:ext>
              </a:extLst>
            </p:cNvPr>
            <p:cNvCxnSpPr>
              <a:cxnSpLocks/>
            </p:cNvCxnSpPr>
            <p:nvPr/>
          </p:nvCxnSpPr>
          <p:spPr>
            <a:xfrm>
              <a:off x="2838512" y="3847676"/>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4130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BAE4A-E15E-154E-D0D8-F1CA5A39ED69}"/>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E5909B35-78E7-FBA6-A97C-6AEEE69E0072}"/>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We can reduce the number of trainable parameters by scaling the inner phase masks </a:t>
            </a:r>
          </a:p>
        </p:txBody>
      </p:sp>
      <p:pic>
        <p:nvPicPr>
          <p:cNvPr id="16" name="Picture 15">
            <a:extLst>
              <a:ext uri="{FF2B5EF4-FFF2-40B4-BE49-F238E27FC236}">
                <a16:creationId xmlns:a16="http://schemas.microsoft.com/office/drawing/2014/main" id="{8286C277-DF7F-77CE-CB39-D0BA564B5A9C}"/>
              </a:ext>
            </a:extLst>
          </p:cNvPr>
          <p:cNvPicPr>
            <a:picLocks noChangeAspect="1"/>
          </p:cNvPicPr>
          <p:nvPr/>
        </p:nvPicPr>
        <p:blipFill>
          <a:blip r:embed="rId3"/>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3E8AD92F-6512-B4DE-E97C-2E3743F62553}"/>
              </a:ext>
            </a:extLst>
          </p:cNvPr>
          <p:cNvPicPr>
            <a:picLocks noChangeAspect="1"/>
          </p:cNvPicPr>
          <p:nvPr/>
        </p:nvPicPr>
        <p:blipFill>
          <a:blip r:embed="rId4"/>
          <a:stretch>
            <a:fillRect/>
          </a:stretch>
        </p:blipFill>
        <p:spPr>
          <a:xfrm>
            <a:off x="4731227" y="6954491"/>
            <a:ext cx="5295265" cy="1117685"/>
          </a:xfrm>
          <a:prstGeom prst="rect">
            <a:avLst/>
          </a:prstGeom>
        </p:spPr>
      </p:pic>
      <p:grpSp>
        <p:nvGrpSpPr>
          <p:cNvPr id="141" name="Group 140">
            <a:extLst>
              <a:ext uri="{FF2B5EF4-FFF2-40B4-BE49-F238E27FC236}">
                <a16:creationId xmlns:a16="http://schemas.microsoft.com/office/drawing/2014/main" id="{49728B33-E7B6-54BF-E576-24ECD0B3711D}"/>
              </a:ext>
            </a:extLst>
          </p:cNvPr>
          <p:cNvGrpSpPr/>
          <p:nvPr/>
        </p:nvGrpSpPr>
        <p:grpSpPr>
          <a:xfrm>
            <a:off x="1003707" y="2044843"/>
            <a:ext cx="10184587" cy="3522995"/>
            <a:chOff x="1013065" y="2044843"/>
            <a:chExt cx="10184587" cy="3522995"/>
          </a:xfrm>
        </p:grpSpPr>
        <p:pic>
          <p:nvPicPr>
            <p:cNvPr id="91" name="Picture 90">
              <a:extLst>
                <a:ext uri="{FF2B5EF4-FFF2-40B4-BE49-F238E27FC236}">
                  <a16:creationId xmlns:a16="http://schemas.microsoft.com/office/drawing/2014/main" id="{D310CFF3-11AA-BC6D-B89D-27D853025FD8}"/>
                </a:ext>
              </a:extLst>
            </p:cNvPr>
            <p:cNvPicPr>
              <a:picLocks noChangeAspect="1"/>
            </p:cNvPicPr>
            <p:nvPr/>
          </p:nvPicPr>
          <p:blipFill>
            <a:blip r:embed="rId5"/>
            <a:stretch>
              <a:fillRect/>
            </a:stretch>
          </p:blipFill>
          <p:spPr>
            <a:xfrm>
              <a:off x="3363148" y="3243469"/>
              <a:ext cx="1080000" cy="1080000"/>
            </a:xfrm>
            <a:prstGeom prst="rect">
              <a:avLst/>
            </a:prstGeom>
            <a:scene3d>
              <a:camera prst="isometricRightUp"/>
              <a:lightRig rig="threePt" dir="t"/>
            </a:scene3d>
          </p:spPr>
        </p:pic>
        <p:sp>
          <p:nvSpPr>
            <p:cNvPr id="92" name="TextBox 91">
              <a:extLst>
                <a:ext uri="{FF2B5EF4-FFF2-40B4-BE49-F238E27FC236}">
                  <a16:creationId xmlns:a16="http://schemas.microsoft.com/office/drawing/2014/main" id="{9D8FD206-DE4E-8F7D-2898-D6063AF30710}"/>
                </a:ext>
              </a:extLst>
            </p:cNvPr>
            <p:cNvSpPr txBox="1"/>
            <p:nvPr/>
          </p:nvSpPr>
          <p:spPr>
            <a:xfrm>
              <a:off x="1385934" y="2078986"/>
              <a:ext cx="1883309" cy="956096"/>
            </a:xfrm>
            <a:prstGeom prst="rect">
              <a:avLst/>
            </a:prstGeom>
            <a:noFill/>
            <a:ln>
              <a:noFill/>
            </a:ln>
          </p:spPr>
          <p:txBody>
            <a:bodyPr wrap="square" rtlCol="0">
              <a:spAutoFit/>
            </a:bodyPr>
            <a:lstStyle/>
            <a:p>
              <a:r>
                <a:rPr lang="en-ZA" sz="2600" dirty="0">
                  <a:solidFill>
                    <a:schemeClr val="bg2"/>
                  </a:solidFill>
                </a:rPr>
                <a:t>Input fields</a:t>
              </a:r>
            </a:p>
            <a:p>
              <a:pPr marL="342900" indent="-342900">
                <a:buAutoNum type="alphaLcParenR"/>
              </a:pPr>
              <a:endParaRPr lang="en-ZA" dirty="0">
                <a:solidFill>
                  <a:schemeClr val="bg2"/>
                </a:solidFill>
              </a:endParaRPr>
            </a:p>
          </p:txBody>
        </p:sp>
        <p:sp>
          <p:nvSpPr>
            <p:cNvPr id="93" name="Rounded Rectangle 92">
              <a:extLst>
                <a:ext uri="{FF2B5EF4-FFF2-40B4-BE49-F238E27FC236}">
                  <a16:creationId xmlns:a16="http://schemas.microsoft.com/office/drawing/2014/main" id="{13D2DE6F-2B81-9632-6076-B7187D704ABC}"/>
                </a:ext>
              </a:extLst>
            </p:cNvPr>
            <p:cNvSpPr/>
            <p:nvPr/>
          </p:nvSpPr>
          <p:spPr>
            <a:xfrm>
              <a:off x="3260251" y="2733862"/>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4" name="Connector: Curved 125">
              <a:extLst>
                <a:ext uri="{FF2B5EF4-FFF2-40B4-BE49-F238E27FC236}">
                  <a16:creationId xmlns:a16="http://schemas.microsoft.com/office/drawing/2014/main" id="{7BAF15E7-D84F-28D4-5627-3A7F74C5575A}"/>
                </a:ext>
              </a:extLst>
            </p:cNvPr>
            <p:cNvCxnSpPr>
              <a:cxnSpLocks/>
            </p:cNvCxnSpPr>
            <p:nvPr/>
          </p:nvCxnSpPr>
          <p:spPr>
            <a:xfrm>
              <a:off x="7821556" y="3867977"/>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5" name="Rectangle: Rounded Corners 119">
              <a:extLst>
                <a:ext uri="{FF2B5EF4-FFF2-40B4-BE49-F238E27FC236}">
                  <a16:creationId xmlns:a16="http://schemas.microsoft.com/office/drawing/2014/main" id="{673D63F3-ECC3-1241-775C-74EB51DA517A}"/>
                </a:ext>
              </a:extLst>
            </p:cNvPr>
            <p:cNvSpPr/>
            <p:nvPr/>
          </p:nvSpPr>
          <p:spPr>
            <a:xfrm>
              <a:off x="1013065" y="2061408"/>
              <a:ext cx="10184587" cy="3506430"/>
            </a:xfrm>
            <a:prstGeom prst="roundRect">
              <a:avLst>
                <a:gd name="adj" fmla="val 7087"/>
              </a:avLst>
            </a:prstGeom>
            <a:no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mc:AlternateContent xmlns:mc="http://schemas.openxmlformats.org/markup-compatibility/2006">
          <mc:Choice xmlns:a14="http://schemas.microsoft.com/office/drawing/2010/main" Requires="a14">
            <p:sp>
              <p:nvSpPr>
                <p:cNvPr id="96" name="TextBox 95">
                  <a:extLst>
                    <a:ext uri="{FF2B5EF4-FFF2-40B4-BE49-F238E27FC236}">
                      <a16:creationId xmlns:a16="http://schemas.microsoft.com/office/drawing/2014/main" id="{1A2B646A-BE9B-CBA9-E118-CF6693C766CE}"/>
                    </a:ext>
                  </a:extLst>
                </p:cNvPr>
                <p:cNvSpPr txBox="1"/>
                <p:nvPr/>
              </p:nvSpPr>
              <p:spPr>
                <a:xfrm>
                  <a:off x="5922832" y="3882421"/>
                  <a:ext cx="346336" cy="5559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p:sp>
              <p:nvSpPr>
                <p:cNvPr id="96" name="TextBox 95">
                  <a:extLst>
                    <a:ext uri="{FF2B5EF4-FFF2-40B4-BE49-F238E27FC236}">
                      <a16:creationId xmlns:a16="http://schemas.microsoft.com/office/drawing/2014/main" id="{1A2B646A-BE9B-CBA9-E118-CF6693C766CE}"/>
                    </a:ext>
                  </a:extLst>
                </p:cNvPr>
                <p:cNvSpPr txBox="1">
                  <a:spLocks noRot="1" noChangeAspect="1" noMove="1" noResize="1" noEditPoints="1" noAdjustHandles="1" noChangeArrowheads="1" noChangeShapeType="1" noTextEdit="1"/>
                </p:cNvSpPr>
                <p:nvPr/>
              </p:nvSpPr>
              <p:spPr>
                <a:xfrm>
                  <a:off x="5922832" y="3882421"/>
                  <a:ext cx="346336" cy="555986"/>
                </a:xfrm>
                <a:prstGeom prst="rect">
                  <a:avLst/>
                </a:prstGeom>
                <a:blipFill>
                  <a:blip r:embed="rId6"/>
                  <a:stretch>
                    <a:fillRect r="-125000" b="-13333"/>
                  </a:stretch>
                </a:blipFill>
              </p:spPr>
              <p:txBody>
                <a:bodyPr/>
                <a:lstStyle/>
                <a:p>
                  <a:r>
                    <a:rPr lang="en-US">
                      <a:noFill/>
                    </a:rPr>
                    <a:t> </a:t>
                  </a:r>
                </a:p>
              </p:txBody>
            </p:sp>
          </mc:Fallback>
        </mc:AlternateContent>
        <p:sp>
          <p:nvSpPr>
            <p:cNvPr id="97" name="TextBox 96">
              <a:extLst>
                <a:ext uri="{FF2B5EF4-FFF2-40B4-BE49-F238E27FC236}">
                  <a16:creationId xmlns:a16="http://schemas.microsoft.com/office/drawing/2014/main" id="{4098D9D9-0179-37C1-2CA2-EA28BA8BD932}"/>
                </a:ext>
              </a:extLst>
            </p:cNvPr>
            <p:cNvSpPr txBox="1"/>
            <p:nvPr/>
          </p:nvSpPr>
          <p:spPr>
            <a:xfrm>
              <a:off x="5511805" y="2123508"/>
              <a:ext cx="1136850" cy="555986"/>
            </a:xfrm>
            <a:prstGeom prst="rect">
              <a:avLst/>
            </a:prstGeom>
            <a:noFill/>
          </p:spPr>
          <p:txBody>
            <a:bodyPr wrap="squar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grpSp>
          <p:nvGrpSpPr>
            <p:cNvPr id="99" name="Group 98">
              <a:extLst>
                <a:ext uri="{FF2B5EF4-FFF2-40B4-BE49-F238E27FC236}">
                  <a16:creationId xmlns:a16="http://schemas.microsoft.com/office/drawing/2014/main" id="{9CFF8CBA-C03E-EEDE-54CD-0EC7EE10CC70}"/>
                </a:ext>
              </a:extLst>
            </p:cNvPr>
            <p:cNvGrpSpPr/>
            <p:nvPr/>
          </p:nvGrpSpPr>
          <p:grpSpPr>
            <a:xfrm>
              <a:off x="3575749" y="2632636"/>
              <a:ext cx="4795435" cy="1022509"/>
              <a:chOff x="-65838" y="522248"/>
              <a:chExt cx="5570768" cy="1289960"/>
            </a:xfrm>
            <a:effectLst/>
          </p:grpSpPr>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479339D4-DDF6-4AD0-4B8D-18791A642284}"/>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9D7E0E57-259D-3174-AD1F-36C8082196A6}"/>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E7BBBB2F-B5BC-7C21-B0D8-A54C2ACC32BD}"/>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9E623C9-CA81-55E4-DE63-33862BA2D582}"/>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27041035-8F74-87EA-F573-338F25A9861E}"/>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51978086-2502-830E-AEF0-4DB19F2E7D7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p:grpSp>
        <p:pic>
          <p:nvPicPr>
            <p:cNvPr id="103" name="Picture 102">
              <a:extLst>
                <a:ext uri="{FF2B5EF4-FFF2-40B4-BE49-F238E27FC236}">
                  <a16:creationId xmlns:a16="http://schemas.microsoft.com/office/drawing/2014/main" id="{18875711-02FD-76F8-9F8B-9DFA8F1C2F7E}"/>
                </a:ext>
              </a:extLst>
            </p:cNvPr>
            <p:cNvPicPr>
              <a:picLocks noChangeAspect="1"/>
            </p:cNvPicPr>
            <p:nvPr/>
          </p:nvPicPr>
          <p:blipFill>
            <a:blip r:embed="rId5">
              <a:alphaModFix amt="35000"/>
            </a:blip>
            <a:stretch>
              <a:fillRect/>
            </a:stretch>
          </p:blipFill>
          <p:spPr>
            <a:xfrm>
              <a:off x="4589151" y="3150128"/>
              <a:ext cx="1080000" cy="1080000"/>
            </a:xfrm>
            <a:prstGeom prst="rect">
              <a:avLst/>
            </a:prstGeom>
            <a:scene3d>
              <a:camera prst="isometricRightUp"/>
              <a:lightRig rig="threePt" dir="t"/>
            </a:scene3d>
          </p:spPr>
        </p:pic>
        <p:pic>
          <p:nvPicPr>
            <p:cNvPr id="104" name="Picture 103">
              <a:extLst>
                <a:ext uri="{FF2B5EF4-FFF2-40B4-BE49-F238E27FC236}">
                  <a16:creationId xmlns:a16="http://schemas.microsoft.com/office/drawing/2014/main" id="{B3D3DBC2-2B71-BE2C-4739-F43BAF1F5305}"/>
                </a:ext>
              </a:extLst>
            </p:cNvPr>
            <p:cNvPicPr>
              <a:picLocks noChangeAspect="1"/>
            </p:cNvPicPr>
            <p:nvPr/>
          </p:nvPicPr>
          <p:blipFill>
            <a:blip r:embed="rId5">
              <a:alphaModFix amt="35000"/>
            </a:blip>
            <a:stretch>
              <a:fillRect/>
            </a:stretch>
          </p:blipFill>
          <p:spPr>
            <a:xfrm>
              <a:off x="6557685" y="3150128"/>
              <a:ext cx="1080000" cy="1080000"/>
            </a:xfrm>
            <a:prstGeom prst="rect">
              <a:avLst/>
            </a:prstGeom>
            <a:scene3d>
              <a:camera prst="isometricRightUp"/>
              <a:lightRig rig="threePt" dir="t"/>
            </a:scene3d>
          </p:spPr>
        </p:pic>
        <p:pic>
          <p:nvPicPr>
            <p:cNvPr id="105" name="Picture 104">
              <a:extLst>
                <a:ext uri="{FF2B5EF4-FFF2-40B4-BE49-F238E27FC236}">
                  <a16:creationId xmlns:a16="http://schemas.microsoft.com/office/drawing/2014/main" id="{E6B18F09-3CEC-B264-337B-7400EF537AD2}"/>
                </a:ext>
              </a:extLst>
            </p:cNvPr>
            <p:cNvPicPr>
              <a:picLocks noChangeAspect="1"/>
            </p:cNvPicPr>
            <p:nvPr/>
          </p:nvPicPr>
          <p:blipFill>
            <a:blip r:embed="rId16">
              <a:alphaModFix amt="35000"/>
            </a:blip>
            <a:stretch>
              <a:fillRect/>
            </a:stretch>
          </p:blipFill>
          <p:spPr>
            <a:xfrm>
              <a:off x="5568655" y="3192219"/>
              <a:ext cx="1080000" cy="1080000"/>
            </a:xfrm>
            <a:prstGeom prst="rect">
              <a:avLst/>
            </a:prstGeom>
            <a:scene3d>
              <a:camera prst="isometricRightUp"/>
              <a:lightRig rig="threePt" dir="t"/>
            </a:scene3d>
          </p:spPr>
        </p:pic>
        <p:grpSp>
          <p:nvGrpSpPr>
            <p:cNvPr id="106" name="Group 105">
              <a:extLst>
                <a:ext uri="{FF2B5EF4-FFF2-40B4-BE49-F238E27FC236}">
                  <a16:creationId xmlns:a16="http://schemas.microsoft.com/office/drawing/2014/main" id="{22AA4030-575E-920F-FEB6-153B66C3973F}"/>
                </a:ext>
              </a:extLst>
            </p:cNvPr>
            <p:cNvGrpSpPr/>
            <p:nvPr/>
          </p:nvGrpSpPr>
          <p:grpSpPr>
            <a:xfrm>
              <a:off x="4257887" y="3413000"/>
              <a:ext cx="3486806" cy="652316"/>
              <a:chOff x="3964900" y="2533879"/>
              <a:chExt cx="3486806" cy="652316"/>
            </a:xfrm>
          </p:grpSpPr>
          <p:grpSp>
            <p:nvGrpSpPr>
              <p:cNvPr id="107" name="Group 106">
                <a:extLst>
                  <a:ext uri="{FF2B5EF4-FFF2-40B4-BE49-F238E27FC236}">
                    <a16:creationId xmlns:a16="http://schemas.microsoft.com/office/drawing/2014/main" id="{68C2C47D-8302-D049-A744-7D23F7FC4610}"/>
                  </a:ext>
                </a:extLst>
              </p:cNvPr>
              <p:cNvGrpSpPr/>
              <p:nvPr/>
            </p:nvGrpSpPr>
            <p:grpSpPr>
              <a:xfrm>
                <a:off x="4983900" y="2533879"/>
                <a:ext cx="491616" cy="652316"/>
                <a:chOff x="3605715" y="-1695171"/>
                <a:chExt cx="952637" cy="1264035"/>
              </a:xfrm>
            </p:grpSpPr>
            <p:sp>
              <p:nvSpPr>
                <p:cNvPr id="120" name="Freeform 119">
                  <a:extLst>
                    <a:ext uri="{FF2B5EF4-FFF2-40B4-BE49-F238E27FC236}">
                      <a16:creationId xmlns:a16="http://schemas.microsoft.com/office/drawing/2014/main" id="{349BFC65-017F-EBAB-C613-48DCD7113425}"/>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a:extLst>
                    <a:ext uri="{FF2B5EF4-FFF2-40B4-BE49-F238E27FC236}">
                      <a16:creationId xmlns:a16="http://schemas.microsoft.com/office/drawing/2014/main" id="{29E8704D-5226-5E0A-027E-A80BD1512837}"/>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a:extLst>
                    <a:ext uri="{FF2B5EF4-FFF2-40B4-BE49-F238E27FC236}">
                      <a16:creationId xmlns:a16="http://schemas.microsoft.com/office/drawing/2014/main" id="{9D6ECF19-DAD6-6EFD-F618-98C13833A6E6}"/>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F8D2EF47-8079-B665-F632-B86270D858DC}"/>
                  </a:ext>
                </a:extLst>
              </p:cNvPr>
              <p:cNvGrpSpPr/>
              <p:nvPr/>
            </p:nvGrpSpPr>
            <p:grpSpPr>
              <a:xfrm>
                <a:off x="6960090" y="2533879"/>
                <a:ext cx="491616" cy="652316"/>
                <a:chOff x="3605715" y="-1695171"/>
                <a:chExt cx="952637" cy="1264035"/>
              </a:xfrm>
            </p:grpSpPr>
            <p:sp>
              <p:nvSpPr>
                <p:cNvPr id="117" name="Freeform 116">
                  <a:extLst>
                    <a:ext uri="{FF2B5EF4-FFF2-40B4-BE49-F238E27FC236}">
                      <a16:creationId xmlns:a16="http://schemas.microsoft.com/office/drawing/2014/main" id="{CFB83A23-1451-4C30-507F-79B1ADBC9783}"/>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a:extLst>
                    <a:ext uri="{FF2B5EF4-FFF2-40B4-BE49-F238E27FC236}">
                      <a16:creationId xmlns:a16="http://schemas.microsoft.com/office/drawing/2014/main" id="{1F0B0745-21B3-F394-FB7A-E30A6528A5F2}"/>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a:extLst>
                    <a:ext uri="{FF2B5EF4-FFF2-40B4-BE49-F238E27FC236}">
                      <a16:creationId xmlns:a16="http://schemas.microsoft.com/office/drawing/2014/main" id="{C5A8392C-5751-5DAF-F0D7-4395B1E667A2}"/>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59476A7A-4B58-83F7-5FF4-A033D55DFA50}"/>
                  </a:ext>
                </a:extLst>
              </p:cNvPr>
              <p:cNvGrpSpPr/>
              <p:nvPr/>
            </p:nvGrpSpPr>
            <p:grpSpPr>
              <a:xfrm>
                <a:off x="5987083" y="2533879"/>
                <a:ext cx="491616" cy="652316"/>
                <a:chOff x="3605715" y="-1695171"/>
                <a:chExt cx="952637" cy="1264035"/>
              </a:xfrm>
            </p:grpSpPr>
            <p:sp>
              <p:nvSpPr>
                <p:cNvPr id="114" name="Freeform 113">
                  <a:extLst>
                    <a:ext uri="{FF2B5EF4-FFF2-40B4-BE49-F238E27FC236}">
                      <a16:creationId xmlns:a16="http://schemas.microsoft.com/office/drawing/2014/main" id="{16C1757C-C56A-26FE-A284-88090F552C21}"/>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10619DC4-3012-4C35-C59C-2EC3D13B481A}"/>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83C5118C-5032-8F78-8C34-E6375C10DC2B}"/>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E60E04F4-E3ED-3D56-57D3-F4BDB384152E}"/>
                  </a:ext>
                </a:extLst>
              </p:cNvPr>
              <p:cNvGrpSpPr/>
              <p:nvPr/>
            </p:nvGrpSpPr>
            <p:grpSpPr>
              <a:xfrm>
                <a:off x="3964900" y="2533879"/>
                <a:ext cx="491616" cy="652316"/>
                <a:chOff x="3605715" y="-1695171"/>
                <a:chExt cx="952637" cy="1264035"/>
              </a:xfrm>
            </p:grpSpPr>
            <p:sp>
              <p:nvSpPr>
                <p:cNvPr id="111" name="Freeform 110">
                  <a:extLst>
                    <a:ext uri="{FF2B5EF4-FFF2-40B4-BE49-F238E27FC236}">
                      <a16:creationId xmlns:a16="http://schemas.microsoft.com/office/drawing/2014/main" id="{869BEC39-6B75-913D-5448-5EDF94B489C1}"/>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C00ADDCA-7C90-B62F-6EBB-887F8281420C}"/>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351F2C0B-01DA-7ED9-FBF0-976D34C047EE}"/>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3" name="Picture 122">
              <a:extLst>
                <a:ext uri="{FF2B5EF4-FFF2-40B4-BE49-F238E27FC236}">
                  <a16:creationId xmlns:a16="http://schemas.microsoft.com/office/drawing/2014/main" id="{89FC80C3-4F97-0D00-6936-C8A88552D43D}"/>
                </a:ext>
              </a:extLst>
            </p:cNvPr>
            <p:cNvPicPr>
              <a:picLocks noChangeAspect="1"/>
            </p:cNvPicPr>
            <p:nvPr/>
          </p:nvPicPr>
          <p:blipFill>
            <a:blip r:embed="rId5"/>
            <a:stretch>
              <a:fillRect/>
            </a:stretch>
          </p:blipFill>
          <p:spPr>
            <a:xfrm>
              <a:off x="7586209" y="3150128"/>
              <a:ext cx="1080000" cy="1080000"/>
            </a:xfrm>
            <a:prstGeom prst="rect">
              <a:avLst/>
            </a:prstGeom>
            <a:scene3d>
              <a:camera prst="isometricRightUp"/>
              <a:lightRig rig="threePt" dir="t"/>
            </a:scene3d>
          </p:spPr>
        </p:pic>
        <mc:AlternateContent xmlns:mc="http://schemas.openxmlformats.org/markup-compatibility/2006">
          <mc:Choice xmlns:a14="http://schemas.microsoft.com/office/drawing/2010/main" Requires="a14">
            <p:sp>
              <p:nvSpPr>
                <p:cNvPr id="124" name="TextBox 123">
                  <a:extLst>
                    <a:ext uri="{FF2B5EF4-FFF2-40B4-BE49-F238E27FC236}">
                      <a16:creationId xmlns:a16="http://schemas.microsoft.com/office/drawing/2014/main" id="{B3BFD925-2CB1-B872-91DF-55C30E7050D6}"/>
                    </a:ext>
                  </a:extLst>
                </p:cNvPr>
                <p:cNvSpPr txBox="1"/>
                <p:nvPr/>
              </p:nvSpPr>
              <p:spPr>
                <a:xfrm>
                  <a:off x="4070330" y="4097583"/>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124" name="TextBox 123">
                  <a:extLst>
                    <a:ext uri="{FF2B5EF4-FFF2-40B4-BE49-F238E27FC236}">
                      <a16:creationId xmlns:a16="http://schemas.microsoft.com/office/drawing/2014/main" id="{B3BFD925-2CB1-B872-91DF-55C30E7050D6}"/>
                    </a:ext>
                  </a:extLst>
                </p:cNvPr>
                <p:cNvSpPr txBox="1">
                  <a:spLocks noRot="1" noChangeAspect="1" noMove="1" noResize="1" noEditPoints="1" noAdjustHandles="1" noChangeArrowheads="1" noChangeShapeType="1" noTextEdit="1"/>
                </p:cNvSpPr>
                <p:nvPr/>
              </p:nvSpPr>
              <p:spPr>
                <a:xfrm>
                  <a:off x="4070330" y="4097583"/>
                  <a:ext cx="718130" cy="653769"/>
                </a:xfrm>
                <a:prstGeom prst="rect">
                  <a:avLst/>
                </a:prstGeom>
                <a:blipFill>
                  <a:blip r:embed="rId17"/>
                  <a:stretch>
                    <a:fillRect t="-7692"/>
                  </a:stretch>
                </a:blipFill>
                <a:effectLst/>
              </p:spPr>
              <p:txBody>
                <a:bodyPr/>
                <a:lstStyle/>
                <a:p>
                  <a:r>
                    <a:rPr lang="en-US">
                      <a:noFill/>
                    </a:rPr>
                    <a:t> </a:t>
                  </a:r>
                </a:p>
              </p:txBody>
            </p:sp>
          </mc:Fallback>
        </mc:AlternateContent>
        <p:sp>
          <p:nvSpPr>
            <p:cNvPr id="125" name="TextBox 124">
              <a:extLst>
                <a:ext uri="{FF2B5EF4-FFF2-40B4-BE49-F238E27FC236}">
                  <a16:creationId xmlns:a16="http://schemas.microsoft.com/office/drawing/2014/main" id="{93100B5D-D935-8316-4D85-D6423D040AD5}"/>
                </a:ext>
              </a:extLst>
            </p:cNvPr>
            <p:cNvSpPr txBox="1"/>
            <p:nvPr/>
          </p:nvSpPr>
          <p:spPr>
            <a:xfrm>
              <a:off x="8938154" y="2044843"/>
              <a:ext cx="2240983" cy="492443"/>
            </a:xfrm>
            <a:prstGeom prst="rect">
              <a:avLst/>
            </a:prstGeom>
            <a:noFill/>
            <a:ln>
              <a:noFill/>
            </a:ln>
          </p:spPr>
          <p:txBody>
            <a:bodyPr wrap="square" rtlCol="0">
              <a:spAutoFit/>
            </a:bodyPr>
            <a:lstStyle/>
            <a:p>
              <a:r>
                <a:rPr lang="en-ZA" sz="2600" dirty="0">
                  <a:solidFill>
                    <a:schemeClr val="bg2"/>
                  </a:solidFill>
                </a:rPr>
                <a:t>Output fields</a:t>
              </a:r>
            </a:p>
          </p:txBody>
        </p:sp>
        <p:cxnSp>
          <p:nvCxnSpPr>
            <p:cNvPr id="126" name="Connector: Curved 125">
              <a:extLst>
                <a:ext uri="{FF2B5EF4-FFF2-40B4-BE49-F238E27FC236}">
                  <a16:creationId xmlns:a16="http://schemas.microsoft.com/office/drawing/2014/main" id="{A078CD12-7E0B-32A0-C2E7-8F6087958D4B}"/>
                </a:ext>
              </a:extLst>
            </p:cNvPr>
            <p:cNvCxnSpPr>
              <a:cxnSpLocks/>
            </p:cNvCxnSpPr>
            <p:nvPr/>
          </p:nvCxnSpPr>
          <p:spPr>
            <a:xfrm>
              <a:off x="8924570" y="3834976"/>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130" name="Picture 129">
              <a:extLst>
                <a:ext uri="{FF2B5EF4-FFF2-40B4-BE49-F238E27FC236}">
                  <a16:creationId xmlns:a16="http://schemas.microsoft.com/office/drawing/2014/main" id="{F7CCD2AC-A202-A678-45C9-06CC36372452}"/>
                </a:ext>
              </a:extLst>
            </p:cNvPr>
            <p:cNvPicPr>
              <a:picLocks noChangeAspect="1"/>
            </p:cNvPicPr>
            <p:nvPr/>
          </p:nvPicPr>
          <p:blipFill>
            <a:blip r:embed="rId18" cstate="email">
              <a:extLst>
                <a:ext uri="{28A0092B-C50C-407E-A947-70E740481C1C}">
                  <a14:useLocalDpi xmlns:a14="http://schemas.microsoft.com/office/drawing/2010/main" val="0"/>
                </a:ext>
              </a:extLst>
            </a:blip>
            <a:srcRect/>
            <a:stretch/>
          </p:blipFill>
          <p:spPr>
            <a:xfrm>
              <a:off x="9424728" y="2679494"/>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1" name="TextBox 130">
                  <a:extLst>
                    <a:ext uri="{FF2B5EF4-FFF2-40B4-BE49-F238E27FC236}">
                      <a16:creationId xmlns:a16="http://schemas.microsoft.com/office/drawing/2014/main" id="{17AB20A3-7766-1DE6-9D03-CD6CA2AD4F93}"/>
                    </a:ext>
                  </a:extLst>
                </p:cNvPr>
                <p:cNvSpPr txBox="1"/>
                <p:nvPr/>
              </p:nvSpPr>
              <p:spPr>
                <a:xfrm>
                  <a:off x="9373385" y="3564007"/>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31" name="TextBox 130">
                  <a:extLst>
                    <a:ext uri="{FF2B5EF4-FFF2-40B4-BE49-F238E27FC236}">
                      <a16:creationId xmlns:a16="http://schemas.microsoft.com/office/drawing/2014/main" id="{17AB20A3-7766-1DE6-9D03-CD6CA2AD4F93}"/>
                    </a:ext>
                  </a:extLst>
                </p:cNvPr>
                <p:cNvSpPr txBox="1">
                  <a:spLocks noRot="1" noChangeAspect="1" noMove="1" noResize="1" noEditPoints="1" noAdjustHandles="1" noChangeArrowheads="1" noChangeShapeType="1" noTextEdit="1"/>
                </p:cNvSpPr>
                <p:nvPr/>
              </p:nvSpPr>
              <p:spPr>
                <a:xfrm>
                  <a:off x="9373385" y="3564007"/>
                  <a:ext cx="449877" cy="287130"/>
                </a:xfrm>
                <a:prstGeom prst="rect">
                  <a:avLst/>
                </a:prstGeom>
                <a:blipFill>
                  <a:blip r:embed="rId19"/>
                  <a:stretch>
                    <a:fillRect r="-5556" b="-8333"/>
                  </a:stretch>
                </a:blipFill>
              </p:spPr>
              <p:txBody>
                <a:bodyPr/>
                <a:lstStyle/>
                <a:p>
                  <a:r>
                    <a:rPr lang="en-US">
                      <a:noFill/>
                    </a:rPr>
                    <a:t> </a:t>
                  </a:r>
                </a:p>
              </p:txBody>
            </p:sp>
          </mc:Fallback>
        </mc:AlternateContent>
        <p:pic>
          <p:nvPicPr>
            <p:cNvPr id="132" name="Picture 131">
              <a:extLst>
                <a:ext uri="{FF2B5EF4-FFF2-40B4-BE49-F238E27FC236}">
                  <a16:creationId xmlns:a16="http://schemas.microsoft.com/office/drawing/2014/main" id="{7FB856B8-6BB6-1943-AF0F-CE671B13EA5B}"/>
                </a:ext>
              </a:extLst>
            </p:cNvPr>
            <p:cNvPicPr>
              <a:picLocks noChangeAspect="1"/>
            </p:cNvPicPr>
            <p:nvPr/>
          </p:nvPicPr>
          <p:blipFill>
            <a:blip r:embed="rId20" cstate="email">
              <a:extLst>
                <a:ext uri="{28A0092B-C50C-407E-A947-70E740481C1C}">
                  <a14:useLocalDpi xmlns:a14="http://schemas.microsoft.com/office/drawing/2010/main" val="0"/>
                </a:ext>
              </a:extLst>
            </a:blip>
            <a:srcRect/>
            <a:stretch/>
          </p:blipFill>
          <p:spPr>
            <a:xfrm>
              <a:off x="9424722" y="3988584"/>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3" name="TextBox 132">
                  <a:extLst>
                    <a:ext uri="{FF2B5EF4-FFF2-40B4-BE49-F238E27FC236}">
                      <a16:creationId xmlns:a16="http://schemas.microsoft.com/office/drawing/2014/main" id="{9244AC72-7F06-A5E5-74CB-74D6B7B61F36}"/>
                    </a:ext>
                  </a:extLst>
                </p:cNvPr>
                <p:cNvSpPr txBox="1"/>
                <p:nvPr/>
              </p:nvSpPr>
              <p:spPr>
                <a:xfrm>
                  <a:off x="9384951" y="4848758"/>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33" name="TextBox 132">
                  <a:extLst>
                    <a:ext uri="{FF2B5EF4-FFF2-40B4-BE49-F238E27FC236}">
                      <a16:creationId xmlns:a16="http://schemas.microsoft.com/office/drawing/2014/main" id="{9244AC72-7F06-A5E5-74CB-74D6B7B61F36}"/>
                    </a:ext>
                  </a:extLst>
                </p:cNvPr>
                <p:cNvSpPr txBox="1">
                  <a:spLocks noRot="1" noChangeAspect="1" noMove="1" noResize="1" noEditPoints="1" noAdjustHandles="1" noChangeArrowheads="1" noChangeShapeType="1" noTextEdit="1"/>
                </p:cNvSpPr>
                <p:nvPr/>
              </p:nvSpPr>
              <p:spPr>
                <a:xfrm>
                  <a:off x="9384951" y="4848758"/>
                  <a:ext cx="449877" cy="287130"/>
                </a:xfrm>
                <a:prstGeom prst="rect">
                  <a:avLst/>
                </a:prstGeom>
                <a:blipFill>
                  <a:blip r:embed="rId21"/>
                  <a:stretch>
                    <a:fillRect r="-8333" b="-8333"/>
                  </a:stretch>
                </a:blipFill>
              </p:spPr>
              <p:txBody>
                <a:bodyPr/>
                <a:lstStyle/>
                <a:p>
                  <a:r>
                    <a:rPr lang="en-US">
                      <a:noFill/>
                    </a:rPr>
                    <a:t> </a:t>
                  </a:r>
                </a:p>
              </p:txBody>
            </p:sp>
          </mc:Fallback>
        </mc:AlternateContent>
        <p:pic>
          <p:nvPicPr>
            <p:cNvPr id="134" name="Picture 133">
              <a:extLst>
                <a:ext uri="{FF2B5EF4-FFF2-40B4-BE49-F238E27FC236}">
                  <a16:creationId xmlns:a16="http://schemas.microsoft.com/office/drawing/2014/main" id="{C23060FD-0CF0-7D14-934B-A6B48A598D98}"/>
                </a:ext>
              </a:extLst>
            </p:cNvPr>
            <p:cNvPicPr>
              <a:picLocks noChangeAspect="1"/>
            </p:cNvPicPr>
            <p:nvPr/>
          </p:nvPicPr>
          <p:blipFill>
            <a:blip r:embed="rId22"/>
            <a:srcRect/>
            <a:stretch/>
          </p:blipFill>
          <p:spPr>
            <a:xfrm>
              <a:off x="1556280" y="2589442"/>
              <a:ext cx="1168878" cy="118807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5" name="TextBox 134">
                  <a:extLst>
                    <a:ext uri="{FF2B5EF4-FFF2-40B4-BE49-F238E27FC236}">
                      <a16:creationId xmlns:a16="http://schemas.microsoft.com/office/drawing/2014/main" id="{398DA32C-D449-5A7E-4AB0-ECFBA4D53631}"/>
                    </a:ext>
                  </a:extLst>
                </p:cNvPr>
                <p:cNvSpPr txBox="1"/>
                <p:nvPr/>
              </p:nvSpPr>
              <p:spPr>
                <a:xfrm>
                  <a:off x="1533413" y="2547968"/>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135" name="TextBox 134">
                  <a:extLst>
                    <a:ext uri="{FF2B5EF4-FFF2-40B4-BE49-F238E27FC236}">
                      <a16:creationId xmlns:a16="http://schemas.microsoft.com/office/drawing/2014/main" id="{398DA32C-D449-5A7E-4AB0-ECFBA4D53631}"/>
                    </a:ext>
                  </a:extLst>
                </p:cNvPr>
                <p:cNvSpPr txBox="1">
                  <a:spLocks noRot="1" noChangeAspect="1" noMove="1" noResize="1" noEditPoints="1" noAdjustHandles="1" noChangeArrowheads="1" noChangeShapeType="1" noTextEdit="1"/>
                </p:cNvSpPr>
                <p:nvPr/>
              </p:nvSpPr>
              <p:spPr>
                <a:xfrm>
                  <a:off x="1533413" y="2547968"/>
                  <a:ext cx="448701" cy="290145"/>
                </a:xfrm>
                <a:prstGeom prst="rect">
                  <a:avLst/>
                </a:prstGeom>
                <a:blipFill>
                  <a:blip r:embed="rId23"/>
                  <a:stretch>
                    <a:fillRect r="-8333"/>
                  </a:stretch>
                </a:blipFill>
              </p:spPr>
              <p:txBody>
                <a:bodyPr/>
                <a:lstStyle/>
                <a:p>
                  <a:r>
                    <a:rPr lang="en-US">
                      <a:noFill/>
                    </a:rPr>
                    <a:t> </a:t>
                  </a:r>
                </a:p>
              </p:txBody>
            </p:sp>
          </mc:Fallback>
        </mc:AlternateContent>
        <p:pic>
          <p:nvPicPr>
            <p:cNvPr id="136" name="Picture 135">
              <a:extLst>
                <a:ext uri="{FF2B5EF4-FFF2-40B4-BE49-F238E27FC236}">
                  <a16:creationId xmlns:a16="http://schemas.microsoft.com/office/drawing/2014/main" id="{2C3A2438-3922-7B1C-CFD6-F586200954A8}"/>
                </a:ext>
              </a:extLst>
            </p:cNvPr>
            <p:cNvPicPr>
              <a:picLocks noChangeAspect="1"/>
            </p:cNvPicPr>
            <p:nvPr/>
          </p:nvPicPr>
          <p:blipFill>
            <a:blip r:embed="rId24"/>
            <a:srcRect/>
            <a:stretch/>
          </p:blipFill>
          <p:spPr>
            <a:xfrm>
              <a:off x="1563214" y="3916463"/>
              <a:ext cx="1228824" cy="1264860"/>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7" name="TextBox 136">
                  <a:extLst>
                    <a:ext uri="{FF2B5EF4-FFF2-40B4-BE49-F238E27FC236}">
                      <a16:creationId xmlns:a16="http://schemas.microsoft.com/office/drawing/2014/main" id="{FC7DDB74-36BB-7467-8DC0-86D731467407}"/>
                    </a:ext>
                  </a:extLst>
                </p:cNvPr>
                <p:cNvSpPr txBox="1"/>
                <p:nvPr/>
              </p:nvSpPr>
              <p:spPr>
                <a:xfrm>
                  <a:off x="1537362" y="3894285"/>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137" name="TextBox 136">
                  <a:extLst>
                    <a:ext uri="{FF2B5EF4-FFF2-40B4-BE49-F238E27FC236}">
                      <a16:creationId xmlns:a16="http://schemas.microsoft.com/office/drawing/2014/main" id="{FC7DDB74-36BB-7467-8DC0-86D731467407}"/>
                    </a:ext>
                  </a:extLst>
                </p:cNvPr>
                <p:cNvSpPr txBox="1">
                  <a:spLocks noRot="1" noChangeAspect="1" noMove="1" noResize="1" noEditPoints="1" noAdjustHandles="1" noChangeArrowheads="1" noChangeShapeType="1" noTextEdit="1"/>
                </p:cNvSpPr>
                <p:nvPr/>
              </p:nvSpPr>
              <p:spPr>
                <a:xfrm>
                  <a:off x="1537362" y="3894285"/>
                  <a:ext cx="444752" cy="291939"/>
                </a:xfrm>
                <a:prstGeom prst="rect">
                  <a:avLst/>
                </a:prstGeom>
                <a:blipFill>
                  <a:blip r:embed="rId25"/>
                  <a:stretch>
                    <a:fillRect r="-8333"/>
                  </a:stretch>
                </a:blipFill>
              </p:spPr>
              <p:txBody>
                <a:bodyPr/>
                <a:lstStyle/>
                <a:p>
                  <a:r>
                    <a:rPr lang="en-US">
                      <a:noFill/>
                    </a:rPr>
                    <a:t> </a:t>
                  </a:r>
                </a:p>
              </p:txBody>
            </p:sp>
          </mc:Fallback>
        </mc:AlternateContent>
        <p:cxnSp>
          <p:nvCxnSpPr>
            <p:cNvPr id="138" name="Connector: Curved 125">
              <a:extLst>
                <a:ext uri="{FF2B5EF4-FFF2-40B4-BE49-F238E27FC236}">
                  <a16:creationId xmlns:a16="http://schemas.microsoft.com/office/drawing/2014/main" id="{F4A4A029-AC0F-D8EE-D467-0590E66ACAB5}"/>
                </a:ext>
              </a:extLst>
            </p:cNvPr>
            <p:cNvCxnSpPr>
              <a:cxnSpLocks/>
            </p:cNvCxnSpPr>
            <p:nvPr/>
          </p:nvCxnSpPr>
          <p:spPr>
            <a:xfrm>
              <a:off x="2838512" y="3847676"/>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8480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6E9BF-1A1F-CC7A-F612-96AEBB7EDFF5}"/>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5C195D3B-A639-C995-2A8F-AF4939A17FDE}"/>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We can reduce the number of trainable parameters by scaling the inner phase masks </a:t>
            </a:r>
          </a:p>
        </p:txBody>
      </p:sp>
      <p:pic>
        <p:nvPicPr>
          <p:cNvPr id="16" name="Picture 15">
            <a:extLst>
              <a:ext uri="{FF2B5EF4-FFF2-40B4-BE49-F238E27FC236}">
                <a16:creationId xmlns:a16="http://schemas.microsoft.com/office/drawing/2014/main" id="{9E9F2864-4F4C-488D-3138-D8158B7D6C85}"/>
              </a:ext>
            </a:extLst>
          </p:cNvPr>
          <p:cNvPicPr>
            <a:picLocks noChangeAspect="1"/>
          </p:cNvPicPr>
          <p:nvPr/>
        </p:nvPicPr>
        <p:blipFill>
          <a:blip r:embed="rId3"/>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A71F1C04-846B-D1BA-DB2A-59D91A5AF55A}"/>
              </a:ext>
            </a:extLst>
          </p:cNvPr>
          <p:cNvPicPr>
            <a:picLocks noChangeAspect="1"/>
          </p:cNvPicPr>
          <p:nvPr/>
        </p:nvPicPr>
        <p:blipFill>
          <a:blip r:embed="rId4"/>
          <a:stretch>
            <a:fillRect/>
          </a:stretch>
        </p:blipFill>
        <p:spPr>
          <a:xfrm>
            <a:off x="4731227" y="6954491"/>
            <a:ext cx="5295265" cy="1117685"/>
          </a:xfrm>
          <a:prstGeom prst="rect">
            <a:avLst/>
          </a:prstGeom>
        </p:spPr>
      </p:pic>
      <p:grpSp>
        <p:nvGrpSpPr>
          <p:cNvPr id="141" name="Group 140">
            <a:extLst>
              <a:ext uri="{FF2B5EF4-FFF2-40B4-BE49-F238E27FC236}">
                <a16:creationId xmlns:a16="http://schemas.microsoft.com/office/drawing/2014/main" id="{38B5AEFB-70C7-A3EF-9522-76FE22BC4206}"/>
              </a:ext>
            </a:extLst>
          </p:cNvPr>
          <p:cNvGrpSpPr/>
          <p:nvPr/>
        </p:nvGrpSpPr>
        <p:grpSpPr>
          <a:xfrm>
            <a:off x="1003707" y="2044843"/>
            <a:ext cx="10184587" cy="3522995"/>
            <a:chOff x="1013065" y="2044843"/>
            <a:chExt cx="10184587" cy="3522995"/>
          </a:xfrm>
        </p:grpSpPr>
        <p:pic>
          <p:nvPicPr>
            <p:cNvPr id="91" name="Picture 90">
              <a:extLst>
                <a:ext uri="{FF2B5EF4-FFF2-40B4-BE49-F238E27FC236}">
                  <a16:creationId xmlns:a16="http://schemas.microsoft.com/office/drawing/2014/main" id="{E04E668E-F9EA-C908-7B91-4CFE89574D9D}"/>
                </a:ext>
              </a:extLst>
            </p:cNvPr>
            <p:cNvPicPr>
              <a:picLocks noChangeAspect="1"/>
            </p:cNvPicPr>
            <p:nvPr/>
          </p:nvPicPr>
          <p:blipFill>
            <a:blip r:embed="rId5">
              <a:alphaModFix amt="35000"/>
            </a:blip>
            <a:stretch>
              <a:fillRect/>
            </a:stretch>
          </p:blipFill>
          <p:spPr>
            <a:xfrm>
              <a:off x="3363148" y="3243469"/>
              <a:ext cx="1080000" cy="1080000"/>
            </a:xfrm>
            <a:prstGeom prst="rect">
              <a:avLst/>
            </a:prstGeom>
            <a:scene3d>
              <a:camera prst="isometricRightUp"/>
              <a:lightRig rig="threePt" dir="t"/>
            </a:scene3d>
          </p:spPr>
        </p:pic>
        <p:sp>
          <p:nvSpPr>
            <p:cNvPr id="92" name="TextBox 91">
              <a:extLst>
                <a:ext uri="{FF2B5EF4-FFF2-40B4-BE49-F238E27FC236}">
                  <a16:creationId xmlns:a16="http://schemas.microsoft.com/office/drawing/2014/main" id="{56115AF3-CAD8-79FA-9854-4EE83912795A}"/>
                </a:ext>
              </a:extLst>
            </p:cNvPr>
            <p:cNvSpPr txBox="1"/>
            <p:nvPr/>
          </p:nvSpPr>
          <p:spPr>
            <a:xfrm>
              <a:off x="1385934" y="2078986"/>
              <a:ext cx="1883309" cy="956096"/>
            </a:xfrm>
            <a:prstGeom prst="rect">
              <a:avLst/>
            </a:prstGeom>
            <a:noFill/>
            <a:ln>
              <a:noFill/>
            </a:ln>
          </p:spPr>
          <p:txBody>
            <a:bodyPr wrap="square" rtlCol="0">
              <a:spAutoFit/>
            </a:bodyPr>
            <a:lstStyle/>
            <a:p>
              <a:r>
                <a:rPr lang="en-ZA" sz="2600" dirty="0">
                  <a:solidFill>
                    <a:schemeClr val="bg2"/>
                  </a:solidFill>
                </a:rPr>
                <a:t>Input fields</a:t>
              </a:r>
            </a:p>
            <a:p>
              <a:pPr marL="342900" indent="-342900">
                <a:buAutoNum type="alphaLcParenR"/>
              </a:pPr>
              <a:endParaRPr lang="en-ZA" dirty="0">
                <a:solidFill>
                  <a:schemeClr val="bg2"/>
                </a:solidFill>
              </a:endParaRPr>
            </a:p>
          </p:txBody>
        </p:sp>
        <p:sp>
          <p:nvSpPr>
            <p:cNvPr id="93" name="Rounded Rectangle 92">
              <a:extLst>
                <a:ext uri="{FF2B5EF4-FFF2-40B4-BE49-F238E27FC236}">
                  <a16:creationId xmlns:a16="http://schemas.microsoft.com/office/drawing/2014/main" id="{4D1D4485-2530-CFBB-5152-12AEB7F2CC93}"/>
                </a:ext>
              </a:extLst>
            </p:cNvPr>
            <p:cNvSpPr/>
            <p:nvPr/>
          </p:nvSpPr>
          <p:spPr>
            <a:xfrm>
              <a:off x="3260251" y="2733862"/>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4" name="Connector: Curved 125">
              <a:extLst>
                <a:ext uri="{FF2B5EF4-FFF2-40B4-BE49-F238E27FC236}">
                  <a16:creationId xmlns:a16="http://schemas.microsoft.com/office/drawing/2014/main" id="{5E4F322F-1FDC-2F35-8D47-8DC3FC85D174}"/>
                </a:ext>
              </a:extLst>
            </p:cNvPr>
            <p:cNvCxnSpPr>
              <a:cxnSpLocks/>
            </p:cNvCxnSpPr>
            <p:nvPr/>
          </p:nvCxnSpPr>
          <p:spPr>
            <a:xfrm>
              <a:off x="7821556" y="3867977"/>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5" name="Rectangle: Rounded Corners 119">
              <a:extLst>
                <a:ext uri="{FF2B5EF4-FFF2-40B4-BE49-F238E27FC236}">
                  <a16:creationId xmlns:a16="http://schemas.microsoft.com/office/drawing/2014/main" id="{EE13E25A-8FED-65AF-C289-CA47353FD658}"/>
                </a:ext>
              </a:extLst>
            </p:cNvPr>
            <p:cNvSpPr/>
            <p:nvPr/>
          </p:nvSpPr>
          <p:spPr>
            <a:xfrm>
              <a:off x="1013065" y="2061408"/>
              <a:ext cx="10184587" cy="3506430"/>
            </a:xfrm>
            <a:prstGeom prst="roundRect">
              <a:avLst>
                <a:gd name="adj" fmla="val 7087"/>
              </a:avLst>
            </a:prstGeom>
            <a:no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mc:AlternateContent xmlns:mc="http://schemas.openxmlformats.org/markup-compatibility/2006">
          <mc:Choice xmlns:a14="http://schemas.microsoft.com/office/drawing/2010/main" Requires="a14">
            <p:sp>
              <p:nvSpPr>
                <p:cNvPr id="96" name="TextBox 95">
                  <a:extLst>
                    <a:ext uri="{FF2B5EF4-FFF2-40B4-BE49-F238E27FC236}">
                      <a16:creationId xmlns:a16="http://schemas.microsoft.com/office/drawing/2014/main" id="{EFA52E46-57A7-270C-D593-821765618A73}"/>
                    </a:ext>
                  </a:extLst>
                </p:cNvPr>
                <p:cNvSpPr txBox="1"/>
                <p:nvPr/>
              </p:nvSpPr>
              <p:spPr>
                <a:xfrm>
                  <a:off x="5922832" y="3882421"/>
                  <a:ext cx="346336" cy="5559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p:sp>
              <p:nvSpPr>
                <p:cNvPr id="96" name="TextBox 95">
                  <a:extLst>
                    <a:ext uri="{FF2B5EF4-FFF2-40B4-BE49-F238E27FC236}">
                      <a16:creationId xmlns:a16="http://schemas.microsoft.com/office/drawing/2014/main" id="{EFA52E46-57A7-270C-D593-821765618A73}"/>
                    </a:ext>
                  </a:extLst>
                </p:cNvPr>
                <p:cNvSpPr txBox="1">
                  <a:spLocks noRot="1" noChangeAspect="1" noMove="1" noResize="1" noEditPoints="1" noAdjustHandles="1" noChangeArrowheads="1" noChangeShapeType="1" noTextEdit="1"/>
                </p:cNvSpPr>
                <p:nvPr/>
              </p:nvSpPr>
              <p:spPr>
                <a:xfrm>
                  <a:off x="5922832" y="3882421"/>
                  <a:ext cx="346336" cy="555986"/>
                </a:xfrm>
                <a:prstGeom prst="rect">
                  <a:avLst/>
                </a:prstGeom>
                <a:blipFill>
                  <a:blip r:embed="rId6"/>
                  <a:stretch>
                    <a:fillRect r="-125000" b="-13333"/>
                  </a:stretch>
                </a:blipFill>
              </p:spPr>
              <p:txBody>
                <a:bodyPr/>
                <a:lstStyle/>
                <a:p>
                  <a:r>
                    <a:rPr lang="en-US">
                      <a:noFill/>
                    </a:rPr>
                    <a:t> </a:t>
                  </a:r>
                </a:p>
              </p:txBody>
            </p:sp>
          </mc:Fallback>
        </mc:AlternateContent>
        <p:sp>
          <p:nvSpPr>
            <p:cNvPr id="97" name="TextBox 96">
              <a:extLst>
                <a:ext uri="{FF2B5EF4-FFF2-40B4-BE49-F238E27FC236}">
                  <a16:creationId xmlns:a16="http://schemas.microsoft.com/office/drawing/2014/main" id="{031DF7D6-A5E2-0DE0-BD08-1FD6EACEA1E5}"/>
                </a:ext>
              </a:extLst>
            </p:cNvPr>
            <p:cNvSpPr txBox="1"/>
            <p:nvPr/>
          </p:nvSpPr>
          <p:spPr>
            <a:xfrm>
              <a:off x="5511805" y="2123508"/>
              <a:ext cx="1136850" cy="555986"/>
            </a:xfrm>
            <a:prstGeom prst="rect">
              <a:avLst/>
            </a:prstGeom>
            <a:noFill/>
          </p:spPr>
          <p:txBody>
            <a:bodyPr wrap="squar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grpSp>
          <p:nvGrpSpPr>
            <p:cNvPr id="99" name="Group 98">
              <a:extLst>
                <a:ext uri="{FF2B5EF4-FFF2-40B4-BE49-F238E27FC236}">
                  <a16:creationId xmlns:a16="http://schemas.microsoft.com/office/drawing/2014/main" id="{93B0658A-52CC-5C34-9853-62074EF1EF0E}"/>
                </a:ext>
              </a:extLst>
            </p:cNvPr>
            <p:cNvGrpSpPr/>
            <p:nvPr/>
          </p:nvGrpSpPr>
          <p:grpSpPr>
            <a:xfrm>
              <a:off x="3575749" y="2632636"/>
              <a:ext cx="4795435" cy="1022509"/>
              <a:chOff x="-65838" y="522248"/>
              <a:chExt cx="5570768" cy="1289960"/>
            </a:xfrm>
            <a:effectLst/>
          </p:grpSpPr>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0B590E4E-C295-1CAC-624D-2581A16268C9}"/>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9D7E0E57-259D-3174-AD1F-36C8082196A6}"/>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D63706E9-077A-5159-1446-F838ABF8A486}"/>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9E623C9-CA81-55E4-DE63-33862BA2D582}"/>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0DC97751-9449-BD49-A6EB-63E11CF46D67}"/>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51978086-2502-830E-AEF0-4DB19F2E7D7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p:grpSp>
        <p:pic>
          <p:nvPicPr>
            <p:cNvPr id="103" name="Picture 102">
              <a:extLst>
                <a:ext uri="{FF2B5EF4-FFF2-40B4-BE49-F238E27FC236}">
                  <a16:creationId xmlns:a16="http://schemas.microsoft.com/office/drawing/2014/main" id="{5F4E2870-CD0A-EF18-CE65-A7FA63DFA451}"/>
                </a:ext>
              </a:extLst>
            </p:cNvPr>
            <p:cNvPicPr>
              <a:picLocks noChangeAspect="1"/>
            </p:cNvPicPr>
            <p:nvPr/>
          </p:nvPicPr>
          <p:blipFill>
            <a:blip r:embed="rId5">
              <a:alphaModFix/>
            </a:blip>
            <a:stretch>
              <a:fillRect/>
            </a:stretch>
          </p:blipFill>
          <p:spPr>
            <a:xfrm>
              <a:off x="4589151" y="3150128"/>
              <a:ext cx="1080000" cy="1080000"/>
            </a:xfrm>
            <a:prstGeom prst="rect">
              <a:avLst/>
            </a:prstGeom>
            <a:scene3d>
              <a:camera prst="isometricRightUp"/>
              <a:lightRig rig="threePt" dir="t"/>
            </a:scene3d>
          </p:spPr>
        </p:pic>
        <p:pic>
          <p:nvPicPr>
            <p:cNvPr id="104" name="Picture 103">
              <a:extLst>
                <a:ext uri="{FF2B5EF4-FFF2-40B4-BE49-F238E27FC236}">
                  <a16:creationId xmlns:a16="http://schemas.microsoft.com/office/drawing/2014/main" id="{DDBAC831-5265-0A46-D573-870F27D3AD37}"/>
                </a:ext>
              </a:extLst>
            </p:cNvPr>
            <p:cNvPicPr>
              <a:picLocks noChangeAspect="1"/>
            </p:cNvPicPr>
            <p:nvPr/>
          </p:nvPicPr>
          <p:blipFill>
            <a:blip r:embed="rId5">
              <a:alphaModFix/>
            </a:blip>
            <a:stretch>
              <a:fillRect/>
            </a:stretch>
          </p:blipFill>
          <p:spPr>
            <a:xfrm>
              <a:off x="6557685" y="3150128"/>
              <a:ext cx="1080000" cy="1080000"/>
            </a:xfrm>
            <a:prstGeom prst="rect">
              <a:avLst/>
            </a:prstGeom>
            <a:scene3d>
              <a:camera prst="isometricRightUp"/>
              <a:lightRig rig="threePt" dir="t"/>
            </a:scene3d>
          </p:spPr>
        </p:pic>
        <p:pic>
          <p:nvPicPr>
            <p:cNvPr id="105" name="Picture 104">
              <a:extLst>
                <a:ext uri="{FF2B5EF4-FFF2-40B4-BE49-F238E27FC236}">
                  <a16:creationId xmlns:a16="http://schemas.microsoft.com/office/drawing/2014/main" id="{9B5A93C2-E6C9-E774-B922-47175B784D45}"/>
                </a:ext>
              </a:extLst>
            </p:cNvPr>
            <p:cNvPicPr>
              <a:picLocks noChangeAspect="1"/>
            </p:cNvPicPr>
            <p:nvPr/>
          </p:nvPicPr>
          <p:blipFill>
            <a:blip r:embed="rId16">
              <a:alphaModFix/>
            </a:blip>
            <a:stretch>
              <a:fillRect/>
            </a:stretch>
          </p:blipFill>
          <p:spPr>
            <a:xfrm>
              <a:off x="5568655" y="3192219"/>
              <a:ext cx="1080000" cy="1080000"/>
            </a:xfrm>
            <a:prstGeom prst="rect">
              <a:avLst/>
            </a:prstGeom>
            <a:scene3d>
              <a:camera prst="isometricRightUp"/>
              <a:lightRig rig="threePt" dir="t"/>
            </a:scene3d>
          </p:spPr>
        </p:pic>
        <p:grpSp>
          <p:nvGrpSpPr>
            <p:cNvPr id="106" name="Group 105">
              <a:extLst>
                <a:ext uri="{FF2B5EF4-FFF2-40B4-BE49-F238E27FC236}">
                  <a16:creationId xmlns:a16="http://schemas.microsoft.com/office/drawing/2014/main" id="{874C0AE8-3739-13BD-B250-9B4C6AEBF84A}"/>
                </a:ext>
              </a:extLst>
            </p:cNvPr>
            <p:cNvGrpSpPr/>
            <p:nvPr/>
          </p:nvGrpSpPr>
          <p:grpSpPr>
            <a:xfrm>
              <a:off x="4257887" y="3413000"/>
              <a:ext cx="3486806" cy="652316"/>
              <a:chOff x="3964900" y="2533879"/>
              <a:chExt cx="3486806" cy="652316"/>
            </a:xfrm>
          </p:grpSpPr>
          <p:grpSp>
            <p:nvGrpSpPr>
              <p:cNvPr id="107" name="Group 106">
                <a:extLst>
                  <a:ext uri="{FF2B5EF4-FFF2-40B4-BE49-F238E27FC236}">
                    <a16:creationId xmlns:a16="http://schemas.microsoft.com/office/drawing/2014/main" id="{A0F408D9-3690-340C-1AA1-C54E9DC444A9}"/>
                  </a:ext>
                </a:extLst>
              </p:cNvPr>
              <p:cNvGrpSpPr/>
              <p:nvPr/>
            </p:nvGrpSpPr>
            <p:grpSpPr>
              <a:xfrm>
                <a:off x="4983900" y="2533879"/>
                <a:ext cx="491616" cy="652316"/>
                <a:chOff x="3605715" y="-1695171"/>
                <a:chExt cx="952637" cy="1264035"/>
              </a:xfrm>
            </p:grpSpPr>
            <p:sp>
              <p:nvSpPr>
                <p:cNvPr id="120" name="Freeform 119">
                  <a:extLst>
                    <a:ext uri="{FF2B5EF4-FFF2-40B4-BE49-F238E27FC236}">
                      <a16:creationId xmlns:a16="http://schemas.microsoft.com/office/drawing/2014/main" id="{4ECDAEBA-7CBF-1572-1C76-D1E884AA6895}"/>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a:extLst>
                    <a:ext uri="{FF2B5EF4-FFF2-40B4-BE49-F238E27FC236}">
                      <a16:creationId xmlns:a16="http://schemas.microsoft.com/office/drawing/2014/main" id="{143ADA7A-A0FD-385C-1818-9B91F5F5CAC1}"/>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a:extLst>
                    <a:ext uri="{FF2B5EF4-FFF2-40B4-BE49-F238E27FC236}">
                      <a16:creationId xmlns:a16="http://schemas.microsoft.com/office/drawing/2014/main" id="{CBD7E526-45CA-B0D5-9F70-959D750A42AD}"/>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CADD4358-E4AD-5D04-E1B4-742D304563F9}"/>
                  </a:ext>
                </a:extLst>
              </p:cNvPr>
              <p:cNvGrpSpPr/>
              <p:nvPr/>
            </p:nvGrpSpPr>
            <p:grpSpPr>
              <a:xfrm>
                <a:off x="6960090" y="2533879"/>
                <a:ext cx="491616" cy="652316"/>
                <a:chOff x="3605715" y="-1695171"/>
                <a:chExt cx="952637" cy="1264035"/>
              </a:xfrm>
            </p:grpSpPr>
            <p:sp>
              <p:nvSpPr>
                <p:cNvPr id="117" name="Freeform 116">
                  <a:extLst>
                    <a:ext uri="{FF2B5EF4-FFF2-40B4-BE49-F238E27FC236}">
                      <a16:creationId xmlns:a16="http://schemas.microsoft.com/office/drawing/2014/main" id="{E3F496C8-D310-8798-5A53-D0C422B5CA15}"/>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a:extLst>
                    <a:ext uri="{FF2B5EF4-FFF2-40B4-BE49-F238E27FC236}">
                      <a16:creationId xmlns:a16="http://schemas.microsoft.com/office/drawing/2014/main" id="{593D0A52-6F03-4921-698A-14AABFFC1AFC}"/>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a:extLst>
                    <a:ext uri="{FF2B5EF4-FFF2-40B4-BE49-F238E27FC236}">
                      <a16:creationId xmlns:a16="http://schemas.microsoft.com/office/drawing/2014/main" id="{732F3CDD-C525-8E61-28FF-5A04A93C6362}"/>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2FB64F17-1DF7-9BE4-0D0C-4DDE533CD379}"/>
                  </a:ext>
                </a:extLst>
              </p:cNvPr>
              <p:cNvGrpSpPr/>
              <p:nvPr/>
            </p:nvGrpSpPr>
            <p:grpSpPr>
              <a:xfrm>
                <a:off x="5987083" y="2533879"/>
                <a:ext cx="491616" cy="652316"/>
                <a:chOff x="3605715" y="-1695171"/>
                <a:chExt cx="952637" cy="1264035"/>
              </a:xfrm>
            </p:grpSpPr>
            <p:sp>
              <p:nvSpPr>
                <p:cNvPr id="114" name="Freeform 113">
                  <a:extLst>
                    <a:ext uri="{FF2B5EF4-FFF2-40B4-BE49-F238E27FC236}">
                      <a16:creationId xmlns:a16="http://schemas.microsoft.com/office/drawing/2014/main" id="{76F11BA2-38A5-84A6-450F-54058A5EA9ED}"/>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20FEEA28-9BC4-23E1-A528-B10D98528F3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D4637B74-E6C7-6A1E-AD47-F6F654C4F1F5}"/>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6427DD14-1008-CB55-3B15-E439EA679E5D}"/>
                  </a:ext>
                </a:extLst>
              </p:cNvPr>
              <p:cNvGrpSpPr/>
              <p:nvPr/>
            </p:nvGrpSpPr>
            <p:grpSpPr>
              <a:xfrm>
                <a:off x="3964900" y="2533879"/>
                <a:ext cx="491616" cy="652316"/>
                <a:chOff x="3605715" y="-1695171"/>
                <a:chExt cx="952637" cy="1264035"/>
              </a:xfrm>
            </p:grpSpPr>
            <p:sp>
              <p:nvSpPr>
                <p:cNvPr id="111" name="Freeform 110">
                  <a:extLst>
                    <a:ext uri="{FF2B5EF4-FFF2-40B4-BE49-F238E27FC236}">
                      <a16:creationId xmlns:a16="http://schemas.microsoft.com/office/drawing/2014/main" id="{7C3A3024-E34A-1E54-8502-5CE619E2BB55}"/>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CCE9570C-E953-8818-07B6-774D9ED3E959}"/>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CB98D663-47AD-5998-9CA7-52CA618E964E}"/>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3" name="Picture 122">
              <a:extLst>
                <a:ext uri="{FF2B5EF4-FFF2-40B4-BE49-F238E27FC236}">
                  <a16:creationId xmlns:a16="http://schemas.microsoft.com/office/drawing/2014/main" id="{539E4747-07B7-C318-488A-075F041B2DC0}"/>
                </a:ext>
              </a:extLst>
            </p:cNvPr>
            <p:cNvPicPr>
              <a:picLocks noChangeAspect="1"/>
            </p:cNvPicPr>
            <p:nvPr/>
          </p:nvPicPr>
          <p:blipFill>
            <a:blip r:embed="rId5">
              <a:alphaModFix amt="35000"/>
            </a:blip>
            <a:stretch>
              <a:fillRect/>
            </a:stretch>
          </p:blipFill>
          <p:spPr>
            <a:xfrm>
              <a:off x="7586209" y="3150128"/>
              <a:ext cx="1080000" cy="1080000"/>
            </a:xfrm>
            <a:prstGeom prst="rect">
              <a:avLst/>
            </a:prstGeom>
            <a:scene3d>
              <a:camera prst="isometricRightUp"/>
              <a:lightRig rig="threePt" dir="t"/>
            </a:scene3d>
          </p:spPr>
        </p:pic>
        <mc:AlternateContent xmlns:mc="http://schemas.openxmlformats.org/markup-compatibility/2006">
          <mc:Choice xmlns:a14="http://schemas.microsoft.com/office/drawing/2010/main" Requires="a14">
            <p:sp>
              <p:nvSpPr>
                <p:cNvPr id="124" name="TextBox 123">
                  <a:extLst>
                    <a:ext uri="{FF2B5EF4-FFF2-40B4-BE49-F238E27FC236}">
                      <a16:creationId xmlns:a16="http://schemas.microsoft.com/office/drawing/2014/main" id="{C88DD2FD-B8B1-D967-9C7F-AC2EA07668C1}"/>
                    </a:ext>
                  </a:extLst>
                </p:cNvPr>
                <p:cNvSpPr txBox="1"/>
                <p:nvPr/>
              </p:nvSpPr>
              <p:spPr>
                <a:xfrm>
                  <a:off x="4070330" y="4097583"/>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124" name="TextBox 123">
                  <a:extLst>
                    <a:ext uri="{FF2B5EF4-FFF2-40B4-BE49-F238E27FC236}">
                      <a16:creationId xmlns:a16="http://schemas.microsoft.com/office/drawing/2014/main" id="{C88DD2FD-B8B1-D967-9C7F-AC2EA07668C1}"/>
                    </a:ext>
                  </a:extLst>
                </p:cNvPr>
                <p:cNvSpPr txBox="1">
                  <a:spLocks noRot="1" noChangeAspect="1" noMove="1" noResize="1" noEditPoints="1" noAdjustHandles="1" noChangeArrowheads="1" noChangeShapeType="1" noTextEdit="1"/>
                </p:cNvSpPr>
                <p:nvPr/>
              </p:nvSpPr>
              <p:spPr>
                <a:xfrm>
                  <a:off x="4070330" y="4097583"/>
                  <a:ext cx="718130" cy="653769"/>
                </a:xfrm>
                <a:prstGeom prst="rect">
                  <a:avLst/>
                </a:prstGeom>
                <a:blipFill>
                  <a:blip r:embed="rId17"/>
                  <a:stretch>
                    <a:fillRect t="-7692"/>
                  </a:stretch>
                </a:blipFill>
                <a:effectLst/>
              </p:spPr>
              <p:txBody>
                <a:bodyPr/>
                <a:lstStyle/>
                <a:p>
                  <a:r>
                    <a:rPr lang="en-US">
                      <a:noFill/>
                    </a:rPr>
                    <a:t> </a:t>
                  </a:r>
                </a:p>
              </p:txBody>
            </p:sp>
          </mc:Fallback>
        </mc:AlternateContent>
        <p:sp>
          <p:nvSpPr>
            <p:cNvPr id="125" name="TextBox 124">
              <a:extLst>
                <a:ext uri="{FF2B5EF4-FFF2-40B4-BE49-F238E27FC236}">
                  <a16:creationId xmlns:a16="http://schemas.microsoft.com/office/drawing/2014/main" id="{217D74F1-E1CB-3054-7EE4-C8C866B79271}"/>
                </a:ext>
              </a:extLst>
            </p:cNvPr>
            <p:cNvSpPr txBox="1"/>
            <p:nvPr/>
          </p:nvSpPr>
          <p:spPr>
            <a:xfrm>
              <a:off x="8938154" y="2044843"/>
              <a:ext cx="2240983" cy="492443"/>
            </a:xfrm>
            <a:prstGeom prst="rect">
              <a:avLst/>
            </a:prstGeom>
            <a:noFill/>
            <a:ln>
              <a:noFill/>
            </a:ln>
          </p:spPr>
          <p:txBody>
            <a:bodyPr wrap="square" rtlCol="0">
              <a:spAutoFit/>
            </a:bodyPr>
            <a:lstStyle/>
            <a:p>
              <a:r>
                <a:rPr lang="en-ZA" sz="2600" dirty="0">
                  <a:solidFill>
                    <a:schemeClr val="bg2"/>
                  </a:solidFill>
                </a:rPr>
                <a:t>Output fields</a:t>
              </a:r>
            </a:p>
          </p:txBody>
        </p:sp>
        <p:cxnSp>
          <p:nvCxnSpPr>
            <p:cNvPr id="126" name="Connector: Curved 125">
              <a:extLst>
                <a:ext uri="{FF2B5EF4-FFF2-40B4-BE49-F238E27FC236}">
                  <a16:creationId xmlns:a16="http://schemas.microsoft.com/office/drawing/2014/main" id="{FE58FE94-6184-B6E1-DD26-ACACE60C4F5F}"/>
                </a:ext>
              </a:extLst>
            </p:cNvPr>
            <p:cNvCxnSpPr>
              <a:cxnSpLocks/>
            </p:cNvCxnSpPr>
            <p:nvPr/>
          </p:nvCxnSpPr>
          <p:spPr>
            <a:xfrm>
              <a:off x="8924570" y="3834976"/>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130" name="Picture 129">
              <a:extLst>
                <a:ext uri="{FF2B5EF4-FFF2-40B4-BE49-F238E27FC236}">
                  <a16:creationId xmlns:a16="http://schemas.microsoft.com/office/drawing/2014/main" id="{21ABD975-C1E9-C4E0-4DB4-DD30065E8AFB}"/>
                </a:ext>
              </a:extLst>
            </p:cNvPr>
            <p:cNvPicPr>
              <a:picLocks noChangeAspect="1"/>
            </p:cNvPicPr>
            <p:nvPr/>
          </p:nvPicPr>
          <p:blipFill>
            <a:blip r:embed="rId18" cstate="email">
              <a:extLst>
                <a:ext uri="{28A0092B-C50C-407E-A947-70E740481C1C}">
                  <a14:useLocalDpi xmlns:a14="http://schemas.microsoft.com/office/drawing/2010/main" val="0"/>
                </a:ext>
              </a:extLst>
            </a:blip>
            <a:srcRect/>
            <a:stretch/>
          </p:blipFill>
          <p:spPr>
            <a:xfrm>
              <a:off x="9424728" y="2679494"/>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1" name="TextBox 130">
                  <a:extLst>
                    <a:ext uri="{FF2B5EF4-FFF2-40B4-BE49-F238E27FC236}">
                      <a16:creationId xmlns:a16="http://schemas.microsoft.com/office/drawing/2014/main" id="{F1B3B5DD-5C37-4C07-C1B1-0E35E6DAEA70}"/>
                    </a:ext>
                  </a:extLst>
                </p:cNvPr>
                <p:cNvSpPr txBox="1"/>
                <p:nvPr/>
              </p:nvSpPr>
              <p:spPr>
                <a:xfrm>
                  <a:off x="9373385" y="3564007"/>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31" name="TextBox 130">
                  <a:extLst>
                    <a:ext uri="{FF2B5EF4-FFF2-40B4-BE49-F238E27FC236}">
                      <a16:creationId xmlns:a16="http://schemas.microsoft.com/office/drawing/2014/main" id="{F1B3B5DD-5C37-4C07-C1B1-0E35E6DAEA70}"/>
                    </a:ext>
                  </a:extLst>
                </p:cNvPr>
                <p:cNvSpPr txBox="1">
                  <a:spLocks noRot="1" noChangeAspect="1" noMove="1" noResize="1" noEditPoints="1" noAdjustHandles="1" noChangeArrowheads="1" noChangeShapeType="1" noTextEdit="1"/>
                </p:cNvSpPr>
                <p:nvPr/>
              </p:nvSpPr>
              <p:spPr>
                <a:xfrm>
                  <a:off x="9373385" y="3564007"/>
                  <a:ext cx="449877" cy="287130"/>
                </a:xfrm>
                <a:prstGeom prst="rect">
                  <a:avLst/>
                </a:prstGeom>
                <a:blipFill>
                  <a:blip r:embed="rId19"/>
                  <a:stretch>
                    <a:fillRect r="-5556" b="-8333"/>
                  </a:stretch>
                </a:blipFill>
              </p:spPr>
              <p:txBody>
                <a:bodyPr/>
                <a:lstStyle/>
                <a:p>
                  <a:r>
                    <a:rPr lang="en-US">
                      <a:noFill/>
                    </a:rPr>
                    <a:t> </a:t>
                  </a:r>
                </a:p>
              </p:txBody>
            </p:sp>
          </mc:Fallback>
        </mc:AlternateContent>
        <p:pic>
          <p:nvPicPr>
            <p:cNvPr id="132" name="Picture 131">
              <a:extLst>
                <a:ext uri="{FF2B5EF4-FFF2-40B4-BE49-F238E27FC236}">
                  <a16:creationId xmlns:a16="http://schemas.microsoft.com/office/drawing/2014/main" id="{0E7ACCA9-9741-9A9E-6D7C-4FEE3E20C344}"/>
                </a:ext>
              </a:extLst>
            </p:cNvPr>
            <p:cNvPicPr>
              <a:picLocks noChangeAspect="1"/>
            </p:cNvPicPr>
            <p:nvPr/>
          </p:nvPicPr>
          <p:blipFill>
            <a:blip r:embed="rId20" cstate="email">
              <a:extLst>
                <a:ext uri="{28A0092B-C50C-407E-A947-70E740481C1C}">
                  <a14:useLocalDpi xmlns:a14="http://schemas.microsoft.com/office/drawing/2010/main" val="0"/>
                </a:ext>
              </a:extLst>
            </a:blip>
            <a:srcRect/>
            <a:stretch/>
          </p:blipFill>
          <p:spPr>
            <a:xfrm>
              <a:off x="9424722" y="3988584"/>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3" name="TextBox 132">
                  <a:extLst>
                    <a:ext uri="{FF2B5EF4-FFF2-40B4-BE49-F238E27FC236}">
                      <a16:creationId xmlns:a16="http://schemas.microsoft.com/office/drawing/2014/main" id="{E3E64BD7-130F-EE39-61EB-A9C82AF5BB2F}"/>
                    </a:ext>
                  </a:extLst>
                </p:cNvPr>
                <p:cNvSpPr txBox="1"/>
                <p:nvPr/>
              </p:nvSpPr>
              <p:spPr>
                <a:xfrm>
                  <a:off x="9384951" y="4848758"/>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33" name="TextBox 132">
                  <a:extLst>
                    <a:ext uri="{FF2B5EF4-FFF2-40B4-BE49-F238E27FC236}">
                      <a16:creationId xmlns:a16="http://schemas.microsoft.com/office/drawing/2014/main" id="{E3E64BD7-130F-EE39-61EB-A9C82AF5BB2F}"/>
                    </a:ext>
                  </a:extLst>
                </p:cNvPr>
                <p:cNvSpPr txBox="1">
                  <a:spLocks noRot="1" noChangeAspect="1" noMove="1" noResize="1" noEditPoints="1" noAdjustHandles="1" noChangeArrowheads="1" noChangeShapeType="1" noTextEdit="1"/>
                </p:cNvSpPr>
                <p:nvPr/>
              </p:nvSpPr>
              <p:spPr>
                <a:xfrm>
                  <a:off x="9384951" y="4848758"/>
                  <a:ext cx="449877" cy="287130"/>
                </a:xfrm>
                <a:prstGeom prst="rect">
                  <a:avLst/>
                </a:prstGeom>
                <a:blipFill>
                  <a:blip r:embed="rId21"/>
                  <a:stretch>
                    <a:fillRect r="-8333" b="-8333"/>
                  </a:stretch>
                </a:blipFill>
              </p:spPr>
              <p:txBody>
                <a:bodyPr/>
                <a:lstStyle/>
                <a:p>
                  <a:r>
                    <a:rPr lang="en-US">
                      <a:noFill/>
                    </a:rPr>
                    <a:t> </a:t>
                  </a:r>
                </a:p>
              </p:txBody>
            </p:sp>
          </mc:Fallback>
        </mc:AlternateContent>
        <p:pic>
          <p:nvPicPr>
            <p:cNvPr id="134" name="Picture 133">
              <a:extLst>
                <a:ext uri="{FF2B5EF4-FFF2-40B4-BE49-F238E27FC236}">
                  <a16:creationId xmlns:a16="http://schemas.microsoft.com/office/drawing/2014/main" id="{37655F8C-038A-4573-CD38-58CDCF27EBFD}"/>
                </a:ext>
              </a:extLst>
            </p:cNvPr>
            <p:cNvPicPr>
              <a:picLocks noChangeAspect="1"/>
            </p:cNvPicPr>
            <p:nvPr/>
          </p:nvPicPr>
          <p:blipFill>
            <a:blip r:embed="rId22"/>
            <a:srcRect/>
            <a:stretch/>
          </p:blipFill>
          <p:spPr>
            <a:xfrm>
              <a:off x="1556280" y="2589442"/>
              <a:ext cx="1168878" cy="118807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5" name="TextBox 134">
                  <a:extLst>
                    <a:ext uri="{FF2B5EF4-FFF2-40B4-BE49-F238E27FC236}">
                      <a16:creationId xmlns:a16="http://schemas.microsoft.com/office/drawing/2014/main" id="{57F9D331-BC9D-7E75-D28A-0381996470D9}"/>
                    </a:ext>
                  </a:extLst>
                </p:cNvPr>
                <p:cNvSpPr txBox="1"/>
                <p:nvPr/>
              </p:nvSpPr>
              <p:spPr>
                <a:xfrm>
                  <a:off x="1533413" y="2547968"/>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135" name="TextBox 134">
                  <a:extLst>
                    <a:ext uri="{FF2B5EF4-FFF2-40B4-BE49-F238E27FC236}">
                      <a16:creationId xmlns:a16="http://schemas.microsoft.com/office/drawing/2014/main" id="{57F9D331-BC9D-7E75-D28A-0381996470D9}"/>
                    </a:ext>
                  </a:extLst>
                </p:cNvPr>
                <p:cNvSpPr txBox="1">
                  <a:spLocks noRot="1" noChangeAspect="1" noMove="1" noResize="1" noEditPoints="1" noAdjustHandles="1" noChangeArrowheads="1" noChangeShapeType="1" noTextEdit="1"/>
                </p:cNvSpPr>
                <p:nvPr/>
              </p:nvSpPr>
              <p:spPr>
                <a:xfrm>
                  <a:off x="1533413" y="2547968"/>
                  <a:ext cx="448701" cy="290145"/>
                </a:xfrm>
                <a:prstGeom prst="rect">
                  <a:avLst/>
                </a:prstGeom>
                <a:blipFill>
                  <a:blip r:embed="rId23"/>
                  <a:stretch>
                    <a:fillRect r="-8333"/>
                  </a:stretch>
                </a:blipFill>
              </p:spPr>
              <p:txBody>
                <a:bodyPr/>
                <a:lstStyle/>
                <a:p>
                  <a:r>
                    <a:rPr lang="en-US">
                      <a:noFill/>
                    </a:rPr>
                    <a:t> </a:t>
                  </a:r>
                </a:p>
              </p:txBody>
            </p:sp>
          </mc:Fallback>
        </mc:AlternateContent>
        <p:pic>
          <p:nvPicPr>
            <p:cNvPr id="136" name="Picture 135">
              <a:extLst>
                <a:ext uri="{FF2B5EF4-FFF2-40B4-BE49-F238E27FC236}">
                  <a16:creationId xmlns:a16="http://schemas.microsoft.com/office/drawing/2014/main" id="{AB413963-66CA-C2F9-9FC7-FE54BAC1EB48}"/>
                </a:ext>
              </a:extLst>
            </p:cNvPr>
            <p:cNvPicPr>
              <a:picLocks noChangeAspect="1"/>
            </p:cNvPicPr>
            <p:nvPr/>
          </p:nvPicPr>
          <p:blipFill>
            <a:blip r:embed="rId24"/>
            <a:srcRect/>
            <a:stretch/>
          </p:blipFill>
          <p:spPr>
            <a:xfrm>
              <a:off x="1563214" y="3916463"/>
              <a:ext cx="1228824" cy="1264860"/>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7" name="TextBox 136">
                  <a:extLst>
                    <a:ext uri="{FF2B5EF4-FFF2-40B4-BE49-F238E27FC236}">
                      <a16:creationId xmlns:a16="http://schemas.microsoft.com/office/drawing/2014/main" id="{BBB941BE-F4F5-95FB-727F-ADBCE361A672}"/>
                    </a:ext>
                  </a:extLst>
                </p:cNvPr>
                <p:cNvSpPr txBox="1"/>
                <p:nvPr/>
              </p:nvSpPr>
              <p:spPr>
                <a:xfrm>
                  <a:off x="1537362" y="3894285"/>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137" name="TextBox 136">
                  <a:extLst>
                    <a:ext uri="{FF2B5EF4-FFF2-40B4-BE49-F238E27FC236}">
                      <a16:creationId xmlns:a16="http://schemas.microsoft.com/office/drawing/2014/main" id="{BBB941BE-F4F5-95FB-727F-ADBCE361A672}"/>
                    </a:ext>
                  </a:extLst>
                </p:cNvPr>
                <p:cNvSpPr txBox="1">
                  <a:spLocks noRot="1" noChangeAspect="1" noMove="1" noResize="1" noEditPoints="1" noAdjustHandles="1" noChangeArrowheads="1" noChangeShapeType="1" noTextEdit="1"/>
                </p:cNvSpPr>
                <p:nvPr/>
              </p:nvSpPr>
              <p:spPr>
                <a:xfrm>
                  <a:off x="1537362" y="3894285"/>
                  <a:ext cx="444752" cy="291939"/>
                </a:xfrm>
                <a:prstGeom prst="rect">
                  <a:avLst/>
                </a:prstGeom>
                <a:blipFill>
                  <a:blip r:embed="rId25"/>
                  <a:stretch>
                    <a:fillRect r="-8333"/>
                  </a:stretch>
                </a:blipFill>
              </p:spPr>
              <p:txBody>
                <a:bodyPr/>
                <a:lstStyle/>
                <a:p>
                  <a:r>
                    <a:rPr lang="en-US">
                      <a:noFill/>
                    </a:rPr>
                    <a:t> </a:t>
                  </a:r>
                </a:p>
              </p:txBody>
            </p:sp>
          </mc:Fallback>
        </mc:AlternateContent>
        <p:cxnSp>
          <p:nvCxnSpPr>
            <p:cNvPr id="138" name="Connector: Curved 125">
              <a:extLst>
                <a:ext uri="{FF2B5EF4-FFF2-40B4-BE49-F238E27FC236}">
                  <a16:creationId xmlns:a16="http://schemas.microsoft.com/office/drawing/2014/main" id="{CA0D612F-FBDA-7A2A-1A5E-BDBEEAE782DA}"/>
                </a:ext>
              </a:extLst>
            </p:cNvPr>
            <p:cNvCxnSpPr>
              <a:cxnSpLocks/>
            </p:cNvCxnSpPr>
            <p:nvPr/>
          </p:nvCxnSpPr>
          <p:spPr>
            <a:xfrm>
              <a:off x="2838512" y="3847676"/>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sp>
        <p:nvSpPr>
          <p:cNvPr id="2" name="Right Brace 1">
            <a:extLst>
              <a:ext uri="{FF2B5EF4-FFF2-40B4-BE49-F238E27FC236}">
                <a16:creationId xmlns:a16="http://schemas.microsoft.com/office/drawing/2014/main" id="{B4B4F111-878F-C361-684F-4776DE6DB8D2}"/>
              </a:ext>
            </a:extLst>
          </p:cNvPr>
          <p:cNvSpPr/>
          <p:nvPr/>
        </p:nvSpPr>
        <p:spPr bwMode="auto">
          <a:xfrm rot="5400000">
            <a:off x="5789816" y="3420209"/>
            <a:ext cx="543871" cy="3206158"/>
          </a:xfrm>
          <a:prstGeom prst="rightBrace">
            <a:avLst>
              <a:gd name="adj1" fmla="val 8333"/>
              <a:gd name="adj2" fmla="val 49561"/>
            </a:avLst>
          </a:prstGeom>
          <a:no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a:ln>
                <a:noFill/>
              </a:ln>
              <a:solidFill>
                <a:schemeClr val="tx1"/>
              </a:solidFill>
              <a:effectLst/>
              <a:latin typeface="Arial" charset="0"/>
              <a:ea typeface="ヒラギノ角ゴ Pro W3" pitchFamily="116" charset="-128"/>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DA9E2E5-26EA-9E49-D0F6-9E5ADD3A0FB8}"/>
                  </a:ext>
                </a:extLst>
              </p:cNvPr>
              <p:cNvSpPr txBox="1"/>
              <p:nvPr/>
            </p:nvSpPr>
            <p:spPr>
              <a:xfrm>
                <a:off x="5659793" y="5187095"/>
                <a:ext cx="828175" cy="927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ZA" b="0" i="1" smtClean="0">
                          <a:solidFill>
                            <a:schemeClr val="bg2"/>
                          </a:solidFill>
                          <a:latin typeface="Cambria Math" panose="02040503050406030204" pitchFamily="18" charset="0"/>
                          <a:ea typeface="Cambria Math" panose="02040503050406030204" pitchFamily="18" charset="0"/>
                        </a:rPr>
                        <m:t>𝛼</m:t>
                      </m:r>
                    </m:oMath>
                  </m:oMathPara>
                </a14:m>
                <a:endParaRPr lang="en-ZA" b="0" dirty="0">
                  <a:solidFill>
                    <a:schemeClr val="bg2"/>
                  </a:solidFill>
                </a:endParaRPr>
              </a:p>
              <a:p>
                <a:endParaRPr lang="en-ZA" b="0" dirty="0"/>
              </a:p>
            </p:txBody>
          </p:sp>
        </mc:Choice>
        <mc:Fallback>
          <p:sp>
            <p:nvSpPr>
              <p:cNvPr id="3" name="TextBox 2">
                <a:extLst>
                  <a:ext uri="{FF2B5EF4-FFF2-40B4-BE49-F238E27FC236}">
                    <a16:creationId xmlns:a16="http://schemas.microsoft.com/office/drawing/2014/main" id="{3DA9E2E5-26EA-9E49-D0F6-9E5ADD3A0FB8}"/>
                  </a:ext>
                </a:extLst>
              </p:cNvPr>
              <p:cNvSpPr txBox="1">
                <a:spLocks noRot="1" noChangeAspect="1" noMove="1" noResize="1" noEditPoints="1" noAdjustHandles="1" noChangeArrowheads="1" noChangeShapeType="1" noTextEdit="1"/>
              </p:cNvSpPr>
              <p:nvPr/>
            </p:nvSpPr>
            <p:spPr>
              <a:xfrm>
                <a:off x="5659793" y="5187095"/>
                <a:ext cx="828175" cy="927305"/>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83AFACD-ED26-4E1F-63D3-D2590F2F4391}"/>
                  </a:ext>
                </a:extLst>
              </p:cNvPr>
              <p:cNvSpPr txBox="1"/>
              <p:nvPr/>
            </p:nvSpPr>
            <p:spPr>
              <a:xfrm>
                <a:off x="4045111" y="5683324"/>
                <a:ext cx="4316715" cy="930751"/>
              </a:xfrm>
              <a:prstGeom prst="roundRect">
                <a:avLst/>
              </a:prstGeom>
              <a:solidFill>
                <a:schemeClr val="bg1"/>
              </a:solidFill>
              <a:ln w="12700" cap="flat">
                <a:solidFill>
                  <a:schemeClr val="bg2"/>
                </a:solidFill>
                <a:prstDash val="lg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Light"/>
                  </a:rPr>
                  <a:t>Cost evaluation using SPSA</a:t>
                </a:r>
              </a:p>
              <a:p>
                <a:pPr algn="ctr" defTabSz="584200" fontAlgn="auto" latinLnBrk="1" hangingPunct="0">
                  <a:spcBef>
                    <a:spcPts val="0"/>
                  </a:spcBef>
                  <a:spcAft>
                    <a:spcPts val="0"/>
                  </a:spcAft>
                </a:pPr>
                <a14:m>
                  <m:oMathPara xmlns:m="http://schemas.openxmlformats.org/officeDocument/2006/math">
                    <m:oMathParaPr>
                      <m:jc m:val="centerGroup"/>
                    </m:oMathParaPr>
                    <m:oMath xmlns:m="http://schemas.openxmlformats.org/officeDocument/2006/math">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𝒎𝒊𝒏</m:t>
                      </m:r>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 </m:t>
                      </m:r>
                      <m: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t>𝑪</m:t>
                      </m:r>
                      <m:d>
                        <m:dPr>
                          <m:ctrlPr>
                            <a:rPr kumimoji="0" lang="en-US" sz="2400" b="1"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Neue Light"/>
                            </a:rPr>
                          </m:ctrlPr>
                        </m:dPr>
                        <m:e>
                          <m:r>
                            <a:rPr lang="en-ZA" sz="2400" i="1">
                              <a:solidFill>
                                <a:schemeClr val="bg2"/>
                              </a:solidFill>
                              <a:latin typeface="Cambria Math" panose="02040503050406030204" pitchFamily="18" charset="0"/>
                              <a:ea typeface="Cambria Math" panose="02040503050406030204" pitchFamily="18" charset="0"/>
                            </a:rPr>
                            <m:t>𝛼</m:t>
                          </m:r>
                          <m:r>
                            <m:rPr>
                              <m:nor/>
                            </m:rPr>
                            <a:rPr lang="en-ZA" sz="2400" dirty="0">
                              <a:solidFill>
                                <a:schemeClr val="bg2"/>
                              </a:solidFill>
                            </a:rPr>
                            <m:t> </m:t>
                          </m:r>
                        </m:e>
                      </m:d>
                    </m:oMath>
                  </m:oMathPara>
                </a14:m>
                <a:endParaRPr kumimoji="0" lang="en-US" sz="2400" b="1" i="0" u="none" strike="noStrike" cap="none" spc="0" normalizeH="0" baseline="0" dirty="0">
                  <a:ln>
                    <a:noFill/>
                  </a:ln>
                  <a:solidFill>
                    <a:srgbClr val="000000"/>
                  </a:solidFill>
                  <a:effectLst/>
                  <a:uFillTx/>
                  <a:latin typeface="+mn-lt"/>
                  <a:ea typeface="+mn-ea"/>
                  <a:cs typeface="+mn-cs"/>
                  <a:sym typeface="Helvetica Neue Light"/>
                </a:endParaRPr>
              </a:p>
            </p:txBody>
          </p:sp>
        </mc:Choice>
        <mc:Fallback>
          <p:sp>
            <p:nvSpPr>
              <p:cNvPr id="4" name="TextBox 3">
                <a:extLst>
                  <a:ext uri="{FF2B5EF4-FFF2-40B4-BE49-F238E27FC236}">
                    <a16:creationId xmlns:a16="http://schemas.microsoft.com/office/drawing/2014/main" id="{483AFACD-ED26-4E1F-63D3-D2590F2F4391}"/>
                  </a:ext>
                </a:extLst>
              </p:cNvPr>
              <p:cNvSpPr txBox="1">
                <a:spLocks noRot="1" noChangeAspect="1" noMove="1" noResize="1" noEditPoints="1" noAdjustHandles="1" noChangeArrowheads="1" noChangeShapeType="1" noTextEdit="1"/>
              </p:cNvSpPr>
              <p:nvPr/>
            </p:nvSpPr>
            <p:spPr>
              <a:xfrm>
                <a:off x="4045111" y="5683324"/>
                <a:ext cx="4316715" cy="930751"/>
              </a:xfrm>
              <a:prstGeom prst="roundRect">
                <a:avLst/>
              </a:prstGeom>
              <a:blipFill>
                <a:blip r:embed="rId27"/>
                <a:stretch>
                  <a:fillRect b="-5263"/>
                </a:stretch>
              </a:blipFill>
              <a:ln w="12700" cap="flat">
                <a:solidFill>
                  <a:schemeClr val="bg2"/>
                </a:solidFill>
                <a:prstDash val="lgDash"/>
                <a:miter lim="400000"/>
              </a:ln>
              <a:effectLst/>
            </p:spPr>
            <p:txBody>
              <a:bodyPr/>
              <a:lstStyle/>
              <a:p>
                <a:r>
                  <a:rPr lang="en-US">
                    <a:noFill/>
                  </a:rPr>
                  <a:t> </a:t>
                </a:r>
              </a:p>
            </p:txBody>
          </p:sp>
        </mc:Fallback>
      </mc:AlternateContent>
      <p:pic>
        <p:nvPicPr>
          <p:cNvPr id="5" name="Picture 4" descr="What is Loss in Neural Nets? Is cost function and loss function are same ?  | by vinodhkumar baskaran | Medium">
            <a:extLst>
              <a:ext uri="{FF2B5EF4-FFF2-40B4-BE49-F238E27FC236}">
                <a16:creationId xmlns:a16="http://schemas.microsoft.com/office/drawing/2014/main" id="{DDA453F3-47D2-01C1-B93B-70EEB27E174E}"/>
              </a:ext>
            </a:extLst>
          </p:cNvPr>
          <p:cNvPicPr>
            <a:picLocks noChangeAspect="1"/>
          </p:cNvPicPr>
          <p:nvPr/>
        </p:nvPicPr>
        <p:blipFill>
          <a:blip r:embed="rId28"/>
          <a:stretch>
            <a:fillRect/>
          </a:stretch>
        </p:blipFill>
        <p:spPr>
          <a:xfrm>
            <a:off x="2345050" y="5622206"/>
            <a:ext cx="1548740" cy="1161554"/>
          </a:xfrm>
          <a:prstGeom prst="rect">
            <a:avLst/>
          </a:prstGeom>
          <a:ln>
            <a:noFill/>
          </a:ln>
        </p:spPr>
      </p:pic>
      <p:cxnSp>
        <p:nvCxnSpPr>
          <p:cNvPr id="8" name="Elbow Connector 7">
            <a:extLst>
              <a:ext uri="{FF2B5EF4-FFF2-40B4-BE49-F238E27FC236}">
                <a16:creationId xmlns:a16="http://schemas.microsoft.com/office/drawing/2014/main" id="{C623DEB2-F304-D211-7D20-EE88CC448E47}"/>
              </a:ext>
            </a:extLst>
          </p:cNvPr>
          <p:cNvCxnSpPr>
            <a:endCxn id="4" idx="3"/>
          </p:cNvCxnSpPr>
          <p:nvPr/>
        </p:nvCxnSpPr>
        <p:spPr bwMode="auto">
          <a:xfrm>
            <a:off x="6259810" y="5458265"/>
            <a:ext cx="2102016" cy="690435"/>
          </a:xfrm>
          <a:prstGeom prst="bentConnector3">
            <a:avLst>
              <a:gd name="adj1" fmla="val 110875"/>
            </a:avLst>
          </a:prstGeom>
          <a:noFill/>
          <a:ln w="38100" cap="flat" cmpd="sng" algn="ctr">
            <a:solidFill>
              <a:schemeClr val="hlink"/>
            </a:solidFill>
            <a:prstDash val="solid"/>
            <a:round/>
            <a:headEnd type="none" w="med" len="med"/>
            <a:tailEnd type="triangle"/>
          </a:ln>
          <a:effectLst/>
        </p:spPr>
      </p:cxnSp>
    </p:spTree>
    <p:extLst>
      <p:ext uri="{BB962C8B-B14F-4D97-AF65-F5344CB8AC3E}">
        <p14:creationId xmlns:p14="http://schemas.microsoft.com/office/powerpoint/2010/main" val="491736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48B6F-EFE6-7A12-1F9E-9550C19E985E}"/>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237E3F16-098B-E5A8-A58F-EE32FB514D13}"/>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We can reduce the number of trainable parameters by scaling the inner phase masks </a:t>
            </a:r>
          </a:p>
        </p:txBody>
      </p:sp>
      <p:pic>
        <p:nvPicPr>
          <p:cNvPr id="16" name="Picture 15">
            <a:extLst>
              <a:ext uri="{FF2B5EF4-FFF2-40B4-BE49-F238E27FC236}">
                <a16:creationId xmlns:a16="http://schemas.microsoft.com/office/drawing/2014/main" id="{7ED92EB7-C863-4E53-B1DF-9B8A4C00D183}"/>
              </a:ext>
            </a:extLst>
          </p:cNvPr>
          <p:cNvPicPr>
            <a:picLocks noChangeAspect="1"/>
          </p:cNvPicPr>
          <p:nvPr/>
        </p:nvPicPr>
        <p:blipFill>
          <a:blip r:embed="rId3"/>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67722D52-D1B2-6F88-C149-49D7A8269F2B}"/>
              </a:ext>
            </a:extLst>
          </p:cNvPr>
          <p:cNvPicPr>
            <a:picLocks noChangeAspect="1"/>
          </p:cNvPicPr>
          <p:nvPr/>
        </p:nvPicPr>
        <p:blipFill>
          <a:blip r:embed="rId4"/>
          <a:stretch>
            <a:fillRect/>
          </a:stretch>
        </p:blipFill>
        <p:spPr>
          <a:xfrm>
            <a:off x="4731227" y="6954491"/>
            <a:ext cx="5295265" cy="1117685"/>
          </a:xfrm>
          <a:prstGeom prst="rect">
            <a:avLst/>
          </a:prstGeom>
        </p:spPr>
      </p:pic>
      <p:grpSp>
        <p:nvGrpSpPr>
          <p:cNvPr id="141" name="Group 140">
            <a:extLst>
              <a:ext uri="{FF2B5EF4-FFF2-40B4-BE49-F238E27FC236}">
                <a16:creationId xmlns:a16="http://schemas.microsoft.com/office/drawing/2014/main" id="{40FAB8E0-2D92-04BB-9C87-889D9EE54018}"/>
              </a:ext>
            </a:extLst>
          </p:cNvPr>
          <p:cNvGrpSpPr/>
          <p:nvPr/>
        </p:nvGrpSpPr>
        <p:grpSpPr>
          <a:xfrm>
            <a:off x="1003707" y="2044843"/>
            <a:ext cx="10184587" cy="3522995"/>
            <a:chOff x="1013065" y="2044843"/>
            <a:chExt cx="10184587" cy="3522995"/>
          </a:xfrm>
        </p:grpSpPr>
        <p:pic>
          <p:nvPicPr>
            <p:cNvPr id="91" name="Picture 90">
              <a:extLst>
                <a:ext uri="{FF2B5EF4-FFF2-40B4-BE49-F238E27FC236}">
                  <a16:creationId xmlns:a16="http://schemas.microsoft.com/office/drawing/2014/main" id="{514E7FF5-A9C7-C8CD-FDEA-EF6D4050AACE}"/>
                </a:ext>
              </a:extLst>
            </p:cNvPr>
            <p:cNvPicPr>
              <a:picLocks noChangeAspect="1"/>
            </p:cNvPicPr>
            <p:nvPr/>
          </p:nvPicPr>
          <p:blipFill>
            <a:blip r:embed="rId5">
              <a:alphaModFix amt="35000"/>
            </a:blip>
            <a:stretch>
              <a:fillRect/>
            </a:stretch>
          </p:blipFill>
          <p:spPr>
            <a:xfrm>
              <a:off x="3363148" y="3243469"/>
              <a:ext cx="1080000" cy="1080000"/>
            </a:xfrm>
            <a:prstGeom prst="rect">
              <a:avLst/>
            </a:prstGeom>
            <a:scene3d>
              <a:camera prst="isometricRightUp"/>
              <a:lightRig rig="threePt" dir="t"/>
            </a:scene3d>
          </p:spPr>
        </p:pic>
        <p:sp>
          <p:nvSpPr>
            <p:cNvPr id="92" name="TextBox 91">
              <a:extLst>
                <a:ext uri="{FF2B5EF4-FFF2-40B4-BE49-F238E27FC236}">
                  <a16:creationId xmlns:a16="http://schemas.microsoft.com/office/drawing/2014/main" id="{3982D875-E778-A767-E19F-B97A9BD50C92}"/>
                </a:ext>
              </a:extLst>
            </p:cNvPr>
            <p:cNvSpPr txBox="1"/>
            <p:nvPr/>
          </p:nvSpPr>
          <p:spPr>
            <a:xfrm>
              <a:off x="1385934" y="2078986"/>
              <a:ext cx="1883309" cy="956096"/>
            </a:xfrm>
            <a:prstGeom prst="rect">
              <a:avLst/>
            </a:prstGeom>
            <a:noFill/>
            <a:ln>
              <a:noFill/>
            </a:ln>
          </p:spPr>
          <p:txBody>
            <a:bodyPr wrap="square" rtlCol="0">
              <a:spAutoFit/>
            </a:bodyPr>
            <a:lstStyle/>
            <a:p>
              <a:r>
                <a:rPr lang="en-ZA" sz="2600" dirty="0">
                  <a:solidFill>
                    <a:schemeClr val="bg2"/>
                  </a:solidFill>
                </a:rPr>
                <a:t>Input fields</a:t>
              </a:r>
            </a:p>
            <a:p>
              <a:pPr marL="342900" indent="-342900">
                <a:buAutoNum type="alphaLcParenR"/>
              </a:pPr>
              <a:endParaRPr lang="en-ZA" dirty="0">
                <a:solidFill>
                  <a:schemeClr val="bg2"/>
                </a:solidFill>
              </a:endParaRPr>
            </a:p>
          </p:txBody>
        </p:sp>
        <p:sp>
          <p:nvSpPr>
            <p:cNvPr id="93" name="Rounded Rectangle 92">
              <a:extLst>
                <a:ext uri="{FF2B5EF4-FFF2-40B4-BE49-F238E27FC236}">
                  <a16:creationId xmlns:a16="http://schemas.microsoft.com/office/drawing/2014/main" id="{13F058E5-0281-8DA2-E7F6-14F96B445910}"/>
                </a:ext>
              </a:extLst>
            </p:cNvPr>
            <p:cNvSpPr/>
            <p:nvPr/>
          </p:nvSpPr>
          <p:spPr>
            <a:xfrm>
              <a:off x="3260251" y="2733862"/>
              <a:ext cx="5671498" cy="1921351"/>
            </a:xfrm>
            <a:prstGeom prst="roundRect">
              <a:avLst/>
            </a:prstGeom>
            <a:noFill/>
            <a:ln w="12700">
              <a:solidFill>
                <a:schemeClr val="bg2"/>
              </a:solidFill>
              <a:prstDash val="lg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4" name="Connector: Curved 125">
              <a:extLst>
                <a:ext uri="{FF2B5EF4-FFF2-40B4-BE49-F238E27FC236}">
                  <a16:creationId xmlns:a16="http://schemas.microsoft.com/office/drawing/2014/main" id="{C925B7ED-C23C-00AC-03D7-19F2018E0A50}"/>
                </a:ext>
              </a:extLst>
            </p:cNvPr>
            <p:cNvCxnSpPr>
              <a:cxnSpLocks/>
            </p:cNvCxnSpPr>
            <p:nvPr/>
          </p:nvCxnSpPr>
          <p:spPr>
            <a:xfrm>
              <a:off x="7821556" y="3867977"/>
              <a:ext cx="384848" cy="12700"/>
            </a:xfrm>
            <a:prstGeom prst="curvedConnector3">
              <a:avLst>
                <a:gd name="adj1" fmla="val 7795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5" name="Rectangle: Rounded Corners 119">
              <a:extLst>
                <a:ext uri="{FF2B5EF4-FFF2-40B4-BE49-F238E27FC236}">
                  <a16:creationId xmlns:a16="http://schemas.microsoft.com/office/drawing/2014/main" id="{A23688F8-AD48-EFDA-BBCA-33330C4C82E4}"/>
                </a:ext>
              </a:extLst>
            </p:cNvPr>
            <p:cNvSpPr/>
            <p:nvPr/>
          </p:nvSpPr>
          <p:spPr>
            <a:xfrm>
              <a:off x="1013065" y="2061408"/>
              <a:ext cx="10184587" cy="3506430"/>
            </a:xfrm>
            <a:prstGeom prst="roundRect">
              <a:avLst>
                <a:gd name="adj" fmla="val 7087"/>
              </a:avLst>
            </a:prstGeom>
            <a:noFill/>
            <a:ln w="127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mc:AlternateContent xmlns:mc="http://schemas.openxmlformats.org/markup-compatibility/2006">
          <mc:Choice xmlns:a14="http://schemas.microsoft.com/office/drawing/2010/main" Requires="a14">
            <p:sp>
              <p:nvSpPr>
                <p:cNvPr id="96" name="TextBox 95">
                  <a:extLst>
                    <a:ext uri="{FF2B5EF4-FFF2-40B4-BE49-F238E27FC236}">
                      <a16:creationId xmlns:a16="http://schemas.microsoft.com/office/drawing/2014/main" id="{3B9B3C6D-30A2-39FC-C2F1-AE5988DEAC68}"/>
                    </a:ext>
                  </a:extLst>
                </p:cNvPr>
                <p:cNvSpPr txBox="1"/>
                <p:nvPr/>
              </p:nvSpPr>
              <p:spPr>
                <a:xfrm>
                  <a:off x="5922832" y="3882421"/>
                  <a:ext cx="346336" cy="5559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ZA" i="1" smtClean="0">
                                <a:solidFill>
                                  <a:schemeClr val="bg1"/>
                                </a:solidFill>
                                <a:latin typeface="Cambria Math" panose="02040503050406030204" pitchFamily="18" charset="0"/>
                              </a:rPr>
                            </m:ctrlPr>
                          </m:dPr>
                          <m:e>
                            <m:sSub>
                              <m:sSubPr>
                                <m:ctrlPr>
                                  <a:rPr lang="en-ZA" i="1" smtClean="0">
                                    <a:solidFill>
                                      <a:schemeClr val="bg1"/>
                                    </a:solidFill>
                                    <a:latin typeface="Cambria Math" panose="02040503050406030204" pitchFamily="18" charset="0"/>
                                  </a:rPr>
                                </m:ctrlPr>
                              </m:sSubPr>
                              <m:e>
                                <m:r>
                                  <a:rPr lang="en-ZA" i="1">
                                    <a:solidFill>
                                      <a:schemeClr val="bg1"/>
                                    </a:solidFill>
                                    <a:latin typeface="Cambria Math" panose="02040503050406030204" pitchFamily="18" charset="0"/>
                                  </a:rPr>
                                  <m:t>𝞿</m:t>
                                </m:r>
                              </m:e>
                              <m:sub>
                                <m:r>
                                  <a:rPr lang="en-US" b="0" i="1" smtClean="0">
                                    <a:solidFill>
                                      <a:schemeClr val="bg1"/>
                                    </a:solidFill>
                                    <a:latin typeface="Cambria Math" panose="02040503050406030204" pitchFamily="18" charset="0"/>
                                  </a:rPr>
                                  <m:t>1</m:t>
                                </m:r>
                              </m:sub>
                            </m:sSub>
                          </m:e>
                        </m:d>
                      </m:oMath>
                    </m:oMathPara>
                  </a14:m>
                  <a:endParaRPr lang="en-US" dirty="0">
                    <a:solidFill>
                      <a:schemeClr val="bg1"/>
                    </a:solidFill>
                  </a:endParaRPr>
                </a:p>
              </p:txBody>
            </p:sp>
          </mc:Choice>
          <mc:Fallback>
            <p:sp>
              <p:nvSpPr>
                <p:cNvPr id="96" name="TextBox 95">
                  <a:extLst>
                    <a:ext uri="{FF2B5EF4-FFF2-40B4-BE49-F238E27FC236}">
                      <a16:creationId xmlns:a16="http://schemas.microsoft.com/office/drawing/2014/main" id="{3B9B3C6D-30A2-39FC-C2F1-AE5988DEAC68}"/>
                    </a:ext>
                  </a:extLst>
                </p:cNvPr>
                <p:cNvSpPr txBox="1">
                  <a:spLocks noRot="1" noChangeAspect="1" noMove="1" noResize="1" noEditPoints="1" noAdjustHandles="1" noChangeArrowheads="1" noChangeShapeType="1" noTextEdit="1"/>
                </p:cNvSpPr>
                <p:nvPr/>
              </p:nvSpPr>
              <p:spPr>
                <a:xfrm>
                  <a:off x="5922832" y="3882421"/>
                  <a:ext cx="346336" cy="555986"/>
                </a:xfrm>
                <a:prstGeom prst="rect">
                  <a:avLst/>
                </a:prstGeom>
                <a:blipFill>
                  <a:blip r:embed="rId6"/>
                  <a:stretch>
                    <a:fillRect r="-125000" b="-13333"/>
                  </a:stretch>
                </a:blipFill>
              </p:spPr>
              <p:txBody>
                <a:bodyPr/>
                <a:lstStyle/>
                <a:p>
                  <a:r>
                    <a:rPr lang="en-US">
                      <a:noFill/>
                    </a:rPr>
                    <a:t> </a:t>
                  </a:r>
                </a:p>
              </p:txBody>
            </p:sp>
          </mc:Fallback>
        </mc:AlternateContent>
        <p:sp>
          <p:nvSpPr>
            <p:cNvPr id="97" name="TextBox 96">
              <a:extLst>
                <a:ext uri="{FF2B5EF4-FFF2-40B4-BE49-F238E27FC236}">
                  <a16:creationId xmlns:a16="http://schemas.microsoft.com/office/drawing/2014/main" id="{A628F187-5A63-92B3-249B-55D86BBCDBE0}"/>
                </a:ext>
              </a:extLst>
            </p:cNvPr>
            <p:cNvSpPr txBox="1"/>
            <p:nvPr/>
          </p:nvSpPr>
          <p:spPr>
            <a:xfrm>
              <a:off x="5511805" y="2123508"/>
              <a:ext cx="1136850" cy="555986"/>
            </a:xfrm>
            <a:prstGeom prst="rect">
              <a:avLst/>
            </a:prstGeom>
            <a:noFill/>
          </p:spPr>
          <p:txBody>
            <a:bodyPr wrap="square" rtlCol="0">
              <a:spAutoFit/>
            </a:bodyPr>
            <a:lstStyle/>
            <a:p>
              <a:r>
                <a:rPr lang="en-US" dirty="0">
                  <a:solidFill>
                    <a:schemeClr val="bg2"/>
                  </a:solidFill>
                </a:rPr>
                <a:t>D</a:t>
              </a:r>
              <a:r>
                <a:rPr lang="en-US" baseline="30000" dirty="0">
                  <a:solidFill>
                    <a:schemeClr val="bg2"/>
                  </a:solidFill>
                </a:rPr>
                <a:t>2</a:t>
              </a:r>
              <a:r>
                <a:rPr lang="en-US" dirty="0">
                  <a:solidFill>
                    <a:schemeClr val="bg2"/>
                  </a:solidFill>
                </a:rPr>
                <a:t>NN</a:t>
              </a:r>
            </a:p>
          </p:txBody>
        </p:sp>
        <p:grpSp>
          <p:nvGrpSpPr>
            <p:cNvPr id="99" name="Group 98">
              <a:extLst>
                <a:ext uri="{FF2B5EF4-FFF2-40B4-BE49-F238E27FC236}">
                  <a16:creationId xmlns:a16="http://schemas.microsoft.com/office/drawing/2014/main" id="{B31A689B-5114-4142-BC9F-532B9F1E15EE}"/>
                </a:ext>
              </a:extLst>
            </p:cNvPr>
            <p:cNvGrpSpPr/>
            <p:nvPr/>
          </p:nvGrpSpPr>
          <p:grpSpPr>
            <a:xfrm>
              <a:off x="3575749" y="2632636"/>
              <a:ext cx="4795435" cy="1022509"/>
              <a:chOff x="-65838" y="522248"/>
              <a:chExt cx="5570768" cy="1289960"/>
            </a:xfrm>
            <a:effectLst/>
          </p:grpSpPr>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948E4F3A-F884-D8FD-D23A-81EB3892DBA3}"/>
                      </a:ext>
                    </a:extLst>
                  </p:cNvPr>
                  <p:cNvSpPr txBox="1"/>
                  <p:nvPr/>
                </p:nvSpPr>
                <p:spPr>
                  <a:xfrm>
                    <a:off x="-65838" y="525871"/>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0</m:t>
                              </m:r>
                            </m:sub>
                          </m:sSub>
                        </m:oMath>
                      </m:oMathPara>
                    </a14:m>
                    <a:endParaRPr lang="en-ZA" dirty="0">
                      <a:solidFill>
                        <a:schemeClr val="bg2"/>
                      </a:solidFill>
                    </a:endParaRPr>
                  </a:p>
                  <a:p>
                    <a:endParaRPr lang="en-ZA" dirty="0">
                      <a:solidFill>
                        <a:schemeClr val="bg2"/>
                      </a:solidFill>
                    </a:endParaRPr>
                  </a:p>
                </p:txBody>
              </p:sp>
            </mc:Choice>
            <mc:Fallback xmlns="">
              <p:sp>
                <p:nvSpPr>
                  <p:cNvPr id="45" name="TextBox 44">
                    <a:extLst>
                      <a:ext uri="{FF2B5EF4-FFF2-40B4-BE49-F238E27FC236}">
                        <a16:creationId xmlns:a16="http://schemas.microsoft.com/office/drawing/2014/main" id="{9D7E0E57-259D-3174-AD1F-36C8082196A6}"/>
                      </a:ext>
                    </a:extLst>
                  </p:cNvPr>
                  <p:cNvSpPr txBox="1">
                    <a:spLocks noRot="1" noChangeAspect="1" noMove="1" noResize="1" noEditPoints="1" noAdjustHandles="1" noChangeArrowheads="1" noChangeShapeType="1" noTextEdit="1"/>
                  </p:cNvSpPr>
                  <p:nvPr/>
                </p:nvSpPr>
                <p:spPr>
                  <a:xfrm>
                    <a:off x="-65838" y="525871"/>
                    <a:ext cx="1008725" cy="1286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2FFE4D6B-F2DC-3EAA-F1F6-2781DDC91EBF}"/>
                      </a:ext>
                    </a:extLst>
                  </p:cNvPr>
                  <p:cNvSpPr txBox="1"/>
                  <p:nvPr/>
                </p:nvSpPr>
                <p:spPr>
                  <a:xfrm>
                    <a:off x="1210027" y="522248"/>
                    <a:ext cx="1008725"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1</m:t>
                              </m:r>
                            </m:sub>
                          </m:sSub>
                        </m:oMath>
                      </m:oMathPara>
                    </a14:m>
                    <a:endParaRPr lang="en-ZA" dirty="0">
                      <a:solidFill>
                        <a:schemeClr val="bg2"/>
                      </a:solidFill>
                    </a:endParaRPr>
                  </a:p>
                  <a:p>
                    <a:endParaRPr lang="en-ZA" dirty="0">
                      <a:solidFill>
                        <a:schemeClr val="bg2"/>
                      </a:solidFill>
                    </a:endParaRPr>
                  </a:p>
                </p:txBody>
              </p:sp>
            </mc:Choice>
            <mc:Fallback xmlns="">
              <p:sp>
                <p:nvSpPr>
                  <p:cNvPr id="46" name="TextBox 45">
                    <a:extLst>
                      <a:ext uri="{FF2B5EF4-FFF2-40B4-BE49-F238E27FC236}">
                        <a16:creationId xmlns:a16="http://schemas.microsoft.com/office/drawing/2014/main" id="{89E623C9-CA81-55E4-DE63-33862BA2D582}"/>
                      </a:ext>
                    </a:extLst>
                  </p:cNvPr>
                  <p:cNvSpPr txBox="1">
                    <a:spLocks noRot="1" noChangeAspect="1" noMove="1" noResize="1" noEditPoints="1" noAdjustHandles="1" noChangeArrowheads="1" noChangeShapeType="1" noTextEdit="1"/>
                  </p:cNvSpPr>
                  <p:nvPr/>
                </p:nvSpPr>
                <p:spPr>
                  <a:xfrm>
                    <a:off x="1210027" y="522248"/>
                    <a:ext cx="1008725" cy="12863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2C318390-F5C0-0076-EEA5-7BE6F48E25C9}"/>
                      </a:ext>
                    </a:extLst>
                  </p:cNvPr>
                  <p:cNvSpPr txBox="1"/>
                  <p:nvPr/>
                </p:nvSpPr>
                <p:spPr>
                  <a:xfrm>
                    <a:off x="4496206" y="525871"/>
                    <a:ext cx="1008724" cy="12863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i="1" smtClean="0">
                                  <a:solidFill>
                                    <a:schemeClr val="bg2"/>
                                  </a:solidFill>
                                  <a:latin typeface="Cambria Math" panose="02040503050406030204" pitchFamily="18" charset="0"/>
                                </a:rPr>
                              </m:ctrlPr>
                            </m:sSubPr>
                            <m:e>
                              <m:r>
                                <a:rPr lang="en-ZA" b="0" i="1" smtClean="0">
                                  <a:solidFill>
                                    <a:schemeClr val="bg2"/>
                                  </a:solidFill>
                                  <a:latin typeface="Cambria Math" panose="02040503050406030204" pitchFamily="18" charset="0"/>
                                </a:rPr>
                                <m:t>𝐷</m:t>
                              </m:r>
                            </m:e>
                            <m:sub>
                              <m:r>
                                <a:rPr lang="en-ZA" b="0" i="1" smtClean="0">
                                  <a:solidFill>
                                    <a:schemeClr val="bg2"/>
                                  </a:solidFill>
                                  <a:latin typeface="Cambria Math" panose="02040503050406030204" pitchFamily="18" charset="0"/>
                                </a:rPr>
                                <m:t>𝑛</m:t>
                              </m:r>
                            </m:sub>
                          </m:sSub>
                        </m:oMath>
                      </m:oMathPara>
                    </a14:m>
                    <a:endParaRPr lang="en-ZA" dirty="0">
                      <a:solidFill>
                        <a:schemeClr val="bg2"/>
                      </a:solidFill>
                    </a:endParaRPr>
                  </a:p>
                  <a:p>
                    <a:endParaRPr lang="en-ZA" dirty="0">
                      <a:solidFill>
                        <a:schemeClr val="bg2"/>
                      </a:solidFill>
                    </a:endParaRPr>
                  </a:p>
                </p:txBody>
              </p:sp>
            </mc:Choice>
            <mc:Fallback xmlns="">
              <p:sp>
                <p:nvSpPr>
                  <p:cNvPr id="47" name="TextBox 46">
                    <a:extLst>
                      <a:ext uri="{FF2B5EF4-FFF2-40B4-BE49-F238E27FC236}">
                        <a16:creationId xmlns:a16="http://schemas.microsoft.com/office/drawing/2014/main" id="{51978086-2502-830E-AEF0-4DB19F2E7D77}"/>
                      </a:ext>
                    </a:extLst>
                  </p:cNvPr>
                  <p:cNvSpPr txBox="1">
                    <a:spLocks noRot="1" noChangeAspect="1" noMove="1" noResize="1" noEditPoints="1" noAdjustHandles="1" noChangeArrowheads="1" noChangeShapeType="1" noTextEdit="1"/>
                  </p:cNvSpPr>
                  <p:nvPr/>
                </p:nvSpPr>
                <p:spPr>
                  <a:xfrm>
                    <a:off x="4496206" y="525871"/>
                    <a:ext cx="1008724" cy="1286337"/>
                  </a:xfrm>
                  <a:prstGeom prst="rect">
                    <a:avLst/>
                  </a:prstGeom>
                  <a:blipFill>
                    <a:blip r:embed="rId15"/>
                    <a:stretch>
                      <a:fillRect/>
                    </a:stretch>
                  </a:blipFill>
                </p:spPr>
                <p:txBody>
                  <a:bodyPr/>
                  <a:lstStyle/>
                  <a:p>
                    <a:r>
                      <a:rPr lang="en-US">
                        <a:noFill/>
                      </a:rPr>
                      <a:t> </a:t>
                    </a:r>
                  </a:p>
                </p:txBody>
              </p:sp>
            </mc:Fallback>
          </mc:AlternateContent>
        </p:grpSp>
        <p:pic>
          <p:nvPicPr>
            <p:cNvPr id="103" name="Picture 102">
              <a:extLst>
                <a:ext uri="{FF2B5EF4-FFF2-40B4-BE49-F238E27FC236}">
                  <a16:creationId xmlns:a16="http://schemas.microsoft.com/office/drawing/2014/main" id="{8E085B8F-F763-5515-15BB-7CC12E6AB82F}"/>
                </a:ext>
              </a:extLst>
            </p:cNvPr>
            <p:cNvPicPr>
              <a:picLocks noChangeAspect="1"/>
            </p:cNvPicPr>
            <p:nvPr/>
          </p:nvPicPr>
          <p:blipFill>
            <a:blip r:embed="rId5">
              <a:alphaModFix/>
            </a:blip>
            <a:stretch>
              <a:fillRect/>
            </a:stretch>
          </p:blipFill>
          <p:spPr>
            <a:xfrm>
              <a:off x="4589151" y="3150128"/>
              <a:ext cx="1080000" cy="1080000"/>
            </a:xfrm>
            <a:prstGeom prst="rect">
              <a:avLst/>
            </a:prstGeom>
            <a:scene3d>
              <a:camera prst="isometricRightUp"/>
              <a:lightRig rig="threePt" dir="t"/>
            </a:scene3d>
          </p:spPr>
        </p:pic>
        <p:pic>
          <p:nvPicPr>
            <p:cNvPr id="104" name="Picture 103">
              <a:extLst>
                <a:ext uri="{FF2B5EF4-FFF2-40B4-BE49-F238E27FC236}">
                  <a16:creationId xmlns:a16="http://schemas.microsoft.com/office/drawing/2014/main" id="{6CE8396E-E2B9-6F4A-741F-CD19C760FED2}"/>
                </a:ext>
              </a:extLst>
            </p:cNvPr>
            <p:cNvPicPr>
              <a:picLocks noChangeAspect="1"/>
            </p:cNvPicPr>
            <p:nvPr/>
          </p:nvPicPr>
          <p:blipFill>
            <a:blip r:embed="rId5">
              <a:alphaModFix/>
            </a:blip>
            <a:stretch>
              <a:fillRect/>
            </a:stretch>
          </p:blipFill>
          <p:spPr>
            <a:xfrm>
              <a:off x="6557685" y="3150128"/>
              <a:ext cx="1080000" cy="1080000"/>
            </a:xfrm>
            <a:prstGeom prst="rect">
              <a:avLst/>
            </a:prstGeom>
            <a:scene3d>
              <a:camera prst="isometricRightUp"/>
              <a:lightRig rig="threePt" dir="t"/>
            </a:scene3d>
          </p:spPr>
        </p:pic>
        <p:pic>
          <p:nvPicPr>
            <p:cNvPr id="105" name="Picture 104">
              <a:extLst>
                <a:ext uri="{FF2B5EF4-FFF2-40B4-BE49-F238E27FC236}">
                  <a16:creationId xmlns:a16="http://schemas.microsoft.com/office/drawing/2014/main" id="{72EB6D19-8B32-B215-5D47-CD5ED522DEC5}"/>
                </a:ext>
              </a:extLst>
            </p:cNvPr>
            <p:cNvPicPr>
              <a:picLocks noChangeAspect="1"/>
            </p:cNvPicPr>
            <p:nvPr/>
          </p:nvPicPr>
          <p:blipFill>
            <a:blip r:embed="rId16">
              <a:alphaModFix/>
            </a:blip>
            <a:stretch>
              <a:fillRect/>
            </a:stretch>
          </p:blipFill>
          <p:spPr>
            <a:xfrm>
              <a:off x="5568655" y="3192219"/>
              <a:ext cx="1080000" cy="1080000"/>
            </a:xfrm>
            <a:prstGeom prst="rect">
              <a:avLst/>
            </a:prstGeom>
            <a:scene3d>
              <a:camera prst="isometricRightUp"/>
              <a:lightRig rig="threePt" dir="t"/>
            </a:scene3d>
          </p:spPr>
        </p:pic>
        <p:grpSp>
          <p:nvGrpSpPr>
            <p:cNvPr id="106" name="Group 105">
              <a:extLst>
                <a:ext uri="{FF2B5EF4-FFF2-40B4-BE49-F238E27FC236}">
                  <a16:creationId xmlns:a16="http://schemas.microsoft.com/office/drawing/2014/main" id="{C6AB9863-671B-4AA7-D9A9-DC045627EB52}"/>
                </a:ext>
              </a:extLst>
            </p:cNvPr>
            <p:cNvGrpSpPr/>
            <p:nvPr/>
          </p:nvGrpSpPr>
          <p:grpSpPr>
            <a:xfrm>
              <a:off x="4257887" y="3413000"/>
              <a:ext cx="3486806" cy="652316"/>
              <a:chOff x="3964900" y="2533879"/>
              <a:chExt cx="3486806" cy="652316"/>
            </a:xfrm>
          </p:grpSpPr>
          <p:grpSp>
            <p:nvGrpSpPr>
              <p:cNvPr id="107" name="Group 106">
                <a:extLst>
                  <a:ext uri="{FF2B5EF4-FFF2-40B4-BE49-F238E27FC236}">
                    <a16:creationId xmlns:a16="http://schemas.microsoft.com/office/drawing/2014/main" id="{6BB65484-1707-A7D3-3D9F-BC99FF4DC03D}"/>
                  </a:ext>
                </a:extLst>
              </p:cNvPr>
              <p:cNvGrpSpPr/>
              <p:nvPr/>
            </p:nvGrpSpPr>
            <p:grpSpPr>
              <a:xfrm>
                <a:off x="4983900" y="2533879"/>
                <a:ext cx="491616" cy="652316"/>
                <a:chOff x="3605715" y="-1695171"/>
                <a:chExt cx="952637" cy="1264035"/>
              </a:xfrm>
            </p:grpSpPr>
            <p:sp>
              <p:nvSpPr>
                <p:cNvPr id="120" name="Freeform 119">
                  <a:extLst>
                    <a:ext uri="{FF2B5EF4-FFF2-40B4-BE49-F238E27FC236}">
                      <a16:creationId xmlns:a16="http://schemas.microsoft.com/office/drawing/2014/main" id="{426DC8CF-093C-9451-1156-81CE6D106821}"/>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a:extLst>
                    <a:ext uri="{FF2B5EF4-FFF2-40B4-BE49-F238E27FC236}">
                      <a16:creationId xmlns:a16="http://schemas.microsoft.com/office/drawing/2014/main" id="{ABE512BE-46D0-D4DC-C3C4-429DA1F4FF94}"/>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a:extLst>
                    <a:ext uri="{FF2B5EF4-FFF2-40B4-BE49-F238E27FC236}">
                      <a16:creationId xmlns:a16="http://schemas.microsoft.com/office/drawing/2014/main" id="{2B00A5A2-970F-8C63-851D-904758A2B1A1}"/>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DCED9583-178A-6AA8-8D11-982B67AFAEFF}"/>
                  </a:ext>
                </a:extLst>
              </p:cNvPr>
              <p:cNvGrpSpPr/>
              <p:nvPr/>
            </p:nvGrpSpPr>
            <p:grpSpPr>
              <a:xfrm>
                <a:off x="6960090" y="2533879"/>
                <a:ext cx="491616" cy="652316"/>
                <a:chOff x="3605715" y="-1695171"/>
                <a:chExt cx="952637" cy="1264035"/>
              </a:xfrm>
            </p:grpSpPr>
            <p:sp>
              <p:nvSpPr>
                <p:cNvPr id="117" name="Freeform 116">
                  <a:extLst>
                    <a:ext uri="{FF2B5EF4-FFF2-40B4-BE49-F238E27FC236}">
                      <a16:creationId xmlns:a16="http://schemas.microsoft.com/office/drawing/2014/main" id="{4E37040F-EA4C-2DB0-C257-E62686189556}"/>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a:extLst>
                    <a:ext uri="{FF2B5EF4-FFF2-40B4-BE49-F238E27FC236}">
                      <a16:creationId xmlns:a16="http://schemas.microsoft.com/office/drawing/2014/main" id="{3F8FF123-D8D4-BB8A-5942-DDCF2AC996DB}"/>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a:extLst>
                    <a:ext uri="{FF2B5EF4-FFF2-40B4-BE49-F238E27FC236}">
                      <a16:creationId xmlns:a16="http://schemas.microsoft.com/office/drawing/2014/main" id="{404C0263-DFB5-71E3-3331-78C60FBA4F78}"/>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3F58F722-9F56-7F94-512E-0BE5C30EE2E0}"/>
                  </a:ext>
                </a:extLst>
              </p:cNvPr>
              <p:cNvGrpSpPr/>
              <p:nvPr/>
            </p:nvGrpSpPr>
            <p:grpSpPr>
              <a:xfrm>
                <a:off x="5987083" y="2533879"/>
                <a:ext cx="491616" cy="652316"/>
                <a:chOff x="3605715" y="-1695171"/>
                <a:chExt cx="952637" cy="1264035"/>
              </a:xfrm>
            </p:grpSpPr>
            <p:sp>
              <p:nvSpPr>
                <p:cNvPr id="114" name="Freeform 113">
                  <a:extLst>
                    <a:ext uri="{FF2B5EF4-FFF2-40B4-BE49-F238E27FC236}">
                      <a16:creationId xmlns:a16="http://schemas.microsoft.com/office/drawing/2014/main" id="{6AD0FBDB-B757-FC1D-95B6-EA4BDDB542FF}"/>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E479F571-B254-95FB-5128-D5D9A5F068D6}"/>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8C4541C3-CF55-18F9-3A4C-EECDC365CAD3}"/>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F5262428-5EA3-28CC-0ACC-1C9FE66467DB}"/>
                  </a:ext>
                </a:extLst>
              </p:cNvPr>
              <p:cNvGrpSpPr/>
              <p:nvPr/>
            </p:nvGrpSpPr>
            <p:grpSpPr>
              <a:xfrm>
                <a:off x="3964900" y="2533879"/>
                <a:ext cx="491616" cy="652316"/>
                <a:chOff x="3605715" y="-1695171"/>
                <a:chExt cx="952637" cy="1264035"/>
              </a:xfrm>
            </p:grpSpPr>
            <p:sp>
              <p:nvSpPr>
                <p:cNvPr id="111" name="Freeform 110">
                  <a:extLst>
                    <a:ext uri="{FF2B5EF4-FFF2-40B4-BE49-F238E27FC236}">
                      <a16:creationId xmlns:a16="http://schemas.microsoft.com/office/drawing/2014/main" id="{6E5140BC-07A3-9818-171E-9E1DCC855564}"/>
                    </a:ext>
                  </a:extLst>
                </p:cNvPr>
                <p:cNvSpPr/>
                <p:nvPr/>
              </p:nvSpPr>
              <p:spPr>
                <a:xfrm>
                  <a:off x="3605715" y="-1361242"/>
                  <a:ext cx="121096" cy="56587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5E0B3DFB-7E2D-9C03-ADAA-A666B4C7F759}"/>
                    </a:ext>
                  </a:extLst>
                </p:cNvPr>
                <p:cNvSpPr/>
                <p:nvPr/>
              </p:nvSpPr>
              <p:spPr>
                <a:xfrm>
                  <a:off x="3949184" y="-1516259"/>
                  <a:ext cx="131497" cy="976768"/>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CD397B51-57C6-10A3-CDB5-FF9BFC20DB91}"/>
                    </a:ext>
                  </a:extLst>
                </p:cNvPr>
                <p:cNvSpPr/>
                <p:nvPr/>
              </p:nvSpPr>
              <p:spPr>
                <a:xfrm>
                  <a:off x="4319947" y="-1695171"/>
                  <a:ext cx="238405" cy="1264035"/>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3" name="Picture 122">
              <a:extLst>
                <a:ext uri="{FF2B5EF4-FFF2-40B4-BE49-F238E27FC236}">
                  <a16:creationId xmlns:a16="http://schemas.microsoft.com/office/drawing/2014/main" id="{AD357176-C9CB-261A-09E8-65AEA982E31D}"/>
                </a:ext>
              </a:extLst>
            </p:cNvPr>
            <p:cNvPicPr>
              <a:picLocks noChangeAspect="1"/>
            </p:cNvPicPr>
            <p:nvPr/>
          </p:nvPicPr>
          <p:blipFill>
            <a:blip r:embed="rId5">
              <a:alphaModFix amt="35000"/>
            </a:blip>
            <a:stretch>
              <a:fillRect/>
            </a:stretch>
          </p:blipFill>
          <p:spPr>
            <a:xfrm>
              <a:off x="7586209" y="3150128"/>
              <a:ext cx="1080000" cy="1080000"/>
            </a:xfrm>
            <a:prstGeom prst="rect">
              <a:avLst/>
            </a:prstGeom>
            <a:scene3d>
              <a:camera prst="isometricRightUp"/>
              <a:lightRig rig="threePt" dir="t"/>
            </a:scene3d>
          </p:spPr>
        </p:pic>
        <mc:AlternateContent xmlns:mc="http://schemas.openxmlformats.org/markup-compatibility/2006">
          <mc:Choice xmlns:a14="http://schemas.microsoft.com/office/drawing/2010/main" Requires="a14">
            <p:sp>
              <p:nvSpPr>
                <p:cNvPr id="124" name="TextBox 123">
                  <a:extLst>
                    <a:ext uri="{FF2B5EF4-FFF2-40B4-BE49-F238E27FC236}">
                      <a16:creationId xmlns:a16="http://schemas.microsoft.com/office/drawing/2014/main" id="{0405886C-CA88-8E50-4F44-594D79DE0594}"/>
                    </a:ext>
                  </a:extLst>
                </p:cNvPr>
                <p:cNvSpPr txBox="1"/>
                <p:nvPr/>
              </p:nvSpPr>
              <p:spPr>
                <a:xfrm>
                  <a:off x="4070330" y="4097583"/>
                  <a:ext cx="718130" cy="653769"/>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ZA" i="1" smtClean="0">
                                <a:solidFill>
                                  <a:srgbClr val="FF293E"/>
                                </a:solidFill>
                                <a:latin typeface="Cambria Math" panose="02040503050406030204" pitchFamily="18" charset="0"/>
                              </a:rPr>
                            </m:ctrlPr>
                          </m:accPr>
                          <m:e>
                            <m:r>
                              <a:rPr lang="en-ZA" b="0" i="1" smtClean="0">
                                <a:solidFill>
                                  <a:srgbClr val="FF293E"/>
                                </a:solidFill>
                                <a:latin typeface="Cambria Math" panose="02040503050406030204" pitchFamily="18" charset="0"/>
                              </a:rPr>
                              <m:t>𝐹</m:t>
                            </m:r>
                          </m:e>
                        </m:acc>
                      </m:oMath>
                    </m:oMathPara>
                  </a14:m>
                  <a:endParaRPr lang="en-ZA" dirty="0"/>
                </a:p>
                <a:p>
                  <a:endParaRPr lang="en-ZA" dirty="0"/>
                </a:p>
              </p:txBody>
            </p:sp>
          </mc:Choice>
          <mc:Fallback>
            <p:sp>
              <p:nvSpPr>
                <p:cNvPr id="124" name="TextBox 123">
                  <a:extLst>
                    <a:ext uri="{FF2B5EF4-FFF2-40B4-BE49-F238E27FC236}">
                      <a16:creationId xmlns:a16="http://schemas.microsoft.com/office/drawing/2014/main" id="{0405886C-CA88-8E50-4F44-594D79DE0594}"/>
                    </a:ext>
                  </a:extLst>
                </p:cNvPr>
                <p:cNvSpPr txBox="1">
                  <a:spLocks noRot="1" noChangeAspect="1" noMove="1" noResize="1" noEditPoints="1" noAdjustHandles="1" noChangeArrowheads="1" noChangeShapeType="1" noTextEdit="1"/>
                </p:cNvSpPr>
                <p:nvPr/>
              </p:nvSpPr>
              <p:spPr>
                <a:xfrm>
                  <a:off x="4070330" y="4097583"/>
                  <a:ext cx="718130" cy="653769"/>
                </a:xfrm>
                <a:prstGeom prst="rect">
                  <a:avLst/>
                </a:prstGeom>
                <a:blipFill>
                  <a:blip r:embed="rId17"/>
                  <a:stretch>
                    <a:fillRect t="-7692"/>
                  </a:stretch>
                </a:blipFill>
                <a:effectLst/>
              </p:spPr>
              <p:txBody>
                <a:bodyPr/>
                <a:lstStyle/>
                <a:p>
                  <a:r>
                    <a:rPr lang="en-US">
                      <a:noFill/>
                    </a:rPr>
                    <a:t> </a:t>
                  </a:r>
                </a:p>
              </p:txBody>
            </p:sp>
          </mc:Fallback>
        </mc:AlternateContent>
        <p:sp>
          <p:nvSpPr>
            <p:cNvPr id="125" name="TextBox 124">
              <a:extLst>
                <a:ext uri="{FF2B5EF4-FFF2-40B4-BE49-F238E27FC236}">
                  <a16:creationId xmlns:a16="http://schemas.microsoft.com/office/drawing/2014/main" id="{F9DF6E6F-2360-53CB-FE85-97644486C25F}"/>
                </a:ext>
              </a:extLst>
            </p:cNvPr>
            <p:cNvSpPr txBox="1"/>
            <p:nvPr/>
          </p:nvSpPr>
          <p:spPr>
            <a:xfrm>
              <a:off x="8938154" y="2044843"/>
              <a:ext cx="2240983" cy="492443"/>
            </a:xfrm>
            <a:prstGeom prst="rect">
              <a:avLst/>
            </a:prstGeom>
            <a:noFill/>
            <a:ln>
              <a:noFill/>
            </a:ln>
          </p:spPr>
          <p:txBody>
            <a:bodyPr wrap="square" rtlCol="0">
              <a:spAutoFit/>
            </a:bodyPr>
            <a:lstStyle/>
            <a:p>
              <a:r>
                <a:rPr lang="en-ZA" sz="2600" dirty="0">
                  <a:solidFill>
                    <a:schemeClr val="bg2"/>
                  </a:solidFill>
                </a:rPr>
                <a:t>Output fields</a:t>
              </a:r>
            </a:p>
          </p:txBody>
        </p:sp>
        <p:cxnSp>
          <p:nvCxnSpPr>
            <p:cNvPr id="126" name="Connector: Curved 125">
              <a:extLst>
                <a:ext uri="{FF2B5EF4-FFF2-40B4-BE49-F238E27FC236}">
                  <a16:creationId xmlns:a16="http://schemas.microsoft.com/office/drawing/2014/main" id="{5333E168-4BD0-945B-A845-AF8FC12ED43C}"/>
                </a:ext>
              </a:extLst>
            </p:cNvPr>
            <p:cNvCxnSpPr>
              <a:cxnSpLocks/>
            </p:cNvCxnSpPr>
            <p:nvPr/>
          </p:nvCxnSpPr>
          <p:spPr>
            <a:xfrm>
              <a:off x="8924570" y="3834976"/>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130" name="Picture 129">
              <a:extLst>
                <a:ext uri="{FF2B5EF4-FFF2-40B4-BE49-F238E27FC236}">
                  <a16:creationId xmlns:a16="http://schemas.microsoft.com/office/drawing/2014/main" id="{50A36982-7E18-0294-A3CA-6081717EE1EB}"/>
                </a:ext>
              </a:extLst>
            </p:cNvPr>
            <p:cNvPicPr>
              <a:picLocks noChangeAspect="1"/>
            </p:cNvPicPr>
            <p:nvPr/>
          </p:nvPicPr>
          <p:blipFill>
            <a:blip r:embed="rId18" cstate="email">
              <a:extLst>
                <a:ext uri="{28A0092B-C50C-407E-A947-70E740481C1C}">
                  <a14:useLocalDpi xmlns:a14="http://schemas.microsoft.com/office/drawing/2010/main" val="0"/>
                </a:ext>
              </a:extLst>
            </a:blip>
            <a:srcRect/>
            <a:stretch/>
          </p:blipFill>
          <p:spPr>
            <a:xfrm>
              <a:off x="9424728" y="2679494"/>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1" name="TextBox 130">
                  <a:extLst>
                    <a:ext uri="{FF2B5EF4-FFF2-40B4-BE49-F238E27FC236}">
                      <a16:creationId xmlns:a16="http://schemas.microsoft.com/office/drawing/2014/main" id="{752653FD-3490-5DEC-17F5-1FDF5F47148F}"/>
                    </a:ext>
                  </a:extLst>
                </p:cNvPr>
                <p:cNvSpPr txBox="1"/>
                <p:nvPr/>
              </p:nvSpPr>
              <p:spPr>
                <a:xfrm>
                  <a:off x="9373385" y="3564007"/>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1</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31" name="TextBox 130">
                  <a:extLst>
                    <a:ext uri="{FF2B5EF4-FFF2-40B4-BE49-F238E27FC236}">
                      <a16:creationId xmlns:a16="http://schemas.microsoft.com/office/drawing/2014/main" id="{752653FD-3490-5DEC-17F5-1FDF5F47148F}"/>
                    </a:ext>
                  </a:extLst>
                </p:cNvPr>
                <p:cNvSpPr txBox="1">
                  <a:spLocks noRot="1" noChangeAspect="1" noMove="1" noResize="1" noEditPoints="1" noAdjustHandles="1" noChangeArrowheads="1" noChangeShapeType="1" noTextEdit="1"/>
                </p:cNvSpPr>
                <p:nvPr/>
              </p:nvSpPr>
              <p:spPr>
                <a:xfrm>
                  <a:off x="9373385" y="3564007"/>
                  <a:ext cx="449877" cy="287130"/>
                </a:xfrm>
                <a:prstGeom prst="rect">
                  <a:avLst/>
                </a:prstGeom>
                <a:blipFill>
                  <a:blip r:embed="rId19"/>
                  <a:stretch>
                    <a:fillRect r="-5556" b="-8333"/>
                  </a:stretch>
                </a:blipFill>
              </p:spPr>
              <p:txBody>
                <a:bodyPr/>
                <a:lstStyle/>
                <a:p>
                  <a:r>
                    <a:rPr lang="en-US">
                      <a:noFill/>
                    </a:rPr>
                    <a:t> </a:t>
                  </a:r>
                </a:p>
              </p:txBody>
            </p:sp>
          </mc:Fallback>
        </mc:AlternateContent>
        <p:pic>
          <p:nvPicPr>
            <p:cNvPr id="132" name="Picture 131">
              <a:extLst>
                <a:ext uri="{FF2B5EF4-FFF2-40B4-BE49-F238E27FC236}">
                  <a16:creationId xmlns:a16="http://schemas.microsoft.com/office/drawing/2014/main" id="{82985AF0-CDCD-D530-FF9A-45875526C482}"/>
                </a:ext>
              </a:extLst>
            </p:cNvPr>
            <p:cNvPicPr>
              <a:picLocks noChangeAspect="1"/>
            </p:cNvPicPr>
            <p:nvPr/>
          </p:nvPicPr>
          <p:blipFill>
            <a:blip r:embed="rId20" cstate="email">
              <a:extLst>
                <a:ext uri="{28A0092B-C50C-407E-A947-70E740481C1C}">
                  <a14:useLocalDpi xmlns:a14="http://schemas.microsoft.com/office/drawing/2010/main" val="0"/>
                </a:ext>
              </a:extLst>
            </a:blip>
            <a:srcRect/>
            <a:stretch/>
          </p:blipFill>
          <p:spPr>
            <a:xfrm>
              <a:off x="9424722" y="3988584"/>
              <a:ext cx="1187799" cy="1185598"/>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3" name="TextBox 132">
                  <a:extLst>
                    <a:ext uri="{FF2B5EF4-FFF2-40B4-BE49-F238E27FC236}">
                      <a16:creationId xmlns:a16="http://schemas.microsoft.com/office/drawing/2014/main" id="{BDB5479D-1949-4DAC-A444-7FED4C7F65A6}"/>
                    </a:ext>
                  </a:extLst>
                </p:cNvPr>
                <p:cNvSpPr txBox="1"/>
                <p:nvPr/>
              </p:nvSpPr>
              <p:spPr>
                <a:xfrm>
                  <a:off x="9384951" y="4848758"/>
                  <a:ext cx="449877" cy="28713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GB" sz="1266" i="1">
                            <a:solidFill>
                              <a:schemeClr val="bg1"/>
                            </a:solidFill>
                            <a:latin typeface="Cambria Math" panose="02040503050406030204" pitchFamily="18" charset="0"/>
                            <a:ea typeface="Cambria Math" panose="02040503050406030204" pitchFamily="18" charset="0"/>
                          </a:rPr>
                          <m:t>|</m:t>
                        </m:r>
                        <m:sSub>
                          <m:sSubPr>
                            <m:ctrlPr>
                              <a:rPr lang="en-GB" sz="1266" i="1">
                                <a:solidFill>
                                  <a:schemeClr val="bg1"/>
                                </a:solidFill>
                                <a:latin typeface="Cambria Math" panose="02040503050406030204" pitchFamily="18" charset="0"/>
                                <a:ea typeface="Cambria Math" panose="02040503050406030204" pitchFamily="18" charset="0"/>
                              </a:rPr>
                            </m:ctrlPr>
                          </m:sSubPr>
                          <m:e>
                            <m:r>
                              <m:rPr>
                                <m:sty m:val="p"/>
                              </m:rPr>
                              <a:rPr lang="en-GB" sz="1266">
                                <a:solidFill>
                                  <a:schemeClr val="bg1"/>
                                </a:solidFill>
                                <a:latin typeface="Cambria Math" panose="02040503050406030204" pitchFamily="18" charset="0"/>
                                <a:ea typeface="Cambria Math" panose="02040503050406030204" pitchFamily="18" charset="0"/>
                              </a:rPr>
                              <m:t>Φ</m:t>
                            </m:r>
                          </m:e>
                          <m:sub>
                            <m:r>
                              <a:rPr lang="en-GB" sz="1266" i="1">
                                <a:solidFill>
                                  <a:schemeClr val="bg1"/>
                                </a:solidFill>
                                <a:latin typeface="Cambria Math" panose="02040503050406030204" pitchFamily="18" charset="0"/>
                                <a:ea typeface="Cambria Math" panose="02040503050406030204" pitchFamily="18" charset="0"/>
                              </a:rPr>
                              <m:t>2</m:t>
                            </m:r>
                          </m:sub>
                        </m:sSub>
                        <m:r>
                          <a:rPr lang="en-GB" sz="1266" i="1">
                            <a:solidFill>
                              <a:schemeClr val="bg1"/>
                            </a:solidFill>
                            <a:latin typeface="Cambria Math" panose="02040503050406030204" pitchFamily="18" charset="0"/>
                            <a:ea typeface="Cambria Math" panose="02040503050406030204" pitchFamily="18" charset="0"/>
                          </a:rPr>
                          <m:t>⟩</m:t>
                        </m:r>
                      </m:oMath>
                    </m:oMathPara>
                  </a14:m>
                  <a:endParaRPr lang="en-ZA" sz="1266" dirty="0">
                    <a:solidFill>
                      <a:schemeClr val="bg1"/>
                    </a:solidFill>
                  </a:endParaRPr>
                </a:p>
              </p:txBody>
            </p:sp>
          </mc:Choice>
          <mc:Fallback>
            <p:sp>
              <p:nvSpPr>
                <p:cNvPr id="133" name="TextBox 132">
                  <a:extLst>
                    <a:ext uri="{FF2B5EF4-FFF2-40B4-BE49-F238E27FC236}">
                      <a16:creationId xmlns:a16="http://schemas.microsoft.com/office/drawing/2014/main" id="{BDB5479D-1949-4DAC-A444-7FED4C7F65A6}"/>
                    </a:ext>
                  </a:extLst>
                </p:cNvPr>
                <p:cNvSpPr txBox="1">
                  <a:spLocks noRot="1" noChangeAspect="1" noMove="1" noResize="1" noEditPoints="1" noAdjustHandles="1" noChangeArrowheads="1" noChangeShapeType="1" noTextEdit="1"/>
                </p:cNvSpPr>
                <p:nvPr/>
              </p:nvSpPr>
              <p:spPr>
                <a:xfrm>
                  <a:off x="9384951" y="4848758"/>
                  <a:ext cx="449877" cy="287130"/>
                </a:xfrm>
                <a:prstGeom prst="rect">
                  <a:avLst/>
                </a:prstGeom>
                <a:blipFill>
                  <a:blip r:embed="rId21"/>
                  <a:stretch>
                    <a:fillRect r="-8333" b="-8333"/>
                  </a:stretch>
                </a:blipFill>
              </p:spPr>
              <p:txBody>
                <a:bodyPr/>
                <a:lstStyle/>
                <a:p>
                  <a:r>
                    <a:rPr lang="en-US">
                      <a:noFill/>
                    </a:rPr>
                    <a:t> </a:t>
                  </a:r>
                </a:p>
              </p:txBody>
            </p:sp>
          </mc:Fallback>
        </mc:AlternateContent>
        <p:pic>
          <p:nvPicPr>
            <p:cNvPr id="134" name="Picture 133">
              <a:extLst>
                <a:ext uri="{FF2B5EF4-FFF2-40B4-BE49-F238E27FC236}">
                  <a16:creationId xmlns:a16="http://schemas.microsoft.com/office/drawing/2014/main" id="{22A4A27A-5BEE-573F-B9D0-E5CA9A702B4E}"/>
                </a:ext>
              </a:extLst>
            </p:cNvPr>
            <p:cNvPicPr>
              <a:picLocks noChangeAspect="1"/>
            </p:cNvPicPr>
            <p:nvPr/>
          </p:nvPicPr>
          <p:blipFill>
            <a:blip r:embed="rId22"/>
            <a:srcRect/>
            <a:stretch/>
          </p:blipFill>
          <p:spPr>
            <a:xfrm>
              <a:off x="1556280" y="2589442"/>
              <a:ext cx="1168878" cy="1188079"/>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5" name="TextBox 134">
                  <a:extLst>
                    <a:ext uri="{FF2B5EF4-FFF2-40B4-BE49-F238E27FC236}">
                      <a16:creationId xmlns:a16="http://schemas.microsoft.com/office/drawing/2014/main" id="{F7E93974-5770-D6DB-22ED-3491E124F30F}"/>
                    </a:ext>
                  </a:extLst>
                </p:cNvPr>
                <p:cNvSpPr txBox="1"/>
                <p:nvPr/>
              </p:nvSpPr>
              <p:spPr>
                <a:xfrm>
                  <a:off x="1533413" y="2547968"/>
                  <a:ext cx="448701" cy="29014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−4</m:t>
                            </m:r>
                          </m:sup>
                        </m:sSubSup>
                      </m:oMath>
                    </m:oMathPara>
                  </a14:m>
                  <a:endParaRPr lang="en-ZA" sz="1266" dirty="0">
                    <a:solidFill>
                      <a:schemeClr val="bg1"/>
                    </a:solidFill>
                  </a:endParaRPr>
                </a:p>
              </p:txBody>
            </p:sp>
          </mc:Choice>
          <mc:Fallback>
            <p:sp>
              <p:nvSpPr>
                <p:cNvPr id="135" name="TextBox 134">
                  <a:extLst>
                    <a:ext uri="{FF2B5EF4-FFF2-40B4-BE49-F238E27FC236}">
                      <a16:creationId xmlns:a16="http://schemas.microsoft.com/office/drawing/2014/main" id="{F7E93974-5770-D6DB-22ED-3491E124F30F}"/>
                    </a:ext>
                  </a:extLst>
                </p:cNvPr>
                <p:cNvSpPr txBox="1">
                  <a:spLocks noRot="1" noChangeAspect="1" noMove="1" noResize="1" noEditPoints="1" noAdjustHandles="1" noChangeArrowheads="1" noChangeShapeType="1" noTextEdit="1"/>
                </p:cNvSpPr>
                <p:nvPr/>
              </p:nvSpPr>
              <p:spPr>
                <a:xfrm>
                  <a:off x="1533413" y="2547968"/>
                  <a:ext cx="448701" cy="290145"/>
                </a:xfrm>
                <a:prstGeom prst="rect">
                  <a:avLst/>
                </a:prstGeom>
                <a:blipFill>
                  <a:blip r:embed="rId23"/>
                  <a:stretch>
                    <a:fillRect r="-8333"/>
                  </a:stretch>
                </a:blipFill>
              </p:spPr>
              <p:txBody>
                <a:bodyPr/>
                <a:lstStyle/>
                <a:p>
                  <a:r>
                    <a:rPr lang="en-US">
                      <a:noFill/>
                    </a:rPr>
                    <a:t> </a:t>
                  </a:r>
                </a:p>
              </p:txBody>
            </p:sp>
          </mc:Fallback>
        </mc:AlternateContent>
        <p:pic>
          <p:nvPicPr>
            <p:cNvPr id="136" name="Picture 135">
              <a:extLst>
                <a:ext uri="{FF2B5EF4-FFF2-40B4-BE49-F238E27FC236}">
                  <a16:creationId xmlns:a16="http://schemas.microsoft.com/office/drawing/2014/main" id="{CA5ACECC-5686-FD27-4067-7C119C07D0AE}"/>
                </a:ext>
              </a:extLst>
            </p:cNvPr>
            <p:cNvPicPr>
              <a:picLocks noChangeAspect="1"/>
            </p:cNvPicPr>
            <p:nvPr/>
          </p:nvPicPr>
          <p:blipFill>
            <a:blip r:embed="rId24"/>
            <a:srcRect/>
            <a:stretch/>
          </p:blipFill>
          <p:spPr>
            <a:xfrm>
              <a:off x="1563214" y="3916463"/>
              <a:ext cx="1228824" cy="1264860"/>
            </a:xfrm>
            <a:prstGeom prst="rect">
              <a:avLst/>
            </a:prstGeom>
            <a:effectLst>
              <a:outerShdw blurRad="50800" dist="38100" dir="5400000" algn="t" rotWithShape="0">
                <a:prstClr val="black">
                  <a:alpha val="40000"/>
                </a:prstClr>
              </a:outerShdw>
            </a:effectLst>
            <a:scene3d>
              <a:camera prst="orthographicFront"/>
              <a:lightRig rig="threePt" dir="t"/>
            </a:scene3d>
            <a:sp3d>
              <a:bevelT w="25400" h="63500" prst="relaxedInset"/>
            </a:sp3d>
          </p:spPr>
        </p:pic>
        <mc:AlternateContent xmlns:mc="http://schemas.openxmlformats.org/markup-compatibility/2006">
          <mc:Choice xmlns:a14="http://schemas.microsoft.com/office/drawing/2010/main" Requires="a14">
            <p:sp>
              <p:nvSpPr>
                <p:cNvPr id="137" name="TextBox 136">
                  <a:extLst>
                    <a:ext uri="{FF2B5EF4-FFF2-40B4-BE49-F238E27FC236}">
                      <a16:creationId xmlns:a16="http://schemas.microsoft.com/office/drawing/2014/main" id="{47E510D0-6D7D-57ED-7E2F-F8AA0CB7FD3F}"/>
                    </a:ext>
                  </a:extLst>
                </p:cNvPr>
                <p:cNvSpPr txBox="1"/>
                <p:nvPr/>
              </p:nvSpPr>
              <p:spPr>
                <a:xfrm>
                  <a:off x="1537362" y="3894285"/>
                  <a:ext cx="444752" cy="29193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a:rPr lang="en-US" sz="1266" i="1">
                            <a:solidFill>
                              <a:schemeClr val="bg1"/>
                            </a:solidFill>
                            <a:latin typeface="Cambria Math" panose="02040503050406030204" pitchFamily="18" charset="0"/>
                            <a:ea typeface="Cambria Math" panose="02040503050406030204" pitchFamily="18" charset="0"/>
                          </a:rPr>
                          <m:t>𝐿</m:t>
                        </m:r>
                        <m:sSubSup>
                          <m:sSubSupPr>
                            <m:ctrlPr>
                              <a:rPr lang="en-US" sz="1266" i="1">
                                <a:solidFill>
                                  <a:schemeClr val="bg1"/>
                                </a:solidFill>
                                <a:latin typeface="Cambria Math" panose="02040503050406030204" pitchFamily="18" charset="0"/>
                                <a:ea typeface="Cambria Math" panose="02040503050406030204" pitchFamily="18" charset="0"/>
                              </a:rPr>
                            </m:ctrlPr>
                          </m:sSubSupPr>
                          <m:e>
                            <m:r>
                              <a:rPr lang="en-US" sz="1266" i="1">
                                <a:solidFill>
                                  <a:schemeClr val="bg1"/>
                                </a:solidFill>
                                <a:latin typeface="Cambria Math" panose="02040503050406030204" pitchFamily="18" charset="0"/>
                                <a:ea typeface="Cambria Math" panose="02040503050406030204" pitchFamily="18" charset="0"/>
                              </a:rPr>
                              <m:t>𝐺</m:t>
                            </m:r>
                          </m:e>
                          <m:sub>
                            <m:r>
                              <a:rPr lang="en-US" sz="1266" i="1">
                                <a:solidFill>
                                  <a:schemeClr val="bg1"/>
                                </a:solidFill>
                                <a:latin typeface="Cambria Math" panose="02040503050406030204" pitchFamily="18" charset="0"/>
                                <a:ea typeface="Cambria Math" panose="02040503050406030204" pitchFamily="18" charset="0"/>
                              </a:rPr>
                              <m:t>0</m:t>
                            </m:r>
                          </m:sub>
                          <m:sup>
                            <m:r>
                              <a:rPr lang="en-US" sz="1266" i="1">
                                <a:solidFill>
                                  <a:schemeClr val="bg1"/>
                                </a:solidFill>
                                <a:latin typeface="Cambria Math" panose="02040503050406030204" pitchFamily="18" charset="0"/>
                                <a:ea typeface="Cambria Math" panose="02040503050406030204" pitchFamily="18" charset="0"/>
                              </a:rPr>
                              <m:t>−3</m:t>
                            </m:r>
                          </m:sup>
                        </m:sSubSup>
                      </m:oMath>
                    </m:oMathPara>
                  </a14:m>
                  <a:endParaRPr lang="en-ZA" sz="1266" dirty="0">
                    <a:solidFill>
                      <a:schemeClr val="bg1"/>
                    </a:solidFill>
                  </a:endParaRPr>
                </a:p>
              </p:txBody>
            </p:sp>
          </mc:Choice>
          <mc:Fallback>
            <p:sp>
              <p:nvSpPr>
                <p:cNvPr id="137" name="TextBox 136">
                  <a:extLst>
                    <a:ext uri="{FF2B5EF4-FFF2-40B4-BE49-F238E27FC236}">
                      <a16:creationId xmlns:a16="http://schemas.microsoft.com/office/drawing/2014/main" id="{47E510D0-6D7D-57ED-7E2F-F8AA0CB7FD3F}"/>
                    </a:ext>
                  </a:extLst>
                </p:cNvPr>
                <p:cNvSpPr txBox="1">
                  <a:spLocks noRot="1" noChangeAspect="1" noMove="1" noResize="1" noEditPoints="1" noAdjustHandles="1" noChangeArrowheads="1" noChangeShapeType="1" noTextEdit="1"/>
                </p:cNvSpPr>
                <p:nvPr/>
              </p:nvSpPr>
              <p:spPr>
                <a:xfrm>
                  <a:off x="1537362" y="3894285"/>
                  <a:ext cx="444752" cy="291939"/>
                </a:xfrm>
                <a:prstGeom prst="rect">
                  <a:avLst/>
                </a:prstGeom>
                <a:blipFill>
                  <a:blip r:embed="rId25"/>
                  <a:stretch>
                    <a:fillRect r="-8333"/>
                  </a:stretch>
                </a:blipFill>
              </p:spPr>
              <p:txBody>
                <a:bodyPr/>
                <a:lstStyle/>
                <a:p>
                  <a:r>
                    <a:rPr lang="en-US">
                      <a:noFill/>
                    </a:rPr>
                    <a:t> </a:t>
                  </a:r>
                </a:p>
              </p:txBody>
            </p:sp>
          </mc:Fallback>
        </mc:AlternateContent>
        <p:cxnSp>
          <p:nvCxnSpPr>
            <p:cNvPr id="138" name="Connector: Curved 125">
              <a:extLst>
                <a:ext uri="{FF2B5EF4-FFF2-40B4-BE49-F238E27FC236}">
                  <a16:creationId xmlns:a16="http://schemas.microsoft.com/office/drawing/2014/main" id="{498C4BFB-B091-9FD5-A6C4-C4B71687F813}"/>
                </a:ext>
              </a:extLst>
            </p:cNvPr>
            <p:cNvCxnSpPr>
              <a:cxnSpLocks/>
            </p:cNvCxnSpPr>
            <p:nvPr/>
          </p:nvCxnSpPr>
          <p:spPr>
            <a:xfrm>
              <a:off x="2838512" y="3847676"/>
              <a:ext cx="384848" cy="12700"/>
            </a:xfrm>
            <a:prstGeom prst="curvedConnector3">
              <a:avLst>
                <a:gd name="adj1" fmla="val 77953"/>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sp>
        <p:nvSpPr>
          <p:cNvPr id="9" name="TextBox 8">
            <a:extLst>
              <a:ext uri="{FF2B5EF4-FFF2-40B4-BE49-F238E27FC236}">
                <a16:creationId xmlns:a16="http://schemas.microsoft.com/office/drawing/2014/main" id="{710AC985-BA9A-499B-DFAE-DB23A8B6900E}"/>
              </a:ext>
            </a:extLst>
          </p:cNvPr>
          <p:cNvSpPr txBox="1"/>
          <p:nvPr/>
        </p:nvSpPr>
        <p:spPr>
          <a:xfrm>
            <a:off x="744511" y="5831871"/>
            <a:ext cx="10702977" cy="461665"/>
          </a:xfrm>
          <a:prstGeom prst="rect">
            <a:avLst/>
          </a:prstGeom>
          <a:noFill/>
        </p:spPr>
        <p:txBody>
          <a:bodyPr wrap="square" rtlCol="0">
            <a:spAutoFit/>
          </a:bodyPr>
          <a:lstStyle/>
          <a:p>
            <a:r>
              <a:rPr lang="en-US" sz="2400" dirty="0">
                <a:solidFill>
                  <a:schemeClr val="bg2"/>
                </a:solidFill>
              </a:rPr>
              <a:t>90000 pixels    121 Fourier modes x 5 masks    </a:t>
            </a:r>
            <a:r>
              <a:rPr lang="en-US" sz="2400" dirty="0">
                <a:solidFill>
                  <a:srgbClr val="FD013F"/>
                </a:solidFill>
              </a:rPr>
              <a:t>121 Fourier modes x 2 masks</a:t>
            </a:r>
          </a:p>
        </p:txBody>
      </p:sp>
      <p:cxnSp>
        <p:nvCxnSpPr>
          <p:cNvPr id="7" name="Straight Arrow Connector 6">
            <a:extLst>
              <a:ext uri="{FF2B5EF4-FFF2-40B4-BE49-F238E27FC236}">
                <a16:creationId xmlns:a16="http://schemas.microsoft.com/office/drawing/2014/main" id="{4CDE7D19-2742-A6A9-ED59-D05C1D22C33B}"/>
              </a:ext>
            </a:extLst>
          </p:cNvPr>
          <p:cNvCxnSpPr/>
          <p:nvPr/>
        </p:nvCxnSpPr>
        <p:spPr bwMode="auto">
          <a:xfrm>
            <a:off x="2518348" y="6062703"/>
            <a:ext cx="310806" cy="0"/>
          </a:xfrm>
          <a:prstGeom prst="straightConnector1">
            <a:avLst/>
          </a:prstGeom>
          <a:noFill/>
          <a:ln w="12700" cap="flat" cmpd="sng" algn="ctr">
            <a:solidFill>
              <a:schemeClr val="bg2"/>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E4AFC791-D3D2-9BCB-ACE7-7CC8B399D2D2}"/>
              </a:ext>
            </a:extLst>
          </p:cNvPr>
          <p:cNvCxnSpPr/>
          <p:nvPr/>
        </p:nvCxnSpPr>
        <p:spPr bwMode="auto">
          <a:xfrm>
            <a:off x="6793040" y="6065203"/>
            <a:ext cx="310806" cy="0"/>
          </a:xfrm>
          <a:prstGeom prst="straightConnector1">
            <a:avLst/>
          </a:prstGeom>
          <a:noFill/>
          <a:ln w="12700" cap="flat" cmpd="sng" algn="ctr">
            <a:solidFill>
              <a:schemeClr val="bg2"/>
            </a:solidFill>
            <a:prstDash val="solid"/>
            <a:round/>
            <a:headEnd type="none" w="med" len="med"/>
            <a:tailEnd type="triangle"/>
          </a:ln>
          <a:effectLst/>
        </p:spPr>
      </p:cxnSp>
    </p:spTree>
    <p:extLst>
      <p:ext uri="{BB962C8B-B14F-4D97-AF65-F5344CB8AC3E}">
        <p14:creationId xmlns:p14="http://schemas.microsoft.com/office/powerpoint/2010/main" val="3938578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12C20-DD8C-E864-ADF8-765D6B4D306C}"/>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0326F9A0-DF48-590B-17B4-03837D551CE9}"/>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Reducing the number of trainable masks has improved visibility in our network</a:t>
            </a:r>
          </a:p>
        </p:txBody>
      </p:sp>
      <p:pic>
        <p:nvPicPr>
          <p:cNvPr id="16" name="Picture 15">
            <a:extLst>
              <a:ext uri="{FF2B5EF4-FFF2-40B4-BE49-F238E27FC236}">
                <a16:creationId xmlns:a16="http://schemas.microsoft.com/office/drawing/2014/main" id="{5F170673-622A-BA5C-4AC3-006E2590C550}"/>
              </a:ext>
            </a:extLst>
          </p:cNvPr>
          <p:cNvPicPr>
            <a:picLocks noChangeAspect="1"/>
          </p:cNvPicPr>
          <p:nvPr/>
        </p:nvPicPr>
        <p:blipFill>
          <a:blip r:embed="rId3"/>
          <a:srcRect t="61489" r="-172" b="1595"/>
          <a:stretch>
            <a:fillRect/>
          </a:stretch>
        </p:blipFill>
        <p:spPr>
          <a:xfrm>
            <a:off x="4731227" y="6931342"/>
            <a:ext cx="5153562" cy="1246164"/>
          </a:xfrm>
          <a:prstGeom prst="rect">
            <a:avLst/>
          </a:prstGeom>
        </p:spPr>
      </p:pic>
      <p:pic>
        <p:nvPicPr>
          <p:cNvPr id="18" name="Picture 17">
            <a:extLst>
              <a:ext uri="{FF2B5EF4-FFF2-40B4-BE49-F238E27FC236}">
                <a16:creationId xmlns:a16="http://schemas.microsoft.com/office/drawing/2014/main" id="{43EC20DF-FC2D-0DE1-3912-3C349CA8F9A2}"/>
              </a:ext>
            </a:extLst>
          </p:cNvPr>
          <p:cNvPicPr>
            <a:picLocks noChangeAspect="1"/>
          </p:cNvPicPr>
          <p:nvPr/>
        </p:nvPicPr>
        <p:blipFill>
          <a:blip r:embed="rId4"/>
          <a:stretch>
            <a:fillRect/>
          </a:stretch>
        </p:blipFill>
        <p:spPr>
          <a:xfrm>
            <a:off x="4731227" y="6954491"/>
            <a:ext cx="5295265" cy="1117685"/>
          </a:xfrm>
          <a:prstGeom prst="rect">
            <a:avLst/>
          </a:prstGeom>
        </p:spPr>
      </p:pic>
      <p:pic>
        <p:nvPicPr>
          <p:cNvPr id="14" name="Picture 13">
            <a:extLst>
              <a:ext uri="{FF2B5EF4-FFF2-40B4-BE49-F238E27FC236}">
                <a16:creationId xmlns:a16="http://schemas.microsoft.com/office/drawing/2014/main" id="{D9EBE446-011A-E73C-3289-1CBF20104A95}"/>
              </a:ext>
            </a:extLst>
          </p:cNvPr>
          <p:cNvPicPr>
            <a:picLocks noChangeAspect="1"/>
          </p:cNvPicPr>
          <p:nvPr/>
        </p:nvPicPr>
        <p:blipFill>
          <a:blip r:embed="rId5"/>
          <a:srcRect l="60939" t="3303" r="9355"/>
          <a:stretch>
            <a:fillRect/>
          </a:stretch>
        </p:blipFill>
        <p:spPr>
          <a:xfrm>
            <a:off x="4033472" y="4759205"/>
            <a:ext cx="431684" cy="1283314"/>
          </a:xfrm>
          <a:prstGeom prst="rect">
            <a:avLst/>
          </a:prstGeom>
        </p:spPr>
      </p:pic>
      <p:pic>
        <p:nvPicPr>
          <p:cNvPr id="20" name="Picture 19">
            <a:extLst>
              <a:ext uri="{FF2B5EF4-FFF2-40B4-BE49-F238E27FC236}">
                <a16:creationId xmlns:a16="http://schemas.microsoft.com/office/drawing/2014/main" id="{89A6B88D-678C-0A91-3490-B60E4CE81448}"/>
              </a:ext>
            </a:extLst>
          </p:cNvPr>
          <p:cNvPicPr>
            <a:picLocks noChangeAspect="1"/>
          </p:cNvPicPr>
          <p:nvPr/>
        </p:nvPicPr>
        <p:blipFill>
          <a:blip r:embed="rId5"/>
          <a:srcRect r="69445"/>
          <a:stretch>
            <a:fillRect/>
          </a:stretch>
        </p:blipFill>
        <p:spPr>
          <a:xfrm>
            <a:off x="4018635" y="1431095"/>
            <a:ext cx="446521" cy="1334624"/>
          </a:xfrm>
          <a:prstGeom prst="rect">
            <a:avLst/>
          </a:prstGeom>
        </p:spPr>
      </p:pic>
      <p:sp>
        <p:nvSpPr>
          <p:cNvPr id="26" name="TextBox 25">
            <a:extLst>
              <a:ext uri="{FF2B5EF4-FFF2-40B4-BE49-F238E27FC236}">
                <a16:creationId xmlns:a16="http://schemas.microsoft.com/office/drawing/2014/main" id="{6724DCBE-0482-ED20-B31B-EF2963B72012}"/>
              </a:ext>
            </a:extLst>
          </p:cNvPr>
          <p:cNvSpPr txBox="1"/>
          <p:nvPr/>
        </p:nvSpPr>
        <p:spPr>
          <a:xfrm>
            <a:off x="3812927" y="980480"/>
            <a:ext cx="872773" cy="310534"/>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Visibility</a:t>
            </a:r>
            <a:endParaRPr lang="en-ZA" sz="1400" dirty="0">
              <a:solidFill>
                <a:schemeClr val="bg2"/>
              </a:solidFill>
              <a:latin typeface="+mj-lt"/>
              <a:cs typeface="Helvetica" panose="020B0604020202020204" pitchFamily="34" charset="0"/>
            </a:endParaRPr>
          </a:p>
        </p:txBody>
      </p:sp>
      <p:pic>
        <p:nvPicPr>
          <p:cNvPr id="11" name="Picture 10">
            <a:extLst>
              <a:ext uri="{FF2B5EF4-FFF2-40B4-BE49-F238E27FC236}">
                <a16:creationId xmlns:a16="http://schemas.microsoft.com/office/drawing/2014/main" id="{21D5208E-779E-9E8A-A1D2-DADF0DFF0797}"/>
              </a:ext>
            </a:extLst>
          </p:cNvPr>
          <p:cNvPicPr>
            <a:picLocks noChangeAspect="1"/>
          </p:cNvPicPr>
          <p:nvPr/>
        </p:nvPicPr>
        <p:blipFill>
          <a:blip r:embed="rId5"/>
          <a:srcRect l="92115" t="-1296" r="2229" b="-37"/>
          <a:stretch>
            <a:fillRect/>
          </a:stretch>
        </p:blipFill>
        <p:spPr>
          <a:xfrm>
            <a:off x="4694571" y="1476360"/>
            <a:ext cx="281353" cy="1245835"/>
          </a:xfrm>
          <a:prstGeom prst="rect">
            <a:avLst/>
          </a:prstGeom>
        </p:spPr>
      </p:pic>
      <p:pic>
        <p:nvPicPr>
          <p:cNvPr id="21" name="Picture 20">
            <a:extLst>
              <a:ext uri="{FF2B5EF4-FFF2-40B4-BE49-F238E27FC236}">
                <a16:creationId xmlns:a16="http://schemas.microsoft.com/office/drawing/2014/main" id="{FD25F2C9-04CD-1FB9-8E35-2F01B39C758D}"/>
              </a:ext>
            </a:extLst>
          </p:cNvPr>
          <p:cNvPicPr>
            <a:picLocks noChangeAspect="1"/>
          </p:cNvPicPr>
          <p:nvPr/>
        </p:nvPicPr>
        <p:blipFill>
          <a:blip r:embed="rId6">
            <a:extLst>
              <a:ext uri="{28A0092B-C50C-407E-A947-70E740481C1C}">
                <a14:useLocalDpi xmlns:a14="http://schemas.microsoft.com/office/drawing/2010/main" val="0"/>
              </a:ext>
            </a:extLst>
          </a:blip>
          <a:srcRect t="3039" r="234"/>
          <a:stretch>
            <a:fillRect/>
          </a:stretch>
        </p:blipFill>
        <p:spPr>
          <a:xfrm>
            <a:off x="7267734" y="4383046"/>
            <a:ext cx="2333036" cy="2038684"/>
          </a:xfrm>
          <a:prstGeom prst="rect">
            <a:avLst/>
          </a:prstGeom>
        </p:spPr>
      </p:pic>
      <p:pic>
        <p:nvPicPr>
          <p:cNvPr id="30" name="Picture 29">
            <a:extLst>
              <a:ext uri="{FF2B5EF4-FFF2-40B4-BE49-F238E27FC236}">
                <a16:creationId xmlns:a16="http://schemas.microsoft.com/office/drawing/2014/main" id="{02608B93-C5AD-17AD-EAD0-E801D1AA0C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7170476"/>
            <a:ext cx="4127500" cy="901700"/>
          </a:xfrm>
          <a:prstGeom prst="rect">
            <a:avLst/>
          </a:prstGeom>
        </p:spPr>
      </p:pic>
      <p:grpSp>
        <p:nvGrpSpPr>
          <p:cNvPr id="36" name="Group 35">
            <a:extLst>
              <a:ext uri="{FF2B5EF4-FFF2-40B4-BE49-F238E27FC236}">
                <a16:creationId xmlns:a16="http://schemas.microsoft.com/office/drawing/2014/main" id="{56191213-ECB4-75F9-BF22-E19C76857459}"/>
              </a:ext>
            </a:extLst>
          </p:cNvPr>
          <p:cNvGrpSpPr/>
          <p:nvPr/>
        </p:nvGrpSpPr>
        <p:grpSpPr>
          <a:xfrm>
            <a:off x="2199653" y="883007"/>
            <a:ext cx="1840016" cy="5144260"/>
            <a:chOff x="877290" y="883007"/>
            <a:chExt cx="1840016" cy="5144260"/>
          </a:xfrm>
        </p:grpSpPr>
        <p:sp>
          <p:nvSpPr>
            <p:cNvPr id="22" name="TextBox 21">
              <a:extLst>
                <a:ext uri="{FF2B5EF4-FFF2-40B4-BE49-F238E27FC236}">
                  <a16:creationId xmlns:a16="http://schemas.microsoft.com/office/drawing/2014/main" id="{52D183B2-29DD-5A31-48B3-BFB2BC754714}"/>
                </a:ext>
              </a:extLst>
            </p:cNvPr>
            <p:cNvSpPr txBox="1"/>
            <p:nvPr/>
          </p:nvSpPr>
          <p:spPr>
            <a:xfrm>
              <a:off x="877290" y="883007"/>
              <a:ext cx="1840016" cy="523220"/>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Adjusted trained output</a:t>
              </a:r>
              <a:endParaRPr lang="en-ZA" sz="1400" dirty="0">
                <a:solidFill>
                  <a:schemeClr val="bg2"/>
                </a:solidFill>
                <a:latin typeface="+mj-lt"/>
                <a:cs typeface="Helvetica" panose="020B0604020202020204" pitchFamily="34" charset="0"/>
              </a:endParaRPr>
            </a:p>
          </p:txBody>
        </p:sp>
        <p:pic>
          <p:nvPicPr>
            <p:cNvPr id="27" name="Picture 26">
              <a:extLst>
                <a:ext uri="{FF2B5EF4-FFF2-40B4-BE49-F238E27FC236}">
                  <a16:creationId xmlns:a16="http://schemas.microsoft.com/office/drawing/2014/main" id="{6015EDE3-336A-85FA-9151-92D6174F650E}"/>
                </a:ext>
              </a:extLst>
            </p:cNvPr>
            <p:cNvPicPr>
              <a:picLocks noChangeAspect="1"/>
            </p:cNvPicPr>
            <p:nvPr/>
          </p:nvPicPr>
          <p:blipFill>
            <a:blip r:embed="rId8">
              <a:extLst>
                <a:ext uri="{28A0092B-C50C-407E-A947-70E740481C1C}">
                  <a14:useLocalDpi xmlns:a14="http://schemas.microsoft.com/office/drawing/2010/main" val="0"/>
                </a:ext>
              </a:extLst>
            </a:blip>
            <a:srcRect l="86716" t="14556" r="1702" b="68661"/>
            <a:stretch>
              <a:fillRect/>
            </a:stretch>
          </p:blipFill>
          <p:spPr>
            <a:xfrm>
              <a:off x="996987" y="4602516"/>
              <a:ext cx="1439758" cy="1424751"/>
            </a:xfrm>
            <a:prstGeom prst="rect">
              <a:avLst/>
            </a:prstGeom>
          </p:spPr>
        </p:pic>
        <p:pic>
          <p:nvPicPr>
            <p:cNvPr id="31" name="Picture 30">
              <a:extLst>
                <a:ext uri="{FF2B5EF4-FFF2-40B4-BE49-F238E27FC236}">
                  <a16:creationId xmlns:a16="http://schemas.microsoft.com/office/drawing/2014/main" id="{172DDAEC-8FC0-E22A-7A0D-47F2CFF1AF6D}"/>
                </a:ext>
              </a:extLst>
            </p:cNvPr>
            <p:cNvPicPr>
              <a:picLocks noChangeAspect="1"/>
            </p:cNvPicPr>
            <p:nvPr/>
          </p:nvPicPr>
          <p:blipFill>
            <a:blip r:embed="rId8">
              <a:extLst>
                <a:ext uri="{28A0092B-C50C-407E-A947-70E740481C1C}">
                  <a14:useLocalDpi xmlns:a14="http://schemas.microsoft.com/office/drawing/2010/main" val="0"/>
                </a:ext>
              </a:extLst>
            </a:blip>
            <a:srcRect l="44520" t="15203" r="44054" b="69597"/>
            <a:stretch>
              <a:fillRect/>
            </a:stretch>
          </p:blipFill>
          <p:spPr>
            <a:xfrm>
              <a:off x="1068765" y="3115574"/>
              <a:ext cx="1370847" cy="1245374"/>
            </a:xfrm>
            <a:prstGeom prst="rect">
              <a:avLst/>
            </a:prstGeom>
          </p:spPr>
        </p:pic>
        <p:pic>
          <p:nvPicPr>
            <p:cNvPr id="32" name="Picture 31">
              <a:extLst>
                <a:ext uri="{FF2B5EF4-FFF2-40B4-BE49-F238E27FC236}">
                  <a16:creationId xmlns:a16="http://schemas.microsoft.com/office/drawing/2014/main" id="{E0F294ED-53C8-60DE-1C67-332AA774A4AE}"/>
                </a:ext>
              </a:extLst>
            </p:cNvPr>
            <p:cNvPicPr>
              <a:picLocks noChangeAspect="1"/>
            </p:cNvPicPr>
            <p:nvPr/>
          </p:nvPicPr>
          <p:blipFill>
            <a:blip r:embed="rId8">
              <a:extLst>
                <a:ext uri="{28A0092B-C50C-407E-A947-70E740481C1C}">
                  <a14:useLocalDpi xmlns:a14="http://schemas.microsoft.com/office/drawing/2010/main" val="0"/>
                </a:ext>
              </a:extLst>
            </a:blip>
            <a:srcRect l="1886" t="15046" r="87404" b="70372"/>
            <a:stretch>
              <a:fillRect/>
            </a:stretch>
          </p:blipFill>
          <p:spPr>
            <a:xfrm>
              <a:off x="1044547" y="1406227"/>
              <a:ext cx="1465366" cy="1362389"/>
            </a:xfrm>
            <a:prstGeom prst="rect">
              <a:avLst/>
            </a:prstGeom>
          </p:spPr>
        </p:pic>
      </p:grpSp>
      <p:grpSp>
        <p:nvGrpSpPr>
          <p:cNvPr id="37" name="Group 36">
            <a:extLst>
              <a:ext uri="{FF2B5EF4-FFF2-40B4-BE49-F238E27FC236}">
                <a16:creationId xmlns:a16="http://schemas.microsoft.com/office/drawing/2014/main" id="{08DDDB13-928B-C1B4-BC3A-B3BF571AF72C}"/>
              </a:ext>
            </a:extLst>
          </p:cNvPr>
          <p:cNvGrpSpPr/>
          <p:nvPr/>
        </p:nvGrpSpPr>
        <p:grpSpPr>
          <a:xfrm>
            <a:off x="484310" y="883007"/>
            <a:ext cx="1859167" cy="5159512"/>
            <a:chOff x="2588450" y="883007"/>
            <a:chExt cx="1859167" cy="5159512"/>
          </a:xfrm>
        </p:grpSpPr>
        <p:sp>
          <p:nvSpPr>
            <p:cNvPr id="24" name="TextBox 23">
              <a:extLst>
                <a:ext uri="{FF2B5EF4-FFF2-40B4-BE49-F238E27FC236}">
                  <a16:creationId xmlns:a16="http://schemas.microsoft.com/office/drawing/2014/main" id="{1140C982-808A-BCC3-AAD2-C982C941D0C1}"/>
                </a:ext>
              </a:extLst>
            </p:cNvPr>
            <p:cNvSpPr txBox="1"/>
            <p:nvPr/>
          </p:nvSpPr>
          <p:spPr>
            <a:xfrm>
              <a:off x="2588450" y="883007"/>
              <a:ext cx="1859167" cy="523220"/>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Original trained output</a:t>
              </a:r>
              <a:endParaRPr lang="en-ZA" sz="1400" dirty="0">
                <a:solidFill>
                  <a:schemeClr val="bg2"/>
                </a:solidFill>
                <a:latin typeface="+mj-lt"/>
                <a:cs typeface="Helvetica" panose="020B0604020202020204" pitchFamily="34" charset="0"/>
              </a:endParaRPr>
            </a:p>
          </p:txBody>
        </p:sp>
        <p:pic>
          <p:nvPicPr>
            <p:cNvPr id="33" name="Picture 32">
              <a:extLst>
                <a:ext uri="{FF2B5EF4-FFF2-40B4-BE49-F238E27FC236}">
                  <a16:creationId xmlns:a16="http://schemas.microsoft.com/office/drawing/2014/main" id="{46FB08BB-3357-F0EE-CB7D-58855CD8AED4}"/>
                </a:ext>
              </a:extLst>
            </p:cNvPr>
            <p:cNvPicPr>
              <a:picLocks noChangeAspect="1"/>
            </p:cNvPicPr>
            <p:nvPr/>
          </p:nvPicPr>
          <p:blipFill>
            <a:blip r:embed="rId9"/>
            <a:srcRect l="87121" t="11678" r="1674" b="72387"/>
            <a:stretch>
              <a:fillRect/>
            </a:stretch>
          </p:blipFill>
          <p:spPr>
            <a:xfrm>
              <a:off x="2870241" y="4728386"/>
              <a:ext cx="1351523" cy="1314133"/>
            </a:xfrm>
            <a:prstGeom prst="rect">
              <a:avLst/>
            </a:prstGeom>
          </p:spPr>
        </p:pic>
        <p:pic>
          <p:nvPicPr>
            <p:cNvPr id="34" name="Picture 33">
              <a:extLst>
                <a:ext uri="{FF2B5EF4-FFF2-40B4-BE49-F238E27FC236}">
                  <a16:creationId xmlns:a16="http://schemas.microsoft.com/office/drawing/2014/main" id="{EFB91E31-EF8D-ABA5-7DE9-FAA22C8ABC5C}"/>
                </a:ext>
              </a:extLst>
            </p:cNvPr>
            <p:cNvPicPr>
              <a:picLocks noChangeAspect="1"/>
            </p:cNvPicPr>
            <p:nvPr/>
          </p:nvPicPr>
          <p:blipFill>
            <a:blip r:embed="rId9"/>
            <a:srcRect l="44639" t="12089" r="43485" b="71976"/>
            <a:stretch>
              <a:fillRect/>
            </a:stretch>
          </p:blipFill>
          <p:spPr>
            <a:xfrm>
              <a:off x="2833370" y="3126510"/>
              <a:ext cx="1388394" cy="1273726"/>
            </a:xfrm>
            <a:prstGeom prst="rect">
              <a:avLst/>
            </a:prstGeom>
          </p:spPr>
        </p:pic>
        <p:pic>
          <p:nvPicPr>
            <p:cNvPr id="35" name="Picture 34">
              <a:extLst>
                <a:ext uri="{FF2B5EF4-FFF2-40B4-BE49-F238E27FC236}">
                  <a16:creationId xmlns:a16="http://schemas.microsoft.com/office/drawing/2014/main" id="{8F58039E-F39C-0868-EF64-9C68B3A3E79C}"/>
                </a:ext>
              </a:extLst>
            </p:cNvPr>
            <p:cNvPicPr>
              <a:picLocks noChangeAspect="1"/>
            </p:cNvPicPr>
            <p:nvPr/>
          </p:nvPicPr>
          <p:blipFill>
            <a:blip r:embed="rId9"/>
            <a:srcRect l="3269" t="11143" r="84866" b="71295"/>
            <a:stretch>
              <a:fillRect/>
            </a:stretch>
          </p:blipFill>
          <p:spPr>
            <a:xfrm>
              <a:off x="2846162" y="1406227"/>
              <a:ext cx="1375602" cy="1392133"/>
            </a:xfrm>
            <a:prstGeom prst="rect">
              <a:avLst/>
            </a:prstGeom>
          </p:spPr>
        </p:pic>
      </p:grpSp>
      <p:pic>
        <p:nvPicPr>
          <p:cNvPr id="38" name="Picture 37">
            <a:extLst>
              <a:ext uri="{FF2B5EF4-FFF2-40B4-BE49-F238E27FC236}">
                <a16:creationId xmlns:a16="http://schemas.microsoft.com/office/drawing/2014/main" id="{10A9A43F-F046-B767-CF17-51512DCC9EE2}"/>
              </a:ext>
            </a:extLst>
          </p:cNvPr>
          <p:cNvPicPr>
            <a:picLocks noChangeAspect="1"/>
          </p:cNvPicPr>
          <p:nvPr/>
        </p:nvPicPr>
        <p:blipFill>
          <a:blip r:embed="rId5"/>
          <a:stretch>
            <a:fillRect/>
          </a:stretch>
        </p:blipFill>
        <p:spPr>
          <a:xfrm>
            <a:off x="7267734" y="1218625"/>
            <a:ext cx="2333036" cy="2130702"/>
          </a:xfrm>
          <a:prstGeom prst="rect">
            <a:avLst/>
          </a:prstGeom>
        </p:spPr>
      </p:pic>
      <p:sp>
        <p:nvSpPr>
          <p:cNvPr id="39" name="TextBox 38">
            <a:extLst>
              <a:ext uri="{FF2B5EF4-FFF2-40B4-BE49-F238E27FC236}">
                <a16:creationId xmlns:a16="http://schemas.microsoft.com/office/drawing/2014/main" id="{52B15942-023A-05E8-C317-BF2E944EDC1C}"/>
              </a:ext>
            </a:extLst>
          </p:cNvPr>
          <p:cNvSpPr txBox="1"/>
          <p:nvPr/>
        </p:nvSpPr>
        <p:spPr>
          <a:xfrm>
            <a:off x="7606124" y="3384503"/>
            <a:ext cx="1642071" cy="307777"/>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Output</a:t>
            </a:r>
            <a:endParaRPr lang="en-ZA" sz="1400" dirty="0">
              <a:solidFill>
                <a:schemeClr val="bg2"/>
              </a:solidFill>
              <a:latin typeface="+mj-lt"/>
              <a:cs typeface="Helvetica" panose="020B0604020202020204" pitchFamily="34" charset="0"/>
            </a:endParaRPr>
          </a:p>
        </p:txBody>
      </p:sp>
      <p:sp>
        <p:nvSpPr>
          <p:cNvPr id="40" name="TextBox 39">
            <a:extLst>
              <a:ext uri="{FF2B5EF4-FFF2-40B4-BE49-F238E27FC236}">
                <a16:creationId xmlns:a16="http://schemas.microsoft.com/office/drawing/2014/main" id="{A3702237-E3A6-5B2A-393B-A8A518F099C1}"/>
              </a:ext>
            </a:extLst>
          </p:cNvPr>
          <p:cNvSpPr txBox="1"/>
          <p:nvPr/>
        </p:nvSpPr>
        <p:spPr>
          <a:xfrm rot="16200000">
            <a:off x="6208437" y="2140651"/>
            <a:ext cx="1642069" cy="307777"/>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Target</a:t>
            </a:r>
            <a:endParaRPr lang="en-ZA" sz="1400" dirty="0">
              <a:solidFill>
                <a:schemeClr val="bg2"/>
              </a:solidFill>
              <a:latin typeface="+mj-lt"/>
              <a:cs typeface="Helvetica" panose="020B0604020202020204" pitchFamily="34" charset="0"/>
            </a:endParaRPr>
          </a:p>
        </p:txBody>
      </p:sp>
      <p:sp>
        <p:nvSpPr>
          <p:cNvPr id="42" name="Rounded Rectangle 41">
            <a:extLst>
              <a:ext uri="{FF2B5EF4-FFF2-40B4-BE49-F238E27FC236}">
                <a16:creationId xmlns:a16="http://schemas.microsoft.com/office/drawing/2014/main" id="{59DD2B1D-0D19-2492-9D2F-7F4F261D1C85}"/>
              </a:ext>
            </a:extLst>
          </p:cNvPr>
          <p:cNvSpPr/>
          <p:nvPr/>
        </p:nvSpPr>
        <p:spPr bwMode="auto">
          <a:xfrm>
            <a:off x="5583355" y="846744"/>
            <a:ext cx="5693344" cy="2959501"/>
          </a:xfrm>
          <a:prstGeom prst="roundRect">
            <a:avLst/>
          </a:prstGeom>
          <a:noFill/>
          <a:ln w="12700"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44" name="TextBox 43">
            <a:extLst>
              <a:ext uri="{FF2B5EF4-FFF2-40B4-BE49-F238E27FC236}">
                <a16:creationId xmlns:a16="http://schemas.microsoft.com/office/drawing/2014/main" id="{C8E4E4C1-0B99-5D63-48F5-CCCBC58C0B2E}"/>
              </a:ext>
            </a:extLst>
          </p:cNvPr>
          <p:cNvSpPr txBox="1"/>
          <p:nvPr/>
        </p:nvSpPr>
        <p:spPr>
          <a:xfrm>
            <a:off x="7525925" y="6421730"/>
            <a:ext cx="1642071" cy="307777"/>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Output</a:t>
            </a:r>
            <a:endParaRPr lang="en-ZA" sz="1400" dirty="0">
              <a:solidFill>
                <a:schemeClr val="bg2"/>
              </a:solidFill>
              <a:latin typeface="+mj-lt"/>
              <a:cs typeface="Helvetica" panose="020B0604020202020204" pitchFamily="34" charset="0"/>
            </a:endParaRPr>
          </a:p>
        </p:txBody>
      </p:sp>
      <p:sp>
        <p:nvSpPr>
          <p:cNvPr id="45" name="TextBox 44">
            <a:extLst>
              <a:ext uri="{FF2B5EF4-FFF2-40B4-BE49-F238E27FC236}">
                <a16:creationId xmlns:a16="http://schemas.microsoft.com/office/drawing/2014/main" id="{C4DC7B6F-1D0A-8199-74E5-8EDEF34C4E8B}"/>
              </a:ext>
            </a:extLst>
          </p:cNvPr>
          <p:cNvSpPr txBox="1"/>
          <p:nvPr/>
        </p:nvSpPr>
        <p:spPr>
          <a:xfrm rot="16200000">
            <a:off x="6251458" y="5146959"/>
            <a:ext cx="1642069" cy="307777"/>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Target</a:t>
            </a:r>
            <a:endParaRPr lang="en-ZA" sz="1400" dirty="0">
              <a:solidFill>
                <a:schemeClr val="bg2"/>
              </a:solidFill>
              <a:latin typeface="+mj-lt"/>
              <a:cs typeface="Helvetica" panose="020B0604020202020204" pitchFamily="34" charset="0"/>
            </a:endParaRPr>
          </a:p>
        </p:txBody>
      </p:sp>
      <p:sp>
        <p:nvSpPr>
          <p:cNvPr id="47" name="Rounded Rectangle 46">
            <a:extLst>
              <a:ext uri="{FF2B5EF4-FFF2-40B4-BE49-F238E27FC236}">
                <a16:creationId xmlns:a16="http://schemas.microsoft.com/office/drawing/2014/main" id="{1656BDB8-C914-26B2-C94F-E105A875A37E}"/>
              </a:ext>
            </a:extLst>
          </p:cNvPr>
          <p:cNvSpPr/>
          <p:nvPr/>
        </p:nvSpPr>
        <p:spPr bwMode="auto">
          <a:xfrm>
            <a:off x="5580488" y="3972109"/>
            <a:ext cx="5693344" cy="2787849"/>
          </a:xfrm>
          <a:prstGeom prst="roundRect">
            <a:avLst/>
          </a:prstGeom>
          <a:noFill/>
          <a:ln w="12700" cap="flat" cmpd="sng" algn="ctr">
            <a:solidFill>
              <a:schemeClr val="bg2"/>
            </a:solidFill>
            <a:prstDash val="lg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49" name="TextBox 48">
            <a:extLst>
              <a:ext uri="{FF2B5EF4-FFF2-40B4-BE49-F238E27FC236}">
                <a16:creationId xmlns:a16="http://schemas.microsoft.com/office/drawing/2014/main" id="{432336BD-6975-CD3B-98BF-695E8BA9CDD9}"/>
              </a:ext>
            </a:extLst>
          </p:cNvPr>
          <p:cNvSpPr txBox="1"/>
          <p:nvPr/>
        </p:nvSpPr>
        <p:spPr>
          <a:xfrm>
            <a:off x="6642209" y="4042461"/>
            <a:ext cx="3409501" cy="307777"/>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Adjusted training visibility matrix</a:t>
            </a:r>
            <a:endParaRPr lang="en-ZA" sz="1400" dirty="0">
              <a:solidFill>
                <a:schemeClr val="bg2"/>
              </a:solidFill>
              <a:latin typeface="+mj-lt"/>
              <a:cs typeface="Helvetica" panose="020B0604020202020204" pitchFamily="34" charset="0"/>
            </a:endParaRPr>
          </a:p>
        </p:txBody>
      </p:sp>
      <p:sp>
        <p:nvSpPr>
          <p:cNvPr id="50" name="TextBox 49">
            <a:extLst>
              <a:ext uri="{FF2B5EF4-FFF2-40B4-BE49-F238E27FC236}">
                <a16:creationId xmlns:a16="http://schemas.microsoft.com/office/drawing/2014/main" id="{1A5F59B3-5339-DC41-1086-D019C33AF763}"/>
              </a:ext>
            </a:extLst>
          </p:cNvPr>
          <p:cNvSpPr txBox="1"/>
          <p:nvPr/>
        </p:nvSpPr>
        <p:spPr>
          <a:xfrm>
            <a:off x="6722408" y="888605"/>
            <a:ext cx="3409501" cy="307777"/>
          </a:xfrm>
          <a:prstGeom prst="rect">
            <a:avLst/>
          </a:prstGeom>
          <a:noFill/>
        </p:spPr>
        <p:txBody>
          <a:bodyPr wrap="square" rtlCol="0">
            <a:spAutoFit/>
          </a:bodyPr>
          <a:lstStyle/>
          <a:p>
            <a:pPr algn="ctr"/>
            <a:r>
              <a:rPr lang="en-US" sz="1400" dirty="0">
                <a:solidFill>
                  <a:schemeClr val="bg2"/>
                </a:solidFill>
                <a:latin typeface="+mj-lt"/>
                <a:cs typeface="Helvetica" panose="020B0604020202020204" pitchFamily="34" charset="0"/>
              </a:rPr>
              <a:t>Original training visibility matrix</a:t>
            </a:r>
            <a:endParaRPr lang="en-ZA" sz="1400" dirty="0">
              <a:solidFill>
                <a:schemeClr val="bg2"/>
              </a:solidFill>
              <a:latin typeface="+mj-lt"/>
              <a:cs typeface="Helvetica" panose="020B0604020202020204" pitchFamily="34" charset="0"/>
            </a:endParaRPr>
          </a:p>
        </p:txBody>
      </p:sp>
      <p:pic>
        <p:nvPicPr>
          <p:cNvPr id="51" name="Picture 50">
            <a:extLst>
              <a:ext uri="{FF2B5EF4-FFF2-40B4-BE49-F238E27FC236}">
                <a16:creationId xmlns:a16="http://schemas.microsoft.com/office/drawing/2014/main" id="{F52F370D-5EE4-0DB5-3B9F-3708B78B1951}"/>
              </a:ext>
            </a:extLst>
          </p:cNvPr>
          <p:cNvPicPr>
            <a:picLocks noChangeAspect="1"/>
          </p:cNvPicPr>
          <p:nvPr/>
        </p:nvPicPr>
        <p:blipFill>
          <a:blip r:embed="rId6">
            <a:extLst>
              <a:ext uri="{28A0092B-C50C-407E-A947-70E740481C1C}">
                <a14:useLocalDpi xmlns:a14="http://schemas.microsoft.com/office/drawing/2010/main" val="0"/>
              </a:ext>
            </a:extLst>
          </a:blip>
          <a:srcRect l="1" t="3687" r="71594"/>
          <a:stretch>
            <a:fillRect/>
          </a:stretch>
        </p:blipFill>
        <p:spPr>
          <a:xfrm>
            <a:off x="4018635" y="1435970"/>
            <a:ext cx="446888" cy="1362390"/>
          </a:xfrm>
          <a:prstGeom prst="rect">
            <a:avLst/>
          </a:prstGeom>
        </p:spPr>
      </p:pic>
      <p:pic>
        <p:nvPicPr>
          <p:cNvPr id="52" name="Picture 51">
            <a:extLst>
              <a:ext uri="{FF2B5EF4-FFF2-40B4-BE49-F238E27FC236}">
                <a16:creationId xmlns:a16="http://schemas.microsoft.com/office/drawing/2014/main" id="{A1FD68F8-8199-E6C5-1A68-D1064ED49EC9}"/>
              </a:ext>
            </a:extLst>
          </p:cNvPr>
          <p:cNvPicPr>
            <a:picLocks noChangeAspect="1"/>
          </p:cNvPicPr>
          <p:nvPr/>
        </p:nvPicPr>
        <p:blipFill>
          <a:blip r:embed="rId6">
            <a:extLst>
              <a:ext uri="{28A0092B-C50C-407E-A947-70E740481C1C}">
                <a14:useLocalDpi xmlns:a14="http://schemas.microsoft.com/office/drawing/2010/main" val="0"/>
              </a:ext>
            </a:extLst>
          </a:blip>
          <a:srcRect l="29479" t="5366" r="41884"/>
          <a:stretch>
            <a:fillRect/>
          </a:stretch>
        </p:blipFill>
        <p:spPr>
          <a:xfrm>
            <a:off x="4033472" y="3105966"/>
            <a:ext cx="425618" cy="1264590"/>
          </a:xfrm>
          <a:prstGeom prst="rect">
            <a:avLst/>
          </a:prstGeom>
        </p:spPr>
      </p:pic>
      <p:pic>
        <p:nvPicPr>
          <p:cNvPr id="53" name="Picture 52">
            <a:extLst>
              <a:ext uri="{FF2B5EF4-FFF2-40B4-BE49-F238E27FC236}">
                <a16:creationId xmlns:a16="http://schemas.microsoft.com/office/drawing/2014/main" id="{1AEEFEE3-4E5A-822C-0E67-CEBA4D3D237E}"/>
              </a:ext>
            </a:extLst>
          </p:cNvPr>
          <p:cNvPicPr>
            <a:picLocks noChangeAspect="1"/>
          </p:cNvPicPr>
          <p:nvPr/>
        </p:nvPicPr>
        <p:blipFill>
          <a:blip r:embed="rId6">
            <a:extLst>
              <a:ext uri="{28A0092B-C50C-407E-A947-70E740481C1C}">
                <a14:useLocalDpi xmlns:a14="http://schemas.microsoft.com/office/drawing/2010/main" val="0"/>
              </a:ext>
            </a:extLst>
          </a:blip>
          <a:srcRect l="58138" t="4894" r="13801" b="1"/>
          <a:stretch>
            <a:fillRect/>
          </a:stretch>
        </p:blipFill>
        <p:spPr>
          <a:xfrm>
            <a:off x="4026267" y="4728386"/>
            <a:ext cx="431256" cy="1314134"/>
          </a:xfrm>
          <a:prstGeom prst="rect">
            <a:avLst/>
          </a:prstGeom>
        </p:spPr>
      </p:pic>
      <p:sp>
        <p:nvSpPr>
          <p:cNvPr id="54" name="TextBox 53">
            <a:extLst>
              <a:ext uri="{FF2B5EF4-FFF2-40B4-BE49-F238E27FC236}">
                <a16:creationId xmlns:a16="http://schemas.microsoft.com/office/drawing/2014/main" id="{0EC9B993-5B8C-67EE-5B40-A2300F78EAF5}"/>
              </a:ext>
            </a:extLst>
          </p:cNvPr>
          <p:cNvSpPr txBox="1"/>
          <p:nvPr/>
        </p:nvSpPr>
        <p:spPr>
          <a:xfrm>
            <a:off x="7243321" y="3021165"/>
            <a:ext cx="2935596" cy="338554"/>
          </a:xfrm>
          <a:prstGeom prst="rect">
            <a:avLst/>
          </a:prstGeom>
          <a:noFill/>
        </p:spPr>
        <p:txBody>
          <a:bodyPr wrap="square" rtlCol="0">
            <a:spAutoFit/>
          </a:bodyPr>
          <a:lstStyle/>
          <a:p>
            <a:r>
              <a:rPr lang="en-US" sz="1600" dirty="0">
                <a:solidFill>
                  <a:schemeClr val="bg1"/>
                </a:solidFill>
              </a:rPr>
              <a:t>Vis = 85.17%</a:t>
            </a:r>
          </a:p>
        </p:txBody>
      </p:sp>
      <p:sp>
        <p:nvSpPr>
          <p:cNvPr id="55" name="TextBox 54">
            <a:extLst>
              <a:ext uri="{FF2B5EF4-FFF2-40B4-BE49-F238E27FC236}">
                <a16:creationId xmlns:a16="http://schemas.microsoft.com/office/drawing/2014/main" id="{C4768654-602E-BC03-AE21-B8D279333409}"/>
              </a:ext>
            </a:extLst>
          </p:cNvPr>
          <p:cNvSpPr txBox="1"/>
          <p:nvPr/>
        </p:nvSpPr>
        <p:spPr>
          <a:xfrm>
            <a:off x="7287904" y="6082037"/>
            <a:ext cx="2935596" cy="338554"/>
          </a:xfrm>
          <a:prstGeom prst="rect">
            <a:avLst/>
          </a:prstGeom>
          <a:noFill/>
        </p:spPr>
        <p:txBody>
          <a:bodyPr wrap="square" rtlCol="0">
            <a:spAutoFit/>
          </a:bodyPr>
          <a:lstStyle/>
          <a:p>
            <a:r>
              <a:rPr lang="en-US" sz="1600" dirty="0">
                <a:solidFill>
                  <a:schemeClr val="bg1"/>
                </a:solidFill>
              </a:rPr>
              <a:t>Vis = 88.21%</a:t>
            </a:r>
          </a:p>
        </p:txBody>
      </p:sp>
    </p:spTree>
    <p:extLst>
      <p:ext uri="{BB962C8B-B14F-4D97-AF65-F5344CB8AC3E}">
        <p14:creationId xmlns:p14="http://schemas.microsoft.com/office/powerpoint/2010/main" val="3804911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F54A0-5372-884A-C9E5-DBD218F5E4B6}"/>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3EAFD018-6C13-E0E2-FA28-A599FF145947}"/>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bb</a:t>
            </a:r>
          </a:p>
        </p:txBody>
      </p:sp>
      <p:sp>
        <p:nvSpPr>
          <p:cNvPr id="8" name="Text Placeholder 2">
            <a:extLst>
              <a:ext uri="{FF2B5EF4-FFF2-40B4-BE49-F238E27FC236}">
                <a16:creationId xmlns:a16="http://schemas.microsoft.com/office/drawing/2014/main" id="{18F41B2A-77B3-D650-6A1D-72BCFB23EC38}"/>
              </a:ext>
            </a:extLst>
          </p:cNvPr>
          <p:cNvSpPr txBox="1">
            <a:spLocks/>
          </p:cNvSpPr>
          <p:nvPr/>
        </p:nvSpPr>
        <p:spPr bwMode="auto">
          <a:xfrm>
            <a:off x="471956"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000000"/>
                </a:solidFill>
                <a:latin typeface="Arial"/>
                <a:cs typeface="Arial"/>
              </a:rPr>
              <a:t>Body</a:t>
            </a:r>
            <a:endParaRPr lang="en-US" sz="1600">
              <a:solidFill>
                <a:srgbClr val="000000"/>
              </a:solidFill>
              <a:latin typeface="Arial"/>
              <a:cs typeface="Arial"/>
            </a:endParaRPr>
          </a:p>
        </p:txBody>
      </p:sp>
      <p:sp>
        <p:nvSpPr>
          <p:cNvPr id="9" name="Text Placeholder 2">
            <a:extLst>
              <a:ext uri="{FF2B5EF4-FFF2-40B4-BE49-F238E27FC236}">
                <a16:creationId xmlns:a16="http://schemas.microsoft.com/office/drawing/2014/main" id="{8EA0E0A1-3CE4-8DD5-6C1A-547487B8AB81}"/>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193B43A7-F5DD-8766-B9AC-0413DDAED567}"/>
              </a:ext>
            </a:extLst>
          </p:cNvPr>
          <p:cNvPicPr>
            <a:picLocks noChangeAspect="1"/>
          </p:cNvPicPr>
          <p:nvPr/>
        </p:nvPicPr>
        <p:blipFill>
          <a:blip r:embed="rId3" cstate="email">
            <a:extLst>
              <a:ext uri="{28A0092B-C50C-407E-A947-70E740481C1C}">
                <a14:useLocalDpi xmlns:a14="http://schemas.microsoft.com/office/drawing/2010/main" val="0"/>
              </a:ext>
            </a:extLst>
          </a:blip>
          <a:srcRect l="8577" t="91" r="5167" b="13650"/>
          <a:stretch>
            <a:fillRect/>
          </a:stretch>
        </p:blipFill>
        <p:spPr>
          <a:xfrm>
            <a:off x="0" y="0"/>
            <a:ext cx="13004800" cy="9753600"/>
          </a:xfrm>
          <a:prstGeom prst="roundRect">
            <a:avLst>
              <a:gd name="adj" fmla="val 0"/>
            </a:avLst>
          </a:prstGeom>
          <a:ln w="3175">
            <a:solidFill>
              <a:srgbClr val="00B0F0"/>
            </a:solidFill>
          </a:ln>
          <a:scene3d>
            <a:camera prst="orthographicFront"/>
            <a:lightRig rig="threePt" dir="t"/>
          </a:scene3d>
          <a:sp3d>
            <a:bevelT w="25400"/>
          </a:sp3d>
        </p:spPr>
      </p:pic>
      <p:grpSp>
        <p:nvGrpSpPr>
          <p:cNvPr id="3" name="Group 2">
            <a:extLst>
              <a:ext uri="{FF2B5EF4-FFF2-40B4-BE49-F238E27FC236}">
                <a16:creationId xmlns:a16="http://schemas.microsoft.com/office/drawing/2014/main" id="{48A4BB6D-31E7-E3CF-378F-D39FC77E2975}"/>
              </a:ext>
            </a:extLst>
          </p:cNvPr>
          <p:cNvGrpSpPr/>
          <p:nvPr/>
        </p:nvGrpSpPr>
        <p:grpSpPr>
          <a:xfrm>
            <a:off x="4273267" y="4078950"/>
            <a:ext cx="3756259" cy="5591248"/>
            <a:chOff x="2590132" y="5886449"/>
            <a:chExt cx="1676537" cy="2495551"/>
          </a:xfrm>
        </p:grpSpPr>
        <p:cxnSp>
          <p:nvCxnSpPr>
            <p:cNvPr id="4" name="Straight Connector 3">
              <a:extLst>
                <a:ext uri="{FF2B5EF4-FFF2-40B4-BE49-F238E27FC236}">
                  <a16:creationId xmlns:a16="http://schemas.microsoft.com/office/drawing/2014/main" id="{89C67D6E-9139-0D03-7FAA-09215E92264E}"/>
                </a:ext>
              </a:extLst>
            </p:cNvPr>
            <p:cNvCxnSpPr>
              <a:cxnSpLocks/>
            </p:cNvCxnSpPr>
            <p:nvPr/>
          </p:nvCxnSpPr>
          <p:spPr bwMode="auto">
            <a:xfrm flipH="1">
              <a:off x="3181350" y="5886450"/>
              <a:ext cx="214581" cy="60312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5" name="Straight Connector 4">
              <a:extLst>
                <a:ext uri="{FF2B5EF4-FFF2-40B4-BE49-F238E27FC236}">
                  <a16:creationId xmlns:a16="http://schemas.microsoft.com/office/drawing/2014/main" id="{0EDFC042-9BFA-650E-FF41-3B0A6FA8482D}"/>
                </a:ext>
              </a:extLst>
            </p:cNvPr>
            <p:cNvCxnSpPr>
              <a:cxnSpLocks/>
            </p:cNvCxnSpPr>
            <p:nvPr/>
          </p:nvCxnSpPr>
          <p:spPr bwMode="auto">
            <a:xfrm flipH="1">
              <a:off x="3299092" y="6143625"/>
              <a:ext cx="96839"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6" name="Straight Connector 5">
              <a:extLst>
                <a:ext uri="{FF2B5EF4-FFF2-40B4-BE49-F238E27FC236}">
                  <a16:creationId xmlns:a16="http://schemas.microsoft.com/office/drawing/2014/main" id="{E9502679-7B4D-9E06-66D6-C9141C5151E6}"/>
                </a:ext>
              </a:extLst>
            </p:cNvPr>
            <p:cNvCxnSpPr>
              <a:cxnSpLocks/>
            </p:cNvCxnSpPr>
            <p:nvPr/>
          </p:nvCxnSpPr>
          <p:spPr bwMode="auto">
            <a:xfrm flipH="1">
              <a:off x="2767932" y="7372350"/>
              <a:ext cx="301518" cy="10090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 name="Straight Connector 6">
              <a:extLst>
                <a:ext uri="{FF2B5EF4-FFF2-40B4-BE49-F238E27FC236}">
                  <a16:creationId xmlns:a16="http://schemas.microsoft.com/office/drawing/2014/main" id="{B43C1928-1A4C-E32E-57D7-309BE9997113}"/>
                </a:ext>
              </a:extLst>
            </p:cNvPr>
            <p:cNvCxnSpPr>
              <a:cxnSpLocks/>
            </p:cNvCxnSpPr>
            <p:nvPr/>
          </p:nvCxnSpPr>
          <p:spPr bwMode="auto">
            <a:xfrm flipH="1">
              <a:off x="2590132" y="7210425"/>
              <a:ext cx="404658" cy="11677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0" name="Straight Connector 9">
              <a:extLst>
                <a:ext uri="{FF2B5EF4-FFF2-40B4-BE49-F238E27FC236}">
                  <a16:creationId xmlns:a16="http://schemas.microsoft.com/office/drawing/2014/main" id="{417B100C-2E6E-1414-1F4F-30D3DC2F257E}"/>
                </a:ext>
              </a:extLst>
            </p:cNvPr>
            <p:cNvCxnSpPr>
              <a:cxnSpLocks/>
            </p:cNvCxnSpPr>
            <p:nvPr/>
          </p:nvCxnSpPr>
          <p:spPr bwMode="auto">
            <a:xfrm>
              <a:off x="3395931" y="6143625"/>
              <a:ext cx="0"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 name="Straight Connector 10">
              <a:extLst>
                <a:ext uri="{FF2B5EF4-FFF2-40B4-BE49-F238E27FC236}">
                  <a16:creationId xmlns:a16="http://schemas.microsoft.com/office/drawing/2014/main" id="{36FAA635-5735-BDC8-D041-DDF645DC5156}"/>
                </a:ext>
              </a:extLst>
            </p:cNvPr>
            <p:cNvCxnSpPr>
              <a:cxnSpLocks/>
            </p:cNvCxnSpPr>
            <p:nvPr/>
          </p:nvCxnSpPr>
          <p:spPr bwMode="auto">
            <a:xfrm flipV="1">
              <a:off x="3551115" y="6143625"/>
              <a:ext cx="37983"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2" name="Straight Connector 11">
              <a:extLst>
                <a:ext uri="{FF2B5EF4-FFF2-40B4-BE49-F238E27FC236}">
                  <a16:creationId xmlns:a16="http://schemas.microsoft.com/office/drawing/2014/main" id="{AB3AA462-A114-78C9-736C-A545075A9E91}"/>
                </a:ext>
              </a:extLst>
            </p:cNvPr>
            <p:cNvCxnSpPr>
              <a:cxnSpLocks/>
            </p:cNvCxnSpPr>
            <p:nvPr/>
          </p:nvCxnSpPr>
          <p:spPr bwMode="auto">
            <a:xfrm flipV="1">
              <a:off x="3702740" y="6124844"/>
              <a:ext cx="76741" cy="38438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3" name="Straight Connector 12">
              <a:extLst>
                <a:ext uri="{FF2B5EF4-FFF2-40B4-BE49-F238E27FC236}">
                  <a16:creationId xmlns:a16="http://schemas.microsoft.com/office/drawing/2014/main" id="{192DC397-1BE9-E63A-3F71-60089AA5B124}"/>
                </a:ext>
              </a:extLst>
            </p:cNvPr>
            <p:cNvCxnSpPr>
              <a:cxnSpLocks/>
            </p:cNvCxnSpPr>
            <p:nvPr/>
          </p:nvCxnSpPr>
          <p:spPr bwMode="auto">
            <a:xfrm flipH="1" flipV="1">
              <a:off x="3779481" y="6116879"/>
              <a:ext cx="21560" cy="39235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9E15E534-8E92-C3C0-374D-6D0012BE938D}"/>
                </a:ext>
              </a:extLst>
            </p:cNvPr>
            <p:cNvCxnSpPr>
              <a:cxnSpLocks/>
            </p:cNvCxnSpPr>
            <p:nvPr/>
          </p:nvCxnSpPr>
          <p:spPr bwMode="auto">
            <a:xfrm flipH="1" flipV="1">
              <a:off x="3779481" y="5886449"/>
              <a:ext cx="34223"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5" name="Straight Connector 14">
              <a:extLst>
                <a:ext uri="{FF2B5EF4-FFF2-40B4-BE49-F238E27FC236}">
                  <a16:creationId xmlns:a16="http://schemas.microsoft.com/office/drawing/2014/main" id="{A1025EAE-9068-363D-328C-6A87A587BC04}"/>
                </a:ext>
              </a:extLst>
            </p:cNvPr>
            <p:cNvCxnSpPr>
              <a:cxnSpLocks/>
            </p:cNvCxnSpPr>
            <p:nvPr/>
          </p:nvCxnSpPr>
          <p:spPr bwMode="auto">
            <a:xfrm flipV="1">
              <a:off x="3525885" y="5886450"/>
              <a:ext cx="62672" cy="60312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6" name="Straight Connector 15">
              <a:extLst>
                <a:ext uri="{FF2B5EF4-FFF2-40B4-BE49-F238E27FC236}">
                  <a16:creationId xmlns:a16="http://schemas.microsoft.com/office/drawing/2014/main" id="{92CD5501-C1B7-0D7C-ABDF-ACDDCB2E3244}"/>
                </a:ext>
              </a:extLst>
            </p:cNvPr>
            <p:cNvCxnSpPr>
              <a:cxnSpLocks/>
            </p:cNvCxnSpPr>
            <p:nvPr/>
          </p:nvCxnSpPr>
          <p:spPr bwMode="auto">
            <a:xfrm>
              <a:off x="3395931" y="5886450"/>
              <a:ext cx="0" cy="62278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7" name="Straight Connector 16">
              <a:extLst>
                <a:ext uri="{FF2B5EF4-FFF2-40B4-BE49-F238E27FC236}">
                  <a16:creationId xmlns:a16="http://schemas.microsoft.com/office/drawing/2014/main" id="{AF9C9B3A-2AE5-5256-EA4B-1FFE5B205AA4}"/>
                </a:ext>
              </a:extLst>
            </p:cNvPr>
            <p:cNvCxnSpPr>
              <a:cxnSpLocks/>
            </p:cNvCxnSpPr>
            <p:nvPr/>
          </p:nvCxnSpPr>
          <p:spPr bwMode="auto">
            <a:xfrm flipV="1">
              <a:off x="3625999" y="5886450"/>
              <a:ext cx="153482" cy="62278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8" name="Straight Connector 17">
              <a:extLst>
                <a:ext uri="{FF2B5EF4-FFF2-40B4-BE49-F238E27FC236}">
                  <a16:creationId xmlns:a16="http://schemas.microsoft.com/office/drawing/2014/main" id="{C6D8EFF4-79E8-5426-E524-99E362E6B4D4}"/>
                </a:ext>
              </a:extLst>
            </p:cNvPr>
            <p:cNvCxnSpPr>
              <a:cxnSpLocks/>
            </p:cNvCxnSpPr>
            <p:nvPr/>
          </p:nvCxnSpPr>
          <p:spPr bwMode="auto">
            <a:xfrm flipV="1">
              <a:off x="3931039" y="6143625"/>
              <a:ext cx="50143"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9" name="Straight Connector 18">
              <a:extLst>
                <a:ext uri="{FF2B5EF4-FFF2-40B4-BE49-F238E27FC236}">
                  <a16:creationId xmlns:a16="http://schemas.microsoft.com/office/drawing/2014/main" id="{6C4867B2-5C97-6C84-9DDE-14ED0407055E}"/>
                </a:ext>
              </a:extLst>
            </p:cNvPr>
            <p:cNvCxnSpPr>
              <a:cxnSpLocks/>
            </p:cNvCxnSpPr>
            <p:nvPr/>
          </p:nvCxnSpPr>
          <p:spPr bwMode="auto">
            <a:xfrm flipV="1">
              <a:off x="3890445" y="5886449"/>
              <a:ext cx="81189"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0" name="Straight Connector 19">
              <a:extLst>
                <a:ext uri="{FF2B5EF4-FFF2-40B4-BE49-F238E27FC236}">
                  <a16:creationId xmlns:a16="http://schemas.microsoft.com/office/drawing/2014/main" id="{DF5CC31B-656C-A904-0975-3E59E43F6DD6}"/>
                </a:ext>
              </a:extLst>
            </p:cNvPr>
            <p:cNvCxnSpPr>
              <a:cxnSpLocks/>
            </p:cNvCxnSpPr>
            <p:nvPr/>
          </p:nvCxnSpPr>
          <p:spPr bwMode="auto">
            <a:xfrm flipH="1" flipV="1">
              <a:off x="3981181" y="6143625"/>
              <a:ext cx="13765" cy="36560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1" name="Straight Connector 20">
              <a:extLst>
                <a:ext uri="{FF2B5EF4-FFF2-40B4-BE49-F238E27FC236}">
                  <a16:creationId xmlns:a16="http://schemas.microsoft.com/office/drawing/2014/main" id="{CD18F066-D8B4-265A-6D8C-8173D1A3FA51}"/>
                </a:ext>
              </a:extLst>
            </p:cNvPr>
            <p:cNvCxnSpPr>
              <a:cxnSpLocks/>
            </p:cNvCxnSpPr>
            <p:nvPr/>
          </p:nvCxnSpPr>
          <p:spPr bwMode="auto">
            <a:xfrm flipH="1" flipV="1">
              <a:off x="3981181" y="5886450"/>
              <a:ext cx="23447"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2" name="Straight Connector 21">
              <a:extLst>
                <a:ext uri="{FF2B5EF4-FFF2-40B4-BE49-F238E27FC236}">
                  <a16:creationId xmlns:a16="http://schemas.microsoft.com/office/drawing/2014/main" id="{389B31E1-52BB-E526-F5FC-D792BF9A8790}"/>
                </a:ext>
              </a:extLst>
            </p:cNvPr>
            <p:cNvCxnSpPr>
              <a:cxnSpLocks/>
            </p:cNvCxnSpPr>
            <p:nvPr/>
          </p:nvCxnSpPr>
          <p:spPr bwMode="auto">
            <a:xfrm flipV="1">
              <a:off x="4139111" y="6140691"/>
              <a:ext cx="43771" cy="36969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3" name="Straight Connector 22">
              <a:extLst>
                <a:ext uri="{FF2B5EF4-FFF2-40B4-BE49-F238E27FC236}">
                  <a16:creationId xmlns:a16="http://schemas.microsoft.com/office/drawing/2014/main" id="{993C1941-5BFE-83A1-B66B-329F393D1157}"/>
                </a:ext>
              </a:extLst>
            </p:cNvPr>
            <p:cNvCxnSpPr>
              <a:cxnSpLocks/>
            </p:cNvCxnSpPr>
            <p:nvPr/>
          </p:nvCxnSpPr>
          <p:spPr bwMode="auto">
            <a:xfrm flipV="1">
              <a:off x="4095750" y="5887606"/>
              <a:ext cx="87132"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4" name="Straight Connector 23">
              <a:extLst>
                <a:ext uri="{FF2B5EF4-FFF2-40B4-BE49-F238E27FC236}">
                  <a16:creationId xmlns:a16="http://schemas.microsoft.com/office/drawing/2014/main" id="{77C79788-02D5-C6ED-B4E2-999BC707828D}"/>
                </a:ext>
              </a:extLst>
            </p:cNvPr>
            <p:cNvCxnSpPr>
              <a:cxnSpLocks/>
            </p:cNvCxnSpPr>
            <p:nvPr/>
          </p:nvCxnSpPr>
          <p:spPr bwMode="auto">
            <a:xfrm flipH="1" flipV="1">
              <a:off x="4193124" y="6143625"/>
              <a:ext cx="12539" cy="358302"/>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5" name="Straight Connector 24">
              <a:extLst>
                <a:ext uri="{FF2B5EF4-FFF2-40B4-BE49-F238E27FC236}">
                  <a16:creationId xmlns:a16="http://schemas.microsoft.com/office/drawing/2014/main" id="{0556280A-AA95-81A1-4DA0-6F4BB18E4439}"/>
                </a:ext>
              </a:extLst>
            </p:cNvPr>
            <p:cNvCxnSpPr>
              <a:cxnSpLocks/>
            </p:cNvCxnSpPr>
            <p:nvPr/>
          </p:nvCxnSpPr>
          <p:spPr bwMode="auto">
            <a:xfrm flipH="1" flipV="1">
              <a:off x="4205663" y="7536521"/>
              <a:ext cx="13705" cy="84547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6" name="Straight Connector 25">
              <a:extLst>
                <a:ext uri="{FF2B5EF4-FFF2-40B4-BE49-F238E27FC236}">
                  <a16:creationId xmlns:a16="http://schemas.microsoft.com/office/drawing/2014/main" id="{BF2FEA3B-C837-207D-C0B3-44810702C773}"/>
                </a:ext>
              </a:extLst>
            </p:cNvPr>
            <p:cNvCxnSpPr>
              <a:cxnSpLocks/>
            </p:cNvCxnSpPr>
            <p:nvPr/>
          </p:nvCxnSpPr>
          <p:spPr bwMode="auto">
            <a:xfrm flipH="1" flipV="1">
              <a:off x="4184289" y="5887606"/>
              <a:ext cx="21498" cy="614321"/>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7" name="Straight Connector 26">
              <a:extLst>
                <a:ext uri="{FF2B5EF4-FFF2-40B4-BE49-F238E27FC236}">
                  <a16:creationId xmlns:a16="http://schemas.microsoft.com/office/drawing/2014/main" id="{60084BD5-A6C4-5243-040F-D756F52B205F}"/>
                </a:ext>
              </a:extLst>
            </p:cNvPr>
            <p:cNvCxnSpPr>
              <a:cxnSpLocks/>
            </p:cNvCxnSpPr>
            <p:nvPr/>
          </p:nvCxnSpPr>
          <p:spPr bwMode="auto">
            <a:xfrm flipH="1" flipV="1">
              <a:off x="4231914" y="7210425"/>
              <a:ext cx="34755" cy="1171575"/>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
        <p:nvSpPr>
          <p:cNvPr id="30" name="Title 1">
            <a:extLst>
              <a:ext uri="{FF2B5EF4-FFF2-40B4-BE49-F238E27FC236}">
                <a16:creationId xmlns:a16="http://schemas.microsoft.com/office/drawing/2014/main" id="{FD437CE0-398F-6D85-051A-148C1FB4D2C9}"/>
              </a:ext>
            </a:extLst>
          </p:cNvPr>
          <p:cNvSpPr txBox="1">
            <a:spLocks/>
          </p:cNvSpPr>
          <p:nvPr/>
        </p:nvSpPr>
        <p:spPr>
          <a:xfrm>
            <a:off x="348838" y="317041"/>
            <a:ext cx="11515214" cy="84169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Diffractive neural networks provide an efficient all-optical approach to mode classification</a:t>
            </a:r>
          </a:p>
        </p:txBody>
      </p:sp>
      <p:pic>
        <p:nvPicPr>
          <p:cNvPr id="31" name="Picture 30">
            <a:extLst>
              <a:ext uri="{FF2B5EF4-FFF2-40B4-BE49-F238E27FC236}">
                <a16:creationId xmlns:a16="http://schemas.microsoft.com/office/drawing/2014/main" id="{70690445-44DB-A4BD-13A2-C154657B09C0}"/>
              </a:ext>
            </a:extLst>
          </p:cNvPr>
          <p:cNvPicPr>
            <a:picLocks noChangeAspect="1"/>
          </p:cNvPicPr>
          <p:nvPr/>
        </p:nvPicPr>
        <p:blipFill>
          <a:blip r:embed="rId4" cstate="email">
            <a:alphaModFix/>
            <a:extLst>
              <a:ext uri="{28A0092B-C50C-407E-A947-70E740481C1C}">
                <a14:useLocalDpi xmlns:a14="http://schemas.microsoft.com/office/drawing/2010/main" val="0"/>
              </a:ext>
            </a:extLst>
          </a:blip>
          <a:srcRect l="28463" t="21416" r="24335" b="20149"/>
          <a:stretch>
            <a:fillRect/>
          </a:stretch>
        </p:blipFill>
        <p:spPr>
          <a:xfrm>
            <a:off x="3781944" y="3903680"/>
            <a:ext cx="1665313" cy="1626940"/>
          </a:xfrm>
          <a:prstGeom prst="ellipse">
            <a:avLst/>
          </a:prstGeom>
          <a:effectLst>
            <a:softEdge rad="363464"/>
          </a:effectLst>
        </p:spPr>
      </p:pic>
      <p:pic>
        <p:nvPicPr>
          <p:cNvPr id="28" name="Picture 27">
            <a:extLst>
              <a:ext uri="{FF2B5EF4-FFF2-40B4-BE49-F238E27FC236}">
                <a16:creationId xmlns:a16="http://schemas.microsoft.com/office/drawing/2014/main" id="{33396A0E-9236-6C6C-1CC0-CB2DE1390DEF}"/>
              </a:ext>
            </a:extLst>
          </p:cNvPr>
          <p:cNvPicPr>
            <a:picLocks noChangeAspect="1"/>
          </p:cNvPicPr>
          <p:nvPr/>
        </p:nvPicPr>
        <p:blipFill>
          <a:blip r:embed="rId5">
            <a:extLst>
              <a:ext uri="{28A0092B-C50C-407E-A947-70E740481C1C}">
                <a14:useLocalDpi xmlns:a14="http://schemas.microsoft.com/office/drawing/2010/main" val="0"/>
              </a:ext>
            </a:extLst>
          </a:blip>
          <a:srcRect l="83481" t="35477" r="4722" b="26396"/>
          <a:stretch>
            <a:fillRect/>
          </a:stretch>
        </p:blipFill>
        <p:spPr>
          <a:xfrm>
            <a:off x="8375538" y="3903680"/>
            <a:ext cx="1269645" cy="1229740"/>
          </a:xfrm>
          <a:prstGeom prst="ellipse">
            <a:avLst/>
          </a:prstGeom>
          <a:ln>
            <a:noFill/>
          </a:ln>
          <a:effectLst>
            <a:softEdge rad="112500"/>
          </a:effectLst>
        </p:spPr>
      </p:pic>
      <p:sp>
        <p:nvSpPr>
          <p:cNvPr id="32" name="TextBox 31">
            <a:extLst>
              <a:ext uri="{FF2B5EF4-FFF2-40B4-BE49-F238E27FC236}">
                <a16:creationId xmlns:a16="http://schemas.microsoft.com/office/drawing/2014/main" id="{B7492BD5-7597-FE80-42E4-194F11ED2835}"/>
              </a:ext>
            </a:extLst>
          </p:cNvPr>
          <p:cNvSpPr txBox="1"/>
          <p:nvPr/>
        </p:nvSpPr>
        <p:spPr>
          <a:xfrm>
            <a:off x="8964933" y="3754770"/>
            <a:ext cx="1400918" cy="461665"/>
          </a:xfrm>
          <a:prstGeom prst="rect">
            <a:avLst/>
          </a:prstGeom>
          <a:noFill/>
        </p:spPr>
        <p:txBody>
          <a:bodyPr wrap="square" rtlCol="0">
            <a:spAutoFit/>
          </a:bodyPr>
          <a:lstStyle/>
          <a:p>
            <a:r>
              <a:rPr lang="en-US" sz="2400" dirty="0">
                <a:solidFill>
                  <a:schemeClr val="bg1"/>
                </a:solidFill>
              </a:rPr>
              <a:t>Pattern 1</a:t>
            </a:r>
          </a:p>
        </p:txBody>
      </p:sp>
      <p:sp>
        <p:nvSpPr>
          <p:cNvPr id="34" name="TextBox 33">
            <a:extLst>
              <a:ext uri="{FF2B5EF4-FFF2-40B4-BE49-F238E27FC236}">
                <a16:creationId xmlns:a16="http://schemas.microsoft.com/office/drawing/2014/main" id="{CB185870-1771-2FFE-AD0B-57575D97ACC0}"/>
              </a:ext>
            </a:extLst>
          </p:cNvPr>
          <p:cNvSpPr txBox="1"/>
          <p:nvPr/>
        </p:nvSpPr>
        <p:spPr>
          <a:xfrm>
            <a:off x="9429351" y="4333583"/>
            <a:ext cx="1400918" cy="461665"/>
          </a:xfrm>
          <a:prstGeom prst="rect">
            <a:avLst/>
          </a:prstGeom>
          <a:noFill/>
        </p:spPr>
        <p:txBody>
          <a:bodyPr wrap="square" rtlCol="0">
            <a:spAutoFit/>
          </a:bodyPr>
          <a:lstStyle/>
          <a:p>
            <a:r>
              <a:rPr lang="en-US" sz="2400" dirty="0">
                <a:solidFill>
                  <a:schemeClr val="bg1"/>
                </a:solidFill>
              </a:rPr>
              <a:t>Pattern 2</a:t>
            </a:r>
          </a:p>
        </p:txBody>
      </p:sp>
      <p:sp>
        <p:nvSpPr>
          <p:cNvPr id="35" name="TextBox 34">
            <a:extLst>
              <a:ext uri="{FF2B5EF4-FFF2-40B4-BE49-F238E27FC236}">
                <a16:creationId xmlns:a16="http://schemas.microsoft.com/office/drawing/2014/main" id="{F5DBA01B-90A5-CF72-A749-34953DB68257}"/>
              </a:ext>
            </a:extLst>
          </p:cNvPr>
          <p:cNvSpPr txBox="1"/>
          <p:nvPr/>
        </p:nvSpPr>
        <p:spPr>
          <a:xfrm>
            <a:off x="9072363" y="4866538"/>
            <a:ext cx="1400918" cy="461665"/>
          </a:xfrm>
          <a:prstGeom prst="rect">
            <a:avLst/>
          </a:prstGeom>
          <a:noFill/>
        </p:spPr>
        <p:txBody>
          <a:bodyPr wrap="square" rtlCol="0">
            <a:spAutoFit/>
          </a:bodyPr>
          <a:lstStyle/>
          <a:p>
            <a:r>
              <a:rPr lang="en-US" sz="2400" dirty="0">
                <a:solidFill>
                  <a:schemeClr val="bg1"/>
                </a:solidFill>
              </a:rPr>
              <a:t>Pattern 3</a:t>
            </a:r>
          </a:p>
        </p:txBody>
      </p:sp>
    </p:spTree>
    <p:extLst>
      <p:ext uri="{BB962C8B-B14F-4D97-AF65-F5344CB8AC3E}">
        <p14:creationId xmlns:p14="http://schemas.microsoft.com/office/powerpoint/2010/main" val="377229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2157-2A78-4A1F-8899-D1A608D1686F}"/>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8F286FB5-EEC6-5759-C201-C4FA64F41ACC}"/>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bb</a:t>
            </a:r>
          </a:p>
        </p:txBody>
      </p:sp>
      <p:sp>
        <p:nvSpPr>
          <p:cNvPr id="8" name="Text Placeholder 2">
            <a:extLst>
              <a:ext uri="{FF2B5EF4-FFF2-40B4-BE49-F238E27FC236}">
                <a16:creationId xmlns:a16="http://schemas.microsoft.com/office/drawing/2014/main" id="{D57EA94D-693C-29D3-3955-B3FACDDC80DC}"/>
              </a:ext>
            </a:extLst>
          </p:cNvPr>
          <p:cNvSpPr txBox="1">
            <a:spLocks/>
          </p:cNvSpPr>
          <p:nvPr/>
        </p:nvSpPr>
        <p:spPr bwMode="auto">
          <a:xfrm>
            <a:off x="471956"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000000"/>
                </a:solidFill>
                <a:latin typeface="Arial"/>
                <a:cs typeface="Arial"/>
              </a:rPr>
              <a:t>Body</a:t>
            </a:r>
            <a:endParaRPr lang="en-US" sz="1600">
              <a:solidFill>
                <a:srgbClr val="000000"/>
              </a:solidFill>
              <a:latin typeface="Arial"/>
              <a:cs typeface="Arial"/>
            </a:endParaRPr>
          </a:p>
        </p:txBody>
      </p:sp>
      <p:sp>
        <p:nvSpPr>
          <p:cNvPr id="9" name="Text Placeholder 2">
            <a:extLst>
              <a:ext uri="{FF2B5EF4-FFF2-40B4-BE49-F238E27FC236}">
                <a16:creationId xmlns:a16="http://schemas.microsoft.com/office/drawing/2014/main" id="{653528AE-716E-CB16-E04B-76EC74EB2EF5}"/>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D71E0AA0-7837-6124-0AD5-FD7A39DA91E5}"/>
              </a:ext>
            </a:extLst>
          </p:cNvPr>
          <p:cNvPicPr>
            <a:picLocks noChangeAspect="1"/>
          </p:cNvPicPr>
          <p:nvPr/>
        </p:nvPicPr>
        <p:blipFill>
          <a:blip r:embed="rId3" cstate="email">
            <a:extLst>
              <a:ext uri="{28A0092B-C50C-407E-A947-70E740481C1C}">
                <a14:useLocalDpi xmlns:a14="http://schemas.microsoft.com/office/drawing/2010/main" val="0"/>
              </a:ext>
            </a:extLst>
          </a:blip>
          <a:srcRect l="8577" t="91" r="5167" b="13650"/>
          <a:stretch>
            <a:fillRect/>
          </a:stretch>
        </p:blipFill>
        <p:spPr>
          <a:xfrm>
            <a:off x="0" y="0"/>
            <a:ext cx="13004800" cy="9753600"/>
          </a:xfrm>
          <a:prstGeom prst="roundRect">
            <a:avLst>
              <a:gd name="adj" fmla="val 0"/>
            </a:avLst>
          </a:prstGeom>
          <a:ln w="3175">
            <a:solidFill>
              <a:srgbClr val="00B0F0"/>
            </a:solidFill>
          </a:ln>
          <a:scene3d>
            <a:camera prst="orthographicFront"/>
            <a:lightRig rig="threePt" dir="t"/>
          </a:scene3d>
          <a:sp3d>
            <a:bevelT w="25400"/>
          </a:sp3d>
        </p:spPr>
      </p:pic>
      <p:grpSp>
        <p:nvGrpSpPr>
          <p:cNvPr id="3" name="Group 2">
            <a:extLst>
              <a:ext uri="{FF2B5EF4-FFF2-40B4-BE49-F238E27FC236}">
                <a16:creationId xmlns:a16="http://schemas.microsoft.com/office/drawing/2014/main" id="{DC3071EB-FF26-0D32-84F0-33F76511B32D}"/>
              </a:ext>
            </a:extLst>
          </p:cNvPr>
          <p:cNvGrpSpPr/>
          <p:nvPr/>
        </p:nvGrpSpPr>
        <p:grpSpPr>
          <a:xfrm>
            <a:off x="4273267" y="4078950"/>
            <a:ext cx="3756259" cy="5591248"/>
            <a:chOff x="2590132" y="5886449"/>
            <a:chExt cx="1676537" cy="2495551"/>
          </a:xfrm>
        </p:grpSpPr>
        <p:cxnSp>
          <p:nvCxnSpPr>
            <p:cNvPr id="4" name="Straight Connector 3">
              <a:extLst>
                <a:ext uri="{FF2B5EF4-FFF2-40B4-BE49-F238E27FC236}">
                  <a16:creationId xmlns:a16="http://schemas.microsoft.com/office/drawing/2014/main" id="{0AD1D0C9-0B2B-6E51-3FCE-1FD7B3F7BB85}"/>
                </a:ext>
              </a:extLst>
            </p:cNvPr>
            <p:cNvCxnSpPr>
              <a:cxnSpLocks/>
            </p:cNvCxnSpPr>
            <p:nvPr/>
          </p:nvCxnSpPr>
          <p:spPr bwMode="auto">
            <a:xfrm flipH="1">
              <a:off x="3181350" y="5886450"/>
              <a:ext cx="214581" cy="60312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5" name="Straight Connector 4">
              <a:extLst>
                <a:ext uri="{FF2B5EF4-FFF2-40B4-BE49-F238E27FC236}">
                  <a16:creationId xmlns:a16="http://schemas.microsoft.com/office/drawing/2014/main" id="{C5FF730E-44FB-89C6-634E-8640E1C0CB20}"/>
                </a:ext>
              </a:extLst>
            </p:cNvPr>
            <p:cNvCxnSpPr>
              <a:cxnSpLocks/>
            </p:cNvCxnSpPr>
            <p:nvPr/>
          </p:nvCxnSpPr>
          <p:spPr bwMode="auto">
            <a:xfrm flipH="1">
              <a:off x="3299092" y="6143625"/>
              <a:ext cx="96839"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6" name="Straight Connector 5">
              <a:extLst>
                <a:ext uri="{FF2B5EF4-FFF2-40B4-BE49-F238E27FC236}">
                  <a16:creationId xmlns:a16="http://schemas.microsoft.com/office/drawing/2014/main" id="{E3F1C605-8F09-B5D2-AB29-7CD54820F1AD}"/>
                </a:ext>
              </a:extLst>
            </p:cNvPr>
            <p:cNvCxnSpPr>
              <a:cxnSpLocks/>
            </p:cNvCxnSpPr>
            <p:nvPr/>
          </p:nvCxnSpPr>
          <p:spPr bwMode="auto">
            <a:xfrm flipH="1">
              <a:off x="2767932" y="7372350"/>
              <a:ext cx="301518" cy="10090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 name="Straight Connector 6">
              <a:extLst>
                <a:ext uri="{FF2B5EF4-FFF2-40B4-BE49-F238E27FC236}">
                  <a16:creationId xmlns:a16="http://schemas.microsoft.com/office/drawing/2014/main" id="{04862B36-700F-C459-438F-A9248F3D9A14}"/>
                </a:ext>
              </a:extLst>
            </p:cNvPr>
            <p:cNvCxnSpPr>
              <a:cxnSpLocks/>
            </p:cNvCxnSpPr>
            <p:nvPr/>
          </p:nvCxnSpPr>
          <p:spPr bwMode="auto">
            <a:xfrm flipH="1">
              <a:off x="2590132" y="7210425"/>
              <a:ext cx="404658" cy="11677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0" name="Straight Connector 9">
              <a:extLst>
                <a:ext uri="{FF2B5EF4-FFF2-40B4-BE49-F238E27FC236}">
                  <a16:creationId xmlns:a16="http://schemas.microsoft.com/office/drawing/2014/main" id="{98074CC4-4562-C3BF-1F4D-2CD50791D108}"/>
                </a:ext>
              </a:extLst>
            </p:cNvPr>
            <p:cNvCxnSpPr>
              <a:cxnSpLocks/>
            </p:cNvCxnSpPr>
            <p:nvPr/>
          </p:nvCxnSpPr>
          <p:spPr bwMode="auto">
            <a:xfrm>
              <a:off x="3395931" y="6143625"/>
              <a:ext cx="0"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 name="Straight Connector 10">
              <a:extLst>
                <a:ext uri="{FF2B5EF4-FFF2-40B4-BE49-F238E27FC236}">
                  <a16:creationId xmlns:a16="http://schemas.microsoft.com/office/drawing/2014/main" id="{783E173B-A2D8-10D9-9CA7-413353B0EE4C}"/>
                </a:ext>
              </a:extLst>
            </p:cNvPr>
            <p:cNvCxnSpPr>
              <a:cxnSpLocks/>
            </p:cNvCxnSpPr>
            <p:nvPr/>
          </p:nvCxnSpPr>
          <p:spPr bwMode="auto">
            <a:xfrm flipV="1">
              <a:off x="3551115" y="6143625"/>
              <a:ext cx="37983"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2" name="Straight Connector 11">
              <a:extLst>
                <a:ext uri="{FF2B5EF4-FFF2-40B4-BE49-F238E27FC236}">
                  <a16:creationId xmlns:a16="http://schemas.microsoft.com/office/drawing/2014/main" id="{B385DDE4-F44A-4821-5308-F1D5BF252336}"/>
                </a:ext>
              </a:extLst>
            </p:cNvPr>
            <p:cNvCxnSpPr>
              <a:cxnSpLocks/>
            </p:cNvCxnSpPr>
            <p:nvPr/>
          </p:nvCxnSpPr>
          <p:spPr bwMode="auto">
            <a:xfrm flipV="1">
              <a:off x="3702740" y="6124844"/>
              <a:ext cx="76741" cy="38438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3" name="Straight Connector 12">
              <a:extLst>
                <a:ext uri="{FF2B5EF4-FFF2-40B4-BE49-F238E27FC236}">
                  <a16:creationId xmlns:a16="http://schemas.microsoft.com/office/drawing/2014/main" id="{7607B901-E6C8-DABA-5D40-522EDA3E38D5}"/>
                </a:ext>
              </a:extLst>
            </p:cNvPr>
            <p:cNvCxnSpPr>
              <a:cxnSpLocks/>
            </p:cNvCxnSpPr>
            <p:nvPr/>
          </p:nvCxnSpPr>
          <p:spPr bwMode="auto">
            <a:xfrm flipH="1" flipV="1">
              <a:off x="3779481" y="6116879"/>
              <a:ext cx="21560" cy="39235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48B13323-A25A-485D-3A78-87C6DE009237}"/>
                </a:ext>
              </a:extLst>
            </p:cNvPr>
            <p:cNvCxnSpPr>
              <a:cxnSpLocks/>
            </p:cNvCxnSpPr>
            <p:nvPr/>
          </p:nvCxnSpPr>
          <p:spPr bwMode="auto">
            <a:xfrm flipH="1" flipV="1">
              <a:off x="3779481" y="5886449"/>
              <a:ext cx="34223"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5" name="Straight Connector 14">
              <a:extLst>
                <a:ext uri="{FF2B5EF4-FFF2-40B4-BE49-F238E27FC236}">
                  <a16:creationId xmlns:a16="http://schemas.microsoft.com/office/drawing/2014/main" id="{99ADE70D-0E53-A519-2F02-D85926AD2811}"/>
                </a:ext>
              </a:extLst>
            </p:cNvPr>
            <p:cNvCxnSpPr>
              <a:cxnSpLocks/>
            </p:cNvCxnSpPr>
            <p:nvPr/>
          </p:nvCxnSpPr>
          <p:spPr bwMode="auto">
            <a:xfrm flipV="1">
              <a:off x="3525885" y="5886450"/>
              <a:ext cx="62672" cy="60312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6" name="Straight Connector 15">
              <a:extLst>
                <a:ext uri="{FF2B5EF4-FFF2-40B4-BE49-F238E27FC236}">
                  <a16:creationId xmlns:a16="http://schemas.microsoft.com/office/drawing/2014/main" id="{F52B0B93-BCF5-2877-DE3A-A28EB47EA800}"/>
                </a:ext>
              </a:extLst>
            </p:cNvPr>
            <p:cNvCxnSpPr>
              <a:cxnSpLocks/>
            </p:cNvCxnSpPr>
            <p:nvPr/>
          </p:nvCxnSpPr>
          <p:spPr bwMode="auto">
            <a:xfrm>
              <a:off x="3395931" y="5886450"/>
              <a:ext cx="0" cy="62278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7" name="Straight Connector 16">
              <a:extLst>
                <a:ext uri="{FF2B5EF4-FFF2-40B4-BE49-F238E27FC236}">
                  <a16:creationId xmlns:a16="http://schemas.microsoft.com/office/drawing/2014/main" id="{8EA13104-0424-8B2C-6795-10F52E16A4AD}"/>
                </a:ext>
              </a:extLst>
            </p:cNvPr>
            <p:cNvCxnSpPr>
              <a:cxnSpLocks/>
            </p:cNvCxnSpPr>
            <p:nvPr/>
          </p:nvCxnSpPr>
          <p:spPr bwMode="auto">
            <a:xfrm flipV="1">
              <a:off x="3625999" y="5886450"/>
              <a:ext cx="153482" cy="62278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8" name="Straight Connector 17">
              <a:extLst>
                <a:ext uri="{FF2B5EF4-FFF2-40B4-BE49-F238E27FC236}">
                  <a16:creationId xmlns:a16="http://schemas.microsoft.com/office/drawing/2014/main" id="{4CAAE322-FFC0-C0AA-194F-6535CC4EE919}"/>
                </a:ext>
              </a:extLst>
            </p:cNvPr>
            <p:cNvCxnSpPr>
              <a:cxnSpLocks/>
            </p:cNvCxnSpPr>
            <p:nvPr/>
          </p:nvCxnSpPr>
          <p:spPr bwMode="auto">
            <a:xfrm flipV="1">
              <a:off x="3931039" y="6143625"/>
              <a:ext cx="50143"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9" name="Straight Connector 18">
              <a:extLst>
                <a:ext uri="{FF2B5EF4-FFF2-40B4-BE49-F238E27FC236}">
                  <a16:creationId xmlns:a16="http://schemas.microsoft.com/office/drawing/2014/main" id="{7A3E9DFC-98DB-0C04-B05F-EAD3BAED1A9C}"/>
                </a:ext>
              </a:extLst>
            </p:cNvPr>
            <p:cNvCxnSpPr>
              <a:cxnSpLocks/>
            </p:cNvCxnSpPr>
            <p:nvPr/>
          </p:nvCxnSpPr>
          <p:spPr bwMode="auto">
            <a:xfrm flipV="1">
              <a:off x="3890445" y="5886449"/>
              <a:ext cx="81189"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0" name="Straight Connector 19">
              <a:extLst>
                <a:ext uri="{FF2B5EF4-FFF2-40B4-BE49-F238E27FC236}">
                  <a16:creationId xmlns:a16="http://schemas.microsoft.com/office/drawing/2014/main" id="{12A8C6A8-3C26-13EC-4C4C-DFE656312537}"/>
                </a:ext>
              </a:extLst>
            </p:cNvPr>
            <p:cNvCxnSpPr>
              <a:cxnSpLocks/>
            </p:cNvCxnSpPr>
            <p:nvPr/>
          </p:nvCxnSpPr>
          <p:spPr bwMode="auto">
            <a:xfrm flipH="1" flipV="1">
              <a:off x="3981181" y="6143625"/>
              <a:ext cx="13765" cy="36560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1" name="Straight Connector 20">
              <a:extLst>
                <a:ext uri="{FF2B5EF4-FFF2-40B4-BE49-F238E27FC236}">
                  <a16:creationId xmlns:a16="http://schemas.microsoft.com/office/drawing/2014/main" id="{C84D2F94-08CB-E7D9-8B8F-BAFB48CBB11B}"/>
                </a:ext>
              </a:extLst>
            </p:cNvPr>
            <p:cNvCxnSpPr>
              <a:cxnSpLocks/>
            </p:cNvCxnSpPr>
            <p:nvPr/>
          </p:nvCxnSpPr>
          <p:spPr bwMode="auto">
            <a:xfrm flipH="1" flipV="1">
              <a:off x="3981181" y="5886450"/>
              <a:ext cx="23447"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2" name="Straight Connector 21">
              <a:extLst>
                <a:ext uri="{FF2B5EF4-FFF2-40B4-BE49-F238E27FC236}">
                  <a16:creationId xmlns:a16="http://schemas.microsoft.com/office/drawing/2014/main" id="{4CAAAC2F-D965-C425-A72C-761186533A9C}"/>
                </a:ext>
              </a:extLst>
            </p:cNvPr>
            <p:cNvCxnSpPr>
              <a:cxnSpLocks/>
            </p:cNvCxnSpPr>
            <p:nvPr/>
          </p:nvCxnSpPr>
          <p:spPr bwMode="auto">
            <a:xfrm flipV="1">
              <a:off x="4139111" y="6140691"/>
              <a:ext cx="43771" cy="36969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3" name="Straight Connector 22">
              <a:extLst>
                <a:ext uri="{FF2B5EF4-FFF2-40B4-BE49-F238E27FC236}">
                  <a16:creationId xmlns:a16="http://schemas.microsoft.com/office/drawing/2014/main" id="{02BAB70A-1326-0554-28FB-B9198788C43C}"/>
                </a:ext>
              </a:extLst>
            </p:cNvPr>
            <p:cNvCxnSpPr>
              <a:cxnSpLocks/>
            </p:cNvCxnSpPr>
            <p:nvPr/>
          </p:nvCxnSpPr>
          <p:spPr bwMode="auto">
            <a:xfrm flipV="1">
              <a:off x="4095750" y="5887606"/>
              <a:ext cx="87132"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4" name="Straight Connector 23">
              <a:extLst>
                <a:ext uri="{FF2B5EF4-FFF2-40B4-BE49-F238E27FC236}">
                  <a16:creationId xmlns:a16="http://schemas.microsoft.com/office/drawing/2014/main" id="{FDC83FC2-7616-4EF1-5B8A-E91E0600DC27}"/>
                </a:ext>
              </a:extLst>
            </p:cNvPr>
            <p:cNvCxnSpPr>
              <a:cxnSpLocks/>
            </p:cNvCxnSpPr>
            <p:nvPr/>
          </p:nvCxnSpPr>
          <p:spPr bwMode="auto">
            <a:xfrm flipH="1" flipV="1">
              <a:off x="4193124" y="6143625"/>
              <a:ext cx="12539" cy="358302"/>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5" name="Straight Connector 24">
              <a:extLst>
                <a:ext uri="{FF2B5EF4-FFF2-40B4-BE49-F238E27FC236}">
                  <a16:creationId xmlns:a16="http://schemas.microsoft.com/office/drawing/2014/main" id="{D899E1A2-4517-5E08-A250-E4A4DD8012E6}"/>
                </a:ext>
              </a:extLst>
            </p:cNvPr>
            <p:cNvCxnSpPr>
              <a:cxnSpLocks/>
            </p:cNvCxnSpPr>
            <p:nvPr/>
          </p:nvCxnSpPr>
          <p:spPr bwMode="auto">
            <a:xfrm flipH="1" flipV="1">
              <a:off x="4205663" y="7536521"/>
              <a:ext cx="13705" cy="84547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6" name="Straight Connector 25">
              <a:extLst>
                <a:ext uri="{FF2B5EF4-FFF2-40B4-BE49-F238E27FC236}">
                  <a16:creationId xmlns:a16="http://schemas.microsoft.com/office/drawing/2014/main" id="{D08736E3-55C4-A0D2-826B-252CBACDB609}"/>
                </a:ext>
              </a:extLst>
            </p:cNvPr>
            <p:cNvCxnSpPr>
              <a:cxnSpLocks/>
            </p:cNvCxnSpPr>
            <p:nvPr/>
          </p:nvCxnSpPr>
          <p:spPr bwMode="auto">
            <a:xfrm flipH="1" flipV="1">
              <a:off x="4184289" y="5887606"/>
              <a:ext cx="21498" cy="614321"/>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7" name="Straight Connector 26">
              <a:extLst>
                <a:ext uri="{FF2B5EF4-FFF2-40B4-BE49-F238E27FC236}">
                  <a16:creationId xmlns:a16="http://schemas.microsoft.com/office/drawing/2014/main" id="{3644B19E-B47C-BC76-7590-D90AFE031CF2}"/>
                </a:ext>
              </a:extLst>
            </p:cNvPr>
            <p:cNvCxnSpPr>
              <a:cxnSpLocks/>
            </p:cNvCxnSpPr>
            <p:nvPr/>
          </p:nvCxnSpPr>
          <p:spPr bwMode="auto">
            <a:xfrm flipH="1" flipV="1">
              <a:off x="4231914" y="7210425"/>
              <a:ext cx="34755" cy="1171575"/>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
        <p:nvSpPr>
          <p:cNvPr id="30" name="Title 1">
            <a:extLst>
              <a:ext uri="{FF2B5EF4-FFF2-40B4-BE49-F238E27FC236}">
                <a16:creationId xmlns:a16="http://schemas.microsoft.com/office/drawing/2014/main" id="{FBBF7885-5A9B-4B0E-9FD7-59B545AB16AE}"/>
              </a:ext>
            </a:extLst>
          </p:cNvPr>
          <p:cNvSpPr txBox="1">
            <a:spLocks/>
          </p:cNvSpPr>
          <p:nvPr/>
        </p:nvSpPr>
        <p:spPr>
          <a:xfrm>
            <a:off x="348838" y="317041"/>
            <a:ext cx="11515214" cy="84169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Diffractive neural networks provide an efficient all-optical approach to mode classification, and perhaps more complex images</a:t>
            </a:r>
          </a:p>
        </p:txBody>
      </p:sp>
      <p:pic>
        <p:nvPicPr>
          <p:cNvPr id="34" name="Picture 33" descr="Shapes GIFs - Find &amp; Share on GIPHY">
            <a:extLst>
              <a:ext uri="{FF2B5EF4-FFF2-40B4-BE49-F238E27FC236}">
                <a16:creationId xmlns:a16="http://schemas.microsoft.com/office/drawing/2014/main" id="{26D781D8-85DA-516D-8C70-0E1AEDE360ED}"/>
              </a:ext>
            </a:extLst>
          </p:cNvPr>
          <p:cNvPicPr>
            <a:picLocks noChangeAspect="1"/>
          </p:cNvPicPr>
          <p:nvPr/>
        </p:nvPicPr>
        <p:blipFill>
          <a:blip r:embed="rId4"/>
          <a:stretch>
            <a:fillRect/>
          </a:stretch>
        </p:blipFill>
        <p:spPr>
          <a:xfrm>
            <a:off x="4169689" y="3978071"/>
            <a:ext cx="1270000" cy="1270000"/>
          </a:xfrm>
          <a:prstGeom prst="rect">
            <a:avLst/>
          </a:prstGeom>
        </p:spPr>
      </p:pic>
      <p:pic>
        <p:nvPicPr>
          <p:cNvPr id="28" name="Picture 27">
            <a:extLst>
              <a:ext uri="{FF2B5EF4-FFF2-40B4-BE49-F238E27FC236}">
                <a16:creationId xmlns:a16="http://schemas.microsoft.com/office/drawing/2014/main" id="{EB6D1A72-8C1D-D111-296D-AE28742C8B9B}"/>
              </a:ext>
            </a:extLst>
          </p:cNvPr>
          <p:cNvPicPr>
            <a:picLocks noChangeAspect="1"/>
          </p:cNvPicPr>
          <p:nvPr/>
        </p:nvPicPr>
        <p:blipFill>
          <a:blip r:embed="rId5">
            <a:extLst>
              <a:ext uri="{28A0092B-C50C-407E-A947-70E740481C1C}">
                <a14:useLocalDpi xmlns:a14="http://schemas.microsoft.com/office/drawing/2010/main" val="0"/>
              </a:ext>
            </a:extLst>
          </a:blip>
          <a:srcRect l="83481" t="35477" r="4722" b="26396"/>
          <a:stretch>
            <a:fillRect/>
          </a:stretch>
        </p:blipFill>
        <p:spPr>
          <a:xfrm>
            <a:off x="8375538" y="3903680"/>
            <a:ext cx="1269645" cy="1229740"/>
          </a:xfrm>
          <a:prstGeom prst="ellipse">
            <a:avLst/>
          </a:prstGeom>
          <a:ln>
            <a:noFill/>
          </a:ln>
          <a:effectLst>
            <a:softEdge rad="112500"/>
          </a:effectLst>
        </p:spPr>
      </p:pic>
      <p:sp>
        <p:nvSpPr>
          <p:cNvPr id="31" name="TextBox 30">
            <a:extLst>
              <a:ext uri="{FF2B5EF4-FFF2-40B4-BE49-F238E27FC236}">
                <a16:creationId xmlns:a16="http://schemas.microsoft.com/office/drawing/2014/main" id="{EF49D828-7BBD-1EA1-F2AA-44183F9B85E2}"/>
              </a:ext>
            </a:extLst>
          </p:cNvPr>
          <p:cNvSpPr txBox="1"/>
          <p:nvPr/>
        </p:nvSpPr>
        <p:spPr>
          <a:xfrm>
            <a:off x="8964933" y="3754770"/>
            <a:ext cx="1400918" cy="461665"/>
          </a:xfrm>
          <a:prstGeom prst="rect">
            <a:avLst/>
          </a:prstGeom>
          <a:noFill/>
        </p:spPr>
        <p:txBody>
          <a:bodyPr wrap="square" rtlCol="0">
            <a:spAutoFit/>
          </a:bodyPr>
          <a:lstStyle/>
          <a:p>
            <a:r>
              <a:rPr lang="en-US" sz="2400" dirty="0">
                <a:solidFill>
                  <a:schemeClr val="bg1"/>
                </a:solidFill>
              </a:rPr>
              <a:t>Square</a:t>
            </a:r>
          </a:p>
        </p:txBody>
      </p:sp>
      <p:sp>
        <p:nvSpPr>
          <p:cNvPr id="32" name="TextBox 31">
            <a:extLst>
              <a:ext uri="{FF2B5EF4-FFF2-40B4-BE49-F238E27FC236}">
                <a16:creationId xmlns:a16="http://schemas.microsoft.com/office/drawing/2014/main" id="{3CE02982-32D4-1081-AF81-5262EA39E152}"/>
              </a:ext>
            </a:extLst>
          </p:cNvPr>
          <p:cNvSpPr txBox="1"/>
          <p:nvPr/>
        </p:nvSpPr>
        <p:spPr>
          <a:xfrm>
            <a:off x="9429351" y="4333583"/>
            <a:ext cx="1400918" cy="461665"/>
          </a:xfrm>
          <a:prstGeom prst="rect">
            <a:avLst/>
          </a:prstGeom>
          <a:noFill/>
        </p:spPr>
        <p:txBody>
          <a:bodyPr wrap="square" rtlCol="0">
            <a:spAutoFit/>
          </a:bodyPr>
          <a:lstStyle/>
          <a:p>
            <a:r>
              <a:rPr lang="en-US" sz="2400" dirty="0">
                <a:solidFill>
                  <a:schemeClr val="bg1"/>
                </a:solidFill>
              </a:rPr>
              <a:t>Triangle</a:t>
            </a:r>
          </a:p>
        </p:txBody>
      </p:sp>
      <p:sp>
        <p:nvSpPr>
          <p:cNvPr id="35" name="TextBox 34">
            <a:extLst>
              <a:ext uri="{FF2B5EF4-FFF2-40B4-BE49-F238E27FC236}">
                <a16:creationId xmlns:a16="http://schemas.microsoft.com/office/drawing/2014/main" id="{026DCA79-2024-A04F-426B-C10EAB54706E}"/>
              </a:ext>
            </a:extLst>
          </p:cNvPr>
          <p:cNvSpPr txBox="1"/>
          <p:nvPr/>
        </p:nvSpPr>
        <p:spPr>
          <a:xfrm>
            <a:off x="9102343" y="4836558"/>
            <a:ext cx="1400918" cy="461665"/>
          </a:xfrm>
          <a:prstGeom prst="rect">
            <a:avLst/>
          </a:prstGeom>
          <a:noFill/>
        </p:spPr>
        <p:txBody>
          <a:bodyPr wrap="square" rtlCol="0">
            <a:spAutoFit/>
          </a:bodyPr>
          <a:lstStyle/>
          <a:p>
            <a:r>
              <a:rPr lang="en-US" sz="2400" dirty="0">
                <a:solidFill>
                  <a:schemeClr val="bg1"/>
                </a:solidFill>
              </a:rPr>
              <a:t>Cylinder</a:t>
            </a:r>
          </a:p>
        </p:txBody>
      </p:sp>
    </p:spTree>
    <p:extLst>
      <p:ext uri="{BB962C8B-B14F-4D97-AF65-F5344CB8AC3E}">
        <p14:creationId xmlns:p14="http://schemas.microsoft.com/office/powerpoint/2010/main" val="1253414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5425A-B895-3234-2E3E-ACA9E0A44085}"/>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8E6A9A5F-7BBF-4851-3552-86B357347B66}"/>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bb</a:t>
            </a:r>
          </a:p>
        </p:txBody>
      </p:sp>
      <p:sp>
        <p:nvSpPr>
          <p:cNvPr id="8" name="Text Placeholder 2">
            <a:extLst>
              <a:ext uri="{FF2B5EF4-FFF2-40B4-BE49-F238E27FC236}">
                <a16:creationId xmlns:a16="http://schemas.microsoft.com/office/drawing/2014/main" id="{8310D899-546E-9025-338F-E8E9EAAAB872}"/>
              </a:ext>
            </a:extLst>
          </p:cNvPr>
          <p:cNvSpPr txBox="1">
            <a:spLocks/>
          </p:cNvSpPr>
          <p:nvPr/>
        </p:nvSpPr>
        <p:spPr bwMode="auto">
          <a:xfrm>
            <a:off x="471956"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000000"/>
                </a:solidFill>
                <a:latin typeface="Arial"/>
                <a:cs typeface="Arial"/>
              </a:rPr>
              <a:t>Body</a:t>
            </a:r>
            <a:endParaRPr lang="en-US" sz="1600">
              <a:solidFill>
                <a:srgbClr val="000000"/>
              </a:solidFill>
              <a:latin typeface="Arial"/>
              <a:cs typeface="Arial"/>
            </a:endParaRPr>
          </a:p>
        </p:txBody>
      </p:sp>
      <p:sp>
        <p:nvSpPr>
          <p:cNvPr id="9" name="Text Placeholder 2">
            <a:extLst>
              <a:ext uri="{FF2B5EF4-FFF2-40B4-BE49-F238E27FC236}">
                <a16:creationId xmlns:a16="http://schemas.microsoft.com/office/drawing/2014/main" id="{9E74F246-BF39-70FA-7CBE-26A8BF55EDD0}"/>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2" name="Picture 1">
            <a:extLst>
              <a:ext uri="{FF2B5EF4-FFF2-40B4-BE49-F238E27FC236}">
                <a16:creationId xmlns:a16="http://schemas.microsoft.com/office/drawing/2014/main" id="{3C448DF5-DABD-677B-9343-7A3B5D79FC45}"/>
              </a:ext>
            </a:extLst>
          </p:cNvPr>
          <p:cNvPicPr>
            <a:picLocks noChangeAspect="1"/>
          </p:cNvPicPr>
          <p:nvPr/>
        </p:nvPicPr>
        <p:blipFill>
          <a:blip r:embed="rId3" cstate="email">
            <a:extLst>
              <a:ext uri="{28A0092B-C50C-407E-A947-70E740481C1C}">
                <a14:useLocalDpi xmlns:a14="http://schemas.microsoft.com/office/drawing/2010/main" val="0"/>
              </a:ext>
            </a:extLst>
          </a:blip>
          <a:srcRect l="8577" t="91" r="5167" b="13650"/>
          <a:stretch>
            <a:fillRect/>
          </a:stretch>
        </p:blipFill>
        <p:spPr>
          <a:xfrm>
            <a:off x="0" y="0"/>
            <a:ext cx="13004800" cy="9753600"/>
          </a:xfrm>
          <a:prstGeom prst="roundRect">
            <a:avLst>
              <a:gd name="adj" fmla="val 0"/>
            </a:avLst>
          </a:prstGeom>
          <a:ln w="3175">
            <a:solidFill>
              <a:srgbClr val="00B0F0"/>
            </a:solidFill>
          </a:ln>
          <a:scene3d>
            <a:camera prst="orthographicFront"/>
            <a:lightRig rig="threePt" dir="t"/>
          </a:scene3d>
          <a:sp3d>
            <a:bevelT w="25400"/>
          </a:sp3d>
        </p:spPr>
      </p:pic>
      <p:grpSp>
        <p:nvGrpSpPr>
          <p:cNvPr id="3" name="Group 2">
            <a:extLst>
              <a:ext uri="{FF2B5EF4-FFF2-40B4-BE49-F238E27FC236}">
                <a16:creationId xmlns:a16="http://schemas.microsoft.com/office/drawing/2014/main" id="{E9D645BB-DD6F-5378-4D2E-E4F97187BCDA}"/>
              </a:ext>
            </a:extLst>
          </p:cNvPr>
          <p:cNvGrpSpPr/>
          <p:nvPr/>
        </p:nvGrpSpPr>
        <p:grpSpPr>
          <a:xfrm>
            <a:off x="4273267" y="4078950"/>
            <a:ext cx="3756259" cy="5591248"/>
            <a:chOff x="2590132" y="5886449"/>
            <a:chExt cx="1676537" cy="2495551"/>
          </a:xfrm>
        </p:grpSpPr>
        <p:cxnSp>
          <p:nvCxnSpPr>
            <p:cNvPr id="4" name="Straight Connector 3">
              <a:extLst>
                <a:ext uri="{FF2B5EF4-FFF2-40B4-BE49-F238E27FC236}">
                  <a16:creationId xmlns:a16="http://schemas.microsoft.com/office/drawing/2014/main" id="{C19558BD-7830-C452-9257-8752302C3ECF}"/>
                </a:ext>
              </a:extLst>
            </p:cNvPr>
            <p:cNvCxnSpPr>
              <a:cxnSpLocks/>
            </p:cNvCxnSpPr>
            <p:nvPr/>
          </p:nvCxnSpPr>
          <p:spPr bwMode="auto">
            <a:xfrm flipH="1">
              <a:off x="3181350" y="5886450"/>
              <a:ext cx="214581" cy="60312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5" name="Straight Connector 4">
              <a:extLst>
                <a:ext uri="{FF2B5EF4-FFF2-40B4-BE49-F238E27FC236}">
                  <a16:creationId xmlns:a16="http://schemas.microsoft.com/office/drawing/2014/main" id="{8E1D286B-85D5-94FB-A8EC-44539D0A3455}"/>
                </a:ext>
              </a:extLst>
            </p:cNvPr>
            <p:cNvCxnSpPr>
              <a:cxnSpLocks/>
            </p:cNvCxnSpPr>
            <p:nvPr/>
          </p:nvCxnSpPr>
          <p:spPr bwMode="auto">
            <a:xfrm flipH="1">
              <a:off x="3299092" y="6143625"/>
              <a:ext cx="96839"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6" name="Straight Connector 5">
              <a:extLst>
                <a:ext uri="{FF2B5EF4-FFF2-40B4-BE49-F238E27FC236}">
                  <a16:creationId xmlns:a16="http://schemas.microsoft.com/office/drawing/2014/main" id="{DA1311DA-9878-58CA-1129-3F94A14CF379}"/>
                </a:ext>
              </a:extLst>
            </p:cNvPr>
            <p:cNvCxnSpPr>
              <a:cxnSpLocks/>
            </p:cNvCxnSpPr>
            <p:nvPr/>
          </p:nvCxnSpPr>
          <p:spPr bwMode="auto">
            <a:xfrm flipH="1">
              <a:off x="2767932" y="7372350"/>
              <a:ext cx="301518" cy="10090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7" name="Straight Connector 6">
              <a:extLst>
                <a:ext uri="{FF2B5EF4-FFF2-40B4-BE49-F238E27FC236}">
                  <a16:creationId xmlns:a16="http://schemas.microsoft.com/office/drawing/2014/main" id="{782D6B05-DAD4-C45F-F1F6-6C0F0503A9D5}"/>
                </a:ext>
              </a:extLst>
            </p:cNvPr>
            <p:cNvCxnSpPr>
              <a:cxnSpLocks/>
            </p:cNvCxnSpPr>
            <p:nvPr/>
          </p:nvCxnSpPr>
          <p:spPr bwMode="auto">
            <a:xfrm flipH="1">
              <a:off x="2590132" y="7210425"/>
              <a:ext cx="404658" cy="11677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0" name="Straight Connector 9">
              <a:extLst>
                <a:ext uri="{FF2B5EF4-FFF2-40B4-BE49-F238E27FC236}">
                  <a16:creationId xmlns:a16="http://schemas.microsoft.com/office/drawing/2014/main" id="{DA7655B3-ECC9-15D2-1137-E37FC704F02D}"/>
                </a:ext>
              </a:extLst>
            </p:cNvPr>
            <p:cNvCxnSpPr>
              <a:cxnSpLocks/>
            </p:cNvCxnSpPr>
            <p:nvPr/>
          </p:nvCxnSpPr>
          <p:spPr bwMode="auto">
            <a:xfrm>
              <a:off x="3395931" y="6143625"/>
              <a:ext cx="0"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 name="Straight Connector 10">
              <a:extLst>
                <a:ext uri="{FF2B5EF4-FFF2-40B4-BE49-F238E27FC236}">
                  <a16:creationId xmlns:a16="http://schemas.microsoft.com/office/drawing/2014/main" id="{558E0A09-B7E1-159F-365C-37202F52A58A}"/>
                </a:ext>
              </a:extLst>
            </p:cNvPr>
            <p:cNvCxnSpPr>
              <a:cxnSpLocks/>
            </p:cNvCxnSpPr>
            <p:nvPr/>
          </p:nvCxnSpPr>
          <p:spPr bwMode="auto">
            <a:xfrm flipV="1">
              <a:off x="3551115" y="6143625"/>
              <a:ext cx="37983"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2" name="Straight Connector 11">
              <a:extLst>
                <a:ext uri="{FF2B5EF4-FFF2-40B4-BE49-F238E27FC236}">
                  <a16:creationId xmlns:a16="http://schemas.microsoft.com/office/drawing/2014/main" id="{91C3AFBC-1274-C89C-55D3-CF09AF5F731B}"/>
                </a:ext>
              </a:extLst>
            </p:cNvPr>
            <p:cNvCxnSpPr>
              <a:cxnSpLocks/>
            </p:cNvCxnSpPr>
            <p:nvPr/>
          </p:nvCxnSpPr>
          <p:spPr bwMode="auto">
            <a:xfrm flipV="1">
              <a:off x="3702740" y="6124844"/>
              <a:ext cx="76741" cy="38438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3" name="Straight Connector 12">
              <a:extLst>
                <a:ext uri="{FF2B5EF4-FFF2-40B4-BE49-F238E27FC236}">
                  <a16:creationId xmlns:a16="http://schemas.microsoft.com/office/drawing/2014/main" id="{28C07202-E80F-EC0A-4188-1B2C3071484D}"/>
                </a:ext>
              </a:extLst>
            </p:cNvPr>
            <p:cNvCxnSpPr>
              <a:cxnSpLocks/>
            </p:cNvCxnSpPr>
            <p:nvPr/>
          </p:nvCxnSpPr>
          <p:spPr bwMode="auto">
            <a:xfrm flipH="1" flipV="1">
              <a:off x="3779481" y="6116879"/>
              <a:ext cx="21560" cy="39235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4" name="Straight Connector 13">
              <a:extLst>
                <a:ext uri="{FF2B5EF4-FFF2-40B4-BE49-F238E27FC236}">
                  <a16:creationId xmlns:a16="http://schemas.microsoft.com/office/drawing/2014/main" id="{90009B0C-D471-E029-5D01-53BD305BD88B}"/>
                </a:ext>
              </a:extLst>
            </p:cNvPr>
            <p:cNvCxnSpPr>
              <a:cxnSpLocks/>
            </p:cNvCxnSpPr>
            <p:nvPr/>
          </p:nvCxnSpPr>
          <p:spPr bwMode="auto">
            <a:xfrm flipH="1" flipV="1">
              <a:off x="3779481" y="5886449"/>
              <a:ext cx="34223"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5" name="Straight Connector 14">
              <a:extLst>
                <a:ext uri="{FF2B5EF4-FFF2-40B4-BE49-F238E27FC236}">
                  <a16:creationId xmlns:a16="http://schemas.microsoft.com/office/drawing/2014/main" id="{555E2038-97BF-F83F-973D-3F82600652F3}"/>
                </a:ext>
              </a:extLst>
            </p:cNvPr>
            <p:cNvCxnSpPr>
              <a:cxnSpLocks/>
            </p:cNvCxnSpPr>
            <p:nvPr/>
          </p:nvCxnSpPr>
          <p:spPr bwMode="auto">
            <a:xfrm flipV="1">
              <a:off x="3525885" y="5886450"/>
              <a:ext cx="62672" cy="60312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6" name="Straight Connector 15">
              <a:extLst>
                <a:ext uri="{FF2B5EF4-FFF2-40B4-BE49-F238E27FC236}">
                  <a16:creationId xmlns:a16="http://schemas.microsoft.com/office/drawing/2014/main" id="{F3E21D69-C358-A321-8D9E-4130C2C347BA}"/>
                </a:ext>
              </a:extLst>
            </p:cNvPr>
            <p:cNvCxnSpPr>
              <a:cxnSpLocks/>
            </p:cNvCxnSpPr>
            <p:nvPr/>
          </p:nvCxnSpPr>
          <p:spPr bwMode="auto">
            <a:xfrm>
              <a:off x="3395931" y="5886450"/>
              <a:ext cx="0" cy="62278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7" name="Straight Connector 16">
              <a:extLst>
                <a:ext uri="{FF2B5EF4-FFF2-40B4-BE49-F238E27FC236}">
                  <a16:creationId xmlns:a16="http://schemas.microsoft.com/office/drawing/2014/main" id="{75A21D4C-5193-5EF8-BD06-730143747E21}"/>
                </a:ext>
              </a:extLst>
            </p:cNvPr>
            <p:cNvCxnSpPr>
              <a:cxnSpLocks/>
            </p:cNvCxnSpPr>
            <p:nvPr/>
          </p:nvCxnSpPr>
          <p:spPr bwMode="auto">
            <a:xfrm flipV="1">
              <a:off x="3625999" y="5886450"/>
              <a:ext cx="153482" cy="622783"/>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8" name="Straight Connector 17">
              <a:extLst>
                <a:ext uri="{FF2B5EF4-FFF2-40B4-BE49-F238E27FC236}">
                  <a16:creationId xmlns:a16="http://schemas.microsoft.com/office/drawing/2014/main" id="{0A3B29C7-4903-9798-66DC-3E6826BCC5B1}"/>
                </a:ext>
              </a:extLst>
            </p:cNvPr>
            <p:cNvCxnSpPr>
              <a:cxnSpLocks/>
            </p:cNvCxnSpPr>
            <p:nvPr/>
          </p:nvCxnSpPr>
          <p:spPr bwMode="auto">
            <a:xfrm flipV="1">
              <a:off x="3931039" y="6143625"/>
              <a:ext cx="50143" cy="36560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9" name="Straight Connector 18">
              <a:extLst>
                <a:ext uri="{FF2B5EF4-FFF2-40B4-BE49-F238E27FC236}">
                  <a16:creationId xmlns:a16="http://schemas.microsoft.com/office/drawing/2014/main" id="{F0546225-536A-65B6-37EC-B3996E40EFF1}"/>
                </a:ext>
              </a:extLst>
            </p:cNvPr>
            <p:cNvCxnSpPr>
              <a:cxnSpLocks/>
            </p:cNvCxnSpPr>
            <p:nvPr/>
          </p:nvCxnSpPr>
          <p:spPr bwMode="auto">
            <a:xfrm flipV="1">
              <a:off x="3890445" y="5886449"/>
              <a:ext cx="81189"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0" name="Straight Connector 19">
              <a:extLst>
                <a:ext uri="{FF2B5EF4-FFF2-40B4-BE49-F238E27FC236}">
                  <a16:creationId xmlns:a16="http://schemas.microsoft.com/office/drawing/2014/main" id="{232FC708-5DA2-0ACA-9BF3-373389D72D84}"/>
                </a:ext>
              </a:extLst>
            </p:cNvPr>
            <p:cNvCxnSpPr>
              <a:cxnSpLocks/>
            </p:cNvCxnSpPr>
            <p:nvPr/>
          </p:nvCxnSpPr>
          <p:spPr bwMode="auto">
            <a:xfrm flipH="1" flipV="1">
              <a:off x="3981181" y="6143625"/>
              <a:ext cx="13765" cy="36560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1" name="Straight Connector 20">
              <a:extLst>
                <a:ext uri="{FF2B5EF4-FFF2-40B4-BE49-F238E27FC236}">
                  <a16:creationId xmlns:a16="http://schemas.microsoft.com/office/drawing/2014/main" id="{52408EF2-145E-F315-937E-A6075E961D69}"/>
                </a:ext>
              </a:extLst>
            </p:cNvPr>
            <p:cNvCxnSpPr>
              <a:cxnSpLocks/>
            </p:cNvCxnSpPr>
            <p:nvPr/>
          </p:nvCxnSpPr>
          <p:spPr bwMode="auto">
            <a:xfrm flipH="1" flipV="1">
              <a:off x="3981181" y="5886450"/>
              <a:ext cx="23447"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2" name="Straight Connector 21">
              <a:extLst>
                <a:ext uri="{FF2B5EF4-FFF2-40B4-BE49-F238E27FC236}">
                  <a16:creationId xmlns:a16="http://schemas.microsoft.com/office/drawing/2014/main" id="{C81D9A7C-6508-C621-97CA-267090269DBE}"/>
                </a:ext>
              </a:extLst>
            </p:cNvPr>
            <p:cNvCxnSpPr>
              <a:cxnSpLocks/>
            </p:cNvCxnSpPr>
            <p:nvPr/>
          </p:nvCxnSpPr>
          <p:spPr bwMode="auto">
            <a:xfrm flipV="1">
              <a:off x="4139111" y="6140691"/>
              <a:ext cx="43771" cy="36969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3" name="Straight Connector 22">
              <a:extLst>
                <a:ext uri="{FF2B5EF4-FFF2-40B4-BE49-F238E27FC236}">
                  <a16:creationId xmlns:a16="http://schemas.microsoft.com/office/drawing/2014/main" id="{F477CF3A-9418-307E-6CA7-87A8DCDED867}"/>
                </a:ext>
              </a:extLst>
            </p:cNvPr>
            <p:cNvCxnSpPr>
              <a:cxnSpLocks/>
            </p:cNvCxnSpPr>
            <p:nvPr/>
          </p:nvCxnSpPr>
          <p:spPr bwMode="auto">
            <a:xfrm flipV="1">
              <a:off x="4095750" y="5887606"/>
              <a:ext cx="87132" cy="622784"/>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4" name="Straight Connector 23">
              <a:extLst>
                <a:ext uri="{FF2B5EF4-FFF2-40B4-BE49-F238E27FC236}">
                  <a16:creationId xmlns:a16="http://schemas.microsoft.com/office/drawing/2014/main" id="{695EA882-B5D1-364B-DDB4-FE809B21E8E7}"/>
                </a:ext>
              </a:extLst>
            </p:cNvPr>
            <p:cNvCxnSpPr>
              <a:cxnSpLocks/>
            </p:cNvCxnSpPr>
            <p:nvPr/>
          </p:nvCxnSpPr>
          <p:spPr bwMode="auto">
            <a:xfrm flipH="1" flipV="1">
              <a:off x="4193124" y="6143625"/>
              <a:ext cx="12539" cy="358302"/>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5" name="Straight Connector 24">
              <a:extLst>
                <a:ext uri="{FF2B5EF4-FFF2-40B4-BE49-F238E27FC236}">
                  <a16:creationId xmlns:a16="http://schemas.microsoft.com/office/drawing/2014/main" id="{04F1B9FA-4E93-3DDC-8F31-7C8C547FA6B9}"/>
                </a:ext>
              </a:extLst>
            </p:cNvPr>
            <p:cNvCxnSpPr>
              <a:cxnSpLocks/>
            </p:cNvCxnSpPr>
            <p:nvPr/>
          </p:nvCxnSpPr>
          <p:spPr bwMode="auto">
            <a:xfrm flipH="1" flipV="1">
              <a:off x="4205663" y="7536521"/>
              <a:ext cx="13705" cy="84547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6" name="Straight Connector 25">
              <a:extLst>
                <a:ext uri="{FF2B5EF4-FFF2-40B4-BE49-F238E27FC236}">
                  <a16:creationId xmlns:a16="http://schemas.microsoft.com/office/drawing/2014/main" id="{F3873A60-6B9A-29A8-6327-E0532785C18A}"/>
                </a:ext>
              </a:extLst>
            </p:cNvPr>
            <p:cNvCxnSpPr>
              <a:cxnSpLocks/>
            </p:cNvCxnSpPr>
            <p:nvPr/>
          </p:nvCxnSpPr>
          <p:spPr bwMode="auto">
            <a:xfrm flipH="1" flipV="1">
              <a:off x="4184289" y="5887606"/>
              <a:ext cx="21498" cy="614321"/>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7" name="Straight Connector 26">
              <a:extLst>
                <a:ext uri="{FF2B5EF4-FFF2-40B4-BE49-F238E27FC236}">
                  <a16:creationId xmlns:a16="http://schemas.microsoft.com/office/drawing/2014/main" id="{F69D8160-CA10-9F2F-2DA8-459D6FA3C4F4}"/>
                </a:ext>
              </a:extLst>
            </p:cNvPr>
            <p:cNvCxnSpPr>
              <a:cxnSpLocks/>
            </p:cNvCxnSpPr>
            <p:nvPr/>
          </p:nvCxnSpPr>
          <p:spPr bwMode="auto">
            <a:xfrm flipH="1" flipV="1">
              <a:off x="4231914" y="7210425"/>
              <a:ext cx="34755" cy="1171575"/>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
        <p:nvSpPr>
          <p:cNvPr id="30" name="Title 1">
            <a:extLst>
              <a:ext uri="{FF2B5EF4-FFF2-40B4-BE49-F238E27FC236}">
                <a16:creationId xmlns:a16="http://schemas.microsoft.com/office/drawing/2014/main" id="{B36A855F-C7BF-764F-1320-CC20FF71A9A6}"/>
              </a:ext>
            </a:extLst>
          </p:cNvPr>
          <p:cNvSpPr txBox="1">
            <a:spLocks/>
          </p:cNvSpPr>
          <p:nvPr/>
        </p:nvSpPr>
        <p:spPr>
          <a:xfrm>
            <a:off x="348838" y="317041"/>
            <a:ext cx="11515214" cy="84169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Diffractive neural networks provide an efficient all-optical approach to OAM mode classification</a:t>
            </a:r>
          </a:p>
        </p:txBody>
      </p:sp>
      <p:pic>
        <p:nvPicPr>
          <p:cNvPr id="28" name="Picture 27" descr="A close up of a cat on a black background photo – Free Cat Image on Unsplash">
            <a:extLst>
              <a:ext uri="{FF2B5EF4-FFF2-40B4-BE49-F238E27FC236}">
                <a16:creationId xmlns:a16="http://schemas.microsoft.com/office/drawing/2014/main" id="{BBCECA3E-C706-B27D-9B5D-0BE9A0E3A8AA}"/>
              </a:ext>
            </a:extLst>
          </p:cNvPr>
          <p:cNvPicPr>
            <a:picLocks noChangeAspect="1"/>
          </p:cNvPicPr>
          <p:nvPr/>
        </p:nvPicPr>
        <p:blipFill>
          <a:blip r:embed="rId4"/>
          <a:stretch>
            <a:fillRect/>
          </a:stretch>
        </p:blipFill>
        <p:spPr>
          <a:xfrm>
            <a:off x="4135923" y="3662134"/>
            <a:ext cx="1125590" cy="1688384"/>
          </a:xfrm>
          <a:prstGeom prst="rect">
            <a:avLst/>
          </a:prstGeom>
        </p:spPr>
      </p:pic>
      <p:pic>
        <p:nvPicPr>
          <p:cNvPr id="31" name="Picture 30">
            <a:extLst>
              <a:ext uri="{FF2B5EF4-FFF2-40B4-BE49-F238E27FC236}">
                <a16:creationId xmlns:a16="http://schemas.microsoft.com/office/drawing/2014/main" id="{62F43201-3833-CA96-AB1F-18D3B4E8F370}"/>
              </a:ext>
            </a:extLst>
          </p:cNvPr>
          <p:cNvPicPr>
            <a:picLocks noChangeAspect="1"/>
          </p:cNvPicPr>
          <p:nvPr/>
        </p:nvPicPr>
        <p:blipFill>
          <a:blip r:embed="rId5">
            <a:extLst>
              <a:ext uri="{28A0092B-C50C-407E-A947-70E740481C1C}">
                <a14:useLocalDpi xmlns:a14="http://schemas.microsoft.com/office/drawing/2010/main" val="0"/>
              </a:ext>
            </a:extLst>
          </a:blip>
          <a:srcRect l="83481" t="35477" r="4722" b="26396"/>
          <a:stretch>
            <a:fillRect/>
          </a:stretch>
        </p:blipFill>
        <p:spPr>
          <a:xfrm>
            <a:off x="8375538" y="3903680"/>
            <a:ext cx="1269645" cy="1229740"/>
          </a:xfrm>
          <a:prstGeom prst="ellipse">
            <a:avLst/>
          </a:prstGeom>
          <a:ln>
            <a:noFill/>
          </a:ln>
          <a:effectLst>
            <a:softEdge rad="112500"/>
          </a:effectLst>
        </p:spPr>
      </p:pic>
      <p:sp>
        <p:nvSpPr>
          <p:cNvPr id="32" name="TextBox 31">
            <a:extLst>
              <a:ext uri="{FF2B5EF4-FFF2-40B4-BE49-F238E27FC236}">
                <a16:creationId xmlns:a16="http://schemas.microsoft.com/office/drawing/2014/main" id="{41B951B8-883B-8E3E-0697-05DC76B58BA5}"/>
              </a:ext>
            </a:extLst>
          </p:cNvPr>
          <p:cNvSpPr txBox="1"/>
          <p:nvPr/>
        </p:nvSpPr>
        <p:spPr>
          <a:xfrm>
            <a:off x="8964933" y="3754770"/>
            <a:ext cx="1400918" cy="461665"/>
          </a:xfrm>
          <a:prstGeom prst="rect">
            <a:avLst/>
          </a:prstGeom>
          <a:noFill/>
        </p:spPr>
        <p:txBody>
          <a:bodyPr wrap="square" rtlCol="0">
            <a:spAutoFit/>
          </a:bodyPr>
          <a:lstStyle/>
          <a:p>
            <a:r>
              <a:rPr lang="en-US" sz="2400" dirty="0">
                <a:solidFill>
                  <a:schemeClr val="bg1"/>
                </a:solidFill>
              </a:rPr>
              <a:t>Dog</a:t>
            </a:r>
          </a:p>
        </p:txBody>
      </p:sp>
      <p:sp>
        <p:nvSpPr>
          <p:cNvPr id="34" name="TextBox 33">
            <a:extLst>
              <a:ext uri="{FF2B5EF4-FFF2-40B4-BE49-F238E27FC236}">
                <a16:creationId xmlns:a16="http://schemas.microsoft.com/office/drawing/2014/main" id="{61383FA3-F346-7E89-479E-A03257D3AFC6}"/>
              </a:ext>
            </a:extLst>
          </p:cNvPr>
          <p:cNvSpPr txBox="1"/>
          <p:nvPr/>
        </p:nvSpPr>
        <p:spPr>
          <a:xfrm>
            <a:off x="9429351" y="4333583"/>
            <a:ext cx="1400918" cy="461665"/>
          </a:xfrm>
          <a:prstGeom prst="rect">
            <a:avLst/>
          </a:prstGeom>
          <a:noFill/>
        </p:spPr>
        <p:txBody>
          <a:bodyPr wrap="square" rtlCol="0">
            <a:spAutoFit/>
          </a:bodyPr>
          <a:lstStyle/>
          <a:p>
            <a:r>
              <a:rPr lang="en-US" sz="2400" dirty="0">
                <a:solidFill>
                  <a:schemeClr val="bg1"/>
                </a:solidFill>
              </a:rPr>
              <a:t>Cat</a:t>
            </a:r>
          </a:p>
        </p:txBody>
      </p:sp>
      <p:sp>
        <p:nvSpPr>
          <p:cNvPr id="35" name="TextBox 34">
            <a:extLst>
              <a:ext uri="{FF2B5EF4-FFF2-40B4-BE49-F238E27FC236}">
                <a16:creationId xmlns:a16="http://schemas.microsoft.com/office/drawing/2014/main" id="{81C688B0-A331-A0FE-D19D-2CD875F68A25}"/>
              </a:ext>
            </a:extLst>
          </p:cNvPr>
          <p:cNvSpPr txBox="1"/>
          <p:nvPr/>
        </p:nvSpPr>
        <p:spPr>
          <a:xfrm>
            <a:off x="9102343" y="4836558"/>
            <a:ext cx="1400918" cy="461665"/>
          </a:xfrm>
          <a:prstGeom prst="rect">
            <a:avLst/>
          </a:prstGeom>
          <a:noFill/>
        </p:spPr>
        <p:txBody>
          <a:bodyPr wrap="square" rtlCol="0">
            <a:spAutoFit/>
          </a:bodyPr>
          <a:lstStyle/>
          <a:p>
            <a:r>
              <a:rPr lang="en-US" sz="2400" dirty="0">
                <a:solidFill>
                  <a:schemeClr val="bg1"/>
                </a:solidFill>
              </a:rPr>
              <a:t>Horse</a:t>
            </a:r>
          </a:p>
        </p:txBody>
      </p:sp>
    </p:spTree>
    <p:extLst>
      <p:ext uri="{BB962C8B-B14F-4D97-AF65-F5344CB8AC3E}">
        <p14:creationId xmlns:p14="http://schemas.microsoft.com/office/powerpoint/2010/main" val="2856305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5792BC-38A4-03A1-0B41-4766C26519C8}"/>
              </a:ext>
            </a:extLst>
          </p:cNvPr>
          <p:cNvSpPr txBox="1">
            <a:spLocks/>
          </p:cNvSpPr>
          <p:nvPr/>
        </p:nvSpPr>
        <p:spPr>
          <a:xfrm>
            <a:off x="348837" y="317041"/>
            <a:ext cx="11377589"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lvl="0" defTabSz="639687">
              <a:defRPr/>
            </a:pPr>
            <a:r>
              <a:rPr kumimoji="0" lang="en-GB" sz="2600" b="0" i="0" u="none" strike="noStrike" kern="1200" cap="none" spc="0" normalizeH="0" baseline="0" noProof="0" dirty="0">
                <a:ln>
                  <a:noFill/>
                </a:ln>
                <a:solidFill>
                  <a:srgbClr val="012D50"/>
                </a:solidFill>
                <a:effectLst/>
                <a:uLnTx/>
                <a:uFillTx/>
                <a:latin typeface="Calibri Light" panose="020F0302020204030204" pitchFamily="34" charset="0"/>
                <a:ea typeface="ヒラギノ角ゴ Pro W3" charset="0"/>
                <a:cs typeface="Calibri Light" panose="020F0302020204030204" pitchFamily="34" charset="0"/>
                <a:sym typeface="Helvetica Neue Light"/>
              </a:rPr>
              <a:t>Thank you to the collaborators whose expertise made this possible!</a:t>
            </a:r>
          </a:p>
        </p:txBody>
      </p:sp>
      <p:pic>
        <p:nvPicPr>
          <p:cNvPr id="5" name="Picture 4">
            <a:extLst>
              <a:ext uri="{FF2B5EF4-FFF2-40B4-BE49-F238E27FC236}">
                <a16:creationId xmlns:a16="http://schemas.microsoft.com/office/drawing/2014/main" id="{25DB2A52-955B-921F-909B-541DC9504A73}"/>
              </a:ext>
            </a:extLst>
          </p:cNvPr>
          <p:cNvPicPr>
            <a:picLocks noChangeAspect="1"/>
          </p:cNvPicPr>
          <p:nvPr/>
        </p:nvPicPr>
        <p:blipFill>
          <a:blip r:embed="rId2"/>
          <a:stretch>
            <a:fillRect/>
          </a:stretch>
        </p:blipFill>
        <p:spPr>
          <a:xfrm>
            <a:off x="2045105" y="1031683"/>
            <a:ext cx="8101791" cy="3740748"/>
          </a:xfrm>
          <a:prstGeom prst="rect">
            <a:avLst/>
          </a:prstGeom>
        </p:spPr>
      </p:pic>
      <p:pic>
        <p:nvPicPr>
          <p:cNvPr id="6" name="Picture 5" descr="A logo with blue rays&#10;&#10;AI-generated content may be incorrect.">
            <a:extLst>
              <a:ext uri="{FF2B5EF4-FFF2-40B4-BE49-F238E27FC236}">
                <a16:creationId xmlns:a16="http://schemas.microsoft.com/office/drawing/2014/main" id="{6C52CA17-29FE-A328-0752-D2F7FE10DAB0}"/>
              </a:ext>
            </a:extLst>
          </p:cNvPr>
          <p:cNvPicPr>
            <a:picLocks noChangeAspect="1"/>
          </p:cNvPicPr>
          <p:nvPr/>
        </p:nvPicPr>
        <p:blipFill>
          <a:blip r:embed="rId3"/>
          <a:stretch>
            <a:fillRect/>
          </a:stretch>
        </p:blipFill>
        <p:spPr>
          <a:xfrm>
            <a:off x="4782471" y="4888559"/>
            <a:ext cx="2627059" cy="1652400"/>
          </a:xfrm>
          <a:prstGeom prst="rect">
            <a:avLst/>
          </a:prstGeom>
        </p:spPr>
      </p:pic>
      <p:sp>
        <p:nvSpPr>
          <p:cNvPr id="7" name="Oval 6">
            <a:extLst>
              <a:ext uri="{FF2B5EF4-FFF2-40B4-BE49-F238E27FC236}">
                <a16:creationId xmlns:a16="http://schemas.microsoft.com/office/drawing/2014/main" id="{B1CFA26B-F051-0B69-1D67-1C7A1DC7D824}"/>
              </a:ext>
            </a:extLst>
          </p:cNvPr>
          <p:cNvSpPr/>
          <p:nvPr/>
        </p:nvSpPr>
        <p:spPr bwMode="auto">
          <a:xfrm>
            <a:off x="3450771" y="2373085"/>
            <a:ext cx="900000" cy="900000"/>
          </a:xfrm>
          <a:prstGeom prst="ellipse">
            <a:avLst/>
          </a:prstGeom>
          <a:noFill/>
          <a:ln w="19050" cap="flat" cmpd="sng" algn="ctr">
            <a:solidFill>
              <a:srgbClr val="FD013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8" name="Oval 7">
            <a:extLst>
              <a:ext uri="{FF2B5EF4-FFF2-40B4-BE49-F238E27FC236}">
                <a16:creationId xmlns:a16="http://schemas.microsoft.com/office/drawing/2014/main" id="{81E4382C-73F4-3A0B-8C8A-B847F575DC8D}"/>
              </a:ext>
            </a:extLst>
          </p:cNvPr>
          <p:cNvSpPr/>
          <p:nvPr/>
        </p:nvSpPr>
        <p:spPr bwMode="auto">
          <a:xfrm>
            <a:off x="7968340" y="2449284"/>
            <a:ext cx="900000" cy="900000"/>
          </a:xfrm>
          <a:prstGeom prst="ellipse">
            <a:avLst/>
          </a:prstGeom>
          <a:noFill/>
          <a:ln w="19050" cap="flat" cmpd="sng" algn="ctr">
            <a:solidFill>
              <a:srgbClr val="FD013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9" name="Oval 8">
            <a:extLst>
              <a:ext uri="{FF2B5EF4-FFF2-40B4-BE49-F238E27FC236}">
                <a16:creationId xmlns:a16="http://schemas.microsoft.com/office/drawing/2014/main" id="{E0B9B322-BE45-499B-784B-8EC57AE38405}"/>
              </a:ext>
            </a:extLst>
          </p:cNvPr>
          <p:cNvSpPr/>
          <p:nvPr/>
        </p:nvSpPr>
        <p:spPr bwMode="auto">
          <a:xfrm>
            <a:off x="5290461" y="1328056"/>
            <a:ext cx="707568" cy="715999"/>
          </a:xfrm>
          <a:prstGeom prst="ellipse">
            <a:avLst/>
          </a:prstGeom>
          <a:noFill/>
          <a:ln w="19050" cap="flat" cmpd="sng" algn="ctr">
            <a:solidFill>
              <a:srgbClr val="FD013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
        <p:nvSpPr>
          <p:cNvPr id="10" name="Oval 9">
            <a:extLst>
              <a:ext uri="{FF2B5EF4-FFF2-40B4-BE49-F238E27FC236}">
                <a16:creationId xmlns:a16="http://schemas.microsoft.com/office/drawing/2014/main" id="{C7A95A0E-B1A6-3339-7786-9B9500B38112}"/>
              </a:ext>
            </a:extLst>
          </p:cNvPr>
          <p:cNvSpPr/>
          <p:nvPr/>
        </p:nvSpPr>
        <p:spPr bwMode="auto">
          <a:xfrm>
            <a:off x="6063340" y="2296883"/>
            <a:ext cx="900000" cy="900000"/>
          </a:xfrm>
          <a:prstGeom prst="ellipse">
            <a:avLst/>
          </a:prstGeom>
          <a:noFill/>
          <a:ln w="19050" cap="flat" cmpd="sng" algn="ctr">
            <a:solidFill>
              <a:srgbClr val="FD013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spTree>
    <p:extLst>
      <p:ext uri="{BB962C8B-B14F-4D97-AF65-F5344CB8AC3E}">
        <p14:creationId xmlns:p14="http://schemas.microsoft.com/office/powerpoint/2010/main" val="46120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928E339-FC05-71F8-F637-B59C5F067D04}"/>
            </a:ext>
          </a:extLst>
        </p:cNvPr>
        <p:cNvGrpSpPr/>
        <p:nvPr/>
      </p:nvGrpSpPr>
      <p:grpSpPr>
        <a:xfrm>
          <a:off x="0" y="0"/>
          <a:ext cx="0" cy="0"/>
          <a:chOff x="0" y="0"/>
          <a:chExt cx="0" cy="0"/>
        </a:xfrm>
      </p:grpSpPr>
      <p:pic>
        <p:nvPicPr>
          <p:cNvPr id="5" name="Picture 4" descr="Optics &amp; Photonics News - Structured Light: Tailored for Purpose">
            <a:extLst>
              <a:ext uri="{FF2B5EF4-FFF2-40B4-BE49-F238E27FC236}">
                <a16:creationId xmlns:a16="http://schemas.microsoft.com/office/drawing/2014/main" id="{03304AD1-5117-83D8-C689-BE3332208269}"/>
              </a:ext>
            </a:extLst>
          </p:cNvPr>
          <p:cNvPicPr>
            <a:picLocks noChangeAspect="1"/>
          </p:cNvPicPr>
          <p:nvPr/>
        </p:nvPicPr>
        <p:blipFill>
          <a:blip r:embed="rId3"/>
          <a:stretch>
            <a:fillRect/>
          </a:stretch>
        </p:blipFill>
        <p:spPr>
          <a:xfrm>
            <a:off x="1033400" y="739588"/>
            <a:ext cx="10125201" cy="6075120"/>
          </a:xfrm>
          <a:prstGeom prst="rect">
            <a:avLst/>
          </a:prstGeom>
        </p:spPr>
      </p:pic>
      <p:sp>
        <p:nvSpPr>
          <p:cNvPr id="9" name="Text Placeholder 2">
            <a:extLst>
              <a:ext uri="{FF2B5EF4-FFF2-40B4-BE49-F238E27FC236}">
                <a16:creationId xmlns:a16="http://schemas.microsoft.com/office/drawing/2014/main" id="{F3187139-398A-10D1-28A7-15CB78EEED37}"/>
              </a:ext>
            </a:extLst>
          </p:cNvPr>
          <p:cNvSpPr txBox="1">
            <a:spLocks/>
          </p:cNvSpPr>
          <p:nvPr/>
        </p:nvSpPr>
        <p:spPr bwMode="auto">
          <a:xfrm>
            <a:off x="-1899984" y="1158731"/>
            <a:ext cx="1816017" cy="370616"/>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pPr marL="0" marR="0" lvl="0" indent="0" algn="l" defTabSz="396979" rtl="0" eaLnBrk="1" fontAlgn="base" latinLnBrk="0" hangingPunct="1">
              <a:lnSpc>
                <a:spcPct val="100000"/>
              </a:lnSpc>
              <a:spcBef>
                <a:spcPts val="0"/>
              </a:spcBef>
              <a:spcAft>
                <a:spcPct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Arial"/>
                <a:ea typeface="Helvetica Neue"/>
                <a:cs typeface="Arial"/>
                <a:sym typeface="Helvetica Neue"/>
              </a:rPr>
              <a:t>Arial 16</a:t>
            </a:r>
            <a:endParaRPr kumimoji="0" lang="en-US" sz="1600" b="0" i="0" u="none" strike="noStrike" kern="1200" cap="none" spc="0" normalizeH="0" baseline="0" noProof="0">
              <a:ln>
                <a:noFill/>
              </a:ln>
              <a:solidFill>
                <a:srgbClr val="747474"/>
              </a:solidFill>
              <a:effectLst/>
              <a:uLnTx/>
              <a:uFillTx/>
              <a:latin typeface="Arial"/>
              <a:ea typeface="Helvetica Neue"/>
              <a:cs typeface="Arial"/>
              <a:sym typeface="Helvetica Neue"/>
            </a:endParaRPr>
          </a:p>
        </p:txBody>
      </p:sp>
      <p:sp>
        <p:nvSpPr>
          <p:cNvPr id="29" name="Title 1">
            <a:extLst>
              <a:ext uri="{FF2B5EF4-FFF2-40B4-BE49-F238E27FC236}">
                <a16:creationId xmlns:a16="http://schemas.microsoft.com/office/drawing/2014/main" id="{2AB14653-B927-B738-853C-A110C433B65B}"/>
              </a:ext>
            </a:extLst>
          </p:cNvPr>
          <p:cNvSpPr txBox="1">
            <a:spLocks/>
          </p:cNvSpPr>
          <p:nvPr/>
        </p:nvSpPr>
        <p:spPr>
          <a:xfrm>
            <a:off x="348838" y="317041"/>
            <a:ext cx="11515214" cy="661154"/>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639687" rtl="0" eaLnBrk="0" fontAlgn="base" latinLnBrk="0" hangingPunct="0">
              <a:lnSpc>
                <a:spcPct val="90000"/>
              </a:lnSpc>
              <a:spcBef>
                <a:spcPct val="0"/>
              </a:spcBef>
              <a:spcAft>
                <a:spcPct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alibri Light" panose="020F0302020204030204" pitchFamily="34" charset="0"/>
                <a:ea typeface="Helvetica Neue" panose="02000503000000020004" pitchFamily="2" charset="0"/>
                <a:cs typeface="Calibri Light" panose="020F0302020204030204" pitchFamily="34" charset="0"/>
                <a:sym typeface="Helvetica Neue Light"/>
              </a:rPr>
              <a:t>Information is encoded into distinct patterns – but they’re hard to measure! </a:t>
            </a:r>
          </a:p>
        </p:txBody>
      </p:sp>
      <p:sp>
        <p:nvSpPr>
          <p:cNvPr id="3" name="Text Box 3">
            <a:extLst>
              <a:ext uri="{FF2B5EF4-FFF2-40B4-BE49-F238E27FC236}">
                <a16:creationId xmlns:a16="http://schemas.microsoft.com/office/drawing/2014/main" id="{F0B2D3E0-8FBA-18B9-85A3-272E2DD13138}"/>
              </a:ext>
            </a:extLst>
          </p:cNvPr>
          <p:cNvSpPr txBox="1">
            <a:spLocks noChangeArrowheads="1"/>
          </p:cNvSpPr>
          <p:nvPr/>
        </p:nvSpPr>
        <p:spPr bwMode="auto">
          <a:xfrm>
            <a:off x="8435272" y="5637086"/>
            <a:ext cx="3635347" cy="144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947" tIns="44476" rIns="88947" bIns="44476">
            <a:spAutoFit/>
          </a:bodyPr>
          <a:lstStyle>
            <a:lvl1pPr defTabSz="1295400" eaLnBrk="0" hangingPunct="0">
              <a:defRPr sz="3600">
                <a:solidFill>
                  <a:schemeClr val="tx1"/>
                </a:solidFill>
                <a:latin typeface="Helvetica Neue Light" charset="0"/>
                <a:ea typeface="ＭＳ Ｐゴシック" charset="0"/>
                <a:cs typeface="ＭＳ Ｐゴシック" charset="0"/>
                <a:sym typeface="Helvetica Neue Light" charset="0"/>
              </a:defRPr>
            </a:lvl1pPr>
            <a:lvl2pPr marL="742950" indent="-285750" defTabSz="1295400" eaLnBrk="0" hangingPunct="0">
              <a:defRPr sz="3600">
                <a:solidFill>
                  <a:schemeClr val="tx1"/>
                </a:solidFill>
                <a:latin typeface="Helvetica Neue Light" charset="0"/>
                <a:ea typeface="ＭＳ Ｐゴシック" charset="0"/>
                <a:sym typeface="Helvetica Neue Light" charset="0"/>
              </a:defRPr>
            </a:lvl2pPr>
            <a:lvl3pPr marL="1143000" indent="-228600" defTabSz="1295400" eaLnBrk="0" hangingPunct="0">
              <a:defRPr sz="3600">
                <a:solidFill>
                  <a:schemeClr val="tx1"/>
                </a:solidFill>
                <a:latin typeface="Helvetica Neue Light" charset="0"/>
                <a:ea typeface="ＭＳ Ｐゴシック" charset="0"/>
                <a:sym typeface="Helvetica Neue Light" charset="0"/>
              </a:defRPr>
            </a:lvl3pPr>
            <a:lvl4pPr marL="1600200" indent="-228600" defTabSz="1295400" eaLnBrk="0" hangingPunct="0">
              <a:defRPr sz="3600">
                <a:solidFill>
                  <a:schemeClr val="tx1"/>
                </a:solidFill>
                <a:latin typeface="Helvetica Neue Light" charset="0"/>
                <a:ea typeface="ＭＳ Ｐゴシック" charset="0"/>
                <a:sym typeface="Helvetica Neue Light" charset="0"/>
              </a:defRPr>
            </a:lvl4pPr>
            <a:lvl5pPr marL="2057400" indent="-228600" defTabSz="1295400" eaLnBrk="0" hangingPunct="0">
              <a:defRPr sz="3600">
                <a:solidFill>
                  <a:schemeClr val="tx1"/>
                </a:solidFill>
                <a:latin typeface="Helvetica Neue Light" charset="0"/>
                <a:ea typeface="ＭＳ Ｐゴシック" charset="0"/>
                <a:sym typeface="Helvetica Neue Light" charset="0"/>
              </a:defRPr>
            </a:lvl5pPr>
            <a:lvl6pPr marL="25146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6pPr>
            <a:lvl7pPr marL="29718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7pPr>
            <a:lvl8pPr marL="34290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8pPr>
            <a:lvl9pPr marL="3886200" indent="-228600" defTabSz="1295400" eaLnBrk="0" fontAlgn="base" hangingPunct="0">
              <a:spcBef>
                <a:spcPct val="0"/>
              </a:spcBef>
              <a:spcAft>
                <a:spcPct val="0"/>
              </a:spcAft>
              <a:defRPr sz="3600">
                <a:solidFill>
                  <a:schemeClr val="tx1"/>
                </a:solidFill>
                <a:latin typeface="Helvetica Neue Light" charset="0"/>
                <a:ea typeface="ＭＳ Ｐゴシック" charset="0"/>
                <a:sym typeface="Helvetica Neue Light" charset="0"/>
              </a:defRPr>
            </a:lvl9pPr>
          </a:lstStyle>
          <a:p>
            <a:pPr marL="0" marR="0" lvl="0" indent="0" algn="l" defTabSz="1295400" rtl="0" eaLnBrk="1" fontAlgn="base" latinLnBrk="0" hangingPunct="1">
              <a:lnSpc>
                <a:spcPct val="100000"/>
              </a:lnSpc>
              <a:spcBef>
                <a:spcPct val="50000"/>
              </a:spcBef>
              <a:spcAft>
                <a:spcPct val="0"/>
              </a:spcAft>
              <a:buClrTx/>
              <a:buSzTx/>
              <a:buFont typeface="Times" charset="0"/>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Nature Photonics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15</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253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(2021)</a:t>
            </a:r>
          </a:p>
          <a:p>
            <a:pPr marL="0" marR="0" lvl="0" indent="0" algn="l" defTabSz="1295400" rtl="0" eaLnBrk="1" fontAlgn="base" latinLnBrk="0" hangingPunct="1">
              <a:lnSpc>
                <a:spcPct val="100000"/>
              </a:lnSpc>
              <a:spcBef>
                <a:spcPct val="5000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Light: Science &amp; App. </a:t>
            </a:r>
            <a:r>
              <a:rPr kumimoji="0" lang="en-GB" sz="16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11</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 </a:t>
            </a:r>
            <a:r>
              <a:rPr kumimoji="0" lang="is-IS"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205 </a:t>
            </a:r>
            <a:r>
              <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rPr>
              <a:t>(2022) </a:t>
            </a:r>
          </a:p>
          <a:p>
            <a:pPr eaLnBrk="1" hangingPunct="1">
              <a:spcBef>
                <a:spcPct val="50000"/>
              </a:spcBef>
              <a:defRPr/>
            </a:pPr>
            <a:r>
              <a:rPr lang="en-GB" sz="1600" dirty="0">
                <a:solidFill>
                  <a:srgbClr val="FFFFFF"/>
                </a:solidFill>
                <a:latin typeface="Arial" charset="0"/>
                <a:ea typeface="ヒラギノ角ゴ Pro W3" charset="0"/>
                <a:cs typeface="ヒラギノ角ゴ Pro W3" charset="0"/>
              </a:rPr>
              <a:t>Light: Science &amp; App. </a:t>
            </a:r>
            <a:r>
              <a:rPr lang="en-GB" sz="1600" b="1" dirty="0">
                <a:solidFill>
                  <a:srgbClr val="FFFFFF"/>
                </a:solidFill>
                <a:latin typeface="Arial" charset="0"/>
                <a:ea typeface="ヒラギノ角ゴ Pro W3" charset="0"/>
                <a:cs typeface="ヒラギノ角ゴ Pro W3" charset="0"/>
              </a:rPr>
              <a:t>5</a:t>
            </a:r>
            <a:r>
              <a:rPr lang="en-GB" sz="1600" dirty="0">
                <a:solidFill>
                  <a:srgbClr val="FFFFFF"/>
                </a:solidFill>
                <a:latin typeface="Arial" charset="0"/>
                <a:ea typeface="ヒラギノ角ゴ Pro W3" charset="0"/>
                <a:cs typeface="ヒラギノ角ゴ Pro W3" charset="0"/>
              </a:rPr>
              <a:t>, </a:t>
            </a:r>
            <a:r>
              <a:rPr lang="is-IS" sz="1600" dirty="0">
                <a:solidFill>
                  <a:srgbClr val="FFFFFF"/>
                </a:solidFill>
                <a:latin typeface="Arial" charset="0"/>
                <a:ea typeface="ヒラギノ角ゴ Pro W3" charset="0"/>
                <a:cs typeface="ヒラギノ角ゴ Pro W3" charset="0"/>
              </a:rPr>
              <a:t>26 </a:t>
            </a:r>
            <a:r>
              <a:rPr lang="en-GB" sz="1600" dirty="0">
                <a:solidFill>
                  <a:srgbClr val="FFFFFF"/>
                </a:solidFill>
                <a:latin typeface="Arial" charset="0"/>
                <a:ea typeface="ヒラギノ角ゴ Pro W3" charset="0"/>
                <a:cs typeface="ヒラギノ角ゴ Pro W3" charset="0"/>
              </a:rPr>
              <a:t>(2025) </a:t>
            </a:r>
          </a:p>
          <a:p>
            <a:pPr marL="0" marR="0" lvl="0" indent="0" algn="l" defTabSz="1295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sym typeface="Helvetica Neue Light" charset="0"/>
            </a:endParaRPr>
          </a:p>
        </p:txBody>
      </p:sp>
      <p:sp>
        <p:nvSpPr>
          <p:cNvPr id="4" name="TextBox 3">
            <a:extLst>
              <a:ext uri="{FF2B5EF4-FFF2-40B4-BE49-F238E27FC236}">
                <a16:creationId xmlns:a16="http://schemas.microsoft.com/office/drawing/2014/main" id="{38572C06-20F4-4A00-E98D-91176F770FBE}"/>
              </a:ext>
            </a:extLst>
          </p:cNvPr>
          <p:cNvSpPr txBox="1"/>
          <p:nvPr/>
        </p:nvSpPr>
        <p:spPr>
          <a:xfrm>
            <a:off x="410422" y="5989773"/>
            <a:ext cx="7112832" cy="523220"/>
          </a:xfrm>
          <a:prstGeom prst="rect">
            <a:avLst/>
          </a:prstGeom>
          <a:noFill/>
        </p:spPr>
        <p:txBody>
          <a:bodyPr wrap="square">
            <a:spAutoFit/>
          </a:bodyPr>
          <a:lstStyle/>
          <a:p>
            <a:r>
              <a:rPr lang="en-ZA" sz="1400" b="0" i="1" dirty="0">
                <a:solidFill>
                  <a:schemeClr val="bg1"/>
                </a:solidFill>
                <a:effectLst/>
                <a:latin typeface="Merriweather" panose="00000500000000000000" pitchFamily="2" charset="77"/>
              </a:rPr>
              <a:t>“a d</a:t>
            </a:r>
            <a:r>
              <a:rPr lang="en-ZA" sz="1400" b="0" i="0" u="none" strike="noStrike" dirty="0">
                <a:solidFill>
                  <a:schemeClr val="bg1"/>
                </a:solidFill>
                <a:effectLst/>
                <a:latin typeface="Merriweather" pitchFamily="2" charset="77"/>
              </a:rPr>
              <a:t>-dimensional entangled state generated using structured light requires an exponentially increasing number of measurements”</a:t>
            </a:r>
            <a:endParaRPr lang="en-US" dirty="0"/>
          </a:p>
        </p:txBody>
      </p:sp>
      <p:pic>
        <p:nvPicPr>
          <p:cNvPr id="10" name="Picture 9">
            <a:extLst>
              <a:ext uri="{FF2B5EF4-FFF2-40B4-BE49-F238E27FC236}">
                <a16:creationId xmlns:a16="http://schemas.microsoft.com/office/drawing/2014/main" id="{76B11C25-19C3-269B-4E0A-F7C326A81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66" y="4287188"/>
            <a:ext cx="6819452" cy="1702586"/>
          </a:xfrm>
          <a:prstGeom prst="rect">
            <a:avLst/>
          </a:prstGeom>
        </p:spPr>
      </p:pic>
    </p:spTree>
    <p:extLst>
      <p:ext uri="{BB962C8B-B14F-4D97-AF65-F5344CB8AC3E}">
        <p14:creationId xmlns:p14="http://schemas.microsoft.com/office/powerpoint/2010/main" val="13655449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wits_logo.png"/>
          <p:cNvPicPr/>
          <p:nvPr/>
        </p:nvPicPr>
        <p:blipFill>
          <a:blip r:embed="rId3" cstate="screen">
            <a:extLst>
              <a:ext uri="{28A0092B-C50C-407E-A947-70E740481C1C}">
                <a14:useLocalDpi xmlns:a14="http://schemas.microsoft.com/office/drawing/2010/main"/>
              </a:ext>
            </a:extLst>
          </a:blip>
          <a:stretch>
            <a:fillRect/>
          </a:stretch>
        </p:blipFill>
        <p:spPr>
          <a:xfrm>
            <a:off x="10388026" y="5143500"/>
            <a:ext cx="1562695" cy="1562695"/>
          </a:xfrm>
          <a:prstGeom prst="rect">
            <a:avLst/>
          </a:prstGeom>
          <a:ln w="25400">
            <a:miter lim="400000"/>
          </a:ln>
        </p:spPr>
      </p:pic>
      <p:sp>
        <p:nvSpPr>
          <p:cNvPr id="2" name="Title 1"/>
          <p:cNvSpPr>
            <a:spLocks noGrp="1"/>
          </p:cNvSpPr>
          <p:nvPr>
            <p:ph type="title"/>
          </p:nvPr>
        </p:nvSpPr>
        <p:spPr>
          <a:xfrm>
            <a:off x="558663" y="974983"/>
            <a:ext cx="11120436" cy="2232422"/>
          </a:xfrm>
          <a:noFill/>
          <a:ln>
            <a:noFill/>
          </a:ln>
        </p:spPr>
        <p:txBody>
          <a:bodyPr vert="horz" wrap="square" lIns="0" tIns="0" rIns="0" bIns="0" numCol="1" anchor="b" anchorCtr="0" compatLnSpc="1">
            <a:prstTxWarp prst="textNoShape">
              <a:avLst/>
            </a:prstTxWarp>
          </a:bodyPr>
          <a:lstStyle/>
          <a:p>
            <a:pPr defTabSz="396979" eaLnBrk="1" hangingPunct="1"/>
            <a:r>
              <a:rPr lang="en-US" sz="2600">
                <a:solidFill>
                  <a:srgbClr val="17306B"/>
                </a:solidFill>
                <a:latin typeface="Helvetica Neue Light" panose="02000403000000020004" pitchFamily="2" charset="0"/>
                <a:ea typeface="Helvetica Neue Light" panose="02000403000000020004" pitchFamily="2" charset="0"/>
                <a:cs typeface="Calibri Light" panose="020F0302020204030204" pitchFamily="34" charset="0"/>
                <a:sym typeface="Helvetica Neue Light" charset="0"/>
              </a:rPr>
              <a:t>Thank you</a:t>
            </a:r>
          </a:p>
        </p:txBody>
      </p:sp>
      <p:pic>
        <p:nvPicPr>
          <p:cNvPr id="5" name="Picture 4">
            <a:extLst>
              <a:ext uri="{FF2B5EF4-FFF2-40B4-BE49-F238E27FC236}">
                <a16:creationId xmlns:a16="http://schemas.microsoft.com/office/drawing/2014/main" id="{526A5BFA-96F2-1FD3-6DBD-46F9C7522FA4}"/>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442913" y="5143500"/>
            <a:ext cx="2526894" cy="1590336"/>
          </a:xfrm>
          <a:prstGeom prst="rect">
            <a:avLst/>
          </a:prstGeom>
        </p:spPr>
      </p:pic>
      <p:sp>
        <p:nvSpPr>
          <p:cNvPr id="3" name="Text Placeholder 2">
            <a:extLst>
              <a:ext uri="{FF2B5EF4-FFF2-40B4-BE49-F238E27FC236}">
                <a16:creationId xmlns:a16="http://schemas.microsoft.com/office/drawing/2014/main" id="{0B02486C-5E67-ABB4-9BE7-735F7286B2F2}"/>
              </a:ext>
            </a:extLst>
          </p:cNvPr>
          <p:cNvSpPr>
            <a:spLocks noGrp="1"/>
          </p:cNvSpPr>
          <p:nvPr>
            <p:ph type="body" idx="1"/>
          </p:nvPr>
        </p:nvSpPr>
        <p:spPr>
          <a:xfrm>
            <a:off x="566498" y="3515657"/>
            <a:ext cx="11120437" cy="714375"/>
          </a:xfrm>
          <a:noFill/>
          <a:ln>
            <a:noFill/>
          </a:ln>
        </p:spPr>
        <p:txBody>
          <a:bodyPr vert="horz" wrap="square" lIns="0" tIns="0" rIns="0" bIns="0" numCol="1" anchor="t" anchorCtr="0" compatLnSpc="1">
            <a:prstTxWarp prst="textNoShape">
              <a:avLst/>
            </a:prstTxWarp>
          </a:bodyPr>
          <a:lstStyle/>
          <a:p>
            <a:pPr defTabSz="396979" eaLnBrk="1" hangingPunct="1"/>
            <a:r>
              <a:rPr lang="en-US" sz="1800" dirty="0">
                <a:solidFill>
                  <a:srgbClr val="747474"/>
                </a:solidFill>
              </a:rPr>
              <a:t>structured-light-</a:t>
            </a:r>
            <a:r>
              <a:rPr lang="en-US" sz="1800" dirty="0" err="1">
                <a:solidFill>
                  <a:srgbClr val="747474"/>
                </a:solidFill>
              </a:rPr>
              <a:t>lab.org</a:t>
            </a:r>
            <a:endParaRPr lang="en-US" sz="1800" dirty="0">
              <a:solidFill>
                <a:srgbClr val="747474"/>
              </a:solidFill>
            </a:endParaRPr>
          </a:p>
          <a:p>
            <a:pPr defTabSz="396979"/>
            <a:r>
              <a:rPr lang="en-US" sz="1800" dirty="0">
                <a:solidFill>
                  <a:srgbClr val="747474"/>
                </a:solidFill>
              </a:rPr>
              <a:t>2572944@students.wits.ac.za</a:t>
            </a:r>
          </a:p>
        </p:txBody>
      </p:sp>
      <p:sp>
        <p:nvSpPr>
          <p:cNvPr id="6" name="Text Placeholder 2">
            <a:extLst>
              <a:ext uri="{FF2B5EF4-FFF2-40B4-BE49-F238E27FC236}">
                <a16:creationId xmlns:a16="http://schemas.microsoft.com/office/drawing/2014/main" id="{F4E5EE95-2CFF-0E5A-CEF8-4E297E486E69}"/>
              </a:ext>
            </a:extLst>
          </p:cNvPr>
          <p:cNvSpPr txBox="1">
            <a:spLocks/>
          </p:cNvSpPr>
          <p:nvPr/>
        </p:nvSpPr>
        <p:spPr bwMode="auto">
          <a:xfrm>
            <a:off x="-4736000" y="3524942"/>
            <a:ext cx="4737971" cy="714375"/>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800" kern="0">
                <a:solidFill>
                  <a:srgbClr val="FF0000"/>
                </a:solidFill>
              </a:rPr>
              <a:t>Use email address with name, not student number</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CF46-E7B5-DDDE-C5FF-3D4404838D9C}"/>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419B766E-8F64-2E12-268A-027629F44B7C}"/>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Title</a:t>
            </a: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9" name="Text Placeholder 2">
            <a:extLst>
              <a:ext uri="{FF2B5EF4-FFF2-40B4-BE49-F238E27FC236}">
                <a16:creationId xmlns:a16="http://schemas.microsoft.com/office/drawing/2014/main" id="{C2B65BFE-70F7-0AA8-147D-A43B21679648}"/>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pic>
        <p:nvPicPr>
          <p:cNvPr id="4" name="Picture 3" descr="A group of red lights&#10;&#10;AI-generated content may be incorrect.">
            <a:extLst>
              <a:ext uri="{FF2B5EF4-FFF2-40B4-BE49-F238E27FC236}">
                <a16:creationId xmlns:a16="http://schemas.microsoft.com/office/drawing/2014/main" id="{0739C7DB-4E9C-8401-8AA4-3D28131630E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9214" y="-71365"/>
            <a:ext cx="13128485" cy="9846365"/>
          </a:xfrm>
          <a:prstGeom prst="rect">
            <a:avLst/>
          </a:prstGeom>
          <a:ln>
            <a:solidFill>
              <a:srgbClr val="45B7E1"/>
            </a:solidFill>
          </a:ln>
        </p:spPr>
      </p:pic>
      <p:grpSp>
        <p:nvGrpSpPr>
          <p:cNvPr id="23" name="Group 22">
            <a:extLst>
              <a:ext uri="{FF2B5EF4-FFF2-40B4-BE49-F238E27FC236}">
                <a16:creationId xmlns:a16="http://schemas.microsoft.com/office/drawing/2014/main" id="{DE5A0876-610B-470B-D9BD-A20CD5169850}"/>
              </a:ext>
            </a:extLst>
          </p:cNvPr>
          <p:cNvGrpSpPr/>
          <p:nvPr/>
        </p:nvGrpSpPr>
        <p:grpSpPr>
          <a:xfrm>
            <a:off x="11959093" y="3811790"/>
            <a:ext cx="532912" cy="198324"/>
            <a:chOff x="9169037" y="3079749"/>
            <a:chExt cx="313101" cy="116521"/>
          </a:xfrm>
        </p:grpSpPr>
        <p:cxnSp>
          <p:nvCxnSpPr>
            <p:cNvPr id="24" name="Straight Connector 23">
              <a:extLst>
                <a:ext uri="{FF2B5EF4-FFF2-40B4-BE49-F238E27FC236}">
                  <a16:creationId xmlns:a16="http://schemas.microsoft.com/office/drawing/2014/main" id="{9C06D487-B7A7-FE78-6229-1609AA88C225}"/>
                </a:ext>
              </a:extLst>
            </p:cNvPr>
            <p:cNvCxnSpPr>
              <a:cxnSpLocks/>
            </p:cNvCxnSpPr>
            <p:nvPr/>
          </p:nvCxnSpPr>
          <p:spPr bwMode="auto">
            <a:xfrm flipV="1">
              <a:off x="9169037" y="3079749"/>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5" name="Straight Connector 24">
              <a:extLst>
                <a:ext uri="{FF2B5EF4-FFF2-40B4-BE49-F238E27FC236}">
                  <a16:creationId xmlns:a16="http://schemas.microsoft.com/office/drawing/2014/main" id="{6BE0793D-AB05-D3B3-7C9B-EE9FA4E9A4F2}"/>
                </a:ext>
              </a:extLst>
            </p:cNvPr>
            <p:cNvCxnSpPr>
              <a:cxnSpLocks/>
            </p:cNvCxnSpPr>
            <p:nvPr/>
          </p:nvCxnSpPr>
          <p:spPr bwMode="auto">
            <a:xfrm flipV="1">
              <a:off x="9216198" y="3079749"/>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6" name="Straight Connector 25">
              <a:extLst>
                <a:ext uri="{FF2B5EF4-FFF2-40B4-BE49-F238E27FC236}">
                  <a16:creationId xmlns:a16="http://schemas.microsoft.com/office/drawing/2014/main" id="{DC4CD48C-D659-433B-2A31-41E44F3C9F4A}"/>
                </a:ext>
              </a:extLst>
            </p:cNvPr>
            <p:cNvCxnSpPr>
              <a:cxnSpLocks/>
            </p:cNvCxnSpPr>
            <p:nvPr/>
          </p:nvCxnSpPr>
          <p:spPr bwMode="auto">
            <a:xfrm flipV="1">
              <a:off x="9299673" y="3086099"/>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27" name="Straight Connector 26">
              <a:extLst>
                <a:ext uri="{FF2B5EF4-FFF2-40B4-BE49-F238E27FC236}">
                  <a16:creationId xmlns:a16="http://schemas.microsoft.com/office/drawing/2014/main" id="{D01556F8-5725-AEFD-9CCE-DED1FD0B8B2B}"/>
                </a:ext>
              </a:extLst>
            </p:cNvPr>
            <p:cNvCxnSpPr>
              <a:cxnSpLocks/>
            </p:cNvCxnSpPr>
            <p:nvPr/>
          </p:nvCxnSpPr>
          <p:spPr bwMode="auto">
            <a:xfrm flipV="1">
              <a:off x="9364991" y="3094036"/>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nvGrpSpPr>
            <p:cNvPr id="28" name="Group 27">
              <a:extLst>
                <a:ext uri="{FF2B5EF4-FFF2-40B4-BE49-F238E27FC236}">
                  <a16:creationId xmlns:a16="http://schemas.microsoft.com/office/drawing/2014/main" id="{79279F15-BDA5-D66B-B1CA-9F92813CC260}"/>
                </a:ext>
              </a:extLst>
            </p:cNvPr>
            <p:cNvGrpSpPr/>
            <p:nvPr/>
          </p:nvGrpSpPr>
          <p:grpSpPr>
            <a:xfrm>
              <a:off x="9234355" y="3079749"/>
              <a:ext cx="195954" cy="108584"/>
              <a:chOff x="9234355" y="3079749"/>
              <a:chExt cx="195954" cy="108584"/>
            </a:xfrm>
          </p:grpSpPr>
          <p:cxnSp>
            <p:nvCxnSpPr>
              <p:cNvPr id="32" name="Straight Connector 31">
                <a:extLst>
                  <a:ext uri="{FF2B5EF4-FFF2-40B4-BE49-F238E27FC236}">
                    <a16:creationId xmlns:a16="http://schemas.microsoft.com/office/drawing/2014/main" id="{E14D1DAD-0FA5-B49D-2C4D-A8BC47BE60DB}"/>
                  </a:ext>
                </a:extLst>
              </p:cNvPr>
              <p:cNvCxnSpPr>
                <a:cxnSpLocks/>
              </p:cNvCxnSpPr>
              <p:nvPr/>
            </p:nvCxnSpPr>
            <p:spPr bwMode="auto">
              <a:xfrm flipV="1">
                <a:off x="9234355" y="3079749"/>
                <a:ext cx="65318"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3" name="Straight Connector 32">
                <a:extLst>
                  <a:ext uri="{FF2B5EF4-FFF2-40B4-BE49-F238E27FC236}">
                    <a16:creationId xmlns:a16="http://schemas.microsoft.com/office/drawing/2014/main" id="{7FB19BA0-2BEF-0A2A-A6D2-6E3A70A60169}"/>
                  </a:ext>
                </a:extLst>
              </p:cNvPr>
              <p:cNvCxnSpPr>
                <a:cxnSpLocks/>
              </p:cNvCxnSpPr>
              <p:nvPr/>
            </p:nvCxnSpPr>
            <p:spPr bwMode="auto">
              <a:xfrm flipV="1">
                <a:off x="9281516" y="3079749"/>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4" name="Straight Connector 33">
                <a:extLst>
                  <a:ext uri="{FF2B5EF4-FFF2-40B4-BE49-F238E27FC236}">
                    <a16:creationId xmlns:a16="http://schemas.microsoft.com/office/drawing/2014/main" id="{D7B69250-BC8D-3C47-C668-7EE8E927EFF6}"/>
                  </a:ext>
                </a:extLst>
              </p:cNvPr>
              <p:cNvCxnSpPr>
                <a:cxnSpLocks/>
              </p:cNvCxnSpPr>
              <p:nvPr/>
            </p:nvCxnSpPr>
            <p:spPr bwMode="auto">
              <a:xfrm flipV="1">
                <a:off x="9346834" y="3086099"/>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5" name="Straight Connector 34">
                <a:extLst>
                  <a:ext uri="{FF2B5EF4-FFF2-40B4-BE49-F238E27FC236}">
                    <a16:creationId xmlns:a16="http://schemas.microsoft.com/office/drawing/2014/main" id="{6948CDB1-CFBA-5E00-90D9-45F97E25F988}"/>
                  </a:ext>
                </a:extLst>
              </p:cNvPr>
              <p:cNvCxnSpPr>
                <a:cxnSpLocks/>
              </p:cNvCxnSpPr>
              <p:nvPr/>
            </p:nvCxnSpPr>
            <p:spPr bwMode="auto">
              <a:xfrm flipV="1">
                <a:off x="9412152" y="3094036"/>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cxnSp>
          <p:nvCxnSpPr>
            <p:cNvPr id="30" name="Straight Connector 29">
              <a:extLst>
                <a:ext uri="{FF2B5EF4-FFF2-40B4-BE49-F238E27FC236}">
                  <a16:creationId xmlns:a16="http://schemas.microsoft.com/office/drawing/2014/main" id="{C2B08E19-398B-DB72-B4AD-C9DBAE9F4D9E}"/>
                </a:ext>
              </a:extLst>
            </p:cNvPr>
            <p:cNvCxnSpPr>
              <a:cxnSpLocks/>
            </p:cNvCxnSpPr>
            <p:nvPr/>
          </p:nvCxnSpPr>
          <p:spPr bwMode="auto">
            <a:xfrm flipV="1">
              <a:off x="9430309" y="3101973"/>
              <a:ext cx="51829"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31" name="Straight Connector 30">
              <a:extLst>
                <a:ext uri="{FF2B5EF4-FFF2-40B4-BE49-F238E27FC236}">
                  <a16:creationId xmlns:a16="http://schemas.microsoft.com/office/drawing/2014/main" id="{440C6C42-50D6-E735-B810-5E520A8A3EC3}"/>
                </a:ext>
              </a:extLst>
            </p:cNvPr>
            <p:cNvCxnSpPr>
              <a:cxnSpLocks/>
            </p:cNvCxnSpPr>
            <p:nvPr/>
          </p:nvCxnSpPr>
          <p:spPr bwMode="auto">
            <a:xfrm flipV="1">
              <a:off x="9463981" y="3101973"/>
              <a:ext cx="18157" cy="94297"/>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
        <p:nvSpPr>
          <p:cNvPr id="95" name="Title 1">
            <a:extLst>
              <a:ext uri="{FF2B5EF4-FFF2-40B4-BE49-F238E27FC236}">
                <a16:creationId xmlns:a16="http://schemas.microsoft.com/office/drawing/2014/main" id="{E85105C9-B741-DDC6-008F-937741278466}"/>
              </a:ext>
            </a:extLst>
          </p:cNvPr>
          <p:cNvSpPr txBox="1">
            <a:spLocks/>
          </p:cNvSpPr>
          <p:nvPr/>
        </p:nvSpPr>
        <p:spPr>
          <a:xfrm>
            <a:off x="348838" y="317041"/>
            <a:ext cx="12548600" cy="1212306"/>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ZA"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Our goal is to develop Deep Diffractive Neural Networks (D</a:t>
            </a:r>
            <a:r>
              <a:rPr lang="en-ZA" sz="2600" baseline="300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2</a:t>
            </a:r>
            <a:r>
              <a:rPr lang="en-ZA"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NNs) to classify structured              light</a:t>
            </a:r>
            <a:endParaRPr lang="en-GB" sz="2600" dirty="0">
              <a:solidFill>
                <a:schemeClr val="bg1"/>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pic>
        <p:nvPicPr>
          <p:cNvPr id="2" name="Picture 1">
            <a:extLst>
              <a:ext uri="{FF2B5EF4-FFF2-40B4-BE49-F238E27FC236}">
                <a16:creationId xmlns:a16="http://schemas.microsoft.com/office/drawing/2014/main" id="{594AC001-405A-10D7-57E8-E17F2A82B632}"/>
              </a:ext>
            </a:extLst>
          </p:cNvPr>
          <p:cNvPicPr>
            <a:picLocks noChangeAspect="1"/>
          </p:cNvPicPr>
          <p:nvPr/>
        </p:nvPicPr>
        <p:blipFill>
          <a:blip r:embed="rId4" cstate="email">
            <a:alphaModFix/>
            <a:extLst>
              <a:ext uri="{28A0092B-C50C-407E-A947-70E740481C1C}">
                <a14:useLocalDpi xmlns:a14="http://schemas.microsoft.com/office/drawing/2010/main" val="0"/>
              </a:ext>
            </a:extLst>
          </a:blip>
          <a:srcRect l="28463" t="21416" r="24335" b="20149"/>
          <a:stretch>
            <a:fillRect/>
          </a:stretch>
        </p:blipFill>
        <p:spPr>
          <a:xfrm>
            <a:off x="4246096" y="1696047"/>
            <a:ext cx="1253247" cy="1224369"/>
          </a:xfrm>
          <a:prstGeom prst="ellipse">
            <a:avLst/>
          </a:prstGeom>
          <a:effectLst>
            <a:softEdge rad="363464"/>
          </a:effectLst>
        </p:spPr>
      </p:pic>
      <p:grpSp>
        <p:nvGrpSpPr>
          <p:cNvPr id="6" name="Group 5">
            <a:extLst>
              <a:ext uri="{FF2B5EF4-FFF2-40B4-BE49-F238E27FC236}">
                <a16:creationId xmlns:a16="http://schemas.microsoft.com/office/drawing/2014/main" id="{FB3CF8A7-E665-DF08-6D31-4379E701275B}"/>
              </a:ext>
            </a:extLst>
          </p:cNvPr>
          <p:cNvGrpSpPr/>
          <p:nvPr/>
        </p:nvGrpSpPr>
        <p:grpSpPr>
          <a:xfrm>
            <a:off x="-21114" y="1055070"/>
            <a:ext cx="9287166" cy="2639600"/>
            <a:chOff x="2130327" y="1460098"/>
            <a:chExt cx="5456473" cy="1550840"/>
          </a:xfrm>
        </p:grpSpPr>
        <p:cxnSp>
          <p:nvCxnSpPr>
            <p:cNvPr id="7" name="Straight Connector 6">
              <a:extLst>
                <a:ext uri="{FF2B5EF4-FFF2-40B4-BE49-F238E27FC236}">
                  <a16:creationId xmlns:a16="http://schemas.microsoft.com/office/drawing/2014/main" id="{F0D86E86-E5F4-7007-DD54-D62F95D3B90E}"/>
                </a:ext>
              </a:extLst>
            </p:cNvPr>
            <p:cNvCxnSpPr>
              <a:cxnSpLocks/>
            </p:cNvCxnSpPr>
            <p:nvPr/>
          </p:nvCxnSpPr>
          <p:spPr bwMode="auto">
            <a:xfrm flipH="1">
              <a:off x="4402318" y="19937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8" name="Straight Connector 7">
              <a:extLst>
                <a:ext uri="{FF2B5EF4-FFF2-40B4-BE49-F238E27FC236}">
                  <a16:creationId xmlns:a16="http://schemas.microsoft.com/office/drawing/2014/main" id="{6E6EDC31-6449-67C4-BBAD-071452D30A82}"/>
                </a:ext>
              </a:extLst>
            </p:cNvPr>
            <p:cNvCxnSpPr>
              <a:cxnSpLocks/>
            </p:cNvCxnSpPr>
            <p:nvPr/>
          </p:nvCxnSpPr>
          <p:spPr bwMode="auto">
            <a:xfrm flipH="1">
              <a:off x="2827518" y="24382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0" name="Straight Connector 9">
              <a:extLst>
                <a:ext uri="{FF2B5EF4-FFF2-40B4-BE49-F238E27FC236}">
                  <a16:creationId xmlns:a16="http://schemas.microsoft.com/office/drawing/2014/main" id="{B1584FD3-1147-BA0C-AE5D-584372E3F451}"/>
                </a:ext>
              </a:extLst>
            </p:cNvPr>
            <p:cNvCxnSpPr>
              <a:cxnSpLocks/>
            </p:cNvCxnSpPr>
            <p:nvPr/>
          </p:nvCxnSpPr>
          <p:spPr bwMode="auto">
            <a:xfrm flipH="1">
              <a:off x="2130327" y="2926080"/>
              <a:ext cx="309940" cy="8485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 name="Straight Connector 10">
              <a:extLst>
                <a:ext uri="{FF2B5EF4-FFF2-40B4-BE49-F238E27FC236}">
                  <a16:creationId xmlns:a16="http://schemas.microsoft.com/office/drawing/2014/main" id="{1C5ADF8E-0FFF-461A-3284-72932AB2DF64}"/>
                </a:ext>
              </a:extLst>
            </p:cNvPr>
            <p:cNvCxnSpPr>
              <a:cxnSpLocks/>
            </p:cNvCxnSpPr>
            <p:nvPr/>
          </p:nvCxnSpPr>
          <p:spPr bwMode="auto">
            <a:xfrm flipH="1">
              <a:off x="6027479" y="1671300"/>
              <a:ext cx="830521" cy="25481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2" name="Straight Connector 11">
              <a:extLst>
                <a:ext uri="{FF2B5EF4-FFF2-40B4-BE49-F238E27FC236}">
                  <a16:creationId xmlns:a16="http://schemas.microsoft.com/office/drawing/2014/main" id="{A51B2BBB-CC0B-2A5C-AE55-769AE44BB8B5}"/>
                </a:ext>
              </a:extLst>
            </p:cNvPr>
            <p:cNvCxnSpPr>
              <a:cxnSpLocks/>
            </p:cNvCxnSpPr>
            <p:nvPr/>
          </p:nvCxnSpPr>
          <p:spPr bwMode="auto">
            <a:xfrm flipH="1">
              <a:off x="7038313" y="1547255"/>
              <a:ext cx="255403" cy="7836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3" name="Straight Connector 12">
              <a:extLst>
                <a:ext uri="{FF2B5EF4-FFF2-40B4-BE49-F238E27FC236}">
                  <a16:creationId xmlns:a16="http://schemas.microsoft.com/office/drawing/2014/main" id="{8BD90D85-F768-32F5-8546-197E6A72D3BD}"/>
                </a:ext>
              </a:extLst>
            </p:cNvPr>
            <p:cNvCxnSpPr>
              <a:cxnSpLocks/>
            </p:cNvCxnSpPr>
            <p:nvPr/>
          </p:nvCxnSpPr>
          <p:spPr bwMode="auto">
            <a:xfrm flipH="1">
              <a:off x="7436644" y="1460098"/>
              <a:ext cx="150156" cy="4606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pic>
        <p:nvPicPr>
          <p:cNvPr id="14" name="Picture 13">
            <a:extLst>
              <a:ext uri="{FF2B5EF4-FFF2-40B4-BE49-F238E27FC236}">
                <a16:creationId xmlns:a16="http://schemas.microsoft.com/office/drawing/2014/main" id="{3B5936C2-273D-FB69-B6DB-83B6C79C3C12}"/>
              </a:ext>
            </a:extLst>
          </p:cNvPr>
          <p:cNvPicPr>
            <a:picLocks noChangeAspect="1"/>
          </p:cNvPicPr>
          <p:nvPr/>
        </p:nvPicPr>
        <p:blipFill>
          <a:blip r:embed="rId4" cstate="email">
            <a:alphaModFix/>
            <a:extLst>
              <a:ext uri="{28A0092B-C50C-407E-A947-70E740481C1C}">
                <a14:useLocalDpi xmlns:a14="http://schemas.microsoft.com/office/drawing/2010/main" val="0"/>
              </a:ext>
            </a:extLst>
          </a:blip>
          <a:srcRect l="28463" t="21416" r="24335" b="20149"/>
          <a:stretch>
            <a:fillRect/>
          </a:stretch>
        </p:blipFill>
        <p:spPr>
          <a:xfrm>
            <a:off x="6655469" y="1159065"/>
            <a:ext cx="1101256" cy="1075880"/>
          </a:xfrm>
          <a:prstGeom prst="ellipse">
            <a:avLst/>
          </a:prstGeom>
          <a:effectLst>
            <a:softEdge rad="363464"/>
          </a:effectLst>
        </p:spPr>
      </p:pic>
      <p:pic>
        <p:nvPicPr>
          <p:cNvPr id="15" name="Picture 14">
            <a:extLst>
              <a:ext uri="{FF2B5EF4-FFF2-40B4-BE49-F238E27FC236}">
                <a16:creationId xmlns:a16="http://schemas.microsoft.com/office/drawing/2014/main" id="{EFBC4BA7-6F01-11F0-E4A0-DDA37C91658E}"/>
              </a:ext>
            </a:extLst>
          </p:cNvPr>
          <p:cNvPicPr>
            <a:picLocks noChangeAspect="1"/>
          </p:cNvPicPr>
          <p:nvPr/>
        </p:nvPicPr>
        <p:blipFill>
          <a:blip r:embed="rId4" cstate="email">
            <a:alphaModFix/>
            <a:extLst>
              <a:ext uri="{28A0092B-C50C-407E-A947-70E740481C1C}">
                <a14:useLocalDpi xmlns:a14="http://schemas.microsoft.com/office/drawing/2010/main" val="0"/>
              </a:ext>
            </a:extLst>
          </a:blip>
          <a:srcRect l="28463" t="21416" r="24335" b="20149"/>
          <a:stretch>
            <a:fillRect/>
          </a:stretch>
        </p:blipFill>
        <p:spPr>
          <a:xfrm>
            <a:off x="2259076" y="2361234"/>
            <a:ext cx="1151602" cy="1125066"/>
          </a:xfrm>
          <a:prstGeom prst="ellipse">
            <a:avLst/>
          </a:prstGeom>
          <a:effectLst>
            <a:softEdge rad="363464"/>
          </a:effectLst>
        </p:spPr>
      </p:pic>
    </p:spTree>
    <p:extLst>
      <p:ext uri="{BB962C8B-B14F-4D97-AF65-F5344CB8AC3E}">
        <p14:creationId xmlns:p14="http://schemas.microsoft.com/office/powerpoint/2010/main" val="67539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12837-7C85-A607-1C9A-4BF5EBC8CB4A}"/>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56C18AA4-D2A6-54A3-63E6-0C56239285B9}"/>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Optical neural networks are informed by the design of artificial neural networks</a:t>
            </a:r>
          </a:p>
        </p:txBody>
      </p:sp>
      <p:sp>
        <p:nvSpPr>
          <p:cNvPr id="9" name="Text Placeholder 2">
            <a:extLst>
              <a:ext uri="{FF2B5EF4-FFF2-40B4-BE49-F238E27FC236}">
                <a16:creationId xmlns:a16="http://schemas.microsoft.com/office/drawing/2014/main" id="{8FF05DE8-4DCD-9677-FE91-CA8D6535BE20}"/>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2" name="TextBox 11">
            <a:extLst>
              <a:ext uri="{FF2B5EF4-FFF2-40B4-BE49-F238E27FC236}">
                <a16:creationId xmlns:a16="http://schemas.microsoft.com/office/drawing/2014/main" id="{9CB87978-96C7-27E3-3ADD-C7896D45DE54}"/>
              </a:ext>
            </a:extLst>
          </p:cNvPr>
          <p:cNvSpPr txBox="1"/>
          <p:nvPr/>
        </p:nvSpPr>
        <p:spPr>
          <a:xfrm>
            <a:off x="-1045557" y="6627167"/>
            <a:ext cx="559769" cy="461665"/>
          </a:xfrm>
          <a:prstGeom prst="rect">
            <a:avLst/>
          </a:prstGeom>
          <a:noFill/>
        </p:spPr>
        <p:txBody>
          <a:bodyPr wrap="none" rtlCol="0">
            <a:spAutoFit/>
          </a:bodyPr>
          <a:lstStyle/>
          <a:p>
            <a:r>
              <a:rPr lang="en-US" sz="2400" dirty="0">
                <a:solidFill>
                  <a:schemeClr val="bg2"/>
                </a:solidFill>
              </a:rPr>
              <a:t>f(x)</a:t>
            </a:r>
          </a:p>
        </p:txBody>
      </p:sp>
      <p:pic>
        <p:nvPicPr>
          <p:cNvPr id="13" name="Picture 12" descr="A group of red lights&#10;&#10;AI-generated content may be incorrect.">
            <a:extLst>
              <a:ext uri="{FF2B5EF4-FFF2-40B4-BE49-F238E27FC236}">
                <a16:creationId xmlns:a16="http://schemas.microsoft.com/office/drawing/2014/main" id="{09E13CB4-5E2D-275A-C5E8-05BAB3C98AF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8881312" y="2349000"/>
            <a:ext cx="2880000" cy="2160000"/>
          </a:xfrm>
          <a:prstGeom prst="rect">
            <a:avLst/>
          </a:prstGeom>
          <a:ln>
            <a:solidFill>
              <a:srgbClr val="45B7E1"/>
            </a:solidFill>
          </a:ln>
        </p:spPr>
      </p:pic>
      <p:pic>
        <p:nvPicPr>
          <p:cNvPr id="5" name="Picture 4" descr="Backwards signals appear to sensitize brain cells, rat study shows | NICHD  - Eunice Kennedy Shriver National Institute of Child Health and Human  Development">
            <a:extLst>
              <a:ext uri="{FF2B5EF4-FFF2-40B4-BE49-F238E27FC236}">
                <a16:creationId xmlns:a16="http://schemas.microsoft.com/office/drawing/2014/main" id="{53295BE7-7C3D-F13E-EE7B-AC848E891F58}"/>
              </a:ext>
            </a:extLst>
          </p:cNvPr>
          <p:cNvPicPr>
            <a:picLocks noChangeAspect="1"/>
          </p:cNvPicPr>
          <p:nvPr/>
        </p:nvPicPr>
        <p:blipFill>
          <a:blip r:embed="rId4"/>
          <a:stretch/>
        </p:blipFill>
        <p:spPr>
          <a:xfrm rot="8198868">
            <a:off x="-3359146" y="3168727"/>
            <a:ext cx="2918324" cy="2918324"/>
          </a:xfrm>
          <a:prstGeom prst="rect">
            <a:avLst/>
          </a:prstGeom>
        </p:spPr>
      </p:pic>
      <p:pic>
        <p:nvPicPr>
          <p:cNvPr id="10" name="Picture 9" descr="Fig. 3">
            <a:extLst>
              <a:ext uri="{FF2B5EF4-FFF2-40B4-BE49-F238E27FC236}">
                <a16:creationId xmlns:a16="http://schemas.microsoft.com/office/drawing/2014/main" id="{1C8133CB-FEBC-BB5F-2500-7089B16404F5}"/>
              </a:ext>
            </a:extLst>
          </p:cNvPr>
          <p:cNvPicPr>
            <a:picLocks noChangeAspect="1"/>
          </p:cNvPicPr>
          <p:nvPr/>
        </p:nvPicPr>
        <p:blipFill>
          <a:blip r:embed="rId5"/>
          <a:stretch>
            <a:fillRect/>
          </a:stretch>
        </p:blipFill>
        <p:spPr>
          <a:xfrm>
            <a:off x="-3517860" y="7390656"/>
            <a:ext cx="5730031" cy="3872930"/>
          </a:xfrm>
          <a:prstGeom prst="rect">
            <a:avLst/>
          </a:prstGeom>
        </p:spPr>
      </p:pic>
      <p:pic>
        <p:nvPicPr>
          <p:cNvPr id="18" name="Picture 17" descr="Fig. 3">
            <a:extLst>
              <a:ext uri="{FF2B5EF4-FFF2-40B4-BE49-F238E27FC236}">
                <a16:creationId xmlns:a16="http://schemas.microsoft.com/office/drawing/2014/main" id="{56CF65D9-3A1C-7F5D-9339-BCBDC76A4971}"/>
              </a:ext>
            </a:extLst>
          </p:cNvPr>
          <p:cNvPicPr>
            <a:picLocks noChangeAspect="1"/>
          </p:cNvPicPr>
          <p:nvPr/>
        </p:nvPicPr>
        <p:blipFill>
          <a:blip r:embed="rId5"/>
          <a:srcRect l="1" t="6072" r="51331" b="59694"/>
          <a:stretch>
            <a:fillRect/>
          </a:stretch>
        </p:blipFill>
        <p:spPr>
          <a:xfrm>
            <a:off x="-2872678" y="2708897"/>
            <a:ext cx="2788711" cy="1325869"/>
          </a:xfrm>
          <a:prstGeom prst="rect">
            <a:avLst/>
          </a:prstGeom>
        </p:spPr>
      </p:pic>
      <p:sp>
        <p:nvSpPr>
          <p:cNvPr id="19" name="TextBox 18">
            <a:extLst>
              <a:ext uri="{FF2B5EF4-FFF2-40B4-BE49-F238E27FC236}">
                <a16:creationId xmlns:a16="http://schemas.microsoft.com/office/drawing/2014/main" id="{B748905F-E92D-02B9-3FCA-E1D31AC9EC7E}"/>
              </a:ext>
            </a:extLst>
          </p:cNvPr>
          <p:cNvSpPr txBox="1"/>
          <p:nvPr/>
        </p:nvSpPr>
        <p:spPr>
          <a:xfrm>
            <a:off x="1103916" y="5028247"/>
            <a:ext cx="1832974" cy="492443"/>
          </a:xfrm>
          <a:prstGeom prst="rect">
            <a:avLst/>
          </a:prstGeom>
          <a:noFill/>
        </p:spPr>
        <p:txBody>
          <a:bodyPr wrap="square" rtlCol="0">
            <a:spAutoFit/>
          </a:bodyPr>
          <a:lstStyle/>
          <a:p>
            <a:r>
              <a:rPr lang="en-ZA" sz="2600" dirty="0">
                <a:solidFill>
                  <a:schemeClr val="bg2"/>
                </a:solidFill>
              </a:rPr>
              <a:t>Biological</a:t>
            </a:r>
          </a:p>
        </p:txBody>
      </p:sp>
      <p:sp>
        <p:nvSpPr>
          <p:cNvPr id="21" name="TextBox 20">
            <a:extLst>
              <a:ext uri="{FF2B5EF4-FFF2-40B4-BE49-F238E27FC236}">
                <a16:creationId xmlns:a16="http://schemas.microsoft.com/office/drawing/2014/main" id="{E23F4398-5B30-5660-CCC1-8A07150A11B9}"/>
              </a:ext>
            </a:extLst>
          </p:cNvPr>
          <p:cNvSpPr txBox="1"/>
          <p:nvPr/>
        </p:nvSpPr>
        <p:spPr>
          <a:xfrm>
            <a:off x="5506693" y="5028247"/>
            <a:ext cx="1536934" cy="492443"/>
          </a:xfrm>
          <a:prstGeom prst="rect">
            <a:avLst/>
          </a:prstGeom>
          <a:noFill/>
        </p:spPr>
        <p:txBody>
          <a:bodyPr wrap="square" rtlCol="0">
            <a:spAutoFit/>
          </a:bodyPr>
          <a:lstStyle/>
          <a:p>
            <a:r>
              <a:rPr lang="en-ZA" sz="2600" dirty="0">
                <a:solidFill>
                  <a:schemeClr val="bg2"/>
                </a:solidFill>
              </a:rPr>
              <a:t>Artificial</a:t>
            </a:r>
          </a:p>
        </p:txBody>
      </p:sp>
      <p:sp>
        <p:nvSpPr>
          <p:cNvPr id="23" name="TextBox 22">
            <a:extLst>
              <a:ext uri="{FF2B5EF4-FFF2-40B4-BE49-F238E27FC236}">
                <a16:creationId xmlns:a16="http://schemas.microsoft.com/office/drawing/2014/main" id="{7F042854-59C7-867A-4CA4-076E748184C3}"/>
              </a:ext>
            </a:extLst>
          </p:cNvPr>
          <p:cNvSpPr txBox="1"/>
          <p:nvPr/>
        </p:nvSpPr>
        <p:spPr>
          <a:xfrm>
            <a:off x="9643731" y="5028247"/>
            <a:ext cx="1536934" cy="492443"/>
          </a:xfrm>
          <a:prstGeom prst="rect">
            <a:avLst/>
          </a:prstGeom>
          <a:noFill/>
        </p:spPr>
        <p:txBody>
          <a:bodyPr wrap="square" rtlCol="0">
            <a:spAutoFit/>
          </a:bodyPr>
          <a:lstStyle/>
          <a:p>
            <a:r>
              <a:rPr lang="en-ZA" sz="2600" dirty="0">
                <a:solidFill>
                  <a:schemeClr val="bg2"/>
                </a:solidFill>
              </a:rPr>
              <a:t>Optical</a:t>
            </a:r>
          </a:p>
        </p:txBody>
      </p:sp>
      <p:pic>
        <p:nvPicPr>
          <p:cNvPr id="101" name="Picture 100">
            <a:extLst>
              <a:ext uri="{FF2B5EF4-FFF2-40B4-BE49-F238E27FC236}">
                <a16:creationId xmlns:a16="http://schemas.microsoft.com/office/drawing/2014/main" id="{1135CD7F-6821-E85A-88AA-61BF3EE77EE6}"/>
              </a:ext>
            </a:extLst>
          </p:cNvPr>
          <p:cNvPicPr>
            <a:picLocks noChangeAspect="1"/>
          </p:cNvPicPr>
          <p:nvPr/>
        </p:nvPicPr>
        <p:blipFill>
          <a:blip r:embed="rId6"/>
          <a:srcRect l="2287" r="8739"/>
          <a:stretch>
            <a:fillRect/>
          </a:stretch>
        </p:blipFill>
        <p:spPr>
          <a:xfrm>
            <a:off x="3678555" y="1835829"/>
            <a:ext cx="4834891" cy="3186342"/>
          </a:xfrm>
          <a:prstGeom prst="rect">
            <a:avLst/>
          </a:prstGeom>
        </p:spPr>
      </p:pic>
      <p:pic>
        <p:nvPicPr>
          <p:cNvPr id="102" name="Picture 101" descr="Neuron drawing digital art | Neuron gif wallpaper, Neuroscience, The brain">
            <a:extLst>
              <a:ext uri="{FF2B5EF4-FFF2-40B4-BE49-F238E27FC236}">
                <a16:creationId xmlns:a16="http://schemas.microsoft.com/office/drawing/2014/main" id="{06A23FF8-28A9-CEC1-5C7A-7FE0102A9CF9}"/>
              </a:ext>
            </a:extLst>
          </p:cNvPr>
          <p:cNvPicPr>
            <a:picLocks noChangeAspect="1"/>
          </p:cNvPicPr>
          <p:nvPr/>
        </p:nvPicPr>
        <p:blipFill>
          <a:blip r:embed="rId7"/>
          <a:stretch>
            <a:fillRect/>
          </a:stretch>
        </p:blipFill>
        <p:spPr>
          <a:xfrm>
            <a:off x="823323" y="2453042"/>
            <a:ext cx="2160000" cy="2160000"/>
          </a:xfrm>
          <a:prstGeom prst="rect">
            <a:avLst/>
          </a:prstGeom>
        </p:spPr>
      </p:pic>
      <p:grpSp>
        <p:nvGrpSpPr>
          <p:cNvPr id="103" name="Group 102">
            <a:extLst>
              <a:ext uri="{FF2B5EF4-FFF2-40B4-BE49-F238E27FC236}">
                <a16:creationId xmlns:a16="http://schemas.microsoft.com/office/drawing/2014/main" id="{02F8B823-C635-3410-1985-408733D91CD2}"/>
              </a:ext>
            </a:extLst>
          </p:cNvPr>
          <p:cNvGrpSpPr/>
          <p:nvPr/>
        </p:nvGrpSpPr>
        <p:grpSpPr>
          <a:xfrm>
            <a:off x="4411614" y="3102842"/>
            <a:ext cx="491616" cy="652316"/>
            <a:chOff x="4469921" y="1156051"/>
            <a:chExt cx="491616" cy="652316"/>
          </a:xfrm>
        </p:grpSpPr>
        <p:sp>
          <p:nvSpPr>
            <p:cNvPr id="104" name="Freeform 4">
              <a:extLst>
                <a:ext uri="{FF2B5EF4-FFF2-40B4-BE49-F238E27FC236}">
                  <a16:creationId xmlns:a16="http://schemas.microsoft.com/office/drawing/2014/main" id="{8AF07357-C8B5-1C56-870F-D08C033C58EB}"/>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5">
              <a:extLst>
                <a:ext uri="{FF2B5EF4-FFF2-40B4-BE49-F238E27FC236}">
                  <a16:creationId xmlns:a16="http://schemas.microsoft.com/office/drawing/2014/main" id="{D9E1E1BE-4D2F-916C-62ED-C6D0765EC0BC}"/>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7">
              <a:extLst>
                <a:ext uri="{FF2B5EF4-FFF2-40B4-BE49-F238E27FC236}">
                  <a16:creationId xmlns:a16="http://schemas.microsoft.com/office/drawing/2014/main" id="{F0AD5605-23A8-57B3-96A9-BB5FAEEBCAB5}"/>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0A4C7961-A6F0-D411-DBF2-9D020A154B78}"/>
              </a:ext>
            </a:extLst>
          </p:cNvPr>
          <p:cNvGrpSpPr/>
          <p:nvPr/>
        </p:nvGrpSpPr>
        <p:grpSpPr>
          <a:xfrm>
            <a:off x="5890664" y="3102842"/>
            <a:ext cx="491616" cy="652316"/>
            <a:chOff x="4469921" y="1156051"/>
            <a:chExt cx="491616" cy="652316"/>
          </a:xfrm>
        </p:grpSpPr>
        <p:sp>
          <p:nvSpPr>
            <p:cNvPr id="108" name="Freeform 4">
              <a:extLst>
                <a:ext uri="{FF2B5EF4-FFF2-40B4-BE49-F238E27FC236}">
                  <a16:creationId xmlns:a16="http://schemas.microsoft.com/office/drawing/2014/main" id="{30DD81BC-1112-8897-1A02-FF5D0B34CAAD}"/>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5">
              <a:extLst>
                <a:ext uri="{FF2B5EF4-FFF2-40B4-BE49-F238E27FC236}">
                  <a16:creationId xmlns:a16="http://schemas.microsoft.com/office/drawing/2014/main" id="{EB5955D5-6F23-A38B-BF71-E85BD12F005A}"/>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7">
              <a:extLst>
                <a:ext uri="{FF2B5EF4-FFF2-40B4-BE49-F238E27FC236}">
                  <a16:creationId xmlns:a16="http://schemas.microsoft.com/office/drawing/2014/main" id="{2E95DBD9-5C6F-3127-6A88-A99B987D85FB}"/>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56932648-BD3F-816A-4EE5-4BCE64CB51D2}"/>
              </a:ext>
            </a:extLst>
          </p:cNvPr>
          <p:cNvGrpSpPr/>
          <p:nvPr/>
        </p:nvGrpSpPr>
        <p:grpSpPr>
          <a:xfrm>
            <a:off x="7236218" y="3102842"/>
            <a:ext cx="491616" cy="652316"/>
            <a:chOff x="4469921" y="1156051"/>
            <a:chExt cx="491616" cy="652316"/>
          </a:xfrm>
        </p:grpSpPr>
        <p:sp>
          <p:nvSpPr>
            <p:cNvPr id="112" name="Freeform 4">
              <a:extLst>
                <a:ext uri="{FF2B5EF4-FFF2-40B4-BE49-F238E27FC236}">
                  <a16:creationId xmlns:a16="http://schemas.microsoft.com/office/drawing/2014/main" id="{C12EDD97-38B3-A538-DE6D-5CDAECC81263}"/>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5">
              <a:extLst>
                <a:ext uri="{FF2B5EF4-FFF2-40B4-BE49-F238E27FC236}">
                  <a16:creationId xmlns:a16="http://schemas.microsoft.com/office/drawing/2014/main" id="{ECB8362D-098D-F9F9-8569-FA4B770FF26B}"/>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7">
              <a:extLst>
                <a:ext uri="{FF2B5EF4-FFF2-40B4-BE49-F238E27FC236}">
                  <a16:creationId xmlns:a16="http://schemas.microsoft.com/office/drawing/2014/main" id="{766935D8-278F-0D1F-E03D-F7E58E72D824}"/>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6460DBC5-BD85-2EB4-F44D-93BFC25EC994}"/>
              </a:ext>
            </a:extLst>
          </p:cNvPr>
          <p:cNvGrpSpPr/>
          <p:nvPr/>
        </p:nvGrpSpPr>
        <p:grpSpPr>
          <a:xfrm>
            <a:off x="8950357" y="2453042"/>
            <a:ext cx="2418320" cy="742129"/>
            <a:chOff x="2130327" y="1460098"/>
            <a:chExt cx="5456473" cy="1550840"/>
          </a:xfrm>
        </p:grpSpPr>
        <p:cxnSp>
          <p:nvCxnSpPr>
            <p:cNvPr id="116" name="Straight Connector 115">
              <a:extLst>
                <a:ext uri="{FF2B5EF4-FFF2-40B4-BE49-F238E27FC236}">
                  <a16:creationId xmlns:a16="http://schemas.microsoft.com/office/drawing/2014/main" id="{734A6A7B-360F-8597-92F6-1474F3272FD6}"/>
                </a:ext>
              </a:extLst>
            </p:cNvPr>
            <p:cNvCxnSpPr>
              <a:cxnSpLocks/>
            </p:cNvCxnSpPr>
            <p:nvPr/>
          </p:nvCxnSpPr>
          <p:spPr bwMode="auto">
            <a:xfrm flipH="1">
              <a:off x="4402318" y="19937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7" name="Straight Connector 116">
              <a:extLst>
                <a:ext uri="{FF2B5EF4-FFF2-40B4-BE49-F238E27FC236}">
                  <a16:creationId xmlns:a16="http://schemas.microsoft.com/office/drawing/2014/main" id="{CA61228B-1608-AE3E-F5CE-DCA35151F169}"/>
                </a:ext>
              </a:extLst>
            </p:cNvPr>
            <p:cNvCxnSpPr>
              <a:cxnSpLocks/>
            </p:cNvCxnSpPr>
            <p:nvPr/>
          </p:nvCxnSpPr>
          <p:spPr bwMode="auto">
            <a:xfrm flipH="1">
              <a:off x="2827518" y="2438289"/>
              <a:ext cx="1394382" cy="381766"/>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8" name="Straight Connector 117">
              <a:extLst>
                <a:ext uri="{FF2B5EF4-FFF2-40B4-BE49-F238E27FC236}">
                  <a16:creationId xmlns:a16="http://schemas.microsoft.com/office/drawing/2014/main" id="{6E7DCD1F-E7F1-E324-3A87-879DD68A3049}"/>
                </a:ext>
              </a:extLst>
            </p:cNvPr>
            <p:cNvCxnSpPr>
              <a:cxnSpLocks/>
            </p:cNvCxnSpPr>
            <p:nvPr/>
          </p:nvCxnSpPr>
          <p:spPr bwMode="auto">
            <a:xfrm flipH="1">
              <a:off x="2130327" y="2926080"/>
              <a:ext cx="309940" cy="84858"/>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19" name="Straight Connector 118">
              <a:extLst>
                <a:ext uri="{FF2B5EF4-FFF2-40B4-BE49-F238E27FC236}">
                  <a16:creationId xmlns:a16="http://schemas.microsoft.com/office/drawing/2014/main" id="{A43B3937-87E7-5550-EC89-9A4E3025F641}"/>
                </a:ext>
              </a:extLst>
            </p:cNvPr>
            <p:cNvCxnSpPr>
              <a:cxnSpLocks/>
            </p:cNvCxnSpPr>
            <p:nvPr/>
          </p:nvCxnSpPr>
          <p:spPr bwMode="auto">
            <a:xfrm flipH="1">
              <a:off x="6027479" y="1671300"/>
              <a:ext cx="830521" cy="25481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20" name="Straight Connector 119">
              <a:extLst>
                <a:ext uri="{FF2B5EF4-FFF2-40B4-BE49-F238E27FC236}">
                  <a16:creationId xmlns:a16="http://schemas.microsoft.com/office/drawing/2014/main" id="{A8CEBEA5-CCF1-492B-A08A-E78EC18F1D50}"/>
                </a:ext>
              </a:extLst>
            </p:cNvPr>
            <p:cNvCxnSpPr>
              <a:cxnSpLocks/>
            </p:cNvCxnSpPr>
            <p:nvPr/>
          </p:nvCxnSpPr>
          <p:spPr bwMode="auto">
            <a:xfrm flipH="1">
              <a:off x="7038313" y="1547255"/>
              <a:ext cx="255403" cy="78360"/>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cxnSp>
          <p:nvCxnSpPr>
            <p:cNvPr id="121" name="Straight Connector 120">
              <a:extLst>
                <a:ext uri="{FF2B5EF4-FFF2-40B4-BE49-F238E27FC236}">
                  <a16:creationId xmlns:a16="http://schemas.microsoft.com/office/drawing/2014/main" id="{C779FDE4-2B03-5DBF-7CEE-7255C3AE96E8}"/>
                </a:ext>
              </a:extLst>
            </p:cNvPr>
            <p:cNvCxnSpPr>
              <a:cxnSpLocks/>
            </p:cNvCxnSpPr>
            <p:nvPr/>
          </p:nvCxnSpPr>
          <p:spPr bwMode="auto">
            <a:xfrm flipH="1">
              <a:off x="7436644" y="1460098"/>
              <a:ext cx="150156" cy="46069"/>
            </a:xfrm>
            <a:prstGeom prst="line">
              <a:avLst/>
            </a:prstGeom>
            <a:noFill/>
            <a:ln w="12700" cap="flat" cmpd="sng" algn="ctr">
              <a:solidFill>
                <a:schemeClr val="bg1"/>
              </a:solidFill>
              <a:prstDash val="solid"/>
              <a:round/>
              <a:headEnd type="none" w="med" len="med"/>
              <a:tailEnd type="none" w="med" len="med"/>
            </a:ln>
            <a:effectLst>
              <a:glow rad="101600">
                <a:srgbClr val="FF0000">
                  <a:alpha val="60000"/>
                </a:srgbClr>
              </a:glow>
            </a:effectLst>
          </p:spPr>
        </p:cxnSp>
      </p:grpSp>
    </p:spTree>
    <p:extLst>
      <p:ext uri="{BB962C8B-B14F-4D97-AF65-F5344CB8AC3E}">
        <p14:creationId xmlns:p14="http://schemas.microsoft.com/office/powerpoint/2010/main" val="2318605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par>
                                <p:cTn id="8" presetID="22" presetClass="entr" presetSubtype="8"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wipe(left)">
                                      <p:cBhvr>
                                        <p:cTn id="10" dur="500"/>
                                        <p:tgtEl>
                                          <p:spTgt spid="107"/>
                                        </p:tgtEl>
                                      </p:cBhvr>
                                    </p:animEffect>
                                  </p:childTnLst>
                                </p:cTn>
                              </p:par>
                              <p:par>
                                <p:cTn id="11" presetID="22" presetClass="entr" presetSubtype="8"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500"/>
                                        <p:tgtEl>
                                          <p:spTgt spid="111"/>
                                        </p:tgtEl>
                                      </p:cBhvr>
                                    </p:animEffect>
                                  </p:childTnLst>
                                </p:cTn>
                              </p:par>
                              <p:par>
                                <p:cTn id="14" presetID="22" presetClass="entr" presetSubtype="8" fill="hold"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wipe(left)">
                                      <p:cBhvr>
                                        <p:cTn id="16"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34EFF-40B7-B340-16A4-611917C9311B}"/>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B46A70EA-29FA-11CF-46B1-57055DADA8A0}"/>
              </a:ext>
            </a:extLst>
          </p:cNvPr>
          <p:cNvSpPr txBox="1">
            <a:spLocks/>
          </p:cNvSpPr>
          <p:nvPr/>
        </p:nvSpPr>
        <p:spPr>
          <a:xfrm>
            <a:off x="348838" y="317041"/>
            <a:ext cx="11515214"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Artificial neural networks learn by adjusting weighted connections between neurons</a:t>
            </a:r>
          </a:p>
        </p:txBody>
      </p:sp>
      <p:sp>
        <p:nvSpPr>
          <p:cNvPr id="9" name="Text Placeholder 2">
            <a:extLst>
              <a:ext uri="{FF2B5EF4-FFF2-40B4-BE49-F238E27FC236}">
                <a16:creationId xmlns:a16="http://schemas.microsoft.com/office/drawing/2014/main" id="{9C93295D-757E-8453-4F58-5D80C01129E6}"/>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2" name="TextBox 11">
            <a:extLst>
              <a:ext uri="{FF2B5EF4-FFF2-40B4-BE49-F238E27FC236}">
                <a16:creationId xmlns:a16="http://schemas.microsoft.com/office/drawing/2014/main" id="{E9CE26B2-E5D7-4A45-1BCF-239A108377E7}"/>
              </a:ext>
            </a:extLst>
          </p:cNvPr>
          <p:cNvSpPr txBox="1"/>
          <p:nvPr/>
        </p:nvSpPr>
        <p:spPr>
          <a:xfrm>
            <a:off x="-1045557" y="6627167"/>
            <a:ext cx="559769" cy="461665"/>
          </a:xfrm>
          <a:prstGeom prst="rect">
            <a:avLst/>
          </a:prstGeom>
          <a:noFill/>
        </p:spPr>
        <p:txBody>
          <a:bodyPr wrap="none" rtlCol="0">
            <a:spAutoFit/>
          </a:bodyPr>
          <a:lstStyle/>
          <a:p>
            <a:r>
              <a:rPr lang="en-US" sz="2400" dirty="0">
                <a:solidFill>
                  <a:schemeClr val="bg2"/>
                </a:solidFill>
              </a:rPr>
              <a:t>f(x)</a:t>
            </a:r>
          </a:p>
        </p:txBody>
      </p:sp>
      <p:pic>
        <p:nvPicPr>
          <p:cNvPr id="16" name="Picture 15" descr="Fig. 3">
            <a:extLst>
              <a:ext uri="{FF2B5EF4-FFF2-40B4-BE49-F238E27FC236}">
                <a16:creationId xmlns:a16="http://schemas.microsoft.com/office/drawing/2014/main" id="{8F659466-13B1-E719-FF70-E938FD5531BF}"/>
              </a:ext>
            </a:extLst>
          </p:cNvPr>
          <p:cNvPicPr>
            <a:picLocks noChangeAspect="1"/>
          </p:cNvPicPr>
          <p:nvPr/>
        </p:nvPicPr>
        <p:blipFill>
          <a:blip r:embed="rId3"/>
          <a:srcRect l="46902" t="2190" r="728" b="57128"/>
          <a:stretch>
            <a:fillRect/>
          </a:stretch>
        </p:blipFill>
        <p:spPr>
          <a:xfrm>
            <a:off x="-8525858" y="2226840"/>
            <a:ext cx="7760185" cy="4074515"/>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DEDBEFC-BC87-DCB1-71DE-9179478DC7F1}"/>
                  </a:ext>
                </a:extLst>
              </p:cNvPr>
              <p:cNvSpPr txBox="1"/>
              <p:nvPr/>
            </p:nvSpPr>
            <p:spPr>
              <a:xfrm>
                <a:off x="4021005" y="5545357"/>
                <a:ext cx="4170879" cy="615681"/>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ZA" b="0" i="1" smtClean="0">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r>
                        <a:rPr lang="en-US" i="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𝑓</m:t>
                      </m:r>
                      <m:r>
                        <a:rPr lang="en-US" i="0">
                          <a:solidFill>
                            <a:schemeClr val="bg2"/>
                          </a:solidFill>
                          <a:latin typeface="Cambria Math" panose="02040503050406030204" pitchFamily="18" charset="0"/>
                        </a:rPr>
                        <m:t>​</m:t>
                      </m:r>
                      <m:d>
                        <m:dPr>
                          <m:ctrlPr>
                            <a:rPr lang="en-US" i="1">
                              <a:solidFill>
                                <a:schemeClr val="bg2"/>
                              </a:solidFill>
                              <a:latin typeface="Cambria Math" panose="02040503050406030204" pitchFamily="18" charset="0"/>
                            </a:rPr>
                          </m:ctrlPr>
                        </m:dPr>
                        <m:e>
                          <m:sSup>
                            <m:sSupPr>
                              <m:ctrlPr>
                                <a:rPr lang="en-US" i="1">
                                  <a:solidFill>
                                    <a:schemeClr val="bg2"/>
                                  </a:solidFill>
                                  <a:latin typeface="Cambria Math" panose="02040503050406030204" pitchFamily="18" charset="0"/>
                                </a:rPr>
                              </m:ctrlPr>
                            </m:sSupPr>
                            <m:e>
                              <m:r>
                                <a:rPr lang="en-US" i="1">
                                  <a:solidFill>
                                    <a:schemeClr val="bg2"/>
                                  </a:solidFill>
                                  <a:latin typeface="Cambria Math" panose="02040503050406030204" pitchFamily="18" charset="0"/>
                                </a:rPr>
                                <m:t>𝑊</m:t>
                              </m:r>
                            </m:e>
                            <m:sup>
                              <m:r>
                                <a:rPr lang="en-US" i="1">
                                  <a:solidFill>
                                    <a:schemeClr val="bg2"/>
                                  </a:solidFill>
                                  <a:latin typeface="Cambria Math" panose="02040503050406030204" pitchFamily="18" charset="0"/>
                                </a:rPr>
                                <m:t>𝑘</m:t>
                              </m:r>
                            </m:sup>
                          </m:sSup>
                          <m:sSup>
                            <m:sSupPr>
                              <m:ctrlPr>
                                <a:rPr lang="en-US" i="1">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m:rPr>
                                      <m:sty m:val="p"/>
                                    </m:rPr>
                                    <a:rPr lang="en-US" b="0" i="1" smtClean="0">
                                      <a:solidFill>
                                        <a:schemeClr val="bg2"/>
                                      </a:solidFill>
                                      <a:latin typeface="Cambria Math" panose="02040503050406030204" pitchFamily="18" charset="0"/>
                                    </a:rPr>
                                    <m:t>x</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r>
                            <a:rPr lang="en-US" i="0">
                              <a:solidFill>
                                <a:schemeClr val="bg2"/>
                              </a:solidFill>
                              <a:latin typeface="Cambria Math" panose="02040503050406030204" pitchFamily="18" charset="0"/>
                            </a:rPr>
                            <m:t>+</m:t>
                          </m:r>
                          <m:sSup>
                            <m:sSupPr>
                              <m:ctrlPr>
                                <a:rPr lang="en-US" i="1">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US" i="1">
                                      <a:solidFill>
                                        <a:schemeClr val="bg2"/>
                                      </a:solidFill>
                                      <a:latin typeface="Cambria Math" panose="02040503050406030204" pitchFamily="18" charset="0"/>
                                    </a:rPr>
                                    <m:t>𝑏</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e>
                      </m:d>
                    </m:oMath>
                  </m:oMathPara>
                </a14:m>
                <a:endParaRPr lang="en-US" dirty="0">
                  <a:solidFill>
                    <a:schemeClr val="bg2"/>
                  </a:solidFill>
                </a:endParaRPr>
              </a:p>
            </p:txBody>
          </p:sp>
        </mc:Choice>
        <mc:Fallback xmlns="">
          <p:sp>
            <p:nvSpPr>
              <p:cNvPr id="20" name="TextBox 19">
                <a:extLst>
                  <a:ext uri="{FF2B5EF4-FFF2-40B4-BE49-F238E27FC236}">
                    <a16:creationId xmlns:a16="http://schemas.microsoft.com/office/drawing/2014/main" id="{2DEDBEFC-BC87-DCB1-71DE-9179478DC7F1}"/>
                  </a:ext>
                </a:extLst>
              </p:cNvPr>
              <p:cNvSpPr txBox="1">
                <a:spLocks noRot="1" noChangeAspect="1" noMove="1" noResize="1" noEditPoints="1" noAdjustHandles="1" noChangeArrowheads="1" noChangeShapeType="1" noTextEdit="1"/>
              </p:cNvSpPr>
              <p:nvPr/>
            </p:nvSpPr>
            <p:spPr>
              <a:xfrm>
                <a:off x="4021005" y="5545357"/>
                <a:ext cx="4170879" cy="615681"/>
              </a:xfrm>
              <a:prstGeom prst="rect">
                <a:avLst/>
              </a:prstGeom>
              <a:blipFill>
                <a:blip r:embed="rId4"/>
                <a:stretch>
                  <a:fillRect/>
                </a:stretch>
              </a:blipFill>
              <a:ln>
                <a:solidFill>
                  <a:schemeClr val="bg2"/>
                </a:solidFill>
                <a:prstDash val="lgDash"/>
              </a:ln>
            </p:spPr>
            <p:txBody>
              <a:bodyPr/>
              <a:lstStyle/>
              <a:p>
                <a:r>
                  <a:rPr lang="en-ZA">
                    <a:noFill/>
                  </a:rPr>
                  <a:t> </a:t>
                </a:r>
              </a:p>
            </p:txBody>
          </p:sp>
        </mc:Fallback>
      </mc:AlternateContent>
      <p:sp>
        <p:nvSpPr>
          <p:cNvPr id="31" name="Oval 30">
            <a:extLst>
              <a:ext uri="{FF2B5EF4-FFF2-40B4-BE49-F238E27FC236}">
                <a16:creationId xmlns:a16="http://schemas.microsoft.com/office/drawing/2014/main" id="{2C7A204F-EF1A-B3C9-C654-62CC1BD1BCB7}"/>
              </a:ext>
            </a:extLst>
          </p:cNvPr>
          <p:cNvSpPr/>
          <p:nvPr/>
        </p:nvSpPr>
        <p:spPr bwMode="auto">
          <a:xfrm>
            <a:off x="-749734" y="7877707"/>
            <a:ext cx="720000" cy="720000"/>
          </a:xfrm>
          <a:prstGeom prst="ellipse">
            <a:avLst/>
          </a:prstGeom>
          <a:noFill/>
          <a:ln w="38100" cap="flat" cmpd="sng" algn="ctr">
            <a:solidFill>
              <a:srgbClr val="6B2C5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cxnSp>
        <p:nvCxnSpPr>
          <p:cNvPr id="32" name="Straight Arrow Connector 31">
            <a:extLst>
              <a:ext uri="{FF2B5EF4-FFF2-40B4-BE49-F238E27FC236}">
                <a16:creationId xmlns:a16="http://schemas.microsoft.com/office/drawing/2014/main" id="{C42758FD-24A1-E13B-8C06-2999654D5267}"/>
              </a:ext>
            </a:extLst>
          </p:cNvPr>
          <p:cNvCxnSpPr>
            <a:cxnSpLocks/>
            <a:endCxn id="31" idx="2"/>
          </p:cNvCxnSpPr>
          <p:nvPr/>
        </p:nvCxnSpPr>
        <p:spPr bwMode="auto">
          <a:xfrm>
            <a:off x="-1525169" y="7449978"/>
            <a:ext cx="775435" cy="787729"/>
          </a:xfrm>
          <a:prstGeom prst="straightConnector1">
            <a:avLst/>
          </a:prstGeom>
          <a:noFill/>
          <a:ln w="38100" cap="flat" cmpd="sng" algn="ctr">
            <a:solidFill>
              <a:schemeClr val="bg2"/>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E1E487B0-29AB-BC84-5E53-E95F6908BF7E}"/>
              </a:ext>
            </a:extLst>
          </p:cNvPr>
          <p:cNvCxnSpPr>
            <a:cxnSpLocks/>
            <a:endCxn id="31" idx="2"/>
          </p:cNvCxnSpPr>
          <p:nvPr/>
        </p:nvCxnSpPr>
        <p:spPr bwMode="auto">
          <a:xfrm>
            <a:off x="-1448055" y="7718724"/>
            <a:ext cx="698321" cy="518983"/>
          </a:xfrm>
          <a:prstGeom prst="straightConnector1">
            <a:avLst/>
          </a:prstGeom>
          <a:noFill/>
          <a:ln w="38100" cap="flat" cmpd="sng" algn="ctr">
            <a:solidFill>
              <a:schemeClr val="bg2"/>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7C053692-496E-8140-11D5-B72AEB734E91}"/>
              </a:ext>
            </a:extLst>
          </p:cNvPr>
          <p:cNvCxnSpPr>
            <a:cxnSpLocks/>
            <a:endCxn id="31" idx="2"/>
          </p:cNvCxnSpPr>
          <p:nvPr/>
        </p:nvCxnSpPr>
        <p:spPr bwMode="auto">
          <a:xfrm>
            <a:off x="-1438954" y="8010573"/>
            <a:ext cx="689220" cy="227134"/>
          </a:xfrm>
          <a:prstGeom prst="straightConnector1">
            <a:avLst/>
          </a:prstGeom>
          <a:noFill/>
          <a:ln w="38100" cap="flat" cmpd="sng" algn="ctr">
            <a:solidFill>
              <a:schemeClr val="bg2"/>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FE0967B9-1EA0-2C46-4CE6-CD2C91A8B604}"/>
              </a:ext>
            </a:extLst>
          </p:cNvPr>
          <p:cNvCxnSpPr>
            <a:cxnSpLocks/>
          </p:cNvCxnSpPr>
          <p:nvPr/>
        </p:nvCxnSpPr>
        <p:spPr bwMode="auto">
          <a:xfrm flipV="1">
            <a:off x="-62254" y="7449351"/>
            <a:ext cx="810336" cy="698356"/>
          </a:xfrm>
          <a:prstGeom prst="straightConnector1">
            <a:avLst/>
          </a:prstGeom>
          <a:noFill/>
          <a:ln w="38100" cap="flat" cmpd="sng" algn="ctr">
            <a:solidFill>
              <a:schemeClr val="bg2"/>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C825CFB7-D979-4A49-0A0D-9B2D737651AE}"/>
              </a:ext>
            </a:extLst>
          </p:cNvPr>
          <p:cNvCxnSpPr>
            <a:cxnSpLocks/>
          </p:cNvCxnSpPr>
          <p:nvPr/>
        </p:nvCxnSpPr>
        <p:spPr bwMode="auto">
          <a:xfrm flipV="1">
            <a:off x="-55186" y="7718724"/>
            <a:ext cx="768367" cy="428983"/>
          </a:xfrm>
          <a:prstGeom prst="straightConnector1">
            <a:avLst/>
          </a:prstGeom>
          <a:noFill/>
          <a:ln w="38100" cap="flat" cmpd="sng" algn="ctr">
            <a:solidFill>
              <a:schemeClr val="bg2"/>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86421B0B-2724-9FA4-112F-DC703A2AAC84}"/>
              </a:ext>
            </a:extLst>
          </p:cNvPr>
          <p:cNvCxnSpPr>
            <a:cxnSpLocks/>
          </p:cNvCxnSpPr>
          <p:nvPr/>
        </p:nvCxnSpPr>
        <p:spPr bwMode="auto">
          <a:xfrm flipV="1">
            <a:off x="-55186" y="8010573"/>
            <a:ext cx="768367" cy="137134"/>
          </a:xfrm>
          <a:prstGeom prst="straightConnector1">
            <a:avLst/>
          </a:prstGeom>
          <a:noFill/>
          <a:ln w="3810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8E73C89-D1FB-DF27-8B92-84561324D9FA}"/>
                  </a:ext>
                </a:extLst>
              </p:cNvPr>
              <p:cNvSpPr txBox="1"/>
              <p:nvPr/>
            </p:nvSpPr>
            <p:spPr>
              <a:xfrm>
                <a:off x="-2102323" y="9339476"/>
                <a:ext cx="854756"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US" i="1">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oMath>
                  </m:oMathPara>
                </a14:m>
                <a:endParaRPr lang="en-US" dirty="0"/>
              </a:p>
            </p:txBody>
          </p:sp>
        </mc:Choice>
        <mc:Fallback xmlns="">
          <p:sp>
            <p:nvSpPr>
              <p:cNvPr id="38" name="TextBox 37">
                <a:extLst>
                  <a:ext uri="{FF2B5EF4-FFF2-40B4-BE49-F238E27FC236}">
                    <a16:creationId xmlns:a16="http://schemas.microsoft.com/office/drawing/2014/main" id="{18E73C89-D1FB-DF27-8B92-84561324D9FA}"/>
                  </a:ext>
                </a:extLst>
              </p:cNvPr>
              <p:cNvSpPr txBox="1">
                <a:spLocks noRot="1" noChangeAspect="1" noMove="1" noResize="1" noEditPoints="1" noAdjustHandles="1" noChangeArrowheads="1" noChangeShapeType="1" noTextEdit="1"/>
              </p:cNvSpPr>
              <p:nvPr/>
            </p:nvSpPr>
            <p:spPr>
              <a:xfrm>
                <a:off x="-2102323" y="9339476"/>
                <a:ext cx="854756" cy="564450"/>
              </a:xfrm>
              <a:prstGeom prst="rect">
                <a:avLst/>
              </a:prstGeom>
              <a:blipFill>
                <a:blip r:embed="rId5"/>
                <a:stretch>
                  <a:fillRect b="-10638"/>
                </a:stretch>
              </a:blipFill>
              <a:ln>
                <a:solidFill>
                  <a:schemeClr val="bg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9E7981E-876D-0A80-ACB2-8A7CBB933CC1}"/>
                  </a:ext>
                </a:extLst>
              </p:cNvPr>
              <p:cNvSpPr txBox="1"/>
              <p:nvPr/>
            </p:nvSpPr>
            <p:spPr>
              <a:xfrm>
                <a:off x="769298" y="9339348"/>
                <a:ext cx="854756"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US" i="1">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r>
                            <a:rPr lang="en-US" b="0" i="1" smtClean="0">
                              <a:solidFill>
                                <a:schemeClr val="bg2"/>
                              </a:solidFill>
                              <a:latin typeface="Cambria Math" panose="02040503050406030204" pitchFamily="18" charset="0"/>
                            </a:rPr>
                            <m:t>+1</m:t>
                          </m:r>
                        </m:sup>
                      </m:sSup>
                    </m:oMath>
                  </m:oMathPara>
                </a14:m>
                <a:endParaRPr lang="en-US" dirty="0"/>
              </a:p>
            </p:txBody>
          </p:sp>
        </mc:Choice>
        <mc:Fallback xmlns="">
          <p:sp>
            <p:nvSpPr>
              <p:cNvPr id="39" name="TextBox 38">
                <a:extLst>
                  <a:ext uri="{FF2B5EF4-FFF2-40B4-BE49-F238E27FC236}">
                    <a16:creationId xmlns:a16="http://schemas.microsoft.com/office/drawing/2014/main" id="{49E7981E-876D-0A80-ACB2-8A7CBB933CC1}"/>
                  </a:ext>
                </a:extLst>
              </p:cNvPr>
              <p:cNvSpPr txBox="1">
                <a:spLocks noRot="1" noChangeAspect="1" noMove="1" noResize="1" noEditPoints="1" noAdjustHandles="1" noChangeArrowheads="1" noChangeShapeType="1" noTextEdit="1"/>
              </p:cNvSpPr>
              <p:nvPr/>
            </p:nvSpPr>
            <p:spPr>
              <a:xfrm>
                <a:off x="769298" y="9339348"/>
                <a:ext cx="854756" cy="564450"/>
              </a:xfrm>
              <a:prstGeom prst="rect">
                <a:avLst/>
              </a:prstGeom>
              <a:blipFill>
                <a:blip r:embed="rId6"/>
                <a:stretch>
                  <a:fillRect l="-4348" r="-15942" b="-10638"/>
                </a:stretch>
              </a:blipFill>
              <a:ln>
                <a:solidFill>
                  <a:schemeClr val="bg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8A1CC65-047F-884D-6598-079C1ABEDBC9}"/>
                  </a:ext>
                </a:extLst>
              </p:cNvPr>
              <p:cNvSpPr txBox="1"/>
              <p:nvPr/>
            </p:nvSpPr>
            <p:spPr>
              <a:xfrm>
                <a:off x="-3635599" y="5961738"/>
                <a:ext cx="2645697" cy="2074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i="1">
                              <a:solidFill>
                                <a:schemeClr val="bg2"/>
                              </a:solidFill>
                              <a:latin typeface="Cambria Math" panose="02040503050406030204" pitchFamily="18" charset="0"/>
                            </a:rPr>
                          </m:ctrlPr>
                        </m:dPr>
                        <m:e>
                          <m:m>
                            <m:mPr>
                              <m:mcs>
                                <m:mc>
                                  <m:mcPr>
                                    <m:count m:val="1"/>
                                    <m:mcJc m:val="center"/>
                                  </m:mcPr>
                                </m:mc>
                              </m:mcs>
                              <m:ctrlPr>
                                <a:rPr lang="en-US" sz="2400" i="1">
                                  <a:solidFill>
                                    <a:schemeClr val="bg2"/>
                                  </a:solidFill>
                                  <a:latin typeface="Cambria Math" panose="02040503050406030204" pitchFamily="18" charset="0"/>
                                </a:rPr>
                              </m:ctrlPr>
                            </m:mP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1</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2</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3</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r>
                              <m:e>
                                <m:r>
                                  <a:rPr lang="en-US" sz="2400" i="0">
                                    <a:solidFill>
                                      <a:schemeClr val="bg2"/>
                                    </a:solidFill>
                                    <a:latin typeface="Cambria Math" panose="02040503050406030204" pitchFamily="18" charset="0"/>
                                  </a:rPr>
                                  <m:t>⋮</m:t>
                                </m:r>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1">
                                        <a:solidFill>
                                          <a:schemeClr val="bg2"/>
                                        </a:solidFill>
                                        <a:latin typeface="Cambria Math" panose="02040503050406030204" pitchFamily="18" charset="0"/>
                                      </a:rPr>
                                      <m:t>𝑛</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
                        </m:e>
                      </m:d>
                    </m:oMath>
                  </m:oMathPara>
                </a14:m>
                <a:endParaRPr lang="en-US" sz="2400" dirty="0">
                  <a:solidFill>
                    <a:schemeClr val="bg2"/>
                  </a:solidFill>
                </a:endParaRPr>
              </a:p>
            </p:txBody>
          </p:sp>
        </mc:Choice>
        <mc:Fallback xmlns="">
          <p:sp>
            <p:nvSpPr>
              <p:cNvPr id="40" name="TextBox 39">
                <a:extLst>
                  <a:ext uri="{FF2B5EF4-FFF2-40B4-BE49-F238E27FC236}">
                    <a16:creationId xmlns:a16="http://schemas.microsoft.com/office/drawing/2014/main" id="{48A1CC65-047F-884D-6598-079C1ABEDBC9}"/>
                  </a:ext>
                </a:extLst>
              </p:cNvPr>
              <p:cNvSpPr txBox="1">
                <a:spLocks noRot="1" noChangeAspect="1" noMove="1" noResize="1" noEditPoints="1" noAdjustHandles="1" noChangeArrowheads="1" noChangeShapeType="1" noTextEdit="1"/>
              </p:cNvSpPr>
              <p:nvPr/>
            </p:nvSpPr>
            <p:spPr>
              <a:xfrm>
                <a:off x="-3635599" y="5961738"/>
                <a:ext cx="2645697" cy="2074158"/>
              </a:xfrm>
              <a:prstGeom prst="rect">
                <a:avLst/>
              </a:prstGeom>
              <a:blipFill>
                <a:blip r:embed="rId7"/>
                <a:stretch>
                  <a:fillRect b="-3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C85329C-6FD8-7EC2-036E-CCDAD5D96805}"/>
                  </a:ext>
                </a:extLst>
              </p:cNvPr>
              <p:cNvSpPr txBox="1"/>
              <p:nvPr/>
            </p:nvSpPr>
            <p:spPr>
              <a:xfrm>
                <a:off x="348838" y="7088832"/>
                <a:ext cx="1725196" cy="2074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i="1">
                              <a:solidFill>
                                <a:schemeClr val="bg2"/>
                              </a:solidFill>
                              <a:latin typeface="Cambria Math" panose="02040503050406030204" pitchFamily="18" charset="0"/>
                            </a:rPr>
                          </m:ctrlPr>
                        </m:dPr>
                        <m:e>
                          <m:m>
                            <m:mPr>
                              <m:mcs>
                                <m:mc>
                                  <m:mcPr>
                                    <m:count m:val="1"/>
                                    <m:mcJc m:val="center"/>
                                  </m:mcPr>
                                </m:mc>
                              </m:mcs>
                              <m:ctrlPr>
                                <a:rPr lang="en-US" sz="2400" i="1">
                                  <a:solidFill>
                                    <a:schemeClr val="bg2"/>
                                  </a:solidFill>
                                  <a:latin typeface="Cambria Math" panose="02040503050406030204" pitchFamily="18" charset="0"/>
                                </a:rPr>
                              </m:ctrlPr>
                            </m:mP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1</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2</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3</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r>
                              <m:e>
                                <m:r>
                                  <a:rPr lang="en-US" sz="2400" i="0">
                                    <a:solidFill>
                                      <a:schemeClr val="bg2"/>
                                    </a:solidFill>
                                    <a:latin typeface="Cambria Math" panose="02040503050406030204" pitchFamily="18" charset="0"/>
                                  </a:rPr>
                                  <m:t>⋮</m:t>
                                </m:r>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1">
                                        <a:solidFill>
                                          <a:schemeClr val="bg2"/>
                                        </a:solidFill>
                                        <a:latin typeface="Cambria Math" panose="02040503050406030204" pitchFamily="18" charset="0"/>
                                      </a:rPr>
                                      <m:t>𝑛</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
                        </m:e>
                      </m:d>
                    </m:oMath>
                  </m:oMathPara>
                </a14:m>
                <a:endParaRPr lang="en-US" sz="2400" dirty="0">
                  <a:solidFill>
                    <a:schemeClr val="bg2"/>
                  </a:solidFill>
                </a:endParaRPr>
              </a:p>
            </p:txBody>
          </p:sp>
        </mc:Choice>
        <mc:Fallback xmlns="">
          <p:sp>
            <p:nvSpPr>
              <p:cNvPr id="41" name="TextBox 40">
                <a:extLst>
                  <a:ext uri="{FF2B5EF4-FFF2-40B4-BE49-F238E27FC236}">
                    <a16:creationId xmlns:a16="http://schemas.microsoft.com/office/drawing/2014/main" id="{4C85329C-6FD8-7EC2-036E-CCDAD5D96805}"/>
                  </a:ext>
                </a:extLst>
              </p:cNvPr>
              <p:cNvSpPr txBox="1">
                <a:spLocks noRot="1" noChangeAspect="1" noMove="1" noResize="1" noEditPoints="1" noAdjustHandles="1" noChangeArrowheads="1" noChangeShapeType="1" noTextEdit="1"/>
              </p:cNvSpPr>
              <p:nvPr/>
            </p:nvSpPr>
            <p:spPr>
              <a:xfrm>
                <a:off x="348838" y="7088832"/>
                <a:ext cx="1725196" cy="2074158"/>
              </a:xfrm>
              <a:prstGeom prst="rect">
                <a:avLst/>
              </a:prstGeom>
              <a:blipFill>
                <a:blip r:embed="rId8"/>
                <a:stretch>
                  <a:fillRect b="-3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463E3A7-CE7C-D560-4364-B77A72972F3E}"/>
                  </a:ext>
                </a:extLst>
              </p:cNvPr>
              <p:cNvSpPr txBox="1"/>
              <p:nvPr/>
            </p:nvSpPr>
            <p:spPr>
              <a:xfrm>
                <a:off x="-680686" y="7960635"/>
                <a:ext cx="948657" cy="513282"/>
              </a:xfrm>
              <a:prstGeom prst="rect">
                <a:avLst/>
              </a:prstGeom>
              <a:noFill/>
            </p:spPr>
            <p:txBody>
              <a:bodyPr wrap="square" rtlCol="0">
                <a:spAutoFit/>
              </a:bodyPr>
              <a:lstStyle/>
              <a:p>
                <a:r>
                  <a:rPr lang="en-US" sz="2600" dirty="0">
                    <a:solidFill>
                      <a:schemeClr val="bg2"/>
                    </a:solidFill>
                  </a:rPr>
                  <a:t>f(</a:t>
                </a:r>
                <a14:m>
                  <m:oMath xmlns:m="http://schemas.openxmlformats.org/officeDocument/2006/math">
                    <m:acc>
                      <m:accPr>
                        <m:chr m:val="̅"/>
                        <m:ctrlPr>
                          <a:rPr lang="en-US" sz="2800" i="1">
                            <a:solidFill>
                              <a:schemeClr val="bg2"/>
                            </a:solidFill>
                            <a:latin typeface="Cambria Math" panose="02040503050406030204" pitchFamily="18" charset="0"/>
                          </a:rPr>
                        </m:ctrlPr>
                      </m:accPr>
                      <m:e>
                        <m:r>
                          <a:rPr lang="en-US" sz="2800" i="1">
                            <a:solidFill>
                              <a:schemeClr val="bg2"/>
                            </a:solidFill>
                            <a:latin typeface="Cambria Math" panose="02040503050406030204" pitchFamily="18" charset="0"/>
                          </a:rPr>
                          <m:t>𝑦</m:t>
                        </m:r>
                      </m:e>
                    </m:acc>
                  </m:oMath>
                </a14:m>
                <a:r>
                  <a:rPr lang="en-US" sz="2600" dirty="0">
                    <a:solidFill>
                      <a:schemeClr val="bg2"/>
                    </a:solidFill>
                  </a:rPr>
                  <a:t>)</a:t>
                </a:r>
              </a:p>
            </p:txBody>
          </p:sp>
        </mc:Choice>
        <mc:Fallback xmlns="">
          <p:sp>
            <p:nvSpPr>
              <p:cNvPr id="42" name="TextBox 41">
                <a:extLst>
                  <a:ext uri="{FF2B5EF4-FFF2-40B4-BE49-F238E27FC236}">
                    <a16:creationId xmlns:a16="http://schemas.microsoft.com/office/drawing/2014/main" id="{D463E3A7-CE7C-D560-4364-B77A72972F3E}"/>
                  </a:ext>
                </a:extLst>
              </p:cNvPr>
              <p:cNvSpPr txBox="1">
                <a:spLocks noRot="1" noChangeAspect="1" noMove="1" noResize="1" noEditPoints="1" noAdjustHandles="1" noChangeArrowheads="1" noChangeShapeType="1" noTextEdit="1"/>
              </p:cNvSpPr>
              <p:nvPr/>
            </p:nvSpPr>
            <p:spPr>
              <a:xfrm>
                <a:off x="-680686" y="7960635"/>
                <a:ext cx="948657" cy="513282"/>
              </a:xfrm>
              <a:prstGeom prst="rect">
                <a:avLst/>
              </a:prstGeom>
              <a:blipFill>
                <a:blip r:embed="rId9"/>
                <a:stretch>
                  <a:fillRect l="-10526" t="-7143" b="-2857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4869718-30B5-A276-F459-4EA8D484232A}"/>
              </a:ext>
            </a:extLst>
          </p:cNvPr>
          <p:cNvPicPr>
            <a:picLocks noChangeAspect="1"/>
          </p:cNvPicPr>
          <p:nvPr/>
        </p:nvPicPr>
        <p:blipFill>
          <a:blip r:embed="rId10"/>
          <a:stretch>
            <a:fillRect/>
          </a:stretch>
        </p:blipFill>
        <p:spPr>
          <a:xfrm>
            <a:off x="3101816" y="900162"/>
            <a:ext cx="6089149" cy="460945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59C51DA-8C61-95AC-4A5E-9981A9EAE6FF}"/>
                  </a:ext>
                </a:extLst>
              </p:cNvPr>
              <p:cNvSpPr txBox="1"/>
              <p:nvPr/>
            </p:nvSpPr>
            <p:spPr>
              <a:xfrm>
                <a:off x="2608129" y="2864550"/>
                <a:ext cx="785812"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m:rPr>
                                  <m:sty m:val="p"/>
                                </m:rPr>
                                <a:rPr lang="en-US" b="0" i="1" smtClean="0">
                                  <a:solidFill>
                                    <a:schemeClr val="bg2"/>
                                  </a:solidFill>
                                  <a:latin typeface="Cambria Math" panose="02040503050406030204" pitchFamily="18" charset="0"/>
                                </a:rPr>
                                <m:t>x</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oMath>
                  </m:oMathPara>
                </a14:m>
                <a:endParaRPr lang="en-ZA" dirty="0"/>
              </a:p>
            </p:txBody>
          </p:sp>
        </mc:Choice>
        <mc:Fallback xmlns="">
          <p:sp>
            <p:nvSpPr>
              <p:cNvPr id="3" name="TextBox 2">
                <a:extLst>
                  <a:ext uri="{FF2B5EF4-FFF2-40B4-BE49-F238E27FC236}">
                    <a16:creationId xmlns:a16="http://schemas.microsoft.com/office/drawing/2014/main" id="{959C51DA-8C61-95AC-4A5E-9981A9EAE6FF}"/>
                  </a:ext>
                </a:extLst>
              </p:cNvPr>
              <p:cNvSpPr txBox="1">
                <a:spLocks noRot="1" noChangeAspect="1" noMove="1" noResize="1" noEditPoints="1" noAdjustHandles="1" noChangeArrowheads="1" noChangeShapeType="1" noTextEdit="1"/>
              </p:cNvSpPr>
              <p:nvPr/>
            </p:nvSpPr>
            <p:spPr>
              <a:xfrm>
                <a:off x="2608129" y="2864550"/>
                <a:ext cx="785812" cy="564450"/>
              </a:xfrm>
              <a:prstGeom prst="rect">
                <a:avLst/>
              </a:prstGeom>
              <a:blipFill>
                <a:blip r:embed="rId11"/>
                <a:stretch>
                  <a:fillRect/>
                </a:stretch>
              </a:blipFill>
              <a:ln>
                <a:solidFill>
                  <a:schemeClr val="bg2"/>
                </a:solidFill>
                <a:prstDash val="lgDash"/>
              </a:ln>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F122CE4-7A8D-6FA7-D13E-DDF1BF7BEB75}"/>
                  </a:ext>
                </a:extLst>
              </p:cNvPr>
              <p:cNvSpPr txBox="1"/>
              <p:nvPr/>
            </p:nvSpPr>
            <p:spPr>
              <a:xfrm>
                <a:off x="8687779" y="2864550"/>
                <a:ext cx="785812"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smtClean="0">
                                  <a:solidFill>
                                    <a:schemeClr val="bg2"/>
                                  </a:solidFill>
                                  <a:latin typeface="Cambria Math" panose="02040503050406030204" pitchFamily="18" charset="0"/>
                                </a:rPr>
                              </m:ctrlPr>
                            </m:accPr>
                            <m:e>
                              <m:r>
                                <a:rPr lang="en-ZA" b="0" i="1" smtClean="0">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oMath>
                  </m:oMathPara>
                </a14:m>
                <a:endParaRPr lang="en-ZA" dirty="0"/>
              </a:p>
            </p:txBody>
          </p:sp>
        </mc:Choice>
        <mc:Fallback xmlns="">
          <p:sp>
            <p:nvSpPr>
              <p:cNvPr id="7" name="TextBox 6">
                <a:extLst>
                  <a:ext uri="{FF2B5EF4-FFF2-40B4-BE49-F238E27FC236}">
                    <a16:creationId xmlns:a16="http://schemas.microsoft.com/office/drawing/2014/main" id="{5F122CE4-7A8D-6FA7-D13E-DDF1BF7BEB75}"/>
                  </a:ext>
                </a:extLst>
              </p:cNvPr>
              <p:cNvSpPr txBox="1">
                <a:spLocks noRot="1" noChangeAspect="1" noMove="1" noResize="1" noEditPoints="1" noAdjustHandles="1" noChangeArrowheads="1" noChangeShapeType="1" noTextEdit="1"/>
              </p:cNvSpPr>
              <p:nvPr/>
            </p:nvSpPr>
            <p:spPr>
              <a:xfrm>
                <a:off x="8687779" y="2864550"/>
                <a:ext cx="785812" cy="564450"/>
              </a:xfrm>
              <a:prstGeom prst="rect">
                <a:avLst/>
              </a:prstGeom>
              <a:blipFill>
                <a:blip r:embed="rId12"/>
                <a:stretch>
                  <a:fillRect/>
                </a:stretch>
              </a:blipFill>
              <a:ln>
                <a:solidFill>
                  <a:schemeClr val="bg2"/>
                </a:solidFill>
                <a:prstDash val="lgDash"/>
              </a:ln>
            </p:spPr>
            <p:txBody>
              <a:bodyPr/>
              <a:lstStyle/>
              <a:p>
                <a:r>
                  <a:rPr lang="en-ZA">
                    <a:noFill/>
                  </a:rPr>
                  <a:t> </a:t>
                </a:r>
              </a:p>
            </p:txBody>
          </p:sp>
        </mc:Fallback>
      </mc:AlternateContent>
      <p:grpSp>
        <p:nvGrpSpPr>
          <p:cNvPr id="10" name="Group 9">
            <a:extLst>
              <a:ext uri="{FF2B5EF4-FFF2-40B4-BE49-F238E27FC236}">
                <a16:creationId xmlns:a16="http://schemas.microsoft.com/office/drawing/2014/main" id="{7AB10F50-02A9-3EF0-31B2-F0F75E10096E}"/>
              </a:ext>
            </a:extLst>
          </p:cNvPr>
          <p:cNvGrpSpPr/>
          <p:nvPr/>
        </p:nvGrpSpPr>
        <p:grpSpPr>
          <a:xfrm>
            <a:off x="4768449" y="2961596"/>
            <a:ext cx="491616" cy="652316"/>
            <a:chOff x="4469921" y="1156051"/>
            <a:chExt cx="491616" cy="652316"/>
          </a:xfrm>
        </p:grpSpPr>
        <p:sp>
          <p:nvSpPr>
            <p:cNvPr id="11" name="Freeform 4">
              <a:extLst>
                <a:ext uri="{FF2B5EF4-FFF2-40B4-BE49-F238E27FC236}">
                  <a16:creationId xmlns:a16="http://schemas.microsoft.com/office/drawing/2014/main" id="{3A7183C9-25F0-5378-BA01-0FC2CD8ACA64}"/>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FDEEFAC7-8945-09AD-9D7A-0FC1E7BDDE76}"/>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7">
              <a:extLst>
                <a:ext uri="{FF2B5EF4-FFF2-40B4-BE49-F238E27FC236}">
                  <a16:creationId xmlns:a16="http://schemas.microsoft.com/office/drawing/2014/main" id="{E31AC1A5-A449-9768-B417-9CC2B90690C8}"/>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5A8E634-EF3D-F393-D99B-0FE8A7278D82}"/>
              </a:ext>
            </a:extLst>
          </p:cNvPr>
          <p:cNvGrpSpPr/>
          <p:nvPr/>
        </p:nvGrpSpPr>
        <p:grpSpPr>
          <a:xfrm>
            <a:off x="6861153" y="2965312"/>
            <a:ext cx="491616" cy="652316"/>
            <a:chOff x="4469921" y="1156051"/>
            <a:chExt cx="491616" cy="652316"/>
          </a:xfrm>
        </p:grpSpPr>
        <p:sp>
          <p:nvSpPr>
            <p:cNvPr id="17" name="Freeform 4">
              <a:extLst>
                <a:ext uri="{FF2B5EF4-FFF2-40B4-BE49-F238E27FC236}">
                  <a16:creationId xmlns:a16="http://schemas.microsoft.com/office/drawing/2014/main" id="{8430A1FF-D038-94E8-7296-B3CE121E3117}"/>
                </a:ext>
              </a:extLst>
            </p:cNvPr>
            <p:cNvSpPr/>
            <p:nvPr/>
          </p:nvSpPr>
          <p:spPr>
            <a:xfrm>
              <a:off x="4469921" y="1328378"/>
              <a:ext cx="62493" cy="29202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2DED3478-0852-473E-2061-70A366CDD9BE}"/>
                </a:ext>
              </a:extLst>
            </p:cNvPr>
            <p:cNvSpPr/>
            <p:nvPr/>
          </p:nvSpPr>
          <p:spPr>
            <a:xfrm>
              <a:off x="4647171" y="1248380"/>
              <a:ext cx="67860" cy="504069"/>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7">
              <a:extLst>
                <a:ext uri="{FF2B5EF4-FFF2-40B4-BE49-F238E27FC236}">
                  <a16:creationId xmlns:a16="http://schemas.microsoft.com/office/drawing/2014/main" id="{C28E30CE-D5D5-B107-F5D9-D949AEF4CEB1}"/>
                </a:ext>
              </a:extLst>
            </p:cNvPr>
            <p:cNvSpPr/>
            <p:nvPr/>
          </p:nvSpPr>
          <p:spPr>
            <a:xfrm>
              <a:off x="4838506" y="1156051"/>
              <a:ext cx="123031" cy="652316"/>
            </a:xfrm>
            <a:custGeom>
              <a:avLst/>
              <a:gdLst>
                <a:gd name="csX0" fmla="*/ 27354 w 300418"/>
                <a:gd name="csY0" fmla="*/ 0 h 1310185"/>
                <a:gd name="csX1" fmla="*/ 300310 w 300418"/>
                <a:gd name="csY1" fmla="*/ 232012 h 1310185"/>
                <a:gd name="csX2" fmla="*/ 59 w 300418"/>
                <a:gd name="csY2" fmla="*/ 600502 h 1310185"/>
                <a:gd name="csX3" fmla="*/ 273014 w 300418"/>
                <a:gd name="csY3" fmla="*/ 982639 h 1310185"/>
                <a:gd name="csX4" fmla="*/ 122889 w 300418"/>
                <a:gd name="csY4" fmla="*/ 1310185 h 1310185"/>
              </a:gdLst>
              <a:ahLst/>
              <a:cxnLst>
                <a:cxn ang="0">
                  <a:pos x="csX0" y="csY0"/>
                </a:cxn>
                <a:cxn ang="0">
                  <a:pos x="csX1" y="csY1"/>
                </a:cxn>
                <a:cxn ang="0">
                  <a:pos x="csX2" y="csY2"/>
                </a:cxn>
                <a:cxn ang="0">
                  <a:pos x="csX3" y="csY3"/>
                </a:cxn>
                <a:cxn ang="0">
                  <a:pos x="csX4" y="csY4"/>
                </a:cxn>
              </a:cxnLst>
              <a:rect l="l" t="t" r="r" b="b"/>
              <a:pathLst>
                <a:path w="300418" h="1310185">
                  <a:moveTo>
                    <a:pt x="27354" y="0"/>
                  </a:moveTo>
                  <a:cubicBezTo>
                    <a:pt x="166106" y="65964"/>
                    <a:pt x="304859" y="131928"/>
                    <a:pt x="300310" y="232012"/>
                  </a:cubicBezTo>
                  <a:cubicBezTo>
                    <a:pt x="295761" y="332096"/>
                    <a:pt x="4608" y="475398"/>
                    <a:pt x="59" y="600502"/>
                  </a:cubicBezTo>
                  <a:cubicBezTo>
                    <a:pt x="-4490" y="725606"/>
                    <a:pt x="252542" y="864359"/>
                    <a:pt x="273014" y="982639"/>
                  </a:cubicBezTo>
                  <a:cubicBezTo>
                    <a:pt x="293486" y="1100919"/>
                    <a:pt x="208187" y="1205552"/>
                    <a:pt x="122889" y="1310185"/>
                  </a:cubicBezTo>
                </a:path>
              </a:pathLst>
            </a:custGeom>
            <a:noFill/>
            <a:ln w="28575">
              <a:solidFill>
                <a:srgbClr val="FF2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763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7AEA3-F4AF-02C7-2A63-EB030B0B8806}"/>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60C87446-26C4-CFF8-C8C8-40A56DDB054B}"/>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2" name="TextBox 11">
            <a:extLst>
              <a:ext uri="{FF2B5EF4-FFF2-40B4-BE49-F238E27FC236}">
                <a16:creationId xmlns:a16="http://schemas.microsoft.com/office/drawing/2014/main" id="{17B53BDE-19DD-E864-10A5-F889B38ADDF8}"/>
              </a:ext>
            </a:extLst>
          </p:cNvPr>
          <p:cNvSpPr txBox="1"/>
          <p:nvPr/>
        </p:nvSpPr>
        <p:spPr>
          <a:xfrm>
            <a:off x="-1045557" y="6627167"/>
            <a:ext cx="559769" cy="461665"/>
          </a:xfrm>
          <a:prstGeom prst="rect">
            <a:avLst/>
          </a:prstGeom>
          <a:noFill/>
        </p:spPr>
        <p:txBody>
          <a:bodyPr wrap="none" rtlCol="0">
            <a:spAutoFit/>
          </a:bodyPr>
          <a:lstStyle/>
          <a:p>
            <a:r>
              <a:rPr lang="en-US" sz="2400" dirty="0">
                <a:solidFill>
                  <a:schemeClr val="bg2"/>
                </a:solidFill>
              </a:rPr>
              <a:t>f(x)</a:t>
            </a:r>
          </a:p>
        </p:txBody>
      </p:sp>
      <p:pic>
        <p:nvPicPr>
          <p:cNvPr id="16" name="Picture 15" descr="Fig. 3">
            <a:extLst>
              <a:ext uri="{FF2B5EF4-FFF2-40B4-BE49-F238E27FC236}">
                <a16:creationId xmlns:a16="http://schemas.microsoft.com/office/drawing/2014/main" id="{465F75DF-CCD9-D746-F3B7-454CACD9C965}"/>
              </a:ext>
            </a:extLst>
          </p:cNvPr>
          <p:cNvPicPr>
            <a:picLocks noChangeAspect="1"/>
          </p:cNvPicPr>
          <p:nvPr/>
        </p:nvPicPr>
        <p:blipFill>
          <a:blip r:embed="rId3"/>
          <a:srcRect l="46902" t="2190" r="728" b="57128"/>
          <a:stretch>
            <a:fillRect/>
          </a:stretch>
        </p:blipFill>
        <p:spPr>
          <a:xfrm>
            <a:off x="-8525858" y="2226840"/>
            <a:ext cx="7760185" cy="4074515"/>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2F9A9753-5E86-7880-8E85-80B9D204B497}"/>
                  </a:ext>
                </a:extLst>
              </p:cNvPr>
              <p:cNvSpPr txBox="1"/>
              <p:nvPr/>
            </p:nvSpPr>
            <p:spPr>
              <a:xfrm>
                <a:off x="4021005" y="5545357"/>
                <a:ext cx="4170879" cy="615681"/>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ZA" b="0" i="1" smtClean="0">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r>
                        <a:rPr lang="en-US" i="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𝑓</m:t>
                      </m:r>
                      <m:r>
                        <a:rPr lang="en-US" i="0">
                          <a:solidFill>
                            <a:schemeClr val="bg2"/>
                          </a:solidFill>
                          <a:latin typeface="Cambria Math" panose="02040503050406030204" pitchFamily="18" charset="0"/>
                        </a:rPr>
                        <m:t>​</m:t>
                      </m:r>
                      <m:d>
                        <m:dPr>
                          <m:ctrlPr>
                            <a:rPr lang="en-US" i="1">
                              <a:solidFill>
                                <a:schemeClr val="bg2"/>
                              </a:solidFill>
                              <a:latin typeface="Cambria Math" panose="02040503050406030204" pitchFamily="18" charset="0"/>
                            </a:rPr>
                          </m:ctrlPr>
                        </m:dPr>
                        <m:e>
                          <m:sSup>
                            <m:sSupPr>
                              <m:ctrlPr>
                                <a:rPr lang="en-US" i="1" smtClean="0">
                                  <a:solidFill>
                                    <a:srgbClr val="FD013F"/>
                                  </a:solidFill>
                                  <a:latin typeface="Cambria Math" panose="02040503050406030204" pitchFamily="18" charset="0"/>
                                </a:rPr>
                              </m:ctrlPr>
                            </m:sSupPr>
                            <m:e>
                              <m:r>
                                <a:rPr lang="en-US" i="1">
                                  <a:solidFill>
                                    <a:srgbClr val="FD013F"/>
                                  </a:solidFill>
                                  <a:latin typeface="Cambria Math" panose="02040503050406030204" pitchFamily="18" charset="0"/>
                                </a:rPr>
                                <m:t>𝑊</m:t>
                              </m:r>
                            </m:e>
                            <m:sup>
                              <m:r>
                                <a:rPr lang="en-US" i="1">
                                  <a:solidFill>
                                    <a:srgbClr val="FD013F"/>
                                  </a:solidFill>
                                  <a:latin typeface="Cambria Math" panose="02040503050406030204" pitchFamily="18" charset="0"/>
                                </a:rPr>
                                <m:t>𝑘</m:t>
                              </m:r>
                            </m:sup>
                          </m:sSup>
                          <m:sSup>
                            <m:sSupPr>
                              <m:ctrlPr>
                                <a:rPr lang="en-US" i="1">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m:rPr>
                                      <m:sty m:val="p"/>
                                    </m:rPr>
                                    <a:rPr lang="en-US" b="0" i="1" smtClean="0">
                                      <a:solidFill>
                                        <a:schemeClr val="bg2"/>
                                      </a:solidFill>
                                      <a:latin typeface="Cambria Math" panose="02040503050406030204" pitchFamily="18" charset="0"/>
                                    </a:rPr>
                                    <m:t>x</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r>
                            <a:rPr lang="en-US" i="0">
                              <a:solidFill>
                                <a:schemeClr val="bg2"/>
                              </a:solidFill>
                              <a:latin typeface="Cambria Math" panose="02040503050406030204" pitchFamily="18" charset="0"/>
                            </a:rPr>
                            <m:t>+</m:t>
                          </m:r>
                          <m:sSup>
                            <m:sSupPr>
                              <m:ctrlPr>
                                <a:rPr lang="en-US" i="1">
                                  <a:solidFill>
                                    <a:schemeClr val="bg2"/>
                                  </a:solidFill>
                                  <a:latin typeface="Cambria Math" panose="02040503050406030204" pitchFamily="18" charset="0"/>
                                </a:rPr>
                              </m:ctrlPr>
                            </m:sSupPr>
                            <m:e>
                              <m:acc>
                                <m:accPr>
                                  <m:chr m:val="̅"/>
                                  <m:ctrlPr>
                                    <a:rPr lang="en-US" i="1" smtClean="0">
                                      <a:solidFill>
                                        <a:srgbClr val="6B2C5B"/>
                                      </a:solidFill>
                                      <a:latin typeface="Cambria Math" panose="02040503050406030204" pitchFamily="18" charset="0"/>
                                    </a:rPr>
                                  </m:ctrlPr>
                                </m:accPr>
                                <m:e>
                                  <m:r>
                                    <a:rPr lang="en-US" i="1">
                                      <a:solidFill>
                                        <a:srgbClr val="6B2C5B"/>
                                      </a:solidFill>
                                      <a:latin typeface="Cambria Math" panose="02040503050406030204" pitchFamily="18" charset="0"/>
                                    </a:rPr>
                                    <m:t>𝑏</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e>
                      </m:d>
                    </m:oMath>
                  </m:oMathPara>
                </a14:m>
                <a:endParaRPr lang="en-US" dirty="0">
                  <a:solidFill>
                    <a:schemeClr val="bg2"/>
                  </a:solidFill>
                </a:endParaRPr>
              </a:p>
            </p:txBody>
          </p:sp>
        </mc:Choice>
        <mc:Fallback>
          <p:sp>
            <p:nvSpPr>
              <p:cNvPr id="20" name="TextBox 19">
                <a:extLst>
                  <a:ext uri="{FF2B5EF4-FFF2-40B4-BE49-F238E27FC236}">
                    <a16:creationId xmlns:a16="http://schemas.microsoft.com/office/drawing/2014/main" id="{2F9A9753-5E86-7880-8E85-80B9D204B497}"/>
                  </a:ext>
                </a:extLst>
              </p:cNvPr>
              <p:cNvSpPr txBox="1">
                <a:spLocks noRot="1" noChangeAspect="1" noMove="1" noResize="1" noEditPoints="1" noAdjustHandles="1" noChangeArrowheads="1" noChangeShapeType="1" noTextEdit="1"/>
              </p:cNvSpPr>
              <p:nvPr/>
            </p:nvSpPr>
            <p:spPr>
              <a:xfrm>
                <a:off x="4021005" y="5545357"/>
                <a:ext cx="4170879" cy="615681"/>
              </a:xfrm>
              <a:prstGeom prst="rect">
                <a:avLst/>
              </a:prstGeom>
              <a:blipFill>
                <a:blip r:embed="rId4"/>
                <a:stretch>
                  <a:fillRect b="-14000"/>
                </a:stretch>
              </a:blipFill>
              <a:ln>
                <a:solidFill>
                  <a:schemeClr val="bg2"/>
                </a:solidFill>
                <a:prstDash val="lgDash"/>
              </a:ln>
            </p:spPr>
            <p:txBody>
              <a:bodyPr/>
              <a:lstStyle/>
              <a:p>
                <a:r>
                  <a:rPr lang="en-US">
                    <a:noFill/>
                  </a:rPr>
                  <a:t> </a:t>
                </a:r>
              </a:p>
            </p:txBody>
          </p:sp>
        </mc:Fallback>
      </mc:AlternateContent>
      <p:sp>
        <p:nvSpPr>
          <p:cNvPr id="31" name="Oval 30">
            <a:extLst>
              <a:ext uri="{FF2B5EF4-FFF2-40B4-BE49-F238E27FC236}">
                <a16:creationId xmlns:a16="http://schemas.microsoft.com/office/drawing/2014/main" id="{F5054E9D-D741-274E-5D0C-BD7BDD442C94}"/>
              </a:ext>
            </a:extLst>
          </p:cNvPr>
          <p:cNvSpPr/>
          <p:nvPr/>
        </p:nvSpPr>
        <p:spPr bwMode="auto">
          <a:xfrm>
            <a:off x="-749734" y="7877707"/>
            <a:ext cx="720000" cy="720000"/>
          </a:xfrm>
          <a:prstGeom prst="ellipse">
            <a:avLst/>
          </a:prstGeom>
          <a:noFill/>
          <a:ln w="38100" cap="flat" cmpd="sng" algn="ctr">
            <a:solidFill>
              <a:srgbClr val="6B2C5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cxnSp>
        <p:nvCxnSpPr>
          <p:cNvPr id="32" name="Straight Arrow Connector 31">
            <a:extLst>
              <a:ext uri="{FF2B5EF4-FFF2-40B4-BE49-F238E27FC236}">
                <a16:creationId xmlns:a16="http://schemas.microsoft.com/office/drawing/2014/main" id="{FB87BCB7-E3E4-656E-2783-70DF7A951E17}"/>
              </a:ext>
            </a:extLst>
          </p:cNvPr>
          <p:cNvCxnSpPr>
            <a:cxnSpLocks/>
            <a:endCxn id="31" idx="2"/>
          </p:cNvCxnSpPr>
          <p:nvPr/>
        </p:nvCxnSpPr>
        <p:spPr bwMode="auto">
          <a:xfrm>
            <a:off x="-1525169" y="7449978"/>
            <a:ext cx="775435" cy="787729"/>
          </a:xfrm>
          <a:prstGeom prst="straightConnector1">
            <a:avLst/>
          </a:prstGeom>
          <a:noFill/>
          <a:ln w="38100" cap="flat" cmpd="sng" algn="ctr">
            <a:solidFill>
              <a:schemeClr val="bg2"/>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4265BFF7-DBD9-2927-B90F-60F328936C7D}"/>
              </a:ext>
            </a:extLst>
          </p:cNvPr>
          <p:cNvCxnSpPr>
            <a:cxnSpLocks/>
            <a:endCxn id="31" idx="2"/>
          </p:cNvCxnSpPr>
          <p:nvPr/>
        </p:nvCxnSpPr>
        <p:spPr bwMode="auto">
          <a:xfrm>
            <a:off x="-1448055" y="7718724"/>
            <a:ext cx="698321" cy="518983"/>
          </a:xfrm>
          <a:prstGeom prst="straightConnector1">
            <a:avLst/>
          </a:prstGeom>
          <a:noFill/>
          <a:ln w="38100" cap="flat" cmpd="sng" algn="ctr">
            <a:solidFill>
              <a:schemeClr val="bg2"/>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D40E9CBD-9746-1602-418A-F75345C721B0}"/>
              </a:ext>
            </a:extLst>
          </p:cNvPr>
          <p:cNvCxnSpPr>
            <a:cxnSpLocks/>
            <a:endCxn id="31" idx="2"/>
          </p:cNvCxnSpPr>
          <p:nvPr/>
        </p:nvCxnSpPr>
        <p:spPr bwMode="auto">
          <a:xfrm>
            <a:off x="-1438954" y="8010573"/>
            <a:ext cx="689220" cy="227134"/>
          </a:xfrm>
          <a:prstGeom prst="straightConnector1">
            <a:avLst/>
          </a:prstGeom>
          <a:noFill/>
          <a:ln w="38100" cap="flat" cmpd="sng" algn="ctr">
            <a:solidFill>
              <a:schemeClr val="bg2"/>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C78D808D-2199-BD11-8D3A-6AC645E3461F}"/>
              </a:ext>
            </a:extLst>
          </p:cNvPr>
          <p:cNvCxnSpPr>
            <a:cxnSpLocks/>
          </p:cNvCxnSpPr>
          <p:nvPr/>
        </p:nvCxnSpPr>
        <p:spPr bwMode="auto">
          <a:xfrm flipV="1">
            <a:off x="-62254" y="7449351"/>
            <a:ext cx="810336" cy="698356"/>
          </a:xfrm>
          <a:prstGeom prst="straightConnector1">
            <a:avLst/>
          </a:prstGeom>
          <a:noFill/>
          <a:ln w="38100" cap="flat" cmpd="sng" algn="ctr">
            <a:solidFill>
              <a:schemeClr val="bg2"/>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E9C91C39-4578-F71A-3E4B-E85F39B4E155}"/>
              </a:ext>
            </a:extLst>
          </p:cNvPr>
          <p:cNvCxnSpPr>
            <a:cxnSpLocks/>
          </p:cNvCxnSpPr>
          <p:nvPr/>
        </p:nvCxnSpPr>
        <p:spPr bwMode="auto">
          <a:xfrm flipV="1">
            <a:off x="-55186" y="7718724"/>
            <a:ext cx="768367" cy="428983"/>
          </a:xfrm>
          <a:prstGeom prst="straightConnector1">
            <a:avLst/>
          </a:prstGeom>
          <a:noFill/>
          <a:ln w="38100" cap="flat" cmpd="sng" algn="ctr">
            <a:solidFill>
              <a:schemeClr val="bg2"/>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2F787DF7-8BA6-2F6A-198D-36665239E3A9}"/>
              </a:ext>
            </a:extLst>
          </p:cNvPr>
          <p:cNvCxnSpPr>
            <a:cxnSpLocks/>
          </p:cNvCxnSpPr>
          <p:nvPr/>
        </p:nvCxnSpPr>
        <p:spPr bwMode="auto">
          <a:xfrm flipV="1">
            <a:off x="-55186" y="8010573"/>
            <a:ext cx="768367" cy="137134"/>
          </a:xfrm>
          <a:prstGeom prst="straightConnector1">
            <a:avLst/>
          </a:prstGeom>
          <a:noFill/>
          <a:ln w="3810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B75968C-A62A-A1FD-13D7-9E97ED6AD4E0}"/>
                  </a:ext>
                </a:extLst>
              </p:cNvPr>
              <p:cNvSpPr txBox="1"/>
              <p:nvPr/>
            </p:nvSpPr>
            <p:spPr>
              <a:xfrm>
                <a:off x="-2102323" y="9339476"/>
                <a:ext cx="854756"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US" i="1">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oMath>
                  </m:oMathPara>
                </a14:m>
                <a:endParaRPr lang="en-US" dirty="0"/>
              </a:p>
            </p:txBody>
          </p:sp>
        </mc:Choice>
        <mc:Fallback xmlns="">
          <p:sp>
            <p:nvSpPr>
              <p:cNvPr id="38" name="TextBox 37">
                <a:extLst>
                  <a:ext uri="{FF2B5EF4-FFF2-40B4-BE49-F238E27FC236}">
                    <a16:creationId xmlns:a16="http://schemas.microsoft.com/office/drawing/2014/main" id="{18E73C89-D1FB-DF27-8B92-84561324D9FA}"/>
                  </a:ext>
                </a:extLst>
              </p:cNvPr>
              <p:cNvSpPr txBox="1">
                <a:spLocks noRot="1" noChangeAspect="1" noMove="1" noResize="1" noEditPoints="1" noAdjustHandles="1" noChangeArrowheads="1" noChangeShapeType="1" noTextEdit="1"/>
              </p:cNvSpPr>
              <p:nvPr/>
            </p:nvSpPr>
            <p:spPr>
              <a:xfrm>
                <a:off x="-2102323" y="9339476"/>
                <a:ext cx="854756" cy="564450"/>
              </a:xfrm>
              <a:prstGeom prst="rect">
                <a:avLst/>
              </a:prstGeom>
              <a:blipFill>
                <a:blip r:embed="rId5"/>
                <a:stretch>
                  <a:fillRect b="-10638"/>
                </a:stretch>
              </a:blipFill>
              <a:ln>
                <a:solidFill>
                  <a:schemeClr val="bg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5AD50AF-0121-0234-219D-B37CBEE72740}"/>
                  </a:ext>
                </a:extLst>
              </p:cNvPr>
              <p:cNvSpPr txBox="1"/>
              <p:nvPr/>
            </p:nvSpPr>
            <p:spPr>
              <a:xfrm>
                <a:off x="769298" y="9339348"/>
                <a:ext cx="854756"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US" i="1">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r>
                            <a:rPr lang="en-US" b="0" i="1" smtClean="0">
                              <a:solidFill>
                                <a:schemeClr val="bg2"/>
                              </a:solidFill>
                              <a:latin typeface="Cambria Math" panose="02040503050406030204" pitchFamily="18" charset="0"/>
                            </a:rPr>
                            <m:t>+1</m:t>
                          </m:r>
                        </m:sup>
                      </m:sSup>
                    </m:oMath>
                  </m:oMathPara>
                </a14:m>
                <a:endParaRPr lang="en-US" dirty="0"/>
              </a:p>
            </p:txBody>
          </p:sp>
        </mc:Choice>
        <mc:Fallback xmlns="">
          <p:sp>
            <p:nvSpPr>
              <p:cNvPr id="39" name="TextBox 38">
                <a:extLst>
                  <a:ext uri="{FF2B5EF4-FFF2-40B4-BE49-F238E27FC236}">
                    <a16:creationId xmlns:a16="http://schemas.microsoft.com/office/drawing/2014/main" id="{49E7981E-876D-0A80-ACB2-8A7CBB933CC1}"/>
                  </a:ext>
                </a:extLst>
              </p:cNvPr>
              <p:cNvSpPr txBox="1">
                <a:spLocks noRot="1" noChangeAspect="1" noMove="1" noResize="1" noEditPoints="1" noAdjustHandles="1" noChangeArrowheads="1" noChangeShapeType="1" noTextEdit="1"/>
              </p:cNvSpPr>
              <p:nvPr/>
            </p:nvSpPr>
            <p:spPr>
              <a:xfrm>
                <a:off x="769298" y="9339348"/>
                <a:ext cx="854756" cy="564450"/>
              </a:xfrm>
              <a:prstGeom prst="rect">
                <a:avLst/>
              </a:prstGeom>
              <a:blipFill>
                <a:blip r:embed="rId6"/>
                <a:stretch>
                  <a:fillRect l="-4348" r="-15942" b="-10638"/>
                </a:stretch>
              </a:blipFill>
              <a:ln>
                <a:solidFill>
                  <a:schemeClr val="bg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D988A7E-9A2B-6EAE-205D-5A16DD7476C6}"/>
                  </a:ext>
                </a:extLst>
              </p:cNvPr>
              <p:cNvSpPr txBox="1"/>
              <p:nvPr/>
            </p:nvSpPr>
            <p:spPr>
              <a:xfrm>
                <a:off x="-3635599" y="5961738"/>
                <a:ext cx="2645697" cy="2074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i="1">
                              <a:solidFill>
                                <a:schemeClr val="bg2"/>
                              </a:solidFill>
                              <a:latin typeface="Cambria Math" panose="02040503050406030204" pitchFamily="18" charset="0"/>
                            </a:rPr>
                          </m:ctrlPr>
                        </m:dPr>
                        <m:e>
                          <m:m>
                            <m:mPr>
                              <m:mcs>
                                <m:mc>
                                  <m:mcPr>
                                    <m:count m:val="1"/>
                                    <m:mcJc m:val="center"/>
                                  </m:mcPr>
                                </m:mc>
                              </m:mcs>
                              <m:ctrlPr>
                                <a:rPr lang="en-US" sz="2400" i="1">
                                  <a:solidFill>
                                    <a:schemeClr val="bg2"/>
                                  </a:solidFill>
                                  <a:latin typeface="Cambria Math" panose="02040503050406030204" pitchFamily="18" charset="0"/>
                                </a:rPr>
                              </m:ctrlPr>
                            </m:mP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1</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2</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3</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r>
                              <m:e>
                                <m:r>
                                  <a:rPr lang="en-US" sz="2400" i="0">
                                    <a:solidFill>
                                      <a:schemeClr val="bg2"/>
                                    </a:solidFill>
                                    <a:latin typeface="Cambria Math" panose="02040503050406030204" pitchFamily="18" charset="0"/>
                                  </a:rPr>
                                  <m:t>⋮</m:t>
                                </m:r>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1">
                                        <a:solidFill>
                                          <a:schemeClr val="bg2"/>
                                        </a:solidFill>
                                        <a:latin typeface="Cambria Math" panose="02040503050406030204" pitchFamily="18" charset="0"/>
                                      </a:rPr>
                                      <m:t>𝑛</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
                        </m:e>
                      </m:d>
                    </m:oMath>
                  </m:oMathPara>
                </a14:m>
                <a:endParaRPr lang="en-US" sz="2400" dirty="0">
                  <a:solidFill>
                    <a:schemeClr val="bg2"/>
                  </a:solidFill>
                </a:endParaRPr>
              </a:p>
            </p:txBody>
          </p:sp>
        </mc:Choice>
        <mc:Fallback xmlns="">
          <p:sp>
            <p:nvSpPr>
              <p:cNvPr id="40" name="TextBox 39">
                <a:extLst>
                  <a:ext uri="{FF2B5EF4-FFF2-40B4-BE49-F238E27FC236}">
                    <a16:creationId xmlns:a16="http://schemas.microsoft.com/office/drawing/2014/main" id="{48A1CC65-047F-884D-6598-079C1ABEDBC9}"/>
                  </a:ext>
                </a:extLst>
              </p:cNvPr>
              <p:cNvSpPr txBox="1">
                <a:spLocks noRot="1" noChangeAspect="1" noMove="1" noResize="1" noEditPoints="1" noAdjustHandles="1" noChangeArrowheads="1" noChangeShapeType="1" noTextEdit="1"/>
              </p:cNvSpPr>
              <p:nvPr/>
            </p:nvSpPr>
            <p:spPr>
              <a:xfrm>
                <a:off x="-3635599" y="5961738"/>
                <a:ext cx="2645697" cy="2074158"/>
              </a:xfrm>
              <a:prstGeom prst="rect">
                <a:avLst/>
              </a:prstGeom>
              <a:blipFill>
                <a:blip r:embed="rId7"/>
                <a:stretch>
                  <a:fillRect b="-3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D28BD20-0D6A-9918-19F3-60D5AF4C9828}"/>
                  </a:ext>
                </a:extLst>
              </p:cNvPr>
              <p:cNvSpPr txBox="1"/>
              <p:nvPr/>
            </p:nvSpPr>
            <p:spPr>
              <a:xfrm>
                <a:off x="348838" y="7088832"/>
                <a:ext cx="1725196" cy="2074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i="1">
                              <a:solidFill>
                                <a:schemeClr val="bg2"/>
                              </a:solidFill>
                              <a:latin typeface="Cambria Math" panose="02040503050406030204" pitchFamily="18" charset="0"/>
                            </a:rPr>
                          </m:ctrlPr>
                        </m:dPr>
                        <m:e>
                          <m:m>
                            <m:mPr>
                              <m:mcs>
                                <m:mc>
                                  <m:mcPr>
                                    <m:count m:val="1"/>
                                    <m:mcJc m:val="center"/>
                                  </m:mcPr>
                                </m:mc>
                              </m:mcs>
                              <m:ctrlPr>
                                <a:rPr lang="en-US" sz="2400" i="1">
                                  <a:solidFill>
                                    <a:schemeClr val="bg2"/>
                                  </a:solidFill>
                                  <a:latin typeface="Cambria Math" panose="02040503050406030204" pitchFamily="18" charset="0"/>
                                </a:rPr>
                              </m:ctrlPr>
                            </m:mP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1</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2</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3</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r>
                              <m:e>
                                <m:r>
                                  <a:rPr lang="en-US" sz="2400" i="0">
                                    <a:solidFill>
                                      <a:schemeClr val="bg2"/>
                                    </a:solidFill>
                                    <a:latin typeface="Cambria Math" panose="02040503050406030204" pitchFamily="18" charset="0"/>
                                  </a:rPr>
                                  <m:t>⋮</m:t>
                                </m:r>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1">
                                        <a:solidFill>
                                          <a:schemeClr val="bg2"/>
                                        </a:solidFill>
                                        <a:latin typeface="Cambria Math" panose="02040503050406030204" pitchFamily="18" charset="0"/>
                                      </a:rPr>
                                      <m:t>𝑛</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
                        </m:e>
                      </m:d>
                    </m:oMath>
                  </m:oMathPara>
                </a14:m>
                <a:endParaRPr lang="en-US" sz="2400" dirty="0">
                  <a:solidFill>
                    <a:schemeClr val="bg2"/>
                  </a:solidFill>
                </a:endParaRPr>
              </a:p>
            </p:txBody>
          </p:sp>
        </mc:Choice>
        <mc:Fallback xmlns="">
          <p:sp>
            <p:nvSpPr>
              <p:cNvPr id="41" name="TextBox 40">
                <a:extLst>
                  <a:ext uri="{FF2B5EF4-FFF2-40B4-BE49-F238E27FC236}">
                    <a16:creationId xmlns:a16="http://schemas.microsoft.com/office/drawing/2014/main" id="{4C85329C-6FD8-7EC2-036E-CCDAD5D96805}"/>
                  </a:ext>
                </a:extLst>
              </p:cNvPr>
              <p:cNvSpPr txBox="1">
                <a:spLocks noRot="1" noChangeAspect="1" noMove="1" noResize="1" noEditPoints="1" noAdjustHandles="1" noChangeArrowheads="1" noChangeShapeType="1" noTextEdit="1"/>
              </p:cNvSpPr>
              <p:nvPr/>
            </p:nvSpPr>
            <p:spPr>
              <a:xfrm>
                <a:off x="348838" y="7088832"/>
                <a:ext cx="1725196" cy="2074158"/>
              </a:xfrm>
              <a:prstGeom prst="rect">
                <a:avLst/>
              </a:prstGeom>
              <a:blipFill>
                <a:blip r:embed="rId8"/>
                <a:stretch>
                  <a:fillRect b="-3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504E5B2-20A1-12F5-75EA-8EFCF7A0E040}"/>
                  </a:ext>
                </a:extLst>
              </p:cNvPr>
              <p:cNvSpPr txBox="1"/>
              <p:nvPr/>
            </p:nvSpPr>
            <p:spPr>
              <a:xfrm>
                <a:off x="-680686" y="7960635"/>
                <a:ext cx="948657" cy="513282"/>
              </a:xfrm>
              <a:prstGeom prst="rect">
                <a:avLst/>
              </a:prstGeom>
              <a:noFill/>
            </p:spPr>
            <p:txBody>
              <a:bodyPr wrap="square" rtlCol="0">
                <a:spAutoFit/>
              </a:bodyPr>
              <a:lstStyle/>
              <a:p>
                <a:r>
                  <a:rPr lang="en-US" sz="2600" dirty="0">
                    <a:solidFill>
                      <a:schemeClr val="bg2"/>
                    </a:solidFill>
                  </a:rPr>
                  <a:t>f(</a:t>
                </a:r>
                <a14:m>
                  <m:oMath xmlns:m="http://schemas.openxmlformats.org/officeDocument/2006/math">
                    <m:acc>
                      <m:accPr>
                        <m:chr m:val="̅"/>
                        <m:ctrlPr>
                          <a:rPr lang="en-US" sz="2800" i="1">
                            <a:solidFill>
                              <a:schemeClr val="bg2"/>
                            </a:solidFill>
                            <a:latin typeface="Cambria Math" panose="02040503050406030204" pitchFamily="18" charset="0"/>
                          </a:rPr>
                        </m:ctrlPr>
                      </m:accPr>
                      <m:e>
                        <m:r>
                          <a:rPr lang="en-US" sz="2800" i="1">
                            <a:solidFill>
                              <a:schemeClr val="bg2"/>
                            </a:solidFill>
                            <a:latin typeface="Cambria Math" panose="02040503050406030204" pitchFamily="18" charset="0"/>
                          </a:rPr>
                          <m:t>𝑦</m:t>
                        </m:r>
                      </m:e>
                    </m:acc>
                  </m:oMath>
                </a14:m>
                <a:r>
                  <a:rPr lang="en-US" sz="2600" dirty="0">
                    <a:solidFill>
                      <a:schemeClr val="bg2"/>
                    </a:solidFill>
                  </a:rPr>
                  <a:t>)</a:t>
                </a:r>
              </a:p>
            </p:txBody>
          </p:sp>
        </mc:Choice>
        <mc:Fallback xmlns="">
          <p:sp>
            <p:nvSpPr>
              <p:cNvPr id="42" name="TextBox 41">
                <a:extLst>
                  <a:ext uri="{FF2B5EF4-FFF2-40B4-BE49-F238E27FC236}">
                    <a16:creationId xmlns:a16="http://schemas.microsoft.com/office/drawing/2014/main" id="{D463E3A7-CE7C-D560-4364-B77A72972F3E}"/>
                  </a:ext>
                </a:extLst>
              </p:cNvPr>
              <p:cNvSpPr txBox="1">
                <a:spLocks noRot="1" noChangeAspect="1" noMove="1" noResize="1" noEditPoints="1" noAdjustHandles="1" noChangeArrowheads="1" noChangeShapeType="1" noTextEdit="1"/>
              </p:cNvSpPr>
              <p:nvPr/>
            </p:nvSpPr>
            <p:spPr>
              <a:xfrm>
                <a:off x="-680686" y="7960635"/>
                <a:ext cx="948657" cy="513282"/>
              </a:xfrm>
              <a:prstGeom prst="rect">
                <a:avLst/>
              </a:prstGeom>
              <a:blipFill>
                <a:blip r:embed="rId9"/>
                <a:stretch>
                  <a:fillRect l="-10526" t="-7143" b="-2857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A734414-C032-23EE-730A-93EA2B8C30AE}"/>
              </a:ext>
            </a:extLst>
          </p:cNvPr>
          <p:cNvPicPr>
            <a:picLocks noChangeAspect="1"/>
          </p:cNvPicPr>
          <p:nvPr/>
        </p:nvPicPr>
        <p:blipFill>
          <a:blip r:embed="rId10"/>
          <a:stretch>
            <a:fillRect/>
          </a:stretch>
        </p:blipFill>
        <p:spPr>
          <a:xfrm>
            <a:off x="3101816" y="900162"/>
            <a:ext cx="6089149" cy="460945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B135CC0-8F14-678D-0276-3DE4F4F78303}"/>
                  </a:ext>
                </a:extLst>
              </p:cNvPr>
              <p:cNvSpPr txBox="1"/>
              <p:nvPr/>
            </p:nvSpPr>
            <p:spPr>
              <a:xfrm>
                <a:off x="2608129" y="2864550"/>
                <a:ext cx="785812"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m:rPr>
                                  <m:sty m:val="p"/>
                                </m:rPr>
                                <a:rPr lang="en-US" b="0" i="1" smtClean="0">
                                  <a:solidFill>
                                    <a:schemeClr val="bg2"/>
                                  </a:solidFill>
                                  <a:latin typeface="Cambria Math" panose="02040503050406030204" pitchFamily="18" charset="0"/>
                                </a:rPr>
                                <m:t>x</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oMath>
                  </m:oMathPara>
                </a14:m>
                <a:endParaRPr lang="en-ZA" dirty="0"/>
              </a:p>
            </p:txBody>
          </p:sp>
        </mc:Choice>
        <mc:Fallback xmlns="">
          <p:sp>
            <p:nvSpPr>
              <p:cNvPr id="3" name="TextBox 2">
                <a:extLst>
                  <a:ext uri="{FF2B5EF4-FFF2-40B4-BE49-F238E27FC236}">
                    <a16:creationId xmlns:a16="http://schemas.microsoft.com/office/drawing/2014/main" id="{FB135CC0-8F14-678D-0276-3DE4F4F78303}"/>
                  </a:ext>
                </a:extLst>
              </p:cNvPr>
              <p:cNvSpPr txBox="1">
                <a:spLocks noRot="1" noChangeAspect="1" noMove="1" noResize="1" noEditPoints="1" noAdjustHandles="1" noChangeArrowheads="1" noChangeShapeType="1" noTextEdit="1"/>
              </p:cNvSpPr>
              <p:nvPr/>
            </p:nvSpPr>
            <p:spPr>
              <a:xfrm>
                <a:off x="2608129" y="2864550"/>
                <a:ext cx="785812" cy="564450"/>
              </a:xfrm>
              <a:prstGeom prst="rect">
                <a:avLst/>
              </a:prstGeom>
              <a:blipFill>
                <a:blip r:embed="rId11"/>
                <a:stretch>
                  <a:fillRect/>
                </a:stretch>
              </a:blipFill>
              <a:ln>
                <a:solidFill>
                  <a:schemeClr val="bg2"/>
                </a:solidFill>
                <a:prstDash val="lgDash"/>
              </a:ln>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62823E-4DA8-874C-CE29-7CD9A9F2B893}"/>
                  </a:ext>
                </a:extLst>
              </p:cNvPr>
              <p:cNvSpPr txBox="1"/>
              <p:nvPr/>
            </p:nvSpPr>
            <p:spPr>
              <a:xfrm>
                <a:off x="8687779" y="2864550"/>
                <a:ext cx="785812"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smtClean="0">
                                  <a:solidFill>
                                    <a:schemeClr val="bg2"/>
                                  </a:solidFill>
                                  <a:latin typeface="Cambria Math" panose="02040503050406030204" pitchFamily="18" charset="0"/>
                                </a:rPr>
                              </m:ctrlPr>
                            </m:accPr>
                            <m:e>
                              <m:r>
                                <a:rPr lang="en-ZA" b="0" i="1" smtClean="0">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oMath>
                  </m:oMathPara>
                </a14:m>
                <a:endParaRPr lang="en-ZA" dirty="0"/>
              </a:p>
            </p:txBody>
          </p:sp>
        </mc:Choice>
        <mc:Fallback xmlns="">
          <p:sp>
            <p:nvSpPr>
              <p:cNvPr id="7" name="TextBox 6">
                <a:extLst>
                  <a:ext uri="{FF2B5EF4-FFF2-40B4-BE49-F238E27FC236}">
                    <a16:creationId xmlns:a16="http://schemas.microsoft.com/office/drawing/2014/main" id="{3362823E-4DA8-874C-CE29-7CD9A9F2B893}"/>
                  </a:ext>
                </a:extLst>
              </p:cNvPr>
              <p:cNvSpPr txBox="1">
                <a:spLocks noRot="1" noChangeAspect="1" noMove="1" noResize="1" noEditPoints="1" noAdjustHandles="1" noChangeArrowheads="1" noChangeShapeType="1" noTextEdit="1"/>
              </p:cNvSpPr>
              <p:nvPr/>
            </p:nvSpPr>
            <p:spPr>
              <a:xfrm>
                <a:off x="8687779" y="2864550"/>
                <a:ext cx="785812" cy="564450"/>
              </a:xfrm>
              <a:prstGeom prst="rect">
                <a:avLst/>
              </a:prstGeom>
              <a:blipFill>
                <a:blip r:embed="rId12"/>
                <a:stretch>
                  <a:fillRect/>
                </a:stretch>
              </a:blipFill>
              <a:ln>
                <a:solidFill>
                  <a:schemeClr val="bg2"/>
                </a:solidFill>
                <a:prstDash val="lgDash"/>
              </a:ln>
            </p:spPr>
            <p:txBody>
              <a:bodyPr/>
              <a:lstStyle/>
              <a:p>
                <a:r>
                  <a:rPr lang="en-ZA">
                    <a:noFill/>
                  </a:rPr>
                  <a:t> </a:t>
                </a:r>
              </a:p>
            </p:txBody>
          </p:sp>
        </mc:Fallback>
      </mc:AlternateContent>
      <p:sp>
        <p:nvSpPr>
          <p:cNvPr id="4" name="Title 1">
            <a:extLst>
              <a:ext uri="{FF2B5EF4-FFF2-40B4-BE49-F238E27FC236}">
                <a16:creationId xmlns:a16="http://schemas.microsoft.com/office/drawing/2014/main" id="{BB9EB9EE-9748-9618-603C-10C3A9C93088}"/>
              </a:ext>
            </a:extLst>
          </p:cNvPr>
          <p:cNvSpPr txBox="1">
            <a:spLocks/>
          </p:cNvSpPr>
          <p:nvPr/>
        </p:nvSpPr>
        <p:spPr>
          <a:xfrm>
            <a:off x="348838" y="317041"/>
            <a:ext cx="12541972"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These weighted connections form a matrix which is learned</a:t>
            </a: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p:sp>
        <p:nvSpPr>
          <p:cNvPr id="13" name="TextBox 12">
            <a:extLst>
              <a:ext uri="{FF2B5EF4-FFF2-40B4-BE49-F238E27FC236}">
                <a16:creationId xmlns:a16="http://schemas.microsoft.com/office/drawing/2014/main" id="{4BCC5B3F-C049-F217-9F75-C8EB89F31929}"/>
              </a:ext>
            </a:extLst>
          </p:cNvPr>
          <p:cNvSpPr txBox="1"/>
          <p:nvPr/>
        </p:nvSpPr>
        <p:spPr>
          <a:xfrm>
            <a:off x="5366066" y="6294737"/>
            <a:ext cx="1799865" cy="492443"/>
          </a:xfrm>
          <a:prstGeom prst="rect">
            <a:avLst/>
          </a:prstGeom>
          <a:noFill/>
        </p:spPr>
        <p:txBody>
          <a:bodyPr wrap="square" rtlCol="0">
            <a:spAutoFit/>
          </a:bodyPr>
          <a:lstStyle/>
          <a:p>
            <a:r>
              <a:rPr lang="en-US" sz="2600" dirty="0">
                <a:solidFill>
                  <a:srgbClr val="FD013F"/>
                </a:solidFill>
              </a:rPr>
              <a:t>Weight</a:t>
            </a:r>
          </a:p>
        </p:txBody>
      </p:sp>
      <p:sp>
        <p:nvSpPr>
          <p:cNvPr id="14" name="TextBox 13">
            <a:extLst>
              <a:ext uri="{FF2B5EF4-FFF2-40B4-BE49-F238E27FC236}">
                <a16:creationId xmlns:a16="http://schemas.microsoft.com/office/drawing/2014/main" id="{D4F658BF-82C9-1D09-1D97-3246D56CA93D}"/>
              </a:ext>
            </a:extLst>
          </p:cNvPr>
          <p:cNvSpPr txBox="1"/>
          <p:nvPr/>
        </p:nvSpPr>
        <p:spPr>
          <a:xfrm>
            <a:off x="6941702" y="6301355"/>
            <a:ext cx="1799865" cy="492443"/>
          </a:xfrm>
          <a:prstGeom prst="rect">
            <a:avLst/>
          </a:prstGeom>
          <a:noFill/>
        </p:spPr>
        <p:txBody>
          <a:bodyPr wrap="square" rtlCol="0">
            <a:spAutoFit/>
          </a:bodyPr>
          <a:lstStyle/>
          <a:p>
            <a:r>
              <a:rPr lang="en-US" sz="2600" dirty="0">
                <a:solidFill>
                  <a:schemeClr val="bg2"/>
                </a:solidFill>
              </a:rPr>
              <a:t>Bias</a:t>
            </a:r>
          </a:p>
        </p:txBody>
      </p:sp>
      <p:cxnSp>
        <p:nvCxnSpPr>
          <p:cNvPr id="15" name="Straight Arrow Connector 14">
            <a:extLst>
              <a:ext uri="{FF2B5EF4-FFF2-40B4-BE49-F238E27FC236}">
                <a16:creationId xmlns:a16="http://schemas.microsoft.com/office/drawing/2014/main" id="{FB24659E-31FA-3CF9-E7F7-BB5DB0A7C006}"/>
              </a:ext>
            </a:extLst>
          </p:cNvPr>
          <p:cNvCxnSpPr/>
          <p:nvPr/>
        </p:nvCxnSpPr>
        <p:spPr bwMode="auto">
          <a:xfrm flipH="1">
            <a:off x="5894586" y="6038972"/>
            <a:ext cx="1" cy="346151"/>
          </a:xfrm>
          <a:prstGeom prst="straightConnector1">
            <a:avLst/>
          </a:prstGeom>
          <a:noFill/>
          <a:ln w="38100" cap="flat" cmpd="sng" algn="ctr">
            <a:solidFill>
              <a:srgbClr val="FD013F"/>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43BA1CE6-815A-577B-B764-5694DC63907C}"/>
              </a:ext>
            </a:extLst>
          </p:cNvPr>
          <p:cNvCxnSpPr/>
          <p:nvPr/>
        </p:nvCxnSpPr>
        <p:spPr bwMode="auto">
          <a:xfrm flipH="1">
            <a:off x="7315835" y="6038973"/>
            <a:ext cx="1" cy="346151"/>
          </a:xfrm>
          <a:prstGeom prst="straightConnector1">
            <a:avLst/>
          </a:prstGeom>
          <a:noFill/>
          <a:ln w="38100" cap="flat" cmpd="sng" algn="ctr">
            <a:solidFill>
              <a:srgbClr val="72274F"/>
            </a:solidFill>
            <a:prstDash val="solid"/>
            <a:round/>
            <a:headEnd type="none" w="med" len="med"/>
            <a:tailEnd type="triangle"/>
          </a:ln>
          <a:effectLst/>
        </p:spPr>
      </p:cxnSp>
    </p:spTree>
    <p:extLst>
      <p:ext uri="{BB962C8B-B14F-4D97-AF65-F5344CB8AC3E}">
        <p14:creationId xmlns:p14="http://schemas.microsoft.com/office/powerpoint/2010/main" val="1308507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5A3D-5FE0-38E4-B60A-1F79ECC96B0D}"/>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5BDFEFBC-E8BB-B896-FF69-DF20B2F0E75B}"/>
              </a:ext>
            </a:extLst>
          </p:cNvPr>
          <p:cNvSpPr txBox="1">
            <a:spLocks/>
          </p:cNvSpPr>
          <p:nvPr/>
        </p:nvSpPr>
        <p:spPr bwMode="auto">
          <a:xfrm>
            <a:off x="-1899984" y="1158731"/>
            <a:ext cx="1816017" cy="370616"/>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lvl1pPr marL="0" indent="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1pPr>
            <a:lvl2pPr marL="0" indent="15642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2pPr>
            <a:lvl3pPr marL="0" indent="312746"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3pPr>
            <a:lvl4pPr marL="0" indent="469180"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4pPr>
            <a:lvl5pPr marL="0" indent="625475" algn="l" defTabSz="396979" rtl="0" eaLnBrk="1" fontAlgn="base" hangingPunct="1">
              <a:spcBef>
                <a:spcPts val="0"/>
              </a:spcBef>
              <a:spcAft>
                <a:spcPct val="0"/>
              </a:spcAft>
              <a:buSzTx/>
              <a:buFontTx/>
              <a:buNone/>
              <a:defRPr sz="1828">
                <a:solidFill>
                  <a:srgbClr val="747474"/>
                </a:solidFill>
                <a:latin typeface="Helvetica Neue"/>
                <a:ea typeface="Helvetica Neue"/>
                <a:cs typeface="Helvetica Neue"/>
                <a:sym typeface="Helvetica Neue"/>
              </a:defRPr>
            </a:lvl5pPr>
            <a:lvl6pPr marL="187645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6pPr>
            <a:lvl7pPr marL="2189193"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7pPr>
            <a:lvl8pPr marL="2501959"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8pPr>
            <a:lvl9pPr marL="2814678" indent="-312746" defTabSz="399550" eaLnBrk="1" hangingPunct="1">
              <a:spcBef>
                <a:spcPts val="2953"/>
              </a:spcBef>
              <a:buSzPct val="75000"/>
              <a:buFont typeface="Helvetica Neue"/>
              <a:buChar char="•"/>
              <a:defRPr sz="2531">
                <a:solidFill>
                  <a:srgbClr val="747474"/>
                </a:solidFill>
                <a:latin typeface="+mn-lt"/>
                <a:ea typeface="+mn-ea"/>
                <a:cs typeface="+mn-cs"/>
                <a:sym typeface="Helvetica Neue Light"/>
              </a:defRPr>
            </a:lvl9pPr>
          </a:lstStyle>
          <a:p>
            <a:r>
              <a:rPr lang="en-US" sz="1600" kern="0">
                <a:solidFill>
                  <a:srgbClr val="FF0000"/>
                </a:solidFill>
                <a:latin typeface="Arial"/>
                <a:cs typeface="Arial"/>
              </a:rPr>
              <a:t>Arial 16</a:t>
            </a:r>
            <a:endParaRPr lang="en-US" sz="1600">
              <a:latin typeface="Arial"/>
              <a:cs typeface="Arial"/>
            </a:endParaRPr>
          </a:p>
        </p:txBody>
      </p:sp>
      <p:sp>
        <p:nvSpPr>
          <p:cNvPr id="12" name="TextBox 11">
            <a:extLst>
              <a:ext uri="{FF2B5EF4-FFF2-40B4-BE49-F238E27FC236}">
                <a16:creationId xmlns:a16="http://schemas.microsoft.com/office/drawing/2014/main" id="{94DB1EF5-9D02-9B25-A651-7B0DEBD59872}"/>
              </a:ext>
            </a:extLst>
          </p:cNvPr>
          <p:cNvSpPr txBox="1"/>
          <p:nvPr/>
        </p:nvSpPr>
        <p:spPr>
          <a:xfrm>
            <a:off x="-1045557" y="6627167"/>
            <a:ext cx="559769" cy="461665"/>
          </a:xfrm>
          <a:prstGeom prst="rect">
            <a:avLst/>
          </a:prstGeom>
          <a:noFill/>
        </p:spPr>
        <p:txBody>
          <a:bodyPr wrap="none" rtlCol="0">
            <a:spAutoFit/>
          </a:bodyPr>
          <a:lstStyle/>
          <a:p>
            <a:r>
              <a:rPr lang="en-US" sz="2400" dirty="0">
                <a:solidFill>
                  <a:schemeClr val="bg2"/>
                </a:solidFill>
              </a:rPr>
              <a:t>f(x)</a:t>
            </a:r>
          </a:p>
        </p:txBody>
      </p:sp>
      <p:pic>
        <p:nvPicPr>
          <p:cNvPr id="16" name="Picture 15" descr="Fig. 3">
            <a:extLst>
              <a:ext uri="{FF2B5EF4-FFF2-40B4-BE49-F238E27FC236}">
                <a16:creationId xmlns:a16="http://schemas.microsoft.com/office/drawing/2014/main" id="{CBCF4507-43EB-81A3-C3DC-8B193F4FA778}"/>
              </a:ext>
            </a:extLst>
          </p:cNvPr>
          <p:cNvPicPr>
            <a:picLocks noChangeAspect="1"/>
          </p:cNvPicPr>
          <p:nvPr/>
        </p:nvPicPr>
        <p:blipFill>
          <a:blip r:embed="rId3"/>
          <a:srcRect l="46902" t="2190" r="728" b="57128"/>
          <a:stretch>
            <a:fillRect/>
          </a:stretch>
        </p:blipFill>
        <p:spPr>
          <a:xfrm>
            <a:off x="-8525858" y="2226840"/>
            <a:ext cx="7760185" cy="4074515"/>
          </a:xfrm>
          <a:prstGeom prst="rect">
            <a:avLst/>
          </a:prstGeom>
        </p:spPr>
      </p:pic>
      <p:sp>
        <p:nvSpPr>
          <p:cNvPr id="31" name="Oval 30">
            <a:extLst>
              <a:ext uri="{FF2B5EF4-FFF2-40B4-BE49-F238E27FC236}">
                <a16:creationId xmlns:a16="http://schemas.microsoft.com/office/drawing/2014/main" id="{D10E1800-6EEB-338E-658B-A98319483E68}"/>
              </a:ext>
            </a:extLst>
          </p:cNvPr>
          <p:cNvSpPr/>
          <p:nvPr/>
        </p:nvSpPr>
        <p:spPr bwMode="auto">
          <a:xfrm>
            <a:off x="-749734" y="7877707"/>
            <a:ext cx="720000" cy="720000"/>
          </a:xfrm>
          <a:prstGeom prst="ellipse">
            <a:avLst/>
          </a:prstGeom>
          <a:noFill/>
          <a:ln w="38100" cap="flat" cmpd="sng" algn="ctr">
            <a:solidFill>
              <a:srgbClr val="6B2C5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ヒラギノ角ゴ Pro W3" pitchFamily="116" charset="-128"/>
            </a:endParaRPr>
          </a:p>
        </p:txBody>
      </p:sp>
      <p:cxnSp>
        <p:nvCxnSpPr>
          <p:cNvPr id="32" name="Straight Arrow Connector 31">
            <a:extLst>
              <a:ext uri="{FF2B5EF4-FFF2-40B4-BE49-F238E27FC236}">
                <a16:creationId xmlns:a16="http://schemas.microsoft.com/office/drawing/2014/main" id="{6DB441F7-6D9B-07D9-CFB7-3158E6D73678}"/>
              </a:ext>
            </a:extLst>
          </p:cNvPr>
          <p:cNvCxnSpPr>
            <a:cxnSpLocks/>
            <a:endCxn id="31" idx="2"/>
          </p:cNvCxnSpPr>
          <p:nvPr/>
        </p:nvCxnSpPr>
        <p:spPr bwMode="auto">
          <a:xfrm>
            <a:off x="-1525169" y="7449978"/>
            <a:ext cx="775435" cy="787729"/>
          </a:xfrm>
          <a:prstGeom prst="straightConnector1">
            <a:avLst/>
          </a:prstGeom>
          <a:noFill/>
          <a:ln w="38100" cap="flat" cmpd="sng" algn="ctr">
            <a:solidFill>
              <a:schemeClr val="bg2"/>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F1E94129-69F3-6307-56F7-6BDD99670B08}"/>
              </a:ext>
            </a:extLst>
          </p:cNvPr>
          <p:cNvCxnSpPr>
            <a:cxnSpLocks/>
            <a:endCxn id="31" idx="2"/>
          </p:cNvCxnSpPr>
          <p:nvPr/>
        </p:nvCxnSpPr>
        <p:spPr bwMode="auto">
          <a:xfrm>
            <a:off x="-1448055" y="7718724"/>
            <a:ext cx="698321" cy="518983"/>
          </a:xfrm>
          <a:prstGeom prst="straightConnector1">
            <a:avLst/>
          </a:prstGeom>
          <a:noFill/>
          <a:ln w="38100" cap="flat" cmpd="sng" algn="ctr">
            <a:solidFill>
              <a:schemeClr val="bg2"/>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3E3D8CC7-995A-3D5C-CA92-EEA3DEE4FF88}"/>
              </a:ext>
            </a:extLst>
          </p:cNvPr>
          <p:cNvCxnSpPr>
            <a:cxnSpLocks/>
            <a:endCxn id="31" idx="2"/>
          </p:cNvCxnSpPr>
          <p:nvPr/>
        </p:nvCxnSpPr>
        <p:spPr bwMode="auto">
          <a:xfrm>
            <a:off x="-1438954" y="8010573"/>
            <a:ext cx="689220" cy="227134"/>
          </a:xfrm>
          <a:prstGeom prst="straightConnector1">
            <a:avLst/>
          </a:prstGeom>
          <a:noFill/>
          <a:ln w="38100" cap="flat" cmpd="sng" algn="ctr">
            <a:solidFill>
              <a:schemeClr val="bg2"/>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9C921C9E-C8F1-9E0A-A86F-8DCA386D093C}"/>
              </a:ext>
            </a:extLst>
          </p:cNvPr>
          <p:cNvCxnSpPr>
            <a:cxnSpLocks/>
          </p:cNvCxnSpPr>
          <p:nvPr/>
        </p:nvCxnSpPr>
        <p:spPr bwMode="auto">
          <a:xfrm flipV="1">
            <a:off x="-62254" y="7449351"/>
            <a:ext cx="810336" cy="698356"/>
          </a:xfrm>
          <a:prstGeom prst="straightConnector1">
            <a:avLst/>
          </a:prstGeom>
          <a:noFill/>
          <a:ln w="38100" cap="flat" cmpd="sng" algn="ctr">
            <a:solidFill>
              <a:schemeClr val="bg2"/>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6A182719-854E-0EF3-F0C2-1D12E1204745}"/>
              </a:ext>
            </a:extLst>
          </p:cNvPr>
          <p:cNvCxnSpPr>
            <a:cxnSpLocks/>
          </p:cNvCxnSpPr>
          <p:nvPr/>
        </p:nvCxnSpPr>
        <p:spPr bwMode="auto">
          <a:xfrm flipV="1">
            <a:off x="-55186" y="7718724"/>
            <a:ext cx="768367" cy="428983"/>
          </a:xfrm>
          <a:prstGeom prst="straightConnector1">
            <a:avLst/>
          </a:prstGeom>
          <a:noFill/>
          <a:ln w="38100" cap="flat" cmpd="sng" algn="ctr">
            <a:solidFill>
              <a:schemeClr val="bg2"/>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B2737C2C-A695-68C7-5B95-8837DE9176EB}"/>
              </a:ext>
            </a:extLst>
          </p:cNvPr>
          <p:cNvCxnSpPr>
            <a:cxnSpLocks/>
          </p:cNvCxnSpPr>
          <p:nvPr/>
        </p:nvCxnSpPr>
        <p:spPr bwMode="auto">
          <a:xfrm flipV="1">
            <a:off x="-55186" y="8010573"/>
            <a:ext cx="768367" cy="137134"/>
          </a:xfrm>
          <a:prstGeom prst="straightConnector1">
            <a:avLst/>
          </a:prstGeom>
          <a:noFill/>
          <a:ln w="38100" cap="flat" cmpd="sng" algn="ctr">
            <a:solidFill>
              <a:schemeClr val="bg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8C19FAA-09AA-D7CA-4F25-057C55CAA815}"/>
                  </a:ext>
                </a:extLst>
              </p:cNvPr>
              <p:cNvSpPr txBox="1"/>
              <p:nvPr/>
            </p:nvSpPr>
            <p:spPr>
              <a:xfrm>
                <a:off x="-2102323" y="9339476"/>
                <a:ext cx="854756"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US" i="1">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oMath>
                  </m:oMathPara>
                </a14:m>
                <a:endParaRPr lang="en-US" dirty="0"/>
              </a:p>
            </p:txBody>
          </p:sp>
        </mc:Choice>
        <mc:Fallback xmlns="">
          <p:sp>
            <p:nvSpPr>
              <p:cNvPr id="38" name="TextBox 37">
                <a:extLst>
                  <a:ext uri="{FF2B5EF4-FFF2-40B4-BE49-F238E27FC236}">
                    <a16:creationId xmlns:a16="http://schemas.microsoft.com/office/drawing/2014/main" id="{18E73C89-D1FB-DF27-8B92-84561324D9FA}"/>
                  </a:ext>
                </a:extLst>
              </p:cNvPr>
              <p:cNvSpPr txBox="1">
                <a:spLocks noRot="1" noChangeAspect="1" noMove="1" noResize="1" noEditPoints="1" noAdjustHandles="1" noChangeArrowheads="1" noChangeShapeType="1" noTextEdit="1"/>
              </p:cNvSpPr>
              <p:nvPr/>
            </p:nvSpPr>
            <p:spPr>
              <a:xfrm>
                <a:off x="-2102323" y="9339476"/>
                <a:ext cx="854756" cy="564450"/>
              </a:xfrm>
              <a:prstGeom prst="rect">
                <a:avLst/>
              </a:prstGeom>
              <a:blipFill>
                <a:blip r:embed="rId5"/>
                <a:stretch>
                  <a:fillRect b="-10638"/>
                </a:stretch>
              </a:blipFill>
              <a:ln>
                <a:solidFill>
                  <a:schemeClr val="bg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FFC4674-6767-D36A-B936-11AC7EC53CF7}"/>
                  </a:ext>
                </a:extLst>
              </p:cNvPr>
              <p:cNvSpPr txBox="1"/>
              <p:nvPr/>
            </p:nvSpPr>
            <p:spPr>
              <a:xfrm>
                <a:off x="769298" y="9339348"/>
                <a:ext cx="854756"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US" i="1">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r>
                            <a:rPr lang="en-US" b="0" i="1" smtClean="0">
                              <a:solidFill>
                                <a:schemeClr val="bg2"/>
                              </a:solidFill>
                              <a:latin typeface="Cambria Math" panose="02040503050406030204" pitchFamily="18" charset="0"/>
                            </a:rPr>
                            <m:t>+1</m:t>
                          </m:r>
                        </m:sup>
                      </m:sSup>
                    </m:oMath>
                  </m:oMathPara>
                </a14:m>
                <a:endParaRPr lang="en-US" dirty="0"/>
              </a:p>
            </p:txBody>
          </p:sp>
        </mc:Choice>
        <mc:Fallback xmlns="">
          <p:sp>
            <p:nvSpPr>
              <p:cNvPr id="39" name="TextBox 38">
                <a:extLst>
                  <a:ext uri="{FF2B5EF4-FFF2-40B4-BE49-F238E27FC236}">
                    <a16:creationId xmlns:a16="http://schemas.microsoft.com/office/drawing/2014/main" id="{49E7981E-876D-0A80-ACB2-8A7CBB933CC1}"/>
                  </a:ext>
                </a:extLst>
              </p:cNvPr>
              <p:cNvSpPr txBox="1">
                <a:spLocks noRot="1" noChangeAspect="1" noMove="1" noResize="1" noEditPoints="1" noAdjustHandles="1" noChangeArrowheads="1" noChangeShapeType="1" noTextEdit="1"/>
              </p:cNvSpPr>
              <p:nvPr/>
            </p:nvSpPr>
            <p:spPr>
              <a:xfrm>
                <a:off x="769298" y="9339348"/>
                <a:ext cx="854756" cy="564450"/>
              </a:xfrm>
              <a:prstGeom prst="rect">
                <a:avLst/>
              </a:prstGeom>
              <a:blipFill>
                <a:blip r:embed="rId6"/>
                <a:stretch>
                  <a:fillRect l="-4348" r="-15942" b="-10638"/>
                </a:stretch>
              </a:blipFill>
              <a:ln>
                <a:solidFill>
                  <a:schemeClr val="bg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64AF6C0-138E-B45E-4A74-A7AE00B1959B}"/>
                  </a:ext>
                </a:extLst>
              </p:cNvPr>
              <p:cNvSpPr txBox="1"/>
              <p:nvPr/>
            </p:nvSpPr>
            <p:spPr>
              <a:xfrm>
                <a:off x="-3635599" y="5961738"/>
                <a:ext cx="2645697" cy="2074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i="1">
                              <a:solidFill>
                                <a:schemeClr val="bg2"/>
                              </a:solidFill>
                              <a:latin typeface="Cambria Math" panose="02040503050406030204" pitchFamily="18" charset="0"/>
                            </a:rPr>
                          </m:ctrlPr>
                        </m:dPr>
                        <m:e>
                          <m:m>
                            <m:mPr>
                              <m:mcs>
                                <m:mc>
                                  <m:mcPr>
                                    <m:count m:val="1"/>
                                    <m:mcJc m:val="center"/>
                                  </m:mcPr>
                                </m:mc>
                              </m:mcs>
                              <m:ctrlPr>
                                <a:rPr lang="en-US" sz="2400" i="1">
                                  <a:solidFill>
                                    <a:schemeClr val="bg2"/>
                                  </a:solidFill>
                                  <a:latin typeface="Cambria Math" panose="02040503050406030204" pitchFamily="18" charset="0"/>
                                </a:rPr>
                              </m:ctrlPr>
                            </m:mP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1</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2</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3</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r>
                              <m:e>
                                <m:r>
                                  <a:rPr lang="en-US" sz="2400" i="0">
                                    <a:solidFill>
                                      <a:schemeClr val="bg2"/>
                                    </a:solidFill>
                                    <a:latin typeface="Cambria Math" panose="02040503050406030204" pitchFamily="18" charset="0"/>
                                  </a:rPr>
                                  <m:t>⋮</m:t>
                                </m:r>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1">
                                        <a:solidFill>
                                          <a:schemeClr val="bg2"/>
                                        </a:solidFill>
                                        <a:latin typeface="Cambria Math" panose="02040503050406030204" pitchFamily="18" charset="0"/>
                                      </a:rPr>
                                      <m:t>𝑛</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sup>
                                </m:sSubSup>
                              </m:e>
                            </m:mr>
                          </m:m>
                        </m:e>
                      </m:d>
                    </m:oMath>
                  </m:oMathPara>
                </a14:m>
                <a:endParaRPr lang="en-US" sz="2400" dirty="0">
                  <a:solidFill>
                    <a:schemeClr val="bg2"/>
                  </a:solidFill>
                </a:endParaRPr>
              </a:p>
            </p:txBody>
          </p:sp>
        </mc:Choice>
        <mc:Fallback xmlns="">
          <p:sp>
            <p:nvSpPr>
              <p:cNvPr id="40" name="TextBox 39">
                <a:extLst>
                  <a:ext uri="{FF2B5EF4-FFF2-40B4-BE49-F238E27FC236}">
                    <a16:creationId xmlns:a16="http://schemas.microsoft.com/office/drawing/2014/main" id="{48A1CC65-047F-884D-6598-079C1ABEDBC9}"/>
                  </a:ext>
                </a:extLst>
              </p:cNvPr>
              <p:cNvSpPr txBox="1">
                <a:spLocks noRot="1" noChangeAspect="1" noMove="1" noResize="1" noEditPoints="1" noAdjustHandles="1" noChangeArrowheads="1" noChangeShapeType="1" noTextEdit="1"/>
              </p:cNvSpPr>
              <p:nvPr/>
            </p:nvSpPr>
            <p:spPr>
              <a:xfrm>
                <a:off x="-3635599" y="5961738"/>
                <a:ext cx="2645697" cy="2074158"/>
              </a:xfrm>
              <a:prstGeom prst="rect">
                <a:avLst/>
              </a:prstGeom>
              <a:blipFill>
                <a:blip r:embed="rId7"/>
                <a:stretch>
                  <a:fillRect b="-3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C0E1970-A021-213B-99C1-8F1F6DDC167B}"/>
                  </a:ext>
                </a:extLst>
              </p:cNvPr>
              <p:cNvSpPr txBox="1"/>
              <p:nvPr/>
            </p:nvSpPr>
            <p:spPr>
              <a:xfrm>
                <a:off x="348838" y="7088832"/>
                <a:ext cx="1725196" cy="2074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i="1">
                              <a:solidFill>
                                <a:schemeClr val="bg2"/>
                              </a:solidFill>
                              <a:latin typeface="Cambria Math" panose="02040503050406030204" pitchFamily="18" charset="0"/>
                            </a:rPr>
                          </m:ctrlPr>
                        </m:dPr>
                        <m:e>
                          <m:m>
                            <m:mPr>
                              <m:mcs>
                                <m:mc>
                                  <m:mcPr>
                                    <m:count m:val="1"/>
                                    <m:mcJc m:val="center"/>
                                  </m:mcPr>
                                </m:mc>
                              </m:mcs>
                              <m:ctrlPr>
                                <a:rPr lang="en-US" sz="2400" i="1">
                                  <a:solidFill>
                                    <a:schemeClr val="bg2"/>
                                  </a:solidFill>
                                  <a:latin typeface="Cambria Math" panose="02040503050406030204" pitchFamily="18" charset="0"/>
                                </a:rPr>
                              </m:ctrlPr>
                            </m:mP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1</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2</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0">
                                        <a:solidFill>
                                          <a:schemeClr val="bg2"/>
                                        </a:solidFill>
                                        <a:latin typeface="Cambria Math" panose="02040503050406030204" pitchFamily="18" charset="0"/>
                                      </a:rPr>
                                      <m:t>3</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r>
                              <m:e>
                                <m:r>
                                  <a:rPr lang="en-US" sz="2400" i="0">
                                    <a:solidFill>
                                      <a:schemeClr val="bg2"/>
                                    </a:solidFill>
                                    <a:latin typeface="Cambria Math" panose="02040503050406030204" pitchFamily="18" charset="0"/>
                                  </a:rPr>
                                  <m:t>⋮</m:t>
                                </m:r>
                              </m:e>
                            </m:mr>
                            <m:mr>
                              <m:e>
                                <m:sSubSup>
                                  <m:sSubSupPr>
                                    <m:ctrlPr>
                                      <a:rPr lang="en-US" sz="2400" i="1">
                                        <a:solidFill>
                                          <a:schemeClr val="bg2"/>
                                        </a:solidFill>
                                        <a:latin typeface="Cambria Math" panose="02040503050406030204" pitchFamily="18" charset="0"/>
                                      </a:rPr>
                                    </m:ctrlPr>
                                  </m:sSubSupPr>
                                  <m:e>
                                    <m:r>
                                      <a:rPr lang="en-US" sz="2400" i="1">
                                        <a:solidFill>
                                          <a:schemeClr val="bg2"/>
                                        </a:solidFill>
                                        <a:latin typeface="Cambria Math" panose="02040503050406030204" pitchFamily="18" charset="0"/>
                                      </a:rPr>
                                      <m:t>𝑦</m:t>
                                    </m:r>
                                  </m:e>
                                  <m:sub>
                                    <m:r>
                                      <a:rPr lang="en-US" sz="2400" i="1">
                                        <a:solidFill>
                                          <a:schemeClr val="bg2"/>
                                        </a:solidFill>
                                        <a:latin typeface="Cambria Math" panose="02040503050406030204" pitchFamily="18" charset="0"/>
                                      </a:rPr>
                                      <m:t>𝑛</m:t>
                                    </m:r>
                                  </m:sub>
                                  <m:sup>
                                    <m:r>
                                      <a:rPr lang="en-US" sz="2400" i="0">
                                        <a:solidFill>
                                          <a:schemeClr val="bg2"/>
                                        </a:solidFill>
                                        <a:latin typeface="Cambria Math" panose="02040503050406030204" pitchFamily="18" charset="0"/>
                                      </a:rPr>
                                      <m:t> </m:t>
                                    </m:r>
                                    <m:r>
                                      <a:rPr lang="en-US" sz="2400" i="1">
                                        <a:solidFill>
                                          <a:schemeClr val="bg2"/>
                                        </a:solidFill>
                                        <a:latin typeface="Cambria Math" panose="02040503050406030204" pitchFamily="18" charset="0"/>
                                      </a:rPr>
                                      <m:t>𝑘</m:t>
                                    </m:r>
                                    <m:r>
                                      <a:rPr lang="en-US" sz="2400" b="0" i="1" smtClean="0">
                                        <a:solidFill>
                                          <a:schemeClr val="bg2"/>
                                        </a:solidFill>
                                        <a:latin typeface="Cambria Math" panose="02040503050406030204" pitchFamily="18" charset="0"/>
                                      </a:rPr>
                                      <m:t>+1</m:t>
                                    </m:r>
                                  </m:sup>
                                </m:sSubSup>
                              </m:e>
                            </m:mr>
                          </m:m>
                        </m:e>
                      </m:d>
                    </m:oMath>
                  </m:oMathPara>
                </a14:m>
                <a:endParaRPr lang="en-US" sz="2400" dirty="0">
                  <a:solidFill>
                    <a:schemeClr val="bg2"/>
                  </a:solidFill>
                </a:endParaRPr>
              </a:p>
            </p:txBody>
          </p:sp>
        </mc:Choice>
        <mc:Fallback xmlns="">
          <p:sp>
            <p:nvSpPr>
              <p:cNvPr id="41" name="TextBox 40">
                <a:extLst>
                  <a:ext uri="{FF2B5EF4-FFF2-40B4-BE49-F238E27FC236}">
                    <a16:creationId xmlns:a16="http://schemas.microsoft.com/office/drawing/2014/main" id="{4C85329C-6FD8-7EC2-036E-CCDAD5D96805}"/>
                  </a:ext>
                </a:extLst>
              </p:cNvPr>
              <p:cNvSpPr txBox="1">
                <a:spLocks noRot="1" noChangeAspect="1" noMove="1" noResize="1" noEditPoints="1" noAdjustHandles="1" noChangeArrowheads="1" noChangeShapeType="1" noTextEdit="1"/>
              </p:cNvSpPr>
              <p:nvPr/>
            </p:nvSpPr>
            <p:spPr>
              <a:xfrm>
                <a:off x="348838" y="7088832"/>
                <a:ext cx="1725196" cy="2074158"/>
              </a:xfrm>
              <a:prstGeom prst="rect">
                <a:avLst/>
              </a:prstGeom>
              <a:blipFill>
                <a:blip r:embed="rId8"/>
                <a:stretch>
                  <a:fillRect b="-3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D15CAC4-5B3A-58B6-54FF-62860147A6A1}"/>
                  </a:ext>
                </a:extLst>
              </p:cNvPr>
              <p:cNvSpPr txBox="1"/>
              <p:nvPr/>
            </p:nvSpPr>
            <p:spPr>
              <a:xfrm>
                <a:off x="-680686" y="7960635"/>
                <a:ext cx="948657" cy="513282"/>
              </a:xfrm>
              <a:prstGeom prst="rect">
                <a:avLst/>
              </a:prstGeom>
              <a:noFill/>
            </p:spPr>
            <p:txBody>
              <a:bodyPr wrap="square" rtlCol="0">
                <a:spAutoFit/>
              </a:bodyPr>
              <a:lstStyle/>
              <a:p>
                <a:r>
                  <a:rPr lang="en-US" sz="2600" dirty="0">
                    <a:solidFill>
                      <a:schemeClr val="bg2"/>
                    </a:solidFill>
                  </a:rPr>
                  <a:t>f(</a:t>
                </a:r>
                <a14:m>
                  <m:oMath xmlns:m="http://schemas.openxmlformats.org/officeDocument/2006/math">
                    <m:acc>
                      <m:accPr>
                        <m:chr m:val="̅"/>
                        <m:ctrlPr>
                          <a:rPr lang="en-US" sz="2800" i="1">
                            <a:solidFill>
                              <a:schemeClr val="bg2"/>
                            </a:solidFill>
                            <a:latin typeface="Cambria Math" panose="02040503050406030204" pitchFamily="18" charset="0"/>
                          </a:rPr>
                        </m:ctrlPr>
                      </m:accPr>
                      <m:e>
                        <m:r>
                          <a:rPr lang="en-US" sz="2800" i="1">
                            <a:solidFill>
                              <a:schemeClr val="bg2"/>
                            </a:solidFill>
                            <a:latin typeface="Cambria Math" panose="02040503050406030204" pitchFamily="18" charset="0"/>
                          </a:rPr>
                          <m:t>𝑦</m:t>
                        </m:r>
                      </m:e>
                    </m:acc>
                  </m:oMath>
                </a14:m>
                <a:r>
                  <a:rPr lang="en-US" sz="2600" dirty="0">
                    <a:solidFill>
                      <a:schemeClr val="bg2"/>
                    </a:solidFill>
                  </a:rPr>
                  <a:t>)</a:t>
                </a:r>
              </a:p>
            </p:txBody>
          </p:sp>
        </mc:Choice>
        <mc:Fallback xmlns="">
          <p:sp>
            <p:nvSpPr>
              <p:cNvPr id="42" name="TextBox 41">
                <a:extLst>
                  <a:ext uri="{FF2B5EF4-FFF2-40B4-BE49-F238E27FC236}">
                    <a16:creationId xmlns:a16="http://schemas.microsoft.com/office/drawing/2014/main" id="{D463E3A7-CE7C-D560-4364-B77A72972F3E}"/>
                  </a:ext>
                </a:extLst>
              </p:cNvPr>
              <p:cNvSpPr txBox="1">
                <a:spLocks noRot="1" noChangeAspect="1" noMove="1" noResize="1" noEditPoints="1" noAdjustHandles="1" noChangeArrowheads="1" noChangeShapeType="1" noTextEdit="1"/>
              </p:cNvSpPr>
              <p:nvPr/>
            </p:nvSpPr>
            <p:spPr>
              <a:xfrm>
                <a:off x="-680686" y="7960635"/>
                <a:ext cx="948657" cy="513282"/>
              </a:xfrm>
              <a:prstGeom prst="rect">
                <a:avLst/>
              </a:prstGeom>
              <a:blipFill>
                <a:blip r:embed="rId9"/>
                <a:stretch>
                  <a:fillRect l="-10526" t="-7143" b="-2857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E55753D-6D13-CF73-46F5-077A44B0A3D2}"/>
              </a:ext>
            </a:extLst>
          </p:cNvPr>
          <p:cNvPicPr>
            <a:picLocks noChangeAspect="1"/>
          </p:cNvPicPr>
          <p:nvPr/>
        </p:nvPicPr>
        <p:blipFill>
          <a:blip r:embed="rId10"/>
          <a:stretch>
            <a:fillRect/>
          </a:stretch>
        </p:blipFill>
        <p:spPr>
          <a:xfrm>
            <a:off x="3101816" y="900162"/>
            <a:ext cx="6089149" cy="460945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9D61857-1EC6-672B-A424-E95A025D26CE}"/>
                  </a:ext>
                </a:extLst>
              </p:cNvPr>
              <p:cNvSpPr txBox="1"/>
              <p:nvPr/>
            </p:nvSpPr>
            <p:spPr>
              <a:xfrm>
                <a:off x="2608129" y="2864550"/>
                <a:ext cx="785812"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m:rPr>
                                  <m:sty m:val="p"/>
                                </m:rPr>
                                <a:rPr lang="en-US" b="0" i="1" smtClean="0">
                                  <a:solidFill>
                                    <a:schemeClr val="bg2"/>
                                  </a:solidFill>
                                  <a:latin typeface="Cambria Math" panose="02040503050406030204" pitchFamily="18" charset="0"/>
                                </a:rPr>
                                <m:t>x</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oMath>
                  </m:oMathPara>
                </a14:m>
                <a:endParaRPr lang="en-ZA" dirty="0"/>
              </a:p>
            </p:txBody>
          </p:sp>
        </mc:Choice>
        <mc:Fallback xmlns="">
          <p:sp>
            <p:nvSpPr>
              <p:cNvPr id="3" name="TextBox 2">
                <a:extLst>
                  <a:ext uri="{FF2B5EF4-FFF2-40B4-BE49-F238E27FC236}">
                    <a16:creationId xmlns:a16="http://schemas.microsoft.com/office/drawing/2014/main" id="{79D61857-1EC6-672B-A424-E95A025D26CE}"/>
                  </a:ext>
                </a:extLst>
              </p:cNvPr>
              <p:cNvSpPr txBox="1">
                <a:spLocks noRot="1" noChangeAspect="1" noMove="1" noResize="1" noEditPoints="1" noAdjustHandles="1" noChangeArrowheads="1" noChangeShapeType="1" noTextEdit="1"/>
              </p:cNvSpPr>
              <p:nvPr/>
            </p:nvSpPr>
            <p:spPr>
              <a:xfrm>
                <a:off x="2608129" y="2864550"/>
                <a:ext cx="785812" cy="564450"/>
              </a:xfrm>
              <a:prstGeom prst="rect">
                <a:avLst/>
              </a:prstGeom>
              <a:blipFill>
                <a:blip r:embed="rId11"/>
                <a:stretch>
                  <a:fillRect/>
                </a:stretch>
              </a:blipFill>
              <a:ln>
                <a:solidFill>
                  <a:schemeClr val="bg2"/>
                </a:solidFill>
                <a:prstDash val="lgDash"/>
              </a:ln>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57B139-3FC2-8BC9-784F-2AF53EDF1767}"/>
                  </a:ext>
                </a:extLst>
              </p:cNvPr>
              <p:cNvSpPr txBox="1"/>
              <p:nvPr/>
            </p:nvSpPr>
            <p:spPr>
              <a:xfrm>
                <a:off x="8687779" y="2864550"/>
                <a:ext cx="785812" cy="56445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2"/>
                              </a:solidFill>
                              <a:latin typeface="Cambria Math" panose="02040503050406030204" pitchFamily="18" charset="0"/>
                            </a:rPr>
                          </m:ctrlPr>
                        </m:sSupPr>
                        <m:e>
                          <m:acc>
                            <m:accPr>
                              <m:chr m:val="̅"/>
                              <m:ctrlPr>
                                <a:rPr lang="en-US" i="1" smtClean="0">
                                  <a:solidFill>
                                    <a:schemeClr val="bg2"/>
                                  </a:solidFill>
                                  <a:latin typeface="Cambria Math" panose="02040503050406030204" pitchFamily="18" charset="0"/>
                                </a:rPr>
                              </m:ctrlPr>
                            </m:accPr>
                            <m:e>
                              <m:r>
                                <a:rPr lang="en-ZA" b="0" i="1" smtClean="0">
                                  <a:solidFill>
                                    <a:schemeClr val="bg2"/>
                                  </a:solidFill>
                                  <a:latin typeface="Cambria Math" panose="02040503050406030204" pitchFamily="18" charset="0"/>
                                </a:rPr>
                                <m:t>𝑦</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oMath>
                  </m:oMathPara>
                </a14:m>
                <a:endParaRPr lang="en-ZA" dirty="0"/>
              </a:p>
            </p:txBody>
          </p:sp>
        </mc:Choice>
        <mc:Fallback xmlns="">
          <p:sp>
            <p:nvSpPr>
              <p:cNvPr id="7" name="TextBox 6">
                <a:extLst>
                  <a:ext uri="{FF2B5EF4-FFF2-40B4-BE49-F238E27FC236}">
                    <a16:creationId xmlns:a16="http://schemas.microsoft.com/office/drawing/2014/main" id="{A457B139-3FC2-8BC9-784F-2AF53EDF1767}"/>
                  </a:ext>
                </a:extLst>
              </p:cNvPr>
              <p:cNvSpPr txBox="1">
                <a:spLocks noRot="1" noChangeAspect="1" noMove="1" noResize="1" noEditPoints="1" noAdjustHandles="1" noChangeArrowheads="1" noChangeShapeType="1" noTextEdit="1"/>
              </p:cNvSpPr>
              <p:nvPr/>
            </p:nvSpPr>
            <p:spPr>
              <a:xfrm>
                <a:off x="8687779" y="2864550"/>
                <a:ext cx="785812" cy="564450"/>
              </a:xfrm>
              <a:prstGeom prst="rect">
                <a:avLst/>
              </a:prstGeom>
              <a:blipFill>
                <a:blip r:embed="rId12"/>
                <a:stretch>
                  <a:fillRect/>
                </a:stretch>
              </a:blipFill>
              <a:ln>
                <a:solidFill>
                  <a:schemeClr val="bg2"/>
                </a:solidFill>
                <a:prstDash val="lgDash"/>
              </a:ln>
            </p:spPr>
            <p:txBody>
              <a:bodyPr/>
              <a:lstStyle/>
              <a:p>
                <a:r>
                  <a:rPr lang="en-ZA">
                    <a:noFill/>
                  </a:rPr>
                  <a:t> </a:t>
                </a:r>
              </a:p>
            </p:txBody>
          </p:sp>
        </mc:Fallback>
      </mc:AlternateContent>
      <p:sp>
        <p:nvSpPr>
          <p:cNvPr id="4" name="Title 1">
            <a:extLst>
              <a:ext uri="{FF2B5EF4-FFF2-40B4-BE49-F238E27FC236}">
                <a16:creationId xmlns:a16="http://schemas.microsoft.com/office/drawing/2014/main" id="{CE308484-7263-25E0-29D4-1726D4CE9E86}"/>
              </a:ext>
            </a:extLst>
          </p:cNvPr>
          <p:cNvSpPr txBox="1">
            <a:spLocks/>
          </p:cNvSpPr>
          <p:nvPr/>
        </p:nvSpPr>
        <p:spPr>
          <a:xfrm>
            <a:off x="348838" y="317041"/>
            <a:ext cx="12541972" cy="990600"/>
          </a:xfrm>
          <a:prstGeom prst="rect">
            <a:avLst/>
          </a:prstGeom>
        </p:spPr>
        <p:txBody>
          <a:bodyPr lIns="91425" tIns="45713" rIns="91425" bIns="45713"/>
          <a:lstStyle>
            <a:lvl1pPr algn="l" defTabSz="909949"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2pPr>
            <a:lvl3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3pPr>
            <a:lvl4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4pPr>
            <a:lvl5pPr algn="l" defTabSz="909949" rtl="0" eaLnBrk="0" fontAlgn="base" hangingPunct="0">
              <a:lnSpc>
                <a:spcPct val="90000"/>
              </a:lnSpc>
              <a:spcBef>
                <a:spcPct val="0"/>
              </a:spcBef>
              <a:spcAft>
                <a:spcPct val="0"/>
              </a:spcAft>
              <a:defRPr sz="4400">
                <a:solidFill>
                  <a:schemeClr val="tx1"/>
                </a:solidFill>
                <a:latin typeface="Calibri" charset="0"/>
                <a:ea typeface="ＭＳ Ｐゴシック" charset="0"/>
                <a:cs typeface="ＭＳ Ｐゴシック" charset="0"/>
              </a:defRPr>
            </a:lvl5pPr>
            <a:lvl6pPr marL="320761"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6pPr>
            <a:lvl7pPr marL="641529"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7pPr>
            <a:lvl8pPr marL="962298"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8pPr>
            <a:lvl9pPr marL="1283066" algn="l" defTabSz="909949" rtl="0" fontAlgn="base">
              <a:lnSpc>
                <a:spcPct val="90000"/>
              </a:lnSpc>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687">
              <a:defRPr/>
            </a:pPr>
            <a:r>
              <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rPr>
              <a:t>These weighted connections form a matrix which is learned</a:t>
            </a:r>
          </a:p>
          <a:p>
            <a:pPr defTabSz="639687">
              <a:defRPr/>
            </a:pPr>
            <a:endParaRPr lang="en-GB" sz="2600" dirty="0">
              <a:solidFill>
                <a:srgbClr val="012D50"/>
              </a:solidFill>
              <a:latin typeface="Calibri Light" panose="020F0302020204030204" pitchFamily="34" charset="0"/>
              <a:ea typeface="Helvetica Neue" panose="02000503000000020004" pitchFamily="2" charset="0"/>
              <a:cs typeface="Calibri Light" panose="020F0302020204030204" pitchFamily="34" charset="0"/>
              <a:sym typeface="Helvetica Neue Light"/>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3506456B-8FD3-9D23-5889-4BDFF4716BD0}"/>
                  </a:ext>
                </a:extLst>
              </p:cNvPr>
              <p:cNvSpPr txBox="1"/>
              <p:nvPr/>
            </p:nvSpPr>
            <p:spPr>
              <a:xfrm>
                <a:off x="809175" y="5316195"/>
                <a:ext cx="4170879" cy="632930"/>
              </a:xfrm>
              <a:prstGeom prst="rect">
                <a:avLst/>
              </a:prstGeom>
              <a:noFill/>
              <a:ln>
                <a:solidFill>
                  <a:schemeClr val="bg2"/>
                </a:solidFill>
                <a:prstDash val="lgDash"/>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ZA" i="1">
                                  <a:solidFill>
                                    <a:schemeClr val="bg2"/>
                                  </a:solidFill>
                                  <a:latin typeface="Cambria Math" panose="02040503050406030204" pitchFamily="18" charset="0"/>
                                </a:rPr>
                                <m:t>𝑦</m:t>
                              </m:r>
                            </m:e>
                          </m:acc>
                        </m:e>
                        <m:sup>
                          <m:r>
                            <a:rPr lang="en-US">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r>
                        <a:rPr lang="en-US" b="0" i="0" smtClean="0">
                          <a:solidFill>
                            <a:schemeClr val="bg2"/>
                          </a:solidFill>
                          <a:latin typeface="Cambria Math" panose="02040503050406030204" pitchFamily="18" charset="0"/>
                        </a:rPr>
                        <m:t>=</m:t>
                      </m:r>
                      <m:r>
                        <a:rPr lang="en-US" i="1">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𝑓</m:t>
                      </m:r>
                      <m:r>
                        <a:rPr lang="en-US" i="0">
                          <a:solidFill>
                            <a:schemeClr val="bg2"/>
                          </a:solidFill>
                          <a:latin typeface="Cambria Math" panose="02040503050406030204" pitchFamily="18" charset="0"/>
                        </a:rPr>
                        <m:t>​</m:t>
                      </m:r>
                      <m:d>
                        <m:dPr>
                          <m:ctrlPr>
                            <a:rPr lang="en-US" i="1">
                              <a:solidFill>
                                <a:schemeClr val="bg2"/>
                              </a:solidFill>
                              <a:latin typeface="Cambria Math" panose="02040503050406030204" pitchFamily="18" charset="0"/>
                            </a:rPr>
                          </m:ctrlPr>
                        </m:dPr>
                        <m:e>
                          <m:sSup>
                            <m:sSupPr>
                              <m:ctrlPr>
                                <a:rPr lang="en-US" i="1" smtClean="0">
                                  <a:solidFill>
                                    <a:srgbClr val="FD013F"/>
                                  </a:solidFill>
                                  <a:latin typeface="Cambria Math" panose="02040503050406030204" pitchFamily="18" charset="0"/>
                                </a:rPr>
                              </m:ctrlPr>
                            </m:sSupPr>
                            <m:e>
                              <m:r>
                                <a:rPr lang="en-US" i="1">
                                  <a:solidFill>
                                    <a:srgbClr val="FD013F"/>
                                  </a:solidFill>
                                  <a:latin typeface="Cambria Math" panose="02040503050406030204" pitchFamily="18" charset="0"/>
                                </a:rPr>
                                <m:t>𝑊</m:t>
                              </m:r>
                            </m:e>
                            <m:sup>
                              <m:r>
                                <a:rPr lang="en-US" i="1">
                                  <a:solidFill>
                                    <a:srgbClr val="FD013F"/>
                                  </a:solidFill>
                                  <a:latin typeface="Cambria Math" panose="02040503050406030204" pitchFamily="18" charset="0"/>
                                </a:rPr>
                                <m:t>𝑘</m:t>
                              </m:r>
                            </m:sup>
                          </m:sSup>
                          <m:sSup>
                            <m:sSupPr>
                              <m:ctrlPr>
                                <a:rPr lang="en-US" i="1">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m:rPr>
                                      <m:sty m:val="p"/>
                                    </m:rPr>
                                    <a:rPr lang="en-US" b="0" i="1" smtClean="0">
                                      <a:solidFill>
                                        <a:schemeClr val="bg2"/>
                                      </a:solidFill>
                                      <a:latin typeface="Cambria Math" panose="02040503050406030204" pitchFamily="18" charset="0"/>
                                    </a:rPr>
                                    <m:t>x</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r>
                            <a:rPr lang="en-US" i="0">
                              <a:solidFill>
                                <a:schemeClr val="bg2"/>
                              </a:solidFill>
                              <a:latin typeface="Cambria Math" panose="02040503050406030204" pitchFamily="18" charset="0"/>
                            </a:rPr>
                            <m:t>+</m:t>
                          </m:r>
                          <m:sSup>
                            <m:sSupPr>
                              <m:ctrlPr>
                                <a:rPr lang="en-US" i="1">
                                  <a:solidFill>
                                    <a:schemeClr val="bg2"/>
                                  </a:solidFill>
                                  <a:latin typeface="Cambria Math" panose="02040503050406030204" pitchFamily="18" charset="0"/>
                                </a:rPr>
                              </m:ctrlPr>
                            </m:sSupPr>
                            <m:e>
                              <m:acc>
                                <m:accPr>
                                  <m:chr m:val="̅"/>
                                  <m:ctrlPr>
                                    <a:rPr lang="en-US" i="1">
                                      <a:solidFill>
                                        <a:schemeClr val="bg2"/>
                                      </a:solidFill>
                                      <a:latin typeface="Cambria Math" panose="02040503050406030204" pitchFamily="18" charset="0"/>
                                    </a:rPr>
                                  </m:ctrlPr>
                                </m:accPr>
                                <m:e>
                                  <m:r>
                                    <a:rPr lang="en-US" i="1">
                                      <a:solidFill>
                                        <a:schemeClr val="bg2"/>
                                      </a:solidFill>
                                      <a:latin typeface="Cambria Math" panose="02040503050406030204" pitchFamily="18" charset="0"/>
                                    </a:rPr>
                                    <m:t>𝑏</m:t>
                                  </m:r>
                                </m:e>
                              </m:acc>
                            </m:e>
                            <m:sup>
                              <m:r>
                                <a:rPr lang="en-US" i="0">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𝑘</m:t>
                              </m:r>
                            </m:sup>
                          </m:sSup>
                        </m:e>
                      </m:d>
                    </m:oMath>
                  </m:oMathPara>
                </a14:m>
                <a:endParaRPr lang="en-US" dirty="0">
                  <a:solidFill>
                    <a:schemeClr val="bg2"/>
                  </a:solidFill>
                </a:endParaRPr>
              </a:p>
            </p:txBody>
          </p:sp>
        </mc:Choice>
        <mc:Fallback>
          <p:sp>
            <p:nvSpPr>
              <p:cNvPr id="18" name="TextBox 17">
                <a:extLst>
                  <a:ext uri="{FF2B5EF4-FFF2-40B4-BE49-F238E27FC236}">
                    <a16:creationId xmlns:a16="http://schemas.microsoft.com/office/drawing/2014/main" id="{3506456B-8FD3-9D23-5889-4BDFF4716BD0}"/>
                  </a:ext>
                </a:extLst>
              </p:cNvPr>
              <p:cNvSpPr txBox="1">
                <a:spLocks noRot="1" noChangeAspect="1" noMove="1" noResize="1" noEditPoints="1" noAdjustHandles="1" noChangeArrowheads="1" noChangeShapeType="1" noTextEdit="1"/>
              </p:cNvSpPr>
              <p:nvPr/>
            </p:nvSpPr>
            <p:spPr>
              <a:xfrm>
                <a:off x="809175" y="5316195"/>
                <a:ext cx="4170879" cy="632930"/>
              </a:xfrm>
              <a:prstGeom prst="rect">
                <a:avLst/>
              </a:prstGeom>
              <a:blipFill>
                <a:blip r:embed="rId13"/>
                <a:stretch>
                  <a:fillRect b="-13725"/>
                </a:stretch>
              </a:blipFill>
              <a:ln>
                <a:solidFill>
                  <a:schemeClr val="bg2"/>
                </a:solidFill>
                <a:prstDash val="lgDash"/>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E88E385F-5C87-41FA-82B8-31193BFDAA33}"/>
              </a:ext>
            </a:extLst>
          </p:cNvPr>
          <p:cNvSpPr txBox="1"/>
          <p:nvPr/>
        </p:nvSpPr>
        <p:spPr>
          <a:xfrm>
            <a:off x="2164994" y="6210577"/>
            <a:ext cx="1799865" cy="492443"/>
          </a:xfrm>
          <a:prstGeom prst="rect">
            <a:avLst/>
          </a:prstGeom>
          <a:noFill/>
        </p:spPr>
        <p:txBody>
          <a:bodyPr wrap="square" rtlCol="0">
            <a:spAutoFit/>
          </a:bodyPr>
          <a:lstStyle/>
          <a:p>
            <a:r>
              <a:rPr lang="en-US" sz="2600" dirty="0">
                <a:solidFill>
                  <a:srgbClr val="FD013F"/>
                </a:solidFill>
              </a:rPr>
              <a:t>Weight</a:t>
            </a:r>
          </a:p>
        </p:txBody>
      </p:sp>
      <p:cxnSp>
        <p:nvCxnSpPr>
          <p:cNvPr id="21" name="Straight Arrow Connector 20">
            <a:extLst>
              <a:ext uri="{FF2B5EF4-FFF2-40B4-BE49-F238E27FC236}">
                <a16:creationId xmlns:a16="http://schemas.microsoft.com/office/drawing/2014/main" id="{B1AEC156-6717-4CE2-3767-ACB0979B7CFC}"/>
              </a:ext>
            </a:extLst>
          </p:cNvPr>
          <p:cNvCxnSpPr/>
          <p:nvPr/>
        </p:nvCxnSpPr>
        <p:spPr bwMode="auto">
          <a:xfrm flipH="1">
            <a:off x="2728784" y="5837395"/>
            <a:ext cx="1" cy="346151"/>
          </a:xfrm>
          <a:prstGeom prst="straightConnector1">
            <a:avLst/>
          </a:prstGeom>
          <a:noFill/>
          <a:ln w="38100" cap="flat" cmpd="sng" algn="ctr">
            <a:solidFill>
              <a:srgbClr val="FD013F"/>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FC2D503-6E88-C249-2D08-B2687CA73673}"/>
                  </a:ext>
                </a:extLst>
              </p:cNvPr>
              <p:cNvSpPr txBox="1"/>
              <p:nvPr/>
            </p:nvSpPr>
            <p:spPr>
              <a:xfrm>
                <a:off x="5640787" y="4844371"/>
                <a:ext cx="8263890" cy="17827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ZA" sz="2600" i="1" smtClean="0">
                              <a:solidFill>
                                <a:srgbClr val="64214A"/>
                              </a:solidFill>
                              <a:latin typeface="Cambria Math" panose="02040503050406030204" pitchFamily="18" charset="0"/>
                            </a:rPr>
                          </m:ctrlPr>
                        </m:sSupPr>
                        <m:e>
                          <m:r>
                            <a:rPr lang="en-ZA" sz="2600" i="1">
                              <a:solidFill>
                                <a:srgbClr val="64214A"/>
                              </a:solidFill>
                              <a:latin typeface="Cambria Math" panose="02040503050406030204" pitchFamily="18" charset="0"/>
                            </a:rPr>
                            <m:t>𝑊</m:t>
                          </m:r>
                        </m:e>
                        <m:sup>
                          <m:r>
                            <a:rPr lang="en-ZA" sz="2600" i="1">
                              <a:solidFill>
                                <a:srgbClr val="64214A"/>
                              </a:solidFill>
                              <a:latin typeface="Cambria Math" panose="02040503050406030204" pitchFamily="18" charset="0"/>
                            </a:rPr>
                            <m:t>𝑘</m:t>
                          </m:r>
                        </m:sup>
                      </m:sSup>
                      <m:r>
                        <a:rPr lang="en-ZA" sz="2600" i="1">
                          <a:solidFill>
                            <a:schemeClr val="bg2"/>
                          </a:solidFill>
                          <a:latin typeface="Cambria Math" panose="02040503050406030204" pitchFamily="18" charset="0"/>
                        </a:rPr>
                        <m:t>=</m:t>
                      </m:r>
                      <m:d>
                        <m:dPr>
                          <m:begChr m:val="["/>
                          <m:endChr m:val="]"/>
                          <m:ctrlPr>
                            <a:rPr lang="en-ZA" sz="2600" i="1">
                              <a:solidFill>
                                <a:schemeClr val="bg2"/>
                              </a:solidFill>
                              <a:latin typeface="Cambria Math" panose="02040503050406030204" pitchFamily="18" charset="0"/>
                            </a:rPr>
                          </m:ctrlPr>
                        </m:dPr>
                        <m:e>
                          <m:m>
                            <m:mPr>
                              <m:plcHide m:val="on"/>
                              <m:mcs>
                                <m:mc>
                                  <m:mcPr>
                                    <m:count m:val="4"/>
                                    <m:mcJc m:val="center"/>
                                  </m:mcPr>
                                </m:mc>
                              </m:mcs>
                              <m:ctrlPr>
                                <a:rPr lang="en-ZA" sz="2600" i="1">
                                  <a:solidFill>
                                    <a:schemeClr val="bg2"/>
                                  </a:solidFill>
                                  <a:latin typeface="Cambria Math" panose="02040503050406030204" pitchFamily="18" charset="0"/>
                                </a:rPr>
                              </m:ctrlPr>
                            </m:mPr>
                            <m:mr>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11</m:t>
                                    </m:r>
                                  </m:sub>
                                  <m:sup>
                                    <m:r>
                                      <a:rPr lang="en-ZA" sz="2600" i="1">
                                        <a:solidFill>
                                          <a:schemeClr val="bg2"/>
                                        </a:solidFill>
                                        <a:latin typeface="Cambria Math" panose="02040503050406030204" pitchFamily="18" charset="0"/>
                                      </a:rPr>
                                      <m:t>𝑘</m:t>
                                    </m:r>
                                  </m:sup>
                                </m:sSubSup>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12</m:t>
                                    </m:r>
                                  </m:sub>
                                  <m:sup>
                                    <m:r>
                                      <a:rPr lang="en-ZA" sz="2600" i="1">
                                        <a:solidFill>
                                          <a:schemeClr val="bg2"/>
                                        </a:solidFill>
                                        <a:latin typeface="Cambria Math" panose="02040503050406030204" pitchFamily="18" charset="0"/>
                                      </a:rPr>
                                      <m:t>𝑘</m:t>
                                    </m:r>
                                  </m:sup>
                                </m:sSubSup>
                              </m:e>
                              <m:e>
                                <m:r>
                                  <a:rPr lang="en-ZA" sz="2600" i="1">
                                    <a:solidFill>
                                      <a:schemeClr val="bg2"/>
                                    </a:solidFill>
                                    <a:latin typeface="Cambria Math" panose="02040503050406030204" pitchFamily="18" charset="0"/>
                                  </a:rPr>
                                  <m:t>⋯</m:t>
                                </m:r>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1</m:t>
                                    </m:r>
                                    <m:r>
                                      <a:rPr lang="en-ZA" sz="2600" i="1">
                                        <a:solidFill>
                                          <a:schemeClr val="bg2"/>
                                        </a:solidFill>
                                        <a:latin typeface="Cambria Math" panose="02040503050406030204" pitchFamily="18" charset="0"/>
                                      </a:rPr>
                                      <m:t>𝑛</m:t>
                                    </m:r>
                                  </m:sub>
                                  <m:sup>
                                    <m:r>
                                      <a:rPr lang="en-ZA" sz="2600" i="1">
                                        <a:solidFill>
                                          <a:schemeClr val="bg2"/>
                                        </a:solidFill>
                                        <a:latin typeface="Cambria Math" panose="02040503050406030204" pitchFamily="18" charset="0"/>
                                      </a:rPr>
                                      <m:t>𝑘</m:t>
                                    </m:r>
                                  </m:sup>
                                </m:sSubSup>
                              </m:e>
                            </m:mr>
                            <m:mr>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21</m:t>
                                    </m:r>
                                  </m:sub>
                                  <m:sup>
                                    <m:r>
                                      <a:rPr lang="en-ZA" sz="2600" i="1">
                                        <a:solidFill>
                                          <a:schemeClr val="bg2"/>
                                        </a:solidFill>
                                        <a:latin typeface="Cambria Math" panose="02040503050406030204" pitchFamily="18" charset="0"/>
                                      </a:rPr>
                                      <m:t>𝑘</m:t>
                                    </m:r>
                                  </m:sup>
                                </m:sSubSup>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22</m:t>
                                    </m:r>
                                  </m:sub>
                                  <m:sup>
                                    <m:r>
                                      <a:rPr lang="en-ZA" sz="2600" i="1">
                                        <a:solidFill>
                                          <a:schemeClr val="bg2"/>
                                        </a:solidFill>
                                        <a:latin typeface="Cambria Math" panose="02040503050406030204" pitchFamily="18" charset="0"/>
                                      </a:rPr>
                                      <m:t>𝑘</m:t>
                                    </m:r>
                                  </m:sup>
                                </m:sSubSup>
                              </m:e>
                              <m:e>
                                <m:r>
                                  <a:rPr lang="en-ZA" sz="2600" i="1">
                                    <a:solidFill>
                                      <a:schemeClr val="bg2"/>
                                    </a:solidFill>
                                    <a:latin typeface="Cambria Math" panose="02040503050406030204" pitchFamily="18" charset="0"/>
                                  </a:rPr>
                                  <m:t>⋯</m:t>
                                </m:r>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2</m:t>
                                    </m:r>
                                    <m:r>
                                      <a:rPr lang="en-ZA" sz="2600" i="1">
                                        <a:solidFill>
                                          <a:schemeClr val="bg2"/>
                                        </a:solidFill>
                                        <a:latin typeface="Cambria Math" panose="02040503050406030204" pitchFamily="18" charset="0"/>
                                      </a:rPr>
                                      <m:t>𝑛</m:t>
                                    </m:r>
                                  </m:sub>
                                  <m:sup>
                                    <m:r>
                                      <a:rPr lang="en-ZA" sz="2600" i="1">
                                        <a:solidFill>
                                          <a:schemeClr val="bg2"/>
                                        </a:solidFill>
                                        <a:latin typeface="Cambria Math" panose="02040503050406030204" pitchFamily="18" charset="0"/>
                                      </a:rPr>
                                      <m:t>𝑘</m:t>
                                    </m:r>
                                  </m:sup>
                                </m:sSubSup>
                              </m:e>
                            </m:mr>
                            <m:mr>
                              <m:e>
                                <m:r>
                                  <a:rPr lang="en-ZA" sz="2600" i="1">
                                    <a:solidFill>
                                      <a:schemeClr val="bg2"/>
                                    </a:solidFill>
                                    <a:latin typeface="Cambria Math" panose="02040503050406030204" pitchFamily="18" charset="0"/>
                                  </a:rPr>
                                  <m:t>⋮</m:t>
                                </m:r>
                              </m:e>
                              <m:e>
                                <m:r>
                                  <a:rPr lang="en-ZA" sz="2600" i="1">
                                    <a:solidFill>
                                      <a:schemeClr val="bg2"/>
                                    </a:solidFill>
                                    <a:latin typeface="Cambria Math" panose="02040503050406030204" pitchFamily="18" charset="0"/>
                                  </a:rPr>
                                  <m:t>⋮</m:t>
                                </m:r>
                              </m:e>
                              <m:e>
                                <m:r>
                                  <a:rPr lang="en-ZA" sz="2600" i="1">
                                    <a:solidFill>
                                      <a:schemeClr val="bg2"/>
                                    </a:solidFill>
                                    <a:latin typeface="Cambria Math" panose="02040503050406030204" pitchFamily="18" charset="0"/>
                                  </a:rPr>
                                  <m:t>⋱</m:t>
                                </m:r>
                              </m:e>
                              <m:e>
                                <m:r>
                                  <a:rPr lang="en-ZA" sz="2600" i="1">
                                    <a:solidFill>
                                      <a:schemeClr val="bg2"/>
                                    </a:solidFill>
                                    <a:latin typeface="Cambria Math" panose="02040503050406030204" pitchFamily="18" charset="0"/>
                                  </a:rPr>
                                  <m:t>⋮</m:t>
                                </m:r>
                              </m:e>
                            </m:mr>
                            <m:mr>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𝑚</m:t>
                                    </m:r>
                                    <m:r>
                                      <a:rPr lang="en-ZA" sz="2600" i="1">
                                        <a:solidFill>
                                          <a:schemeClr val="bg2"/>
                                        </a:solidFill>
                                        <a:latin typeface="Cambria Math" panose="02040503050406030204" pitchFamily="18" charset="0"/>
                                      </a:rPr>
                                      <m:t>1</m:t>
                                    </m:r>
                                  </m:sub>
                                  <m:sup>
                                    <m:r>
                                      <a:rPr lang="en-ZA" sz="2600" i="1">
                                        <a:solidFill>
                                          <a:schemeClr val="bg2"/>
                                        </a:solidFill>
                                        <a:latin typeface="Cambria Math" panose="02040503050406030204" pitchFamily="18" charset="0"/>
                                      </a:rPr>
                                      <m:t>𝑘</m:t>
                                    </m:r>
                                  </m:sup>
                                </m:sSubSup>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𝑚</m:t>
                                    </m:r>
                                    <m:r>
                                      <a:rPr lang="en-ZA" sz="2600" i="1">
                                        <a:solidFill>
                                          <a:schemeClr val="bg2"/>
                                        </a:solidFill>
                                        <a:latin typeface="Cambria Math" panose="02040503050406030204" pitchFamily="18" charset="0"/>
                                      </a:rPr>
                                      <m:t>2</m:t>
                                    </m:r>
                                  </m:sub>
                                  <m:sup>
                                    <m:r>
                                      <a:rPr lang="en-ZA" sz="2600" i="1">
                                        <a:solidFill>
                                          <a:schemeClr val="bg2"/>
                                        </a:solidFill>
                                        <a:latin typeface="Cambria Math" panose="02040503050406030204" pitchFamily="18" charset="0"/>
                                      </a:rPr>
                                      <m:t>𝑘</m:t>
                                    </m:r>
                                  </m:sup>
                                </m:sSubSup>
                              </m:e>
                              <m:e>
                                <m:r>
                                  <a:rPr lang="en-ZA" sz="2600" i="1">
                                    <a:solidFill>
                                      <a:schemeClr val="bg2"/>
                                    </a:solidFill>
                                    <a:latin typeface="Cambria Math" panose="02040503050406030204" pitchFamily="18" charset="0"/>
                                  </a:rPr>
                                  <m:t>⋯</m:t>
                                </m:r>
                              </m:e>
                              <m:e>
                                <m:sSubSup>
                                  <m:sSubSupPr>
                                    <m:ctrlPr>
                                      <a:rPr lang="en-ZA" sz="2600" i="1">
                                        <a:solidFill>
                                          <a:schemeClr val="bg2"/>
                                        </a:solidFill>
                                        <a:latin typeface="Cambria Math" panose="02040503050406030204" pitchFamily="18" charset="0"/>
                                      </a:rPr>
                                    </m:ctrlPr>
                                  </m:sSubSupPr>
                                  <m:e>
                                    <m:r>
                                      <a:rPr lang="en-ZA" sz="2600" i="1">
                                        <a:solidFill>
                                          <a:schemeClr val="bg2"/>
                                        </a:solidFill>
                                        <a:latin typeface="Cambria Math" panose="02040503050406030204" pitchFamily="18" charset="0"/>
                                      </a:rPr>
                                      <m:t>𝑤</m:t>
                                    </m:r>
                                  </m:e>
                                  <m:sub>
                                    <m:r>
                                      <a:rPr lang="en-ZA" sz="2600" i="1">
                                        <a:solidFill>
                                          <a:schemeClr val="bg2"/>
                                        </a:solidFill>
                                        <a:latin typeface="Cambria Math" panose="02040503050406030204" pitchFamily="18" charset="0"/>
                                      </a:rPr>
                                      <m:t>𝑚𝑛</m:t>
                                    </m:r>
                                  </m:sub>
                                  <m:sup>
                                    <m:r>
                                      <a:rPr lang="en-ZA" sz="2600" i="1">
                                        <a:solidFill>
                                          <a:schemeClr val="bg2"/>
                                        </a:solidFill>
                                        <a:latin typeface="Cambria Math" panose="02040503050406030204" pitchFamily="18" charset="0"/>
                                      </a:rPr>
                                      <m:t>𝑘</m:t>
                                    </m:r>
                                  </m:sup>
                                </m:sSubSup>
                              </m:e>
                            </m:mr>
                          </m:m>
                        </m:e>
                      </m:d>
                    </m:oMath>
                  </m:oMathPara>
                </a14:m>
                <a:endParaRPr lang="en-ZA" sz="2600" dirty="0">
                  <a:solidFill>
                    <a:schemeClr val="bg2"/>
                  </a:solidFill>
                </a:endParaRPr>
              </a:p>
            </p:txBody>
          </p:sp>
        </mc:Choice>
        <mc:Fallback xmlns="">
          <p:sp>
            <p:nvSpPr>
              <p:cNvPr id="22" name="TextBox 21">
                <a:extLst>
                  <a:ext uri="{FF2B5EF4-FFF2-40B4-BE49-F238E27FC236}">
                    <a16:creationId xmlns:a16="http://schemas.microsoft.com/office/drawing/2014/main" id="{7FC2D503-6E88-C249-2D08-B2687CA73673}"/>
                  </a:ext>
                </a:extLst>
              </p:cNvPr>
              <p:cNvSpPr txBox="1">
                <a:spLocks noRot="1" noChangeAspect="1" noMove="1" noResize="1" noEditPoints="1" noAdjustHandles="1" noChangeArrowheads="1" noChangeShapeType="1" noTextEdit="1"/>
              </p:cNvSpPr>
              <p:nvPr/>
            </p:nvSpPr>
            <p:spPr>
              <a:xfrm>
                <a:off x="5640787" y="4844371"/>
                <a:ext cx="8263890" cy="1782796"/>
              </a:xfrm>
              <a:prstGeom prst="rect">
                <a:avLst/>
              </a:prstGeom>
              <a:blipFill>
                <a:blip r:embed="rId14"/>
                <a:stretch>
                  <a:fillRect/>
                </a:stretch>
              </a:blipFill>
            </p:spPr>
            <p:txBody>
              <a:bodyPr/>
              <a:lstStyle/>
              <a:p>
                <a:r>
                  <a:rPr lang="en-ZA">
                    <a:noFill/>
                  </a:rPr>
                  <a:t> </a:t>
                </a:r>
              </a:p>
            </p:txBody>
          </p:sp>
        </mc:Fallback>
      </mc:AlternateContent>
    </p:spTree>
    <p:extLst>
      <p:ext uri="{BB962C8B-B14F-4D97-AF65-F5344CB8AC3E}">
        <p14:creationId xmlns:p14="http://schemas.microsoft.com/office/powerpoint/2010/main" val="2817214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6" id="{ECBED0BA-97F2-CA4D-8FD5-536C1063A25B}" vid="{2CEA6562-BA8A-0346-8C37-14E785282FAA}"/>
    </a:ext>
  </a:extLst>
</a:theme>
</file>

<file path=ppt/theme/theme2.xml><?xml version="1.0" encoding="utf-8"?>
<a:theme xmlns:a="http://schemas.openxmlformats.org/drawingml/2006/main" name="1_CSIR">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4C602942-1717-E74B-AADD-9F9E72E3BA65}"/>
    </a:ext>
  </a:extLst>
</a:theme>
</file>

<file path=ppt/theme/theme3.xml><?xml version="1.0" encoding="utf-8"?>
<a:theme xmlns:a="http://schemas.openxmlformats.org/drawingml/2006/main" name="CSIR">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F58F96FB-F92F-C143-955D-A1E75CD93CB0}"/>
    </a:ext>
  </a:extLst>
</a:theme>
</file>

<file path=ppt/theme/theme4.xml><?xml version="1.0" encoding="utf-8"?>
<a:theme xmlns:a="http://schemas.openxmlformats.org/drawingml/2006/main" name="2_CSIR">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18B6DA70-822E-004F-A984-5EAADDCC2B20}"/>
    </a:ext>
  </a:extLst>
</a:theme>
</file>

<file path=ppt/theme/theme5.xml><?xml version="1.0" encoding="utf-8"?>
<a:theme xmlns:a="http://schemas.openxmlformats.org/drawingml/2006/main" name="5_Blank Presentation">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FD6C7641-3E6D-FC41-8C93-4C088E4BF408}"/>
    </a:ext>
  </a:extLst>
</a:theme>
</file>

<file path=ppt/theme/theme6.xml><?xml version="1.0" encoding="utf-8"?>
<a:theme xmlns:a="http://schemas.openxmlformats.org/drawingml/2006/main" name="16_Blank Presentation">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ヒラギノ角ゴ Pro W3"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ECBED0BA-97F2-CA4D-8FD5-536C1063A25B}" vid="{0FFD833F-16B4-034B-97FA-319492EBA058}"/>
    </a:ext>
  </a:extLst>
</a:theme>
</file>

<file path=ppt/theme/theme7.xml><?xml version="1.0" encoding="utf-8"?>
<a:theme xmlns:a="http://schemas.openxmlformats.org/drawingml/2006/main" name="NEC_Theme_A_2021_en">
  <a:themeElements>
    <a:clrScheme name="NEC_Color_2021">
      <a:dk1>
        <a:srgbClr val="000000"/>
      </a:dk1>
      <a:lt1>
        <a:srgbClr val="FFFFFF"/>
      </a:lt1>
      <a:dk2>
        <a:srgbClr val="04127C"/>
      </a:dk2>
      <a:lt2>
        <a:srgbClr val="858585"/>
      </a:lt2>
      <a:accent1>
        <a:srgbClr val="1E32A5"/>
      </a:accent1>
      <a:accent2>
        <a:srgbClr val="286EBE"/>
      </a:accent2>
      <a:accent3>
        <a:srgbClr val="419B91"/>
      </a:accent3>
      <a:accent4>
        <a:srgbClr val="D2BE00"/>
      </a:accent4>
      <a:accent5>
        <a:srgbClr val="DC8C23"/>
      </a:accent5>
      <a:accent6>
        <a:srgbClr val="BE375A"/>
      </a:accent6>
      <a:hlink>
        <a:srgbClr val="4575FD"/>
      </a:hlink>
      <a:folHlink>
        <a:srgbClr val="9E5ECE"/>
      </a:folHlink>
    </a:clrScheme>
    <a:fontScheme name="NEC_Font_2021_en">
      <a:majorFont>
        <a:latin typeface="Segoe UI"/>
        <a:ea typeface="Segoe UI"/>
        <a:cs typeface=""/>
      </a:majorFont>
      <a:minorFont>
        <a:latin typeface="Segoe UI"/>
        <a:ea typeface="Segoe UI"/>
        <a:cs typeface=""/>
      </a:minorFont>
    </a:fontScheme>
    <a:fmtScheme name="エレメント">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b="0" smtClean="0">
            <a:solidFill>
              <a:schemeClr val="bg1"/>
            </a:solidFill>
            <a:latin typeface="+mj-ea"/>
            <a:ea typeface="+mj-ea"/>
          </a:defRPr>
        </a:defPPr>
      </a:lstStyle>
    </a:spDef>
    <a:lnDef>
      <a:spPr bwMode="auto">
        <a:solidFill>
          <a:schemeClr val="bg1"/>
        </a:solidFill>
        <a:ln w="9525" cap="flat" cmpd="sng" algn="ctr">
          <a:solidFill>
            <a:schemeClr val="accent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a:spPr>
      <a:bodyPr/>
      <a:lstStyle/>
    </a:lnDef>
    <a:txDef>
      <a:spPr>
        <a:noFill/>
      </a:spPr>
      <a:bodyPr wrap="square" rtlCol="0">
        <a:spAutoFit/>
      </a:bodyPr>
      <a:lstStyle>
        <a:defPPr fontAlgn="base">
          <a:defRPr kumimoji="1" sz="1800" dirty="0"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6" id="{ECBED0BA-97F2-CA4D-8FD5-536C1063A25B}" vid="{661CEAD9-3562-4F42-982B-57EE71D41AC0}"/>
    </a:ext>
  </a:extLst>
</a:theme>
</file>

<file path=ppt/theme/theme8.xml><?xml version="1.0" encoding="utf-8"?>
<a:theme xmlns:a="http://schemas.openxmlformats.org/drawingml/2006/main" name="1_NEC_Theme_A_2021_en">
  <a:themeElements>
    <a:clrScheme name="NEC_Color_2021">
      <a:dk1>
        <a:srgbClr val="000000"/>
      </a:dk1>
      <a:lt1>
        <a:srgbClr val="FFFFFF"/>
      </a:lt1>
      <a:dk2>
        <a:srgbClr val="04127C"/>
      </a:dk2>
      <a:lt2>
        <a:srgbClr val="858585"/>
      </a:lt2>
      <a:accent1>
        <a:srgbClr val="1E32A5"/>
      </a:accent1>
      <a:accent2>
        <a:srgbClr val="286EBE"/>
      </a:accent2>
      <a:accent3>
        <a:srgbClr val="419B91"/>
      </a:accent3>
      <a:accent4>
        <a:srgbClr val="D2BE00"/>
      </a:accent4>
      <a:accent5>
        <a:srgbClr val="DC8C23"/>
      </a:accent5>
      <a:accent6>
        <a:srgbClr val="BE375A"/>
      </a:accent6>
      <a:hlink>
        <a:srgbClr val="4575FD"/>
      </a:hlink>
      <a:folHlink>
        <a:srgbClr val="9E5ECE"/>
      </a:folHlink>
    </a:clrScheme>
    <a:fontScheme name="NEC_Font_2021_en">
      <a:majorFont>
        <a:latin typeface="Segoe UI"/>
        <a:ea typeface="Segoe UI"/>
        <a:cs typeface=""/>
      </a:majorFont>
      <a:minorFont>
        <a:latin typeface="Segoe UI"/>
        <a:ea typeface="Segoe UI"/>
        <a:cs typeface=""/>
      </a:minorFont>
    </a:fontScheme>
    <a:fmtScheme name="エレメント">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b="0" smtClean="0">
            <a:solidFill>
              <a:schemeClr val="bg1"/>
            </a:solidFill>
            <a:latin typeface="+mj-ea"/>
            <a:ea typeface="+mj-ea"/>
          </a:defRPr>
        </a:defPPr>
      </a:lstStyle>
    </a:spDef>
    <a:lnDef>
      <a:spPr bwMode="auto">
        <a:solidFill>
          <a:schemeClr val="bg1"/>
        </a:solidFill>
        <a:ln w="9525" cap="flat" cmpd="sng" algn="ctr">
          <a:solidFill>
            <a:schemeClr val="accent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a:spPr>
      <a:bodyPr/>
      <a:lstStyle/>
    </a:lnDef>
    <a:txDef>
      <a:spPr>
        <a:noFill/>
      </a:spPr>
      <a:bodyPr wrap="square" rtlCol="0">
        <a:spAutoFit/>
      </a:bodyPr>
      <a:lstStyle>
        <a:defPPr fontAlgn="base">
          <a:defRPr kumimoji="1" sz="1800" dirty="0"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6" id="{ECBED0BA-97F2-CA4D-8FD5-536C1063A25B}" vid="{4279F3AA-E857-1A4A-BCA3-5633566685A9}"/>
    </a:ext>
  </a:extLst>
</a:theme>
</file>

<file path=ppt/theme/theme9.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6d92992-57a1-48c3-9d41-ba22703476d1">
      <Terms xmlns="http://schemas.microsoft.com/office/infopath/2007/PartnerControls"/>
    </lcf76f155ced4ddcb4097134ff3c332f>
    <TaxCatchAll xmlns="3c79b2ad-650f-447c-99de-f0a084b129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102E4A1B6B8D45A1F244A33A59AA55" ma:contentTypeVersion="18" ma:contentTypeDescription="Create a new document." ma:contentTypeScope="" ma:versionID="fbd16b01fac0593c0e6a7f47302e2d49">
  <xsd:schema xmlns:xsd="http://www.w3.org/2001/XMLSchema" xmlns:xs="http://www.w3.org/2001/XMLSchema" xmlns:p="http://schemas.microsoft.com/office/2006/metadata/properties" xmlns:ns2="06d92992-57a1-48c3-9d41-ba22703476d1" xmlns:ns3="3c79b2ad-650f-447c-99de-f0a084b129de" targetNamespace="http://schemas.microsoft.com/office/2006/metadata/properties" ma:root="true" ma:fieldsID="b2706bda7137684cf34a2f0f3e5ebd91" ns2:_="" ns3:_="">
    <xsd:import namespace="06d92992-57a1-48c3-9d41-ba22703476d1"/>
    <xsd:import namespace="3c79b2ad-650f-447c-99de-f0a084b129d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d92992-57a1-48c3-9d41-ba2270347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7a8ded-3f91-4be5-83ad-6fb9390bbe2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79b2ad-650f-447c-99de-f0a084b129d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a134af3-424a-4b55-a351-6512ac0b2678}" ma:internalName="TaxCatchAll" ma:showField="CatchAllData" ma:web="3c79b2ad-650f-447c-99de-f0a084b129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B69754-E9BF-4C72-BD14-921E35ECF542}">
  <ds:schemaRefs>
    <ds:schemaRef ds:uri="06d92992-57a1-48c3-9d41-ba22703476d1"/>
    <ds:schemaRef ds:uri="3c79b2ad-650f-447c-99de-f0a084b129d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B1D4D17-B39A-47C3-9732-2DE056B506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d92992-57a1-48c3-9d41-ba22703476d1"/>
    <ds:schemaRef ds:uri="3c79b2ad-650f-447c-99de-f0a084b12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C14C97-C604-4E21-90DA-98289CD1B1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6202</TotalTime>
  <Words>3285</Words>
  <Application>Microsoft Macintosh PowerPoint</Application>
  <PresentationFormat>Widescreen</PresentationFormat>
  <Paragraphs>427</Paragraphs>
  <Slides>40</Slides>
  <Notes>38</Notes>
  <HiddenSlides>0</HiddenSlides>
  <MMClips>1</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40</vt:i4>
      </vt:variant>
    </vt:vector>
  </HeadingPairs>
  <TitlesOfParts>
    <vt:vector size="63" baseType="lpstr">
      <vt:lpstr>HGP創英角ｺﾞｼｯｸUB</vt:lpstr>
      <vt:lpstr>游ゴシック</vt:lpstr>
      <vt:lpstr>Arial</vt:lpstr>
      <vt:lpstr>Calibri</vt:lpstr>
      <vt:lpstr>Calibri Light</vt:lpstr>
      <vt:lpstr>Cambria Math</vt:lpstr>
      <vt:lpstr>Helvetica</vt:lpstr>
      <vt:lpstr>Helvetica Neue</vt:lpstr>
      <vt:lpstr>Helvetica Neue Light</vt:lpstr>
      <vt:lpstr>Merriweather</vt:lpstr>
      <vt:lpstr>Segoe UI</vt:lpstr>
      <vt:lpstr>Tahoma</vt:lpstr>
      <vt:lpstr>Times</vt:lpstr>
      <vt:lpstr>Verdana</vt:lpstr>
      <vt:lpstr>Wingdings</vt:lpstr>
      <vt:lpstr>ModernPortfolio</vt:lpstr>
      <vt:lpstr>1_CSIR</vt:lpstr>
      <vt:lpstr>CSIR</vt:lpstr>
      <vt:lpstr>2_CSIR</vt:lpstr>
      <vt:lpstr>5_Blank Presentation</vt:lpstr>
      <vt:lpstr>16_Blank Presentation</vt:lpstr>
      <vt:lpstr>NEC_Theme_A_2021_en</vt:lpstr>
      <vt:lpstr>1_NEC_Theme_A_2021_en</vt:lpstr>
      <vt:lpstr>Deep diffractive optical neural networks for classifying orthogonal and non-orthogonal modes of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Fazilah Nothlawala</dc:creator>
  <cp:lastModifiedBy>Nikita Azevedo</cp:lastModifiedBy>
  <cp:revision>23</cp:revision>
  <dcterms:created xsi:type="dcterms:W3CDTF">2025-06-19T07:41:03Z</dcterms:created>
  <dcterms:modified xsi:type="dcterms:W3CDTF">2026-07-07T07:46:34Z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0x0101007D102E4A1B6B8D45A1F244A33A59AA55</vt:lpwstr>
  </property>
  <property fmtid="{D5CDD505-2E9C-101B-9397-08002B2CF9AE}" pid="3" name="MediaServiceImageTags">
    <vt:lpwstr/>
  </property>
</Properties>
</file>